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2"/>
  </p:notesMasterIdLst>
  <p:sldIdLst>
    <p:sldId id="556" r:id="rId2"/>
    <p:sldId id="552" r:id="rId3"/>
    <p:sldId id="536" r:id="rId4"/>
    <p:sldId id="497" r:id="rId5"/>
    <p:sldId id="498" r:id="rId6"/>
    <p:sldId id="496" r:id="rId7"/>
    <p:sldId id="500" r:id="rId8"/>
    <p:sldId id="545" r:id="rId9"/>
    <p:sldId id="509" r:id="rId10"/>
    <p:sldId id="501" r:id="rId11"/>
    <p:sldId id="510" r:id="rId12"/>
    <p:sldId id="546" r:id="rId13"/>
    <p:sldId id="495" r:id="rId14"/>
    <p:sldId id="505" r:id="rId15"/>
    <p:sldId id="512" r:id="rId16"/>
    <p:sldId id="547" r:id="rId17"/>
    <p:sldId id="514" r:id="rId18"/>
    <p:sldId id="518" r:id="rId19"/>
    <p:sldId id="517" r:id="rId20"/>
    <p:sldId id="557" r:id="rId21"/>
  </p:sldIdLst>
  <p:sldSz cx="12701588" cy="7150100"/>
  <p:notesSz cx="6858000" cy="9144000"/>
  <p:embeddedFontLst>
    <p:embeddedFont>
      <p:font typeface="Rockwell" panose="02060603020205020403" pitchFamily="18" charset="0"/>
      <p:regular r:id="rId23"/>
      <p:bold r:id="rId24"/>
      <p:italic r:id="rId25"/>
      <p:boldItalic r:id="rId26"/>
    </p:embeddedFont>
    <p:embeddedFont>
      <p:font typeface="Woodcutter Tags on a Rope" panose="020B0604020202020204" charset="0"/>
      <p:regular r:id="rId27"/>
    </p:embeddedFont>
    <p:embeddedFont>
      <p:font typeface="时尚中黑简体" panose="02010600030101010101" charset="-122"/>
      <p:regular r:id="rId28"/>
    </p:embeddedFont>
    <p:embeddedFont>
      <p:font typeface="Calibri" panose="020F0502020204030204" pitchFamily="34" charset="0"/>
      <p:regular r:id="rId29"/>
      <p:bold r:id="rId30"/>
      <p:italic r:id="rId31"/>
      <p:boldItalic r:id="rId32"/>
    </p:embeddedFont>
    <p:embeddedFont>
      <p:font typeface="微软雅黑" panose="020B0503020204020204" pitchFamily="34" charset="-122"/>
      <p:regular r:id="rId33"/>
      <p:bold r:id="rId34"/>
    </p:embeddedFont>
    <p:embeddedFont>
      <p:font typeface="方正静蕾简体" panose="02010600030101010101" charset="-122"/>
      <p:regular r:id="rId35"/>
    </p:embeddedFont>
    <p:embeddedFont>
      <p:font typeface="Fanzine" panose="02010600030101010101"/>
      <p:regular r:id="rId36"/>
    </p:embeddedFont>
    <p:embeddedFont>
      <p:font typeface="Arial Unicode MS" panose="020B0604020202020204" pitchFamily="34" charset="-122"/>
      <p:regular r:id="rId37"/>
    </p:embeddedFont>
    <p:embeddedFont>
      <p:font typeface="Impact" panose="020B0806030902050204" pitchFamily="34" charset="0"/>
      <p:regular r:id="rId38"/>
    </p:embeddedFont>
    <p:embeddedFont>
      <p:font typeface="汉仪PP体简" panose="02010600030101010101" charset="-122"/>
      <p:regular r:id="rId39"/>
    </p:embeddedFont>
    <p:embeddedFont>
      <p:font typeface="方正喵呜体" panose="02010600010101010101" pitchFamily="2" charset="-122"/>
      <p:regular r:id="rId40"/>
    </p:embeddedFont>
    <p:embeddedFont>
      <p:font typeface="Mangal" panose="02040503050203030202" pitchFamily="18" charset="0"/>
      <p:regular r:id="rId41"/>
      <p:bold r:id="rId42"/>
    </p:embeddedFont>
    <p:embeddedFont>
      <p:font typeface="Open Sans Light" panose="020B0604020202020204" charset="0"/>
      <p:regular r:id="rId43"/>
      <p:italic r:id="rId44"/>
    </p:embeddedFont>
  </p:embeddedFontLst>
  <p:defaultTextStyle>
    <a:defPPr>
      <a:defRPr lang="zh-CN"/>
    </a:defPPr>
    <a:lvl1pPr algn="l" rtl="0" fontAlgn="base">
      <a:spcBef>
        <a:spcPct val="0"/>
      </a:spcBef>
      <a:spcAft>
        <a:spcPct val="0"/>
      </a:spcAft>
      <a:defRPr kern="1200">
        <a:solidFill>
          <a:schemeClr val="tx1"/>
        </a:solidFill>
        <a:latin typeface="Rockwell"/>
        <a:ea typeface="宋体" charset="-122"/>
        <a:cs typeface="+mn-cs"/>
      </a:defRPr>
    </a:lvl1pPr>
    <a:lvl2pPr marL="566738" indent="-109538" algn="l" rtl="0" fontAlgn="base">
      <a:spcBef>
        <a:spcPct val="0"/>
      </a:spcBef>
      <a:spcAft>
        <a:spcPct val="0"/>
      </a:spcAft>
      <a:defRPr kern="1200">
        <a:solidFill>
          <a:schemeClr val="tx1"/>
        </a:solidFill>
        <a:latin typeface="Rockwell"/>
        <a:ea typeface="宋体" charset="-122"/>
        <a:cs typeface="+mn-cs"/>
      </a:defRPr>
    </a:lvl2pPr>
    <a:lvl3pPr marL="1133475" indent="-219075" algn="l" rtl="0" fontAlgn="base">
      <a:spcBef>
        <a:spcPct val="0"/>
      </a:spcBef>
      <a:spcAft>
        <a:spcPct val="0"/>
      </a:spcAft>
      <a:defRPr kern="1200">
        <a:solidFill>
          <a:schemeClr val="tx1"/>
        </a:solidFill>
        <a:latin typeface="Rockwell"/>
        <a:ea typeface="宋体" charset="-122"/>
        <a:cs typeface="+mn-cs"/>
      </a:defRPr>
    </a:lvl3pPr>
    <a:lvl4pPr marL="1700213" indent="-328613" algn="l" rtl="0" fontAlgn="base">
      <a:spcBef>
        <a:spcPct val="0"/>
      </a:spcBef>
      <a:spcAft>
        <a:spcPct val="0"/>
      </a:spcAft>
      <a:defRPr kern="1200">
        <a:solidFill>
          <a:schemeClr val="tx1"/>
        </a:solidFill>
        <a:latin typeface="Rockwell"/>
        <a:ea typeface="宋体" charset="-122"/>
        <a:cs typeface="+mn-cs"/>
      </a:defRPr>
    </a:lvl4pPr>
    <a:lvl5pPr marL="2268538" indent="-439738" algn="l" rtl="0" fontAlgn="base">
      <a:spcBef>
        <a:spcPct val="0"/>
      </a:spcBef>
      <a:spcAft>
        <a:spcPct val="0"/>
      </a:spcAft>
      <a:defRPr kern="1200">
        <a:solidFill>
          <a:schemeClr val="tx1"/>
        </a:solidFill>
        <a:latin typeface="Rockwell"/>
        <a:ea typeface="宋体" charset="-122"/>
        <a:cs typeface="+mn-cs"/>
      </a:defRPr>
    </a:lvl5pPr>
    <a:lvl6pPr marL="2286000" algn="l" defTabSz="914400" rtl="0" eaLnBrk="1" latinLnBrk="0" hangingPunct="1">
      <a:defRPr kern="1200">
        <a:solidFill>
          <a:schemeClr val="tx1"/>
        </a:solidFill>
        <a:latin typeface="Rockwell"/>
        <a:ea typeface="宋体" charset="-122"/>
        <a:cs typeface="+mn-cs"/>
      </a:defRPr>
    </a:lvl6pPr>
    <a:lvl7pPr marL="2743200" algn="l" defTabSz="914400" rtl="0" eaLnBrk="1" latinLnBrk="0" hangingPunct="1">
      <a:defRPr kern="1200">
        <a:solidFill>
          <a:schemeClr val="tx1"/>
        </a:solidFill>
        <a:latin typeface="Rockwell"/>
        <a:ea typeface="宋体" charset="-122"/>
        <a:cs typeface="+mn-cs"/>
      </a:defRPr>
    </a:lvl7pPr>
    <a:lvl8pPr marL="3200400" algn="l" defTabSz="914400" rtl="0" eaLnBrk="1" latinLnBrk="0" hangingPunct="1">
      <a:defRPr kern="1200">
        <a:solidFill>
          <a:schemeClr val="tx1"/>
        </a:solidFill>
        <a:latin typeface="Rockwell"/>
        <a:ea typeface="宋体" charset="-122"/>
        <a:cs typeface="+mn-cs"/>
      </a:defRPr>
    </a:lvl8pPr>
    <a:lvl9pPr marL="3657600" algn="l" defTabSz="914400" rtl="0" eaLnBrk="1" latinLnBrk="0" hangingPunct="1">
      <a:defRPr kern="1200">
        <a:solidFill>
          <a:schemeClr val="tx1"/>
        </a:solidFill>
        <a:latin typeface="Rockwell"/>
        <a:ea typeface="宋体" charset="-122"/>
        <a:cs typeface="+mn-cs"/>
      </a:defRPr>
    </a:lvl9pPr>
  </p:defaultTextStyle>
  <p:extLst>
    <p:ext uri="{EFAFB233-063F-42B5-8137-9DF3F51BA10A}">
      <p15:sldGuideLst xmlns:p15="http://schemas.microsoft.com/office/powerpoint/2012/main" xmlns="">
        <p15:guide id="1" orient="horz" pos="2252">
          <p15:clr>
            <a:srgbClr val="A4A3A4"/>
          </p15:clr>
        </p15:guide>
        <p15:guide id="2" pos="40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F5A8"/>
    <a:srgbClr val="30AE98"/>
    <a:srgbClr val="FF5357"/>
    <a:srgbClr val="FF7C80"/>
    <a:srgbClr val="1F1A17"/>
    <a:srgbClr val="663307"/>
    <a:srgbClr val="FE9B7B"/>
    <a:srgbClr val="78BEA6"/>
    <a:srgbClr val="FE8762"/>
    <a:srgbClr val="463B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7" autoAdjust="0"/>
    <p:restoredTop sz="93944" autoAdjust="0"/>
  </p:normalViewPr>
  <p:slideViewPr>
    <p:cSldViewPr>
      <p:cViewPr varScale="1">
        <p:scale>
          <a:sx n="61" d="100"/>
          <a:sy n="61" d="100"/>
        </p:scale>
        <p:origin x="-816" y="-96"/>
      </p:cViewPr>
      <p:guideLst>
        <p:guide orient="horz" pos="2252"/>
        <p:guide pos="4001"/>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18436" name="Rectangle 4"/>
          <p:cNvSpPr>
            <a:spLocks noGrp="1" noRot="1" noChangeAspect="1" noChangeArrowheads="1" noTextEdit="1"/>
          </p:cNvSpPr>
          <p:nvPr>
            <p:ph type="sldImg" idx="2"/>
          </p:nvPr>
        </p:nvSpPr>
        <p:spPr bwMode="auto">
          <a:xfrm>
            <a:off x="384175" y="685800"/>
            <a:ext cx="608965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046DEDE-3B32-499C-8418-6C098B425498}" type="slidenum">
              <a:rPr lang="en-US" altLang="zh-CN"/>
              <a:pPr>
                <a:defRPr/>
              </a:pPr>
              <a:t>‹#›</a:t>
            </a:fld>
            <a:endParaRPr lang="en-US" altLang="zh-CN"/>
          </a:p>
        </p:txBody>
      </p:sp>
    </p:spTree>
    <p:extLst>
      <p:ext uri="{BB962C8B-B14F-4D97-AF65-F5344CB8AC3E}">
        <p14:creationId xmlns:p14="http://schemas.microsoft.com/office/powerpoint/2010/main" val="34501585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charset="0"/>
        <a:ea typeface="宋体" charset="-122"/>
        <a:cs typeface="+mn-cs"/>
      </a:defRPr>
    </a:lvl1pPr>
    <a:lvl2pPr marL="566738" algn="l" rtl="0" eaLnBrk="0" fontAlgn="base" hangingPunct="0">
      <a:spcBef>
        <a:spcPct val="30000"/>
      </a:spcBef>
      <a:spcAft>
        <a:spcPct val="0"/>
      </a:spcAft>
      <a:defRPr sz="1500" kern="1200">
        <a:solidFill>
          <a:schemeClr val="tx1"/>
        </a:solidFill>
        <a:latin typeface="Arial" charset="0"/>
        <a:ea typeface="宋体" charset="-122"/>
        <a:cs typeface="+mn-cs"/>
      </a:defRPr>
    </a:lvl2pPr>
    <a:lvl3pPr marL="1133475" algn="l" rtl="0" eaLnBrk="0" fontAlgn="base" hangingPunct="0">
      <a:spcBef>
        <a:spcPct val="30000"/>
      </a:spcBef>
      <a:spcAft>
        <a:spcPct val="0"/>
      </a:spcAft>
      <a:defRPr sz="1500" kern="1200">
        <a:solidFill>
          <a:schemeClr val="tx1"/>
        </a:solidFill>
        <a:latin typeface="Arial" charset="0"/>
        <a:ea typeface="宋体" charset="-122"/>
        <a:cs typeface="+mn-cs"/>
      </a:defRPr>
    </a:lvl3pPr>
    <a:lvl4pPr marL="1700213" algn="l" rtl="0" eaLnBrk="0" fontAlgn="base" hangingPunct="0">
      <a:spcBef>
        <a:spcPct val="30000"/>
      </a:spcBef>
      <a:spcAft>
        <a:spcPct val="0"/>
      </a:spcAft>
      <a:defRPr sz="1500" kern="1200">
        <a:solidFill>
          <a:schemeClr val="tx1"/>
        </a:solidFill>
        <a:latin typeface="Arial" charset="0"/>
        <a:ea typeface="宋体" charset="-122"/>
        <a:cs typeface="+mn-cs"/>
      </a:defRPr>
    </a:lvl4pPr>
    <a:lvl5pPr marL="2268538" algn="l" rtl="0" eaLnBrk="0" fontAlgn="base" hangingPunct="0">
      <a:spcBef>
        <a:spcPct val="30000"/>
      </a:spcBef>
      <a:spcAft>
        <a:spcPct val="0"/>
      </a:spcAft>
      <a:defRPr sz="1500" kern="1200">
        <a:solidFill>
          <a:schemeClr val="tx1"/>
        </a:solidFill>
        <a:latin typeface="Arial" charset="0"/>
        <a:ea typeface="宋体" charset="-122"/>
        <a:cs typeface="+mn-cs"/>
      </a:defRPr>
    </a:lvl5pPr>
    <a:lvl6pPr marL="2835794" algn="l" defTabSz="1134318" rtl="0" eaLnBrk="1" latinLnBrk="0" hangingPunct="1">
      <a:defRPr sz="1500" kern="1200">
        <a:solidFill>
          <a:schemeClr val="tx1"/>
        </a:solidFill>
        <a:latin typeface="+mn-lt"/>
        <a:ea typeface="+mn-ea"/>
        <a:cs typeface="+mn-cs"/>
      </a:defRPr>
    </a:lvl6pPr>
    <a:lvl7pPr marL="3402953" algn="l" defTabSz="1134318" rtl="0" eaLnBrk="1" latinLnBrk="0" hangingPunct="1">
      <a:defRPr sz="1500" kern="1200">
        <a:solidFill>
          <a:schemeClr val="tx1"/>
        </a:solidFill>
        <a:latin typeface="+mn-lt"/>
        <a:ea typeface="+mn-ea"/>
        <a:cs typeface="+mn-cs"/>
      </a:defRPr>
    </a:lvl7pPr>
    <a:lvl8pPr marL="3970112" algn="l" defTabSz="1134318" rtl="0" eaLnBrk="1" latinLnBrk="0" hangingPunct="1">
      <a:defRPr sz="1500" kern="1200">
        <a:solidFill>
          <a:schemeClr val="tx1"/>
        </a:solidFill>
        <a:latin typeface="+mn-lt"/>
        <a:ea typeface="+mn-ea"/>
        <a:cs typeface="+mn-cs"/>
      </a:defRPr>
    </a:lvl8pPr>
    <a:lvl9pPr marL="4537271" algn="l" defTabSz="1134318"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2</a:t>
            </a:fld>
            <a:endParaRPr lang="en-US" altLang="zh-CN"/>
          </a:p>
        </p:txBody>
      </p:sp>
    </p:spTree>
    <p:extLst>
      <p:ext uri="{BB962C8B-B14F-4D97-AF65-F5344CB8AC3E}">
        <p14:creationId xmlns:p14="http://schemas.microsoft.com/office/powerpoint/2010/main" val="587630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3</a:t>
            </a:fld>
            <a:endParaRPr lang="en-US" altLang="zh-CN"/>
          </a:p>
        </p:txBody>
      </p:sp>
    </p:spTree>
    <p:extLst>
      <p:ext uri="{BB962C8B-B14F-4D97-AF65-F5344CB8AC3E}">
        <p14:creationId xmlns:p14="http://schemas.microsoft.com/office/powerpoint/2010/main" val="2332330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8</a:t>
            </a:fld>
            <a:endParaRPr lang="en-US" altLang="zh-CN"/>
          </a:p>
        </p:txBody>
      </p:sp>
    </p:spTree>
    <p:extLst>
      <p:ext uri="{BB962C8B-B14F-4D97-AF65-F5344CB8AC3E}">
        <p14:creationId xmlns:p14="http://schemas.microsoft.com/office/powerpoint/2010/main" val="2332330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12</a:t>
            </a:fld>
            <a:endParaRPr lang="en-US" altLang="zh-CN"/>
          </a:p>
        </p:txBody>
      </p:sp>
    </p:spTree>
    <p:extLst>
      <p:ext uri="{BB962C8B-B14F-4D97-AF65-F5344CB8AC3E}">
        <p14:creationId xmlns:p14="http://schemas.microsoft.com/office/powerpoint/2010/main" val="2332330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16</a:t>
            </a:fld>
            <a:endParaRPr lang="en-US" altLang="zh-CN"/>
          </a:p>
        </p:txBody>
      </p:sp>
    </p:spTree>
    <p:extLst>
      <p:ext uri="{BB962C8B-B14F-4D97-AF65-F5344CB8AC3E}">
        <p14:creationId xmlns:p14="http://schemas.microsoft.com/office/powerpoint/2010/main" val="2332330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pPr>
              <a:defRPr/>
            </a:pPr>
            <a:fld id="{F046DEDE-3B32-499C-8418-6C098B425498}" type="slidenum">
              <a:rPr lang="en-US" altLang="zh-CN" smtClean="0"/>
              <a:pPr>
                <a:defRPr/>
              </a:pPr>
              <a:t>20</a:t>
            </a:fld>
            <a:endParaRPr lang="en-US" altLang="zh-CN"/>
          </a:p>
        </p:txBody>
      </p:sp>
    </p:spTree>
    <p:extLst>
      <p:ext uri="{BB962C8B-B14F-4D97-AF65-F5344CB8AC3E}">
        <p14:creationId xmlns:p14="http://schemas.microsoft.com/office/powerpoint/2010/main" val="1863779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52619" y="2221167"/>
            <a:ext cx="10796350" cy="153263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05238" y="4051724"/>
            <a:ext cx="8891112" cy="1827248"/>
          </a:xfrm>
        </p:spPr>
        <p:txBody>
          <a:bodyPr/>
          <a:lstStyle>
            <a:lvl1pPr marL="0" indent="0" algn="ctr">
              <a:buNone/>
              <a:defRPr>
                <a:solidFill>
                  <a:schemeClr val="tx1">
                    <a:tint val="75000"/>
                  </a:schemeClr>
                </a:solidFill>
              </a:defRPr>
            </a:lvl1pPr>
            <a:lvl2pPr marL="567159" indent="0" algn="ctr">
              <a:buNone/>
              <a:defRPr>
                <a:solidFill>
                  <a:schemeClr val="tx1">
                    <a:tint val="75000"/>
                  </a:schemeClr>
                </a:solidFill>
              </a:defRPr>
            </a:lvl2pPr>
            <a:lvl3pPr marL="1134318" indent="0" algn="ctr">
              <a:buNone/>
              <a:defRPr>
                <a:solidFill>
                  <a:schemeClr val="tx1">
                    <a:tint val="75000"/>
                  </a:schemeClr>
                </a:solidFill>
              </a:defRPr>
            </a:lvl3pPr>
            <a:lvl4pPr marL="1701477" indent="0" algn="ctr">
              <a:buNone/>
              <a:defRPr>
                <a:solidFill>
                  <a:schemeClr val="tx1">
                    <a:tint val="75000"/>
                  </a:schemeClr>
                </a:solidFill>
              </a:defRPr>
            </a:lvl4pPr>
            <a:lvl5pPr marL="2268636" indent="0" algn="ctr">
              <a:buNone/>
              <a:defRPr>
                <a:solidFill>
                  <a:schemeClr val="tx1">
                    <a:tint val="75000"/>
                  </a:schemeClr>
                </a:solidFill>
              </a:defRPr>
            </a:lvl5pPr>
            <a:lvl6pPr marL="2835794" indent="0" algn="ctr">
              <a:buNone/>
              <a:defRPr>
                <a:solidFill>
                  <a:schemeClr val="tx1">
                    <a:tint val="75000"/>
                  </a:schemeClr>
                </a:solidFill>
              </a:defRPr>
            </a:lvl6pPr>
            <a:lvl7pPr marL="3402953" indent="0" algn="ctr">
              <a:buNone/>
              <a:defRPr>
                <a:solidFill>
                  <a:schemeClr val="tx1">
                    <a:tint val="75000"/>
                  </a:schemeClr>
                </a:solidFill>
              </a:defRPr>
            </a:lvl7pPr>
            <a:lvl8pPr marL="3970112" indent="0" algn="ctr">
              <a:buNone/>
              <a:defRPr>
                <a:solidFill>
                  <a:schemeClr val="tx1">
                    <a:tint val="75000"/>
                  </a:schemeClr>
                </a:solidFill>
              </a:defRPr>
            </a:lvl8pPr>
            <a:lvl9pPr marL="453727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BA25884-8FFC-4219-A241-6FF6464C8DF5}" type="datetimeFigureOut">
              <a:rPr lang="zh-CN" altLang="en-US"/>
              <a:pPr>
                <a:defRPr/>
              </a:pPr>
              <a:t>2018/5/26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C9B4DB-A4A9-48AC-AEB9-619F0724BF57}"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08653" y="286337"/>
            <a:ext cx="2857857" cy="610075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5081" y="286337"/>
            <a:ext cx="8361879" cy="610075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A3D8A63-8A29-440E-B4F6-B1943FF2CAFC}" type="datetimeFigureOut">
              <a:rPr lang="zh-CN" altLang="en-US"/>
              <a:pPr>
                <a:defRPr/>
              </a:pPr>
              <a:t>2018/5/26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F55B4A-0396-4E0A-A9DA-7388DDFCDFAE}"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2" name="组合 1"/>
          <p:cNvGrpSpPr/>
          <p:nvPr userDrawn="1"/>
        </p:nvGrpSpPr>
        <p:grpSpPr>
          <a:xfrm>
            <a:off x="-237206" y="108000"/>
            <a:ext cx="13176000" cy="7164000"/>
            <a:chOff x="-237206" y="108000"/>
            <a:chExt cx="13176000" cy="7164000"/>
          </a:xfrm>
        </p:grpSpPr>
        <p:grpSp>
          <p:nvGrpSpPr>
            <p:cNvPr id="4" name="组合 3"/>
            <p:cNvGrpSpPr/>
            <p:nvPr/>
          </p:nvGrpSpPr>
          <p:grpSpPr>
            <a:xfrm>
              <a:off x="-237206" y="108000"/>
              <a:ext cx="13176000" cy="7164000"/>
              <a:chOff x="2350294" y="146050"/>
              <a:chExt cx="6743700" cy="6743700"/>
            </a:xfrm>
          </p:grpSpPr>
          <p:sp>
            <p:nvSpPr>
              <p:cNvPr id="344" name="Freeform 207"/>
              <p:cNvSpPr>
                <a:spLocks/>
              </p:cNvSpPr>
              <p:nvPr/>
            </p:nvSpPr>
            <p:spPr bwMode="auto">
              <a:xfrm>
                <a:off x="8753475" y="3214688"/>
                <a:ext cx="3175" cy="66675"/>
              </a:xfrm>
              <a:custGeom>
                <a:avLst/>
                <a:gdLst>
                  <a:gd name="T0" fmla="*/ 0 w 1"/>
                  <a:gd name="T1" fmla="*/ 0 h 32"/>
                  <a:gd name="T2" fmla="*/ 0 w 1"/>
                  <a:gd name="T3" fmla="*/ 13 h 32"/>
                  <a:gd name="T4" fmla="*/ 0 w 1"/>
                  <a:gd name="T5" fmla="*/ 32 h 32"/>
                  <a:gd name="T6" fmla="*/ 1 w 1"/>
                  <a:gd name="T7" fmla="*/ 30 h 32"/>
                  <a:gd name="T8" fmla="*/ 0 w 1"/>
                  <a:gd name="T9" fmla="*/ 0 h 32"/>
                </a:gdLst>
                <a:ahLst/>
                <a:cxnLst>
                  <a:cxn ang="0">
                    <a:pos x="T0" y="T1"/>
                  </a:cxn>
                  <a:cxn ang="0">
                    <a:pos x="T2" y="T3"/>
                  </a:cxn>
                  <a:cxn ang="0">
                    <a:pos x="T4" y="T5"/>
                  </a:cxn>
                  <a:cxn ang="0">
                    <a:pos x="T6" y="T7"/>
                  </a:cxn>
                  <a:cxn ang="0">
                    <a:pos x="T8" y="T9"/>
                  </a:cxn>
                </a:cxnLst>
                <a:rect l="0" t="0" r="r" b="b"/>
                <a:pathLst>
                  <a:path w="1" h="32">
                    <a:moveTo>
                      <a:pt x="0" y="0"/>
                    </a:moveTo>
                    <a:cubicBezTo>
                      <a:pt x="0" y="0"/>
                      <a:pt x="0" y="4"/>
                      <a:pt x="0" y="13"/>
                    </a:cubicBezTo>
                    <a:cubicBezTo>
                      <a:pt x="0" y="19"/>
                      <a:pt x="0" y="26"/>
                      <a:pt x="0" y="32"/>
                    </a:cubicBezTo>
                    <a:cubicBezTo>
                      <a:pt x="1" y="30"/>
                      <a:pt x="1" y="30"/>
                      <a:pt x="1" y="30"/>
                    </a:cubicBezTo>
                    <a:cubicBezTo>
                      <a:pt x="1" y="13"/>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208"/>
              <p:cNvSpPr>
                <a:spLocks/>
              </p:cNvSpPr>
              <p:nvPr/>
            </p:nvSpPr>
            <p:spPr bwMode="auto">
              <a:xfrm>
                <a:off x="8763000" y="2571751"/>
                <a:ext cx="6350" cy="119063"/>
              </a:xfrm>
              <a:custGeom>
                <a:avLst/>
                <a:gdLst>
                  <a:gd name="T0" fmla="*/ 1 w 3"/>
                  <a:gd name="T1" fmla="*/ 0 h 57"/>
                  <a:gd name="T2" fmla="*/ 1 w 3"/>
                  <a:gd name="T3" fmla="*/ 57 h 57"/>
                  <a:gd name="T4" fmla="*/ 1 w 3"/>
                  <a:gd name="T5" fmla="*/ 52 h 57"/>
                  <a:gd name="T6" fmla="*/ 1 w 3"/>
                  <a:gd name="T7" fmla="*/ 54 h 57"/>
                  <a:gd name="T8" fmla="*/ 1 w 3"/>
                  <a:gd name="T9" fmla="*/ 0 h 57"/>
                </a:gdLst>
                <a:ahLst/>
                <a:cxnLst>
                  <a:cxn ang="0">
                    <a:pos x="T0" y="T1"/>
                  </a:cxn>
                  <a:cxn ang="0">
                    <a:pos x="T2" y="T3"/>
                  </a:cxn>
                  <a:cxn ang="0">
                    <a:pos x="T4" y="T5"/>
                  </a:cxn>
                  <a:cxn ang="0">
                    <a:pos x="T6" y="T7"/>
                  </a:cxn>
                  <a:cxn ang="0">
                    <a:pos x="T8" y="T9"/>
                  </a:cxn>
                </a:cxnLst>
                <a:rect l="0" t="0" r="r" b="b"/>
                <a:pathLst>
                  <a:path w="3" h="57">
                    <a:moveTo>
                      <a:pt x="1" y="0"/>
                    </a:moveTo>
                    <a:cubicBezTo>
                      <a:pt x="0" y="3"/>
                      <a:pt x="0" y="29"/>
                      <a:pt x="1" y="57"/>
                    </a:cubicBezTo>
                    <a:cubicBezTo>
                      <a:pt x="1" y="56"/>
                      <a:pt x="1" y="54"/>
                      <a:pt x="1" y="52"/>
                    </a:cubicBezTo>
                    <a:cubicBezTo>
                      <a:pt x="1" y="53"/>
                      <a:pt x="1" y="54"/>
                      <a:pt x="1" y="54"/>
                    </a:cubicBezTo>
                    <a:cubicBezTo>
                      <a:pt x="3" y="54"/>
                      <a:pt x="2" y="27"/>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209"/>
              <p:cNvSpPr>
                <a:spLocks/>
              </p:cNvSpPr>
              <p:nvPr/>
            </p:nvSpPr>
            <p:spPr bwMode="auto">
              <a:xfrm>
                <a:off x="8764587" y="2706688"/>
                <a:ext cx="0" cy="57150"/>
              </a:xfrm>
              <a:custGeom>
                <a:avLst/>
                <a:gdLst>
                  <a:gd name="T0" fmla="*/ 0 h 27"/>
                  <a:gd name="T1" fmla="*/ 27 h 27"/>
                  <a:gd name="T2" fmla="*/ 27 h 27"/>
                  <a:gd name="T3" fmla="*/ 0 h 27"/>
                </a:gdLst>
                <a:ahLst/>
                <a:cxnLst>
                  <a:cxn ang="0">
                    <a:pos x="0" y="T0"/>
                  </a:cxn>
                  <a:cxn ang="0">
                    <a:pos x="0" y="T1"/>
                  </a:cxn>
                  <a:cxn ang="0">
                    <a:pos x="0" y="T2"/>
                  </a:cxn>
                  <a:cxn ang="0">
                    <a:pos x="0" y="T3"/>
                  </a:cxn>
                </a:cxnLst>
                <a:rect l="0" t="0" r="r" b="b"/>
                <a:pathLst>
                  <a:path h="27">
                    <a:moveTo>
                      <a:pt x="0" y="0"/>
                    </a:moveTo>
                    <a:cubicBezTo>
                      <a:pt x="0" y="9"/>
                      <a:pt x="0" y="18"/>
                      <a:pt x="0" y="27"/>
                    </a:cubicBezTo>
                    <a:cubicBezTo>
                      <a:pt x="0" y="27"/>
                      <a:pt x="0" y="27"/>
                      <a:pt x="0" y="27"/>
                    </a:cubicBezTo>
                    <a:cubicBezTo>
                      <a:pt x="0" y="27"/>
                      <a:pt x="0" y="14"/>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210"/>
              <p:cNvSpPr>
                <a:spLocks/>
              </p:cNvSpPr>
              <p:nvPr/>
            </p:nvSpPr>
            <p:spPr bwMode="auto">
              <a:xfrm>
                <a:off x="8775700" y="1920876"/>
                <a:ext cx="3175" cy="61913"/>
              </a:xfrm>
              <a:custGeom>
                <a:avLst/>
                <a:gdLst>
                  <a:gd name="T0" fmla="*/ 1 w 2"/>
                  <a:gd name="T1" fmla="*/ 0 h 30"/>
                  <a:gd name="T2" fmla="*/ 0 w 2"/>
                  <a:gd name="T3" fmla="*/ 22 h 30"/>
                  <a:gd name="T4" fmla="*/ 1 w 2"/>
                  <a:gd name="T5" fmla="*/ 28 h 30"/>
                  <a:gd name="T6" fmla="*/ 1 w 2"/>
                  <a:gd name="T7" fmla="*/ 30 h 30"/>
                  <a:gd name="T8" fmla="*/ 1 w 2"/>
                  <a:gd name="T9" fmla="*/ 8 h 30"/>
                  <a:gd name="T10" fmla="*/ 1 w 2"/>
                  <a:gd name="T11" fmla="*/ 0 h 30"/>
                </a:gdLst>
                <a:ahLst/>
                <a:cxnLst>
                  <a:cxn ang="0">
                    <a:pos x="T0" y="T1"/>
                  </a:cxn>
                  <a:cxn ang="0">
                    <a:pos x="T2" y="T3"/>
                  </a:cxn>
                  <a:cxn ang="0">
                    <a:pos x="T4" y="T5"/>
                  </a:cxn>
                  <a:cxn ang="0">
                    <a:pos x="T6" y="T7"/>
                  </a:cxn>
                  <a:cxn ang="0">
                    <a:pos x="T8" y="T9"/>
                  </a:cxn>
                  <a:cxn ang="0">
                    <a:pos x="T10" y="T11"/>
                  </a:cxn>
                </a:cxnLst>
                <a:rect l="0" t="0" r="r" b="b"/>
                <a:pathLst>
                  <a:path w="2" h="30">
                    <a:moveTo>
                      <a:pt x="1" y="0"/>
                    </a:moveTo>
                    <a:cubicBezTo>
                      <a:pt x="1" y="7"/>
                      <a:pt x="1" y="14"/>
                      <a:pt x="0" y="22"/>
                    </a:cubicBezTo>
                    <a:cubicBezTo>
                      <a:pt x="1" y="24"/>
                      <a:pt x="1" y="24"/>
                      <a:pt x="1" y="28"/>
                    </a:cubicBezTo>
                    <a:cubicBezTo>
                      <a:pt x="1" y="30"/>
                      <a:pt x="1" y="30"/>
                      <a:pt x="1" y="30"/>
                    </a:cubicBezTo>
                    <a:cubicBezTo>
                      <a:pt x="2" y="30"/>
                      <a:pt x="1" y="19"/>
                      <a:pt x="1" y="8"/>
                    </a:cubicBezTo>
                    <a:cubicBezTo>
                      <a:pt x="1" y="5"/>
                      <a:pt x="1" y="3"/>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211"/>
              <p:cNvSpPr>
                <a:spLocks/>
              </p:cNvSpPr>
              <p:nvPr/>
            </p:nvSpPr>
            <p:spPr bwMode="auto">
              <a:xfrm>
                <a:off x="8772525" y="1889126"/>
                <a:ext cx="4762" cy="77788"/>
              </a:xfrm>
              <a:custGeom>
                <a:avLst/>
                <a:gdLst>
                  <a:gd name="T0" fmla="*/ 1 w 2"/>
                  <a:gd name="T1" fmla="*/ 0 h 37"/>
                  <a:gd name="T2" fmla="*/ 1 w 2"/>
                  <a:gd name="T3" fmla="*/ 27 h 37"/>
                  <a:gd name="T4" fmla="*/ 1 w 2"/>
                  <a:gd name="T5" fmla="*/ 37 h 37"/>
                  <a:gd name="T6" fmla="*/ 2 w 2"/>
                  <a:gd name="T7" fmla="*/ 15 h 37"/>
                  <a:gd name="T8" fmla="*/ 1 w 2"/>
                  <a:gd name="T9" fmla="*/ 0 h 37"/>
                </a:gdLst>
                <a:ahLst/>
                <a:cxnLst>
                  <a:cxn ang="0">
                    <a:pos x="T0" y="T1"/>
                  </a:cxn>
                  <a:cxn ang="0">
                    <a:pos x="T2" y="T3"/>
                  </a:cxn>
                  <a:cxn ang="0">
                    <a:pos x="T4" y="T5"/>
                  </a:cxn>
                  <a:cxn ang="0">
                    <a:pos x="T6" y="T7"/>
                  </a:cxn>
                  <a:cxn ang="0">
                    <a:pos x="T8" y="T9"/>
                  </a:cxn>
                </a:cxnLst>
                <a:rect l="0" t="0" r="r" b="b"/>
                <a:pathLst>
                  <a:path w="2" h="37">
                    <a:moveTo>
                      <a:pt x="1" y="0"/>
                    </a:moveTo>
                    <a:cubicBezTo>
                      <a:pt x="0" y="0"/>
                      <a:pt x="0" y="7"/>
                      <a:pt x="1" y="27"/>
                    </a:cubicBezTo>
                    <a:cubicBezTo>
                      <a:pt x="0" y="33"/>
                      <a:pt x="1" y="36"/>
                      <a:pt x="1" y="37"/>
                    </a:cubicBezTo>
                    <a:cubicBezTo>
                      <a:pt x="2" y="29"/>
                      <a:pt x="2" y="22"/>
                      <a:pt x="2" y="15"/>
                    </a:cubicBezTo>
                    <a:cubicBezTo>
                      <a:pt x="1" y="7"/>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12"/>
              <p:cNvSpPr>
                <a:spLocks/>
              </p:cNvSpPr>
              <p:nvPr/>
            </p:nvSpPr>
            <p:spPr bwMode="auto">
              <a:xfrm>
                <a:off x="8753475" y="2563813"/>
                <a:ext cx="4762" cy="55563"/>
              </a:xfrm>
              <a:custGeom>
                <a:avLst/>
                <a:gdLst>
                  <a:gd name="T0" fmla="*/ 0 w 3"/>
                  <a:gd name="T1" fmla="*/ 0 h 35"/>
                  <a:gd name="T2" fmla="*/ 0 w 3"/>
                  <a:gd name="T3" fmla="*/ 35 h 35"/>
                  <a:gd name="T4" fmla="*/ 3 w 3"/>
                  <a:gd name="T5" fmla="*/ 22 h 35"/>
                  <a:gd name="T6" fmla="*/ 0 w 3"/>
                  <a:gd name="T7" fmla="*/ 0 h 35"/>
                </a:gdLst>
                <a:ahLst/>
                <a:cxnLst>
                  <a:cxn ang="0">
                    <a:pos x="T0" y="T1"/>
                  </a:cxn>
                  <a:cxn ang="0">
                    <a:pos x="T2" y="T3"/>
                  </a:cxn>
                  <a:cxn ang="0">
                    <a:pos x="T4" y="T5"/>
                  </a:cxn>
                  <a:cxn ang="0">
                    <a:pos x="T6" y="T7"/>
                  </a:cxn>
                </a:cxnLst>
                <a:rect l="0" t="0" r="r" b="b"/>
                <a:pathLst>
                  <a:path w="3" h="35">
                    <a:moveTo>
                      <a:pt x="0" y="0"/>
                    </a:moveTo>
                    <a:lnTo>
                      <a:pt x="0" y="35"/>
                    </a:lnTo>
                    <a:lnTo>
                      <a:pt x="3" y="22"/>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13"/>
              <p:cNvSpPr>
                <a:spLocks/>
              </p:cNvSpPr>
              <p:nvPr/>
            </p:nvSpPr>
            <p:spPr bwMode="auto">
              <a:xfrm>
                <a:off x="8753475" y="2563813"/>
                <a:ext cx="4762" cy="55563"/>
              </a:xfrm>
              <a:custGeom>
                <a:avLst/>
                <a:gdLst>
                  <a:gd name="T0" fmla="*/ 0 w 3"/>
                  <a:gd name="T1" fmla="*/ 0 h 35"/>
                  <a:gd name="T2" fmla="*/ 0 w 3"/>
                  <a:gd name="T3" fmla="*/ 35 h 35"/>
                  <a:gd name="T4" fmla="*/ 3 w 3"/>
                  <a:gd name="T5" fmla="*/ 22 h 35"/>
                  <a:gd name="T6" fmla="*/ 0 w 3"/>
                  <a:gd name="T7" fmla="*/ 0 h 35"/>
                </a:gdLst>
                <a:ahLst/>
                <a:cxnLst>
                  <a:cxn ang="0">
                    <a:pos x="T0" y="T1"/>
                  </a:cxn>
                  <a:cxn ang="0">
                    <a:pos x="T2" y="T3"/>
                  </a:cxn>
                  <a:cxn ang="0">
                    <a:pos x="T4" y="T5"/>
                  </a:cxn>
                  <a:cxn ang="0">
                    <a:pos x="T6" y="T7"/>
                  </a:cxn>
                </a:cxnLst>
                <a:rect l="0" t="0" r="r" b="b"/>
                <a:pathLst>
                  <a:path w="3" h="35">
                    <a:moveTo>
                      <a:pt x="0" y="0"/>
                    </a:moveTo>
                    <a:lnTo>
                      <a:pt x="0" y="35"/>
                    </a:lnTo>
                    <a:lnTo>
                      <a:pt x="3"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14"/>
              <p:cNvSpPr>
                <a:spLocks/>
              </p:cNvSpPr>
              <p:nvPr/>
            </p:nvSpPr>
            <p:spPr bwMode="auto">
              <a:xfrm>
                <a:off x="8756650" y="2141538"/>
                <a:ext cx="1587" cy="122238"/>
              </a:xfrm>
              <a:custGeom>
                <a:avLst/>
                <a:gdLst>
                  <a:gd name="T0" fmla="*/ 0 w 1"/>
                  <a:gd name="T1" fmla="*/ 0 h 58"/>
                  <a:gd name="T2" fmla="*/ 0 w 1"/>
                  <a:gd name="T3" fmla="*/ 0 h 58"/>
                  <a:gd name="T4" fmla="*/ 0 w 1"/>
                  <a:gd name="T5" fmla="*/ 46 h 58"/>
                  <a:gd name="T6" fmla="*/ 0 w 1"/>
                  <a:gd name="T7" fmla="*/ 46 h 58"/>
                  <a:gd name="T8" fmla="*/ 1 w 1"/>
                  <a:gd name="T9" fmla="*/ 58 h 58"/>
                  <a:gd name="T10" fmla="*/ 1 w 1"/>
                  <a:gd name="T11" fmla="*/ 58 h 58"/>
                  <a:gd name="T12" fmla="*/ 1 w 1"/>
                  <a:gd name="T13" fmla="*/ 58 h 58"/>
                  <a:gd name="T14" fmla="*/ 0 w 1"/>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8">
                    <a:moveTo>
                      <a:pt x="0" y="0"/>
                    </a:moveTo>
                    <a:cubicBezTo>
                      <a:pt x="0" y="0"/>
                      <a:pt x="0" y="0"/>
                      <a:pt x="0" y="0"/>
                    </a:cubicBezTo>
                    <a:cubicBezTo>
                      <a:pt x="0" y="46"/>
                      <a:pt x="0" y="46"/>
                      <a:pt x="0" y="46"/>
                    </a:cubicBezTo>
                    <a:cubicBezTo>
                      <a:pt x="0" y="46"/>
                      <a:pt x="0" y="46"/>
                      <a:pt x="0" y="46"/>
                    </a:cubicBezTo>
                    <a:cubicBezTo>
                      <a:pt x="0" y="46"/>
                      <a:pt x="0" y="51"/>
                      <a:pt x="1" y="58"/>
                    </a:cubicBezTo>
                    <a:cubicBezTo>
                      <a:pt x="1" y="58"/>
                      <a:pt x="1" y="58"/>
                      <a:pt x="1" y="58"/>
                    </a:cubicBezTo>
                    <a:cubicBezTo>
                      <a:pt x="1" y="58"/>
                      <a:pt x="1" y="58"/>
                      <a:pt x="1" y="58"/>
                    </a:cubicBezTo>
                    <a:cubicBezTo>
                      <a:pt x="1" y="30"/>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215"/>
              <p:cNvSpPr>
                <a:spLocks/>
              </p:cNvSpPr>
              <p:nvPr/>
            </p:nvSpPr>
            <p:spPr bwMode="auto">
              <a:xfrm>
                <a:off x="8758237" y="2263776"/>
                <a:ext cx="0" cy="77788"/>
              </a:xfrm>
              <a:custGeom>
                <a:avLst/>
                <a:gdLst>
                  <a:gd name="T0" fmla="*/ 0 h 37"/>
                  <a:gd name="T1" fmla="*/ 0 h 37"/>
                  <a:gd name="T2" fmla="*/ 37 h 37"/>
                  <a:gd name="T3" fmla="*/ 0 h 37"/>
                  <a:gd name="T4" fmla="*/ 0 h 37"/>
                </a:gdLst>
                <a:ahLst/>
                <a:cxnLst>
                  <a:cxn ang="0">
                    <a:pos x="0" y="T0"/>
                  </a:cxn>
                  <a:cxn ang="0">
                    <a:pos x="0" y="T1"/>
                  </a:cxn>
                  <a:cxn ang="0">
                    <a:pos x="0" y="T2"/>
                  </a:cxn>
                  <a:cxn ang="0">
                    <a:pos x="0" y="T3"/>
                  </a:cxn>
                  <a:cxn ang="0">
                    <a:pos x="0" y="T4"/>
                  </a:cxn>
                </a:cxnLst>
                <a:rect l="0" t="0" r="r" b="b"/>
                <a:pathLst>
                  <a:path h="37">
                    <a:moveTo>
                      <a:pt x="0" y="0"/>
                    </a:moveTo>
                    <a:cubicBezTo>
                      <a:pt x="0" y="0"/>
                      <a:pt x="0" y="0"/>
                      <a:pt x="0" y="0"/>
                    </a:cubicBezTo>
                    <a:cubicBezTo>
                      <a:pt x="0" y="15"/>
                      <a:pt x="0" y="29"/>
                      <a:pt x="0" y="37"/>
                    </a:cubicBezTo>
                    <a:cubicBezTo>
                      <a:pt x="0" y="29"/>
                      <a:pt x="0" y="12"/>
                      <a:pt x="0" y="0"/>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216"/>
              <p:cNvSpPr>
                <a:spLocks/>
              </p:cNvSpPr>
              <p:nvPr/>
            </p:nvSpPr>
            <p:spPr bwMode="auto">
              <a:xfrm>
                <a:off x="8751887" y="2390776"/>
                <a:ext cx="1587" cy="96838"/>
              </a:xfrm>
              <a:custGeom>
                <a:avLst/>
                <a:gdLst>
                  <a:gd name="T0" fmla="*/ 1 w 1"/>
                  <a:gd name="T1" fmla="*/ 0 h 61"/>
                  <a:gd name="T2" fmla="*/ 0 w 1"/>
                  <a:gd name="T3" fmla="*/ 61 h 61"/>
                  <a:gd name="T4" fmla="*/ 1 w 1"/>
                  <a:gd name="T5" fmla="*/ 42 h 61"/>
                  <a:gd name="T6" fmla="*/ 1 w 1"/>
                  <a:gd name="T7" fmla="*/ 0 h 61"/>
                </a:gdLst>
                <a:ahLst/>
                <a:cxnLst>
                  <a:cxn ang="0">
                    <a:pos x="T0" y="T1"/>
                  </a:cxn>
                  <a:cxn ang="0">
                    <a:pos x="T2" y="T3"/>
                  </a:cxn>
                  <a:cxn ang="0">
                    <a:pos x="T4" y="T5"/>
                  </a:cxn>
                  <a:cxn ang="0">
                    <a:pos x="T6" y="T7"/>
                  </a:cxn>
                </a:cxnLst>
                <a:rect l="0" t="0" r="r" b="b"/>
                <a:pathLst>
                  <a:path w="1" h="61">
                    <a:moveTo>
                      <a:pt x="1" y="0"/>
                    </a:moveTo>
                    <a:lnTo>
                      <a:pt x="0" y="61"/>
                    </a:lnTo>
                    <a:lnTo>
                      <a:pt x="1" y="42"/>
                    </a:lnTo>
                    <a:lnTo>
                      <a:pt x="1"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217"/>
              <p:cNvSpPr>
                <a:spLocks/>
              </p:cNvSpPr>
              <p:nvPr/>
            </p:nvSpPr>
            <p:spPr bwMode="auto">
              <a:xfrm>
                <a:off x="8751887" y="2390776"/>
                <a:ext cx="1587" cy="96838"/>
              </a:xfrm>
              <a:custGeom>
                <a:avLst/>
                <a:gdLst>
                  <a:gd name="T0" fmla="*/ 1 w 1"/>
                  <a:gd name="T1" fmla="*/ 0 h 61"/>
                  <a:gd name="T2" fmla="*/ 0 w 1"/>
                  <a:gd name="T3" fmla="*/ 61 h 61"/>
                  <a:gd name="T4" fmla="*/ 1 w 1"/>
                  <a:gd name="T5" fmla="*/ 42 h 61"/>
                  <a:gd name="T6" fmla="*/ 1 w 1"/>
                  <a:gd name="T7" fmla="*/ 0 h 61"/>
                </a:gdLst>
                <a:ahLst/>
                <a:cxnLst>
                  <a:cxn ang="0">
                    <a:pos x="T0" y="T1"/>
                  </a:cxn>
                  <a:cxn ang="0">
                    <a:pos x="T2" y="T3"/>
                  </a:cxn>
                  <a:cxn ang="0">
                    <a:pos x="T4" y="T5"/>
                  </a:cxn>
                  <a:cxn ang="0">
                    <a:pos x="T6" y="T7"/>
                  </a:cxn>
                </a:cxnLst>
                <a:rect l="0" t="0" r="r" b="b"/>
                <a:pathLst>
                  <a:path w="1" h="61">
                    <a:moveTo>
                      <a:pt x="1" y="0"/>
                    </a:moveTo>
                    <a:lnTo>
                      <a:pt x="0" y="61"/>
                    </a:lnTo>
                    <a:lnTo>
                      <a:pt x="1" y="4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218"/>
              <p:cNvSpPr>
                <a:spLocks/>
              </p:cNvSpPr>
              <p:nvPr/>
            </p:nvSpPr>
            <p:spPr bwMode="auto">
              <a:xfrm>
                <a:off x="8753475" y="993776"/>
                <a:ext cx="4762" cy="111125"/>
              </a:xfrm>
              <a:custGeom>
                <a:avLst/>
                <a:gdLst>
                  <a:gd name="T0" fmla="*/ 1 w 2"/>
                  <a:gd name="T1" fmla="*/ 0 h 53"/>
                  <a:gd name="T2" fmla="*/ 0 w 2"/>
                  <a:gd name="T3" fmla="*/ 28 h 53"/>
                  <a:gd name="T4" fmla="*/ 2 w 2"/>
                  <a:gd name="T5" fmla="*/ 53 h 53"/>
                  <a:gd name="T6" fmla="*/ 2 w 2"/>
                  <a:gd name="T7" fmla="*/ 51 h 53"/>
                  <a:gd name="T8" fmla="*/ 1 w 2"/>
                  <a:gd name="T9" fmla="*/ 1 h 53"/>
                  <a:gd name="T10" fmla="*/ 1 w 2"/>
                  <a:gd name="T11" fmla="*/ 0 h 53"/>
                </a:gdLst>
                <a:ahLst/>
                <a:cxnLst>
                  <a:cxn ang="0">
                    <a:pos x="T0" y="T1"/>
                  </a:cxn>
                  <a:cxn ang="0">
                    <a:pos x="T2" y="T3"/>
                  </a:cxn>
                  <a:cxn ang="0">
                    <a:pos x="T4" y="T5"/>
                  </a:cxn>
                  <a:cxn ang="0">
                    <a:pos x="T6" y="T7"/>
                  </a:cxn>
                  <a:cxn ang="0">
                    <a:pos x="T8" y="T9"/>
                  </a:cxn>
                  <a:cxn ang="0">
                    <a:pos x="T10" y="T11"/>
                  </a:cxn>
                </a:cxnLst>
                <a:rect l="0" t="0" r="r" b="b"/>
                <a:pathLst>
                  <a:path w="2" h="53">
                    <a:moveTo>
                      <a:pt x="1" y="0"/>
                    </a:moveTo>
                    <a:cubicBezTo>
                      <a:pt x="0" y="0"/>
                      <a:pt x="0" y="12"/>
                      <a:pt x="0" y="28"/>
                    </a:cubicBezTo>
                    <a:cubicBezTo>
                      <a:pt x="1" y="38"/>
                      <a:pt x="1" y="53"/>
                      <a:pt x="2" y="53"/>
                    </a:cubicBezTo>
                    <a:cubicBezTo>
                      <a:pt x="2" y="53"/>
                      <a:pt x="2" y="52"/>
                      <a:pt x="2" y="51"/>
                    </a:cubicBezTo>
                    <a:cubicBezTo>
                      <a:pt x="1" y="1"/>
                      <a:pt x="1" y="1"/>
                      <a:pt x="1" y="1"/>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219"/>
              <p:cNvSpPr>
                <a:spLocks/>
              </p:cNvSpPr>
              <p:nvPr/>
            </p:nvSpPr>
            <p:spPr bwMode="auto">
              <a:xfrm>
                <a:off x="8743950" y="1370013"/>
                <a:ext cx="6350" cy="49213"/>
              </a:xfrm>
              <a:custGeom>
                <a:avLst/>
                <a:gdLst>
                  <a:gd name="T0" fmla="*/ 0 w 3"/>
                  <a:gd name="T1" fmla="*/ 0 h 23"/>
                  <a:gd name="T2" fmla="*/ 1 w 3"/>
                  <a:gd name="T3" fmla="*/ 23 h 23"/>
                  <a:gd name="T4" fmla="*/ 3 w 3"/>
                  <a:gd name="T5" fmla="*/ 1 h 23"/>
                  <a:gd name="T6" fmla="*/ 0 w 3"/>
                  <a:gd name="T7" fmla="*/ 0 h 23"/>
                </a:gdLst>
                <a:ahLst/>
                <a:cxnLst>
                  <a:cxn ang="0">
                    <a:pos x="T0" y="T1"/>
                  </a:cxn>
                  <a:cxn ang="0">
                    <a:pos x="T2" y="T3"/>
                  </a:cxn>
                  <a:cxn ang="0">
                    <a:pos x="T4" y="T5"/>
                  </a:cxn>
                  <a:cxn ang="0">
                    <a:pos x="T6" y="T7"/>
                  </a:cxn>
                </a:cxnLst>
                <a:rect l="0" t="0" r="r" b="b"/>
                <a:pathLst>
                  <a:path w="3" h="23">
                    <a:moveTo>
                      <a:pt x="0" y="0"/>
                    </a:moveTo>
                    <a:cubicBezTo>
                      <a:pt x="1" y="23"/>
                      <a:pt x="1" y="23"/>
                      <a:pt x="1" y="23"/>
                    </a:cubicBezTo>
                    <a:cubicBezTo>
                      <a:pt x="2" y="10"/>
                      <a:pt x="2" y="9"/>
                      <a:pt x="3" y="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220"/>
              <p:cNvSpPr>
                <a:spLocks/>
              </p:cNvSpPr>
              <p:nvPr/>
            </p:nvSpPr>
            <p:spPr bwMode="auto">
              <a:xfrm>
                <a:off x="8740775" y="1035051"/>
                <a:ext cx="4762" cy="117475"/>
              </a:xfrm>
              <a:custGeom>
                <a:avLst/>
                <a:gdLst>
                  <a:gd name="T0" fmla="*/ 0 w 2"/>
                  <a:gd name="T1" fmla="*/ 0 h 56"/>
                  <a:gd name="T2" fmla="*/ 0 w 2"/>
                  <a:gd name="T3" fmla="*/ 27 h 56"/>
                  <a:gd name="T4" fmla="*/ 1 w 2"/>
                  <a:gd name="T5" fmla="*/ 56 h 56"/>
                  <a:gd name="T6" fmla="*/ 2 w 2"/>
                  <a:gd name="T7" fmla="*/ 42 h 56"/>
                  <a:gd name="T8" fmla="*/ 1 w 2"/>
                  <a:gd name="T9" fmla="*/ 49 h 56"/>
                  <a:gd name="T10" fmla="*/ 1 w 2"/>
                  <a:gd name="T11" fmla="*/ 23 h 56"/>
                  <a:gd name="T12" fmla="*/ 0 w 2"/>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 h="56">
                    <a:moveTo>
                      <a:pt x="0" y="0"/>
                    </a:moveTo>
                    <a:cubicBezTo>
                      <a:pt x="0" y="0"/>
                      <a:pt x="0" y="7"/>
                      <a:pt x="0" y="27"/>
                    </a:cubicBezTo>
                    <a:cubicBezTo>
                      <a:pt x="0" y="30"/>
                      <a:pt x="1" y="56"/>
                      <a:pt x="1" y="56"/>
                    </a:cubicBezTo>
                    <a:cubicBezTo>
                      <a:pt x="1" y="56"/>
                      <a:pt x="2" y="52"/>
                      <a:pt x="2" y="42"/>
                    </a:cubicBezTo>
                    <a:cubicBezTo>
                      <a:pt x="1" y="49"/>
                      <a:pt x="1" y="49"/>
                      <a:pt x="1" y="49"/>
                    </a:cubicBezTo>
                    <a:cubicBezTo>
                      <a:pt x="1" y="40"/>
                      <a:pt x="1" y="32"/>
                      <a:pt x="1" y="23"/>
                    </a:cubicBezTo>
                    <a:cubicBezTo>
                      <a:pt x="1" y="12"/>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221"/>
              <p:cNvSpPr>
                <a:spLocks/>
              </p:cNvSpPr>
              <p:nvPr/>
            </p:nvSpPr>
            <p:spPr bwMode="auto">
              <a:xfrm>
                <a:off x="8743950" y="1084263"/>
                <a:ext cx="1587" cy="53975"/>
              </a:xfrm>
              <a:custGeom>
                <a:avLst/>
                <a:gdLst>
                  <a:gd name="T0" fmla="*/ 0 w 1"/>
                  <a:gd name="T1" fmla="*/ 0 h 26"/>
                  <a:gd name="T2" fmla="*/ 0 w 1"/>
                  <a:gd name="T3" fmla="*/ 26 h 26"/>
                  <a:gd name="T4" fmla="*/ 1 w 1"/>
                  <a:gd name="T5" fmla="*/ 19 h 26"/>
                  <a:gd name="T6" fmla="*/ 1 w 1"/>
                  <a:gd name="T7" fmla="*/ 13 h 26"/>
                  <a:gd name="T8" fmla="*/ 0 w 1"/>
                  <a:gd name="T9" fmla="*/ 0 h 26"/>
                </a:gdLst>
                <a:ahLst/>
                <a:cxnLst>
                  <a:cxn ang="0">
                    <a:pos x="T0" y="T1"/>
                  </a:cxn>
                  <a:cxn ang="0">
                    <a:pos x="T2" y="T3"/>
                  </a:cxn>
                  <a:cxn ang="0">
                    <a:pos x="T4" y="T5"/>
                  </a:cxn>
                  <a:cxn ang="0">
                    <a:pos x="T6" y="T7"/>
                  </a:cxn>
                  <a:cxn ang="0">
                    <a:pos x="T8" y="T9"/>
                  </a:cxn>
                </a:cxnLst>
                <a:rect l="0" t="0" r="r" b="b"/>
                <a:pathLst>
                  <a:path w="1" h="26">
                    <a:moveTo>
                      <a:pt x="0" y="0"/>
                    </a:moveTo>
                    <a:cubicBezTo>
                      <a:pt x="0" y="9"/>
                      <a:pt x="0" y="17"/>
                      <a:pt x="0" y="26"/>
                    </a:cubicBezTo>
                    <a:cubicBezTo>
                      <a:pt x="1" y="19"/>
                      <a:pt x="1" y="19"/>
                      <a:pt x="1" y="19"/>
                    </a:cubicBezTo>
                    <a:cubicBezTo>
                      <a:pt x="1" y="18"/>
                      <a:pt x="1" y="15"/>
                      <a:pt x="1" y="13"/>
                    </a:cubicBezTo>
                    <a:cubicBezTo>
                      <a:pt x="1" y="12"/>
                      <a:pt x="0" y="6"/>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222"/>
              <p:cNvSpPr>
                <a:spLocks/>
              </p:cNvSpPr>
              <p:nvPr/>
            </p:nvSpPr>
            <p:spPr bwMode="auto">
              <a:xfrm>
                <a:off x="7923212" y="346076"/>
                <a:ext cx="28575" cy="6350"/>
              </a:xfrm>
              <a:custGeom>
                <a:avLst/>
                <a:gdLst>
                  <a:gd name="T0" fmla="*/ 8 w 13"/>
                  <a:gd name="T1" fmla="*/ 0 h 3"/>
                  <a:gd name="T2" fmla="*/ 1 w 13"/>
                  <a:gd name="T3" fmla="*/ 2 h 3"/>
                  <a:gd name="T4" fmla="*/ 2 w 13"/>
                  <a:gd name="T5" fmla="*/ 2 h 3"/>
                  <a:gd name="T6" fmla="*/ 1 w 13"/>
                  <a:gd name="T7" fmla="*/ 2 h 3"/>
                  <a:gd name="T8" fmla="*/ 0 w 13"/>
                  <a:gd name="T9" fmla="*/ 3 h 3"/>
                  <a:gd name="T10" fmla="*/ 13 w 13"/>
                  <a:gd name="T11" fmla="*/ 2 h 3"/>
                  <a:gd name="T12" fmla="*/ 13 w 13"/>
                  <a:gd name="T13" fmla="*/ 2 h 3"/>
                  <a:gd name="T14" fmla="*/ 2 w 13"/>
                  <a:gd name="T15" fmla="*/ 2 h 3"/>
                  <a:gd name="T16" fmla="*/ 12 w 13"/>
                  <a:gd name="T17" fmla="*/ 1 h 3"/>
                  <a:gd name="T18" fmla="*/ 12 w 13"/>
                  <a:gd name="T19" fmla="*/ 0 h 3"/>
                  <a:gd name="T20" fmla="*/ 8 w 1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
                    <a:moveTo>
                      <a:pt x="8" y="0"/>
                    </a:moveTo>
                    <a:cubicBezTo>
                      <a:pt x="1" y="2"/>
                      <a:pt x="1" y="2"/>
                      <a:pt x="1" y="2"/>
                    </a:cubicBezTo>
                    <a:cubicBezTo>
                      <a:pt x="1" y="2"/>
                      <a:pt x="2" y="2"/>
                      <a:pt x="2" y="2"/>
                    </a:cubicBezTo>
                    <a:cubicBezTo>
                      <a:pt x="2" y="2"/>
                      <a:pt x="1" y="2"/>
                      <a:pt x="1" y="2"/>
                    </a:cubicBezTo>
                    <a:cubicBezTo>
                      <a:pt x="0" y="3"/>
                      <a:pt x="0" y="3"/>
                      <a:pt x="0" y="3"/>
                    </a:cubicBezTo>
                    <a:cubicBezTo>
                      <a:pt x="13" y="2"/>
                      <a:pt x="13" y="2"/>
                      <a:pt x="13" y="2"/>
                    </a:cubicBezTo>
                    <a:cubicBezTo>
                      <a:pt x="13" y="2"/>
                      <a:pt x="13" y="2"/>
                      <a:pt x="13" y="2"/>
                    </a:cubicBezTo>
                    <a:cubicBezTo>
                      <a:pt x="9" y="2"/>
                      <a:pt x="5" y="2"/>
                      <a:pt x="2" y="2"/>
                    </a:cubicBezTo>
                    <a:cubicBezTo>
                      <a:pt x="5" y="2"/>
                      <a:pt x="9" y="2"/>
                      <a:pt x="12" y="1"/>
                    </a:cubicBezTo>
                    <a:cubicBezTo>
                      <a:pt x="12" y="0"/>
                      <a:pt x="12" y="0"/>
                      <a:pt x="12" y="0"/>
                    </a:cubicBezTo>
                    <a:cubicBezTo>
                      <a:pt x="10" y="0"/>
                      <a:pt x="9" y="0"/>
                      <a:pt x="8"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223"/>
              <p:cNvSpPr>
                <a:spLocks/>
              </p:cNvSpPr>
              <p:nvPr/>
            </p:nvSpPr>
            <p:spPr bwMode="auto">
              <a:xfrm>
                <a:off x="7927975" y="347663"/>
                <a:ext cx="23812" cy="3175"/>
              </a:xfrm>
              <a:custGeom>
                <a:avLst/>
                <a:gdLst>
                  <a:gd name="T0" fmla="*/ 10 w 11"/>
                  <a:gd name="T1" fmla="*/ 0 h 1"/>
                  <a:gd name="T2" fmla="*/ 0 w 11"/>
                  <a:gd name="T3" fmla="*/ 1 h 1"/>
                  <a:gd name="T4" fmla="*/ 11 w 11"/>
                  <a:gd name="T5" fmla="*/ 1 h 1"/>
                  <a:gd name="T6" fmla="*/ 10 w 11"/>
                  <a:gd name="T7" fmla="*/ 0 h 1"/>
                </a:gdLst>
                <a:ahLst/>
                <a:cxnLst>
                  <a:cxn ang="0">
                    <a:pos x="T0" y="T1"/>
                  </a:cxn>
                  <a:cxn ang="0">
                    <a:pos x="T2" y="T3"/>
                  </a:cxn>
                  <a:cxn ang="0">
                    <a:pos x="T4" y="T5"/>
                  </a:cxn>
                  <a:cxn ang="0">
                    <a:pos x="T6" y="T7"/>
                  </a:cxn>
                </a:cxnLst>
                <a:rect l="0" t="0" r="r" b="b"/>
                <a:pathLst>
                  <a:path w="11" h="1">
                    <a:moveTo>
                      <a:pt x="10" y="0"/>
                    </a:moveTo>
                    <a:cubicBezTo>
                      <a:pt x="7" y="1"/>
                      <a:pt x="3" y="1"/>
                      <a:pt x="0" y="1"/>
                    </a:cubicBezTo>
                    <a:cubicBezTo>
                      <a:pt x="3" y="1"/>
                      <a:pt x="7" y="1"/>
                      <a:pt x="11" y="1"/>
                    </a:cubicBezTo>
                    <a:cubicBezTo>
                      <a:pt x="10" y="0"/>
                      <a:pt x="10" y="0"/>
                      <a:pt x="1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224"/>
              <p:cNvSpPr>
                <a:spLocks noEditPoints="1"/>
              </p:cNvSpPr>
              <p:nvPr/>
            </p:nvSpPr>
            <p:spPr bwMode="auto">
              <a:xfrm>
                <a:off x="7926387" y="341313"/>
                <a:ext cx="22225" cy="9525"/>
              </a:xfrm>
              <a:custGeom>
                <a:avLst/>
                <a:gdLst>
                  <a:gd name="T0" fmla="*/ 1 w 11"/>
                  <a:gd name="T1" fmla="*/ 4 h 4"/>
                  <a:gd name="T2" fmla="*/ 0 w 11"/>
                  <a:gd name="T3" fmla="*/ 4 h 4"/>
                  <a:gd name="T4" fmla="*/ 0 w 11"/>
                  <a:gd name="T5" fmla="*/ 4 h 4"/>
                  <a:gd name="T6" fmla="*/ 1 w 11"/>
                  <a:gd name="T7" fmla="*/ 4 h 4"/>
                  <a:gd name="T8" fmla="*/ 10 w 11"/>
                  <a:gd name="T9" fmla="*/ 0 h 4"/>
                  <a:gd name="T10" fmla="*/ 7 w 11"/>
                  <a:gd name="T11" fmla="*/ 2 h 4"/>
                  <a:gd name="T12" fmla="*/ 11 w 11"/>
                  <a:gd name="T13" fmla="*/ 2 h 4"/>
                  <a:gd name="T14" fmla="*/ 10 w 11"/>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1" y="4"/>
                    </a:moveTo>
                    <a:cubicBezTo>
                      <a:pt x="1" y="4"/>
                      <a:pt x="0" y="4"/>
                      <a:pt x="0" y="4"/>
                    </a:cubicBezTo>
                    <a:cubicBezTo>
                      <a:pt x="0" y="4"/>
                      <a:pt x="0" y="4"/>
                      <a:pt x="0" y="4"/>
                    </a:cubicBezTo>
                    <a:cubicBezTo>
                      <a:pt x="0" y="4"/>
                      <a:pt x="1" y="4"/>
                      <a:pt x="1" y="4"/>
                    </a:cubicBezTo>
                    <a:moveTo>
                      <a:pt x="10" y="0"/>
                    </a:moveTo>
                    <a:cubicBezTo>
                      <a:pt x="7" y="2"/>
                      <a:pt x="7" y="2"/>
                      <a:pt x="7" y="2"/>
                    </a:cubicBezTo>
                    <a:cubicBezTo>
                      <a:pt x="8" y="2"/>
                      <a:pt x="9" y="2"/>
                      <a:pt x="11" y="2"/>
                    </a:cubicBezTo>
                    <a:cubicBezTo>
                      <a:pt x="10" y="0"/>
                      <a:pt x="10" y="0"/>
                      <a:pt x="1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225"/>
              <p:cNvSpPr>
                <a:spLocks/>
              </p:cNvSpPr>
              <p:nvPr/>
            </p:nvSpPr>
            <p:spPr bwMode="auto">
              <a:xfrm>
                <a:off x="6486525" y="365126"/>
                <a:ext cx="206375" cy="6350"/>
              </a:xfrm>
              <a:custGeom>
                <a:avLst/>
                <a:gdLst>
                  <a:gd name="T0" fmla="*/ 54 w 98"/>
                  <a:gd name="T1" fmla="*/ 0 h 3"/>
                  <a:gd name="T2" fmla="*/ 16 w 98"/>
                  <a:gd name="T3" fmla="*/ 3 h 3"/>
                  <a:gd name="T4" fmla="*/ 34 w 98"/>
                  <a:gd name="T5" fmla="*/ 3 h 3"/>
                  <a:gd name="T6" fmla="*/ 52 w 98"/>
                  <a:gd name="T7" fmla="*/ 3 h 3"/>
                  <a:gd name="T8" fmla="*/ 66 w 98"/>
                  <a:gd name="T9" fmla="*/ 2 h 3"/>
                  <a:gd name="T10" fmla="*/ 84 w 98"/>
                  <a:gd name="T11" fmla="*/ 2 h 3"/>
                  <a:gd name="T12" fmla="*/ 54 w 9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8" h="3">
                    <a:moveTo>
                      <a:pt x="54" y="0"/>
                    </a:moveTo>
                    <a:cubicBezTo>
                      <a:pt x="18" y="1"/>
                      <a:pt x="0" y="1"/>
                      <a:pt x="16" y="3"/>
                    </a:cubicBezTo>
                    <a:cubicBezTo>
                      <a:pt x="24" y="3"/>
                      <a:pt x="29" y="3"/>
                      <a:pt x="34" y="3"/>
                    </a:cubicBezTo>
                    <a:cubicBezTo>
                      <a:pt x="47" y="3"/>
                      <a:pt x="50" y="3"/>
                      <a:pt x="52" y="3"/>
                    </a:cubicBezTo>
                    <a:cubicBezTo>
                      <a:pt x="54" y="2"/>
                      <a:pt x="55" y="2"/>
                      <a:pt x="66" y="2"/>
                    </a:cubicBezTo>
                    <a:cubicBezTo>
                      <a:pt x="70" y="2"/>
                      <a:pt x="76" y="2"/>
                      <a:pt x="84" y="2"/>
                    </a:cubicBezTo>
                    <a:cubicBezTo>
                      <a:pt x="98" y="1"/>
                      <a:pt x="40" y="1"/>
                      <a:pt x="54"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226"/>
              <p:cNvSpPr>
                <a:spLocks/>
              </p:cNvSpPr>
              <p:nvPr/>
            </p:nvSpPr>
            <p:spPr bwMode="auto">
              <a:xfrm>
                <a:off x="6600825" y="363538"/>
                <a:ext cx="39687" cy="1588"/>
              </a:xfrm>
              <a:custGeom>
                <a:avLst/>
                <a:gdLst>
                  <a:gd name="T0" fmla="*/ 19 w 19"/>
                  <a:gd name="T1" fmla="*/ 0 h 1"/>
                  <a:gd name="T2" fmla="*/ 0 w 19"/>
                  <a:gd name="T3" fmla="*/ 1 h 1"/>
                  <a:gd name="T4" fmla="*/ 19 w 19"/>
                  <a:gd name="T5" fmla="*/ 0 h 1"/>
                </a:gdLst>
                <a:ahLst/>
                <a:cxnLst>
                  <a:cxn ang="0">
                    <a:pos x="T0" y="T1"/>
                  </a:cxn>
                  <a:cxn ang="0">
                    <a:pos x="T2" y="T3"/>
                  </a:cxn>
                  <a:cxn ang="0">
                    <a:pos x="T4" y="T5"/>
                  </a:cxn>
                </a:cxnLst>
                <a:rect l="0" t="0" r="r" b="b"/>
                <a:pathLst>
                  <a:path w="19" h="1">
                    <a:moveTo>
                      <a:pt x="19" y="0"/>
                    </a:moveTo>
                    <a:cubicBezTo>
                      <a:pt x="8" y="1"/>
                      <a:pt x="3" y="1"/>
                      <a:pt x="0" y="1"/>
                    </a:cubicBezTo>
                    <a:cubicBezTo>
                      <a:pt x="6" y="1"/>
                      <a:pt x="12" y="1"/>
                      <a:pt x="19"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227"/>
              <p:cNvSpPr>
                <a:spLocks noEditPoints="1"/>
              </p:cNvSpPr>
              <p:nvPr/>
            </p:nvSpPr>
            <p:spPr bwMode="auto">
              <a:xfrm>
                <a:off x="8532812" y="6446838"/>
                <a:ext cx="79375" cy="4763"/>
              </a:xfrm>
              <a:custGeom>
                <a:avLst/>
                <a:gdLst>
                  <a:gd name="T0" fmla="*/ 25 w 38"/>
                  <a:gd name="T1" fmla="*/ 1 h 2"/>
                  <a:gd name="T2" fmla="*/ 16 w 38"/>
                  <a:gd name="T3" fmla="*/ 1 h 2"/>
                  <a:gd name="T4" fmla="*/ 38 w 38"/>
                  <a:gd name="T5" fmla="*/ 2 h 2"/>
                  <a:gd name="T6" fmla="*/ 25 w 38"/>
                  <a:gd name="T7" fmla="*/ 1 h 2"/>
                  <a:gd name="T8" fmla="*/ 13 w 38"/>
                  <a:gd name="T9" fmla="*/ 0 h 2"/>
                  <a:gd name="T10" fmla="*/ 0 w 38"/>
                  <a:gd name="T11" fmla="*/ 1 h 2"/>
                  <a:gd name="T12" fmla="*/ 15 w 38"/>
                  <a:gd name="T13" fmla="*/ 1 h 2"/>
                  <a:gd name="T14" fmla="*/ 21 w 38"/>
                  <a:gd name="T15" fmla="*/ 1 h 2"/>
                  <a:gd name="T16" fmla="*/ 13 w 38"/>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
                    <a:moveTo>
                      <a:pt x="25" y="1"/>
                    </a:moveTo>
                    <a:cubicBezTo>
                      <a:pt x="22" y="1"/>
                      <a:pt x="19" y="1"/>
                      <a:pt x="16" y="1"/>
                    </a:cubicBezTo>
                    <a:cubicBezTo>
                      <a:pt x="38" y="2"/>
                      <a:pt x="38" y="2"/>
                      <a:pt x="38" y="2"/>
                    </a:cubicBezTo>
                    <a:cubicBezTo>
                      <a:pt x="25" y="1"/>
                      <a:pt x="25" y="1"/>
                      <a:pt x="25" y="1"/>
                    </a:cubicBezTo>
                    <a:moveTo>
                      <a:pt x="13" y="0"/>
                    </a:moveTo>
                    <a:cubicBezTo>
                      <a:pt x="0" y="1"/>
                      <a:pt x="0" y="1"/>
                      <a:pt x="0" y="1"/>
                    </a:cubicBezTo>
                    <a:cubicBezTo>
                      <a:pt x="15" y="1"/>
                      <a:pt x="15" y="1"/>
                      <a:pt x="15" y="1"/>
                    </a:cubicBezTo>
                    <a:cubicBezTo>
                      <a:pt x="21" y="1"/>
                      <a:pt x="21" y="1"/>
                      <a:pt x="21" y="1"/>
                    </a:cubicBezTo>
                    <a:cubicBezTo>
                      <a:pt x="13" y="0"/>
                      <a:pt x="13" y="0"/>
                      <a:pt x="13"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228"/>
              <p:cNvSpPr>
                <a:spLocks/>
              </p:cNvSpPr>
              <p:nvPr/>
            </p:nvSpPr>
            <p:spPr bwMode="auto">
              <a:xfrm>
                <a:off x="8564562" y="6448426"/>
                <a:ext cx="20637" cy="0"/>
              </a:xfrm>
              <a:custGeom>
                <a:avLst/>
                <a:gdLst>
                  <a:gd name="T0" fmla="*/ 6 w 10"/>
                  <a:gd name="T1" fmla="*/ 0 w 10"/>
                  <a:gd name="T2" fmla="*/ 1 w 10"/>
                  <a:gd name="T3" fmla="*/ 10 w 10"/>
                  <a:gd name="T4" fmla="*/ 6 w 10"/>
                </a:gdLst>
                <a:ahLst/>
                <a:cxnLst>
                  <a:cxn ang="0">
                    <a:pos x="T0" y="0"/>
                  </a:cxn>
                  <a:cxn ang="0">
                    <a:pos x="T1" y="0"/>
                  </a:cxn>
                  <a:cxn ang="0">
                    <a:pos x="T2" y="0"/>
                  </a:cxn>
                  <a:cxn ang="0">
                    <a:pos x="T3" y="0"/>
                  </a:cxn>
                  <a:cxn ang="0">
                    <a:pos x="T4" y="0"/>
                  </a:cxn>
                </a:cxnLst>
                <a:rect l="0" t="0" r="r" b="b"/>
                <a:pathLst>
                  <a:path w="10">
                    <a:moveTo>
                      <a:pt x="6" y="0"/>
                    </a:moveTo>
                    <a:cubicBezTo>
                      <a:pt x="0" y="0"/>
                      <a:pt x="0" y="0"/>
                      <a:pt x="0" y="0"/>
                    </a:cubicBezTo>
                    <a:cubicBezTo>
                      <a:pt x="1" y="0"/>
                      <a:pt x="1" y="0"/>
                      <a:pt x="1" y="0"/>
                    </a:cubicBezTo>
                    <a:cubicBezTo>
                      <a:pt x="4" y="0"/>
                      <a:pt x="7" y="0"/>
                      <a:pt x="10" y="0"/>
                    </a:cubicBezTo>
                    <a:cubicBezTo>
                      <a:pt x="6" y="0"/>
                      <a:pt x="6" y="0"/>
                      <a:pt x="6"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231"/>
              <p:cNvSpPr>
                <a:spLocks/>
              </p:cNvSpPr>
              <p:nvPr/>
            </p:nvSpPr>
            <p:spPr bwMode="auto">
              <a:xfrm>
                <a:off x="2709862" y="1419226"/>
                <a:ext cx="4762" cy="69850"/>
              </a:xfrm>
              <a:custGeom>
                <a:avLst/>
                <a:gdLst>
                  <a:gd name="T0" fmla="*/ 1 w 2"/>
                  <a:gd name="T1" fmla="*/ 0 h 33"/>
                  <a:gd name="T2" fmla="*/ 0 w 2"/>
                  <a:gd name="T3" fmla="*/ 33 h 33"/>
                  <a:gd name="T4" fmla="*/ 2 w 2"/>
                  <a:gd name="T5" fmla="*/ 3 h 33"/>
                  <a:gd name="T6" fmla="*/ 1 w 2"/>
                  <a:gd name="T7" fmla="*/ 0 h 33"/>
                </a:gdLst>
                <a:ahLst/>
                <a:cxnLst>
                  <a:cxn ang="0">
                    <a:pos x="T0" y="T1"/>
                  </a:cxn>
                  <a:cxn ang="0">
                    <a:pos x="T2" y="T3"/>
                  </a:cxn>
                  <a:cxn ang="0">
                    <a:pos x="T4" y="T5"/>
                  </a:cxn>
                  <a:cxn ang="0">
                    <a:pos x="T6" y="T7"/>
                  </a:cxn>
                </a:cxnLst>
                <a:rect l="0" t="0" r="r" b="b"/>
                <a:pathLst>
                  <a:path w="2" h="33">
                    <a:moveTo>
                      <a:pt x="1" y="0"/>
                    </a:moveTo>
                    <a:cubicBezTo>
                      <a:pt x="1" y="6"/>
                      <a:pt x="1" y="15"/>
                      <a:pt x="0" y="33"/>
                    </a:cubicBezTo>
                    <a:cubicBezTo>
                      <a:pt x="2" y="3"/>
                      <a:pt x="2" y="3"/>
                      <a:pt x="2" y="3"/>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232"/>
              <p:cNvSpPr>
                <a:spLocks/>
              </p:cNvSpPr>
              <p:nvPr/>
            </p:nvSpPr>
            <p:spPr bwMode="auto">
              <a:xfrm>
                <a:off x="2706687" y="2500313"/>
                <a:ext cx="3175" cy="33338"/>
              </a:xfrm>
              <a:custGeom>
                <a:avLst/>
                <a:gdLst>
                  <a:gd name="T0" fmla="*/ 2 w 2"/>
                  <a:gd name="T1" fmla="*/ 0 h 21"/>
                  <a:gd name="T2" fmla="*/ 0 w 2"/>
                  <a:gd name="T3" fmla="*/ 21 h 21"/>
                  <a:gd name="T4" fmla="*/ 2 w 2"/>
                  <a:gd name="T5" fmla="*/ 12 h 21"/>
                  <a:gd name="T6" fmla="*/ 2 w 2"/>
                  <a:gd name="T7" fmla="*/ 0 h 21"/>
                </a:gdLst>
                <a:ahLst/>
                <a:cxnLst>
                  <a:cxn ang="0">
                    <a:pos x="T0" y="T1"/>
                  </a:cxn>
                  <a:cxn ang="0">
                    <a:pos x="T2" y="T3"/>
                  </a:cxn>
                  <a:cxn ang="0">
                    <a:pos x="T4" y="T5"/>
                  </a:cxn>
                  <a:cxn ang="0">
                    <a:pos x="T6" y="T7"/>
                  </a:cxn>
                </a:cxnLst>
                <a:rect l="0" t="0" r="r" b="b"/>
                <a:pathLst>
                  <a:path w="2" h="21">
                    <a:moveTo>
                      <a:pt x="2" y="0"/>
                    </a:moveTo>
                    <a:lnTo>
                      <a:pt x="0" y="21"/>
                    </a:lnTo>
                    <a:lnTo>
                      <a:pt x="2" y="12"/>
                    </a:lnTo>
                    <a:lnTo>
                      <a:pt x="2"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233"/>
              <p:cNvSpPr>
                <a:spLocks/>
              </p:cNvSpPr>
              <p:nvPr/>
            </p:nvSpPr>
            <p:spPr bwMode="auto">
              <a:xfrm>
                <a:off x="2706687" y="2500313"/>
                <a:ext cx="3175" cy="33338"/>
              </a:xfrm>
              <a:custGeom>
                <a:avLst/>
                <a:gdLst>
                  <a:gd name="T0" fmla="*/ 2 w 2"/>
                  <a:gd name="T1" fmla="*/ 0 h 21"/>
                  <a:gd name="T2" fmla="*/ 0 w 2"/>
                  <a:gd name="T3" fmla="*/ 21 h 21"/>
                  <a:gd name="T4" fmla="*/ 2 w 2"/>
                  <a:gd name="T5" fmla="*/ 12 h 21"/>
                  <a:gd name="T6" fmla="*/ 2 w 2"/>
                  <a:gd name="T7" fmla="*/ 0 h 21"/>
                </a:gdLst>
                <a:ahLst/>
                <a:cxnLst>
                  <a:cxn ang="0">
                    <a:pos x="T0" y="T1"/>
                  </a:cxn>
                  <a:cxn ang="0">
                    <a:pos x="T2" y="T3"/>
                  </a:cxn>
                  <a:cxn ang="0">
                    <a:pos x="T4" y="T5"/>
                  </a:cxn>
                  <a:cxn ang="0">
                    <a:pos x="T6" y="T7"/>
                  </a:cxn>
                </a:cxnLst>
                <a:rect l="0" t="0" r="r" b="b"/>
                <a:pathLst>
                  <a:path w="2" h="21">
                    <a:moveTo>
                      <a:pt x="2" y="0"/>
                    </a:moveTo>
                    <a:lnTo>
                      <a:pt x="0" y="21"/>
                    </a:lnTo>
                    <a:lnTo>
                      <a:pt x="2" y="1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34"/>
              <p:cNvSpPr>
                <a:spLocks noEditPoints="1"/>
              </p:cNvSpPr>
              <p:nvPr/>
            </p:nvSpPr>
            <p:spPr bwMode="auto">
              <a:xfrm>
                <a:off x="2713037" y="3314701"/>
                <a:ext cx="3175" cy="120650"/>
              </a:xfrm>
              <a:custGeom>
                <a:avLst/>
                <a:gdLst>
                  <a:gd name="T0" fmla="*/ 2 w 2"/>
                  <a:gd name="T1" fmla="*/ 7 h 57"/>
                  <a:gd name="T2" fmla="*/ 1 w 2"/>
                  <a:gd name="T3" fmla="*/ 57 h 57"/>
                  <a:gd name="T4" fmla="*/ 2 w 2"/>
                  <a:gd name="T5" fmla="*/ 57 h 57"/>
                  <a:gd name="T6" fmla="*/ 2 w 2"/>
                  <a:gd name="T7" fmla="*/ 7 h 57"/>
                  <a:gd name="T8" fmla="*/ 2 w 2"/>
                  <a:gd name="T9" fmla="*/ 0 h 57"/>
                  <a:gd name="T10" fmla="*/ 2 w 2"/>
                  <a:gd name="T11" fmla="*/ 7 h 57"/>
                  <a:gd name="T12" fmla="*/ 2 w 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2" h="57">
                    <a:moveTo>
                      <a:pt x="2" y="7"/>
                    </a:moveTo>
                    <a:cubicBezTo>
                      <a:pt x="2" y="38"/>
                      <a:pt x="0" y="57"/>
                      <a:pt x="1" y="57"/>
                    </a:cubicBezTo>
                    <a:cubicBezTo>
                      <a:pt x="1" y="57"/>
                      <a:pt x="2" y="57"/>
                      <a:pt x="2" y="57"/>
                    </a:cubicBezTo>
                    <a:cubicBezTo>
                      <a:pt x="2" y="41"/>
                      <a:pt x="2" y="23"/>
                      <a:pt x="2" y="7"/>
                    </a:cubicBezTo>
                    <a:moveTo>
                      <a:pt x="2" y="0"/>
                    </a:moveTo>
                    <a:cubicBezTo>
                      <a:pt x="2" y="2"/>
                      <a:pt x="2" y="5"/>
                      <a:pt x="2" y="7"/>
                    </a:cubicBezTo>
                    <a:cubicBezTo>
                      <a:pt x="2" y="5"/>
                      <a:pt x="2" y="3"/>
                      <a:pt x="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36"/>
              <p:cNvSpPr>
                <a:spLocks/>
              </p:cNvSpPr>
              <p:nvPr/>
            </p:nvSpPr>
            <p:spPr bwMode="auto">
              <a:xfrm>
                <a:off x="8824912" y="5783263"/>
                <a:ext cx="3175" cy="88900"/>
              </a:xfrm>
              <a:custGeom>
                <a:avLst/>
                <a:gdLst>
                  <a:gd name="T0" fmla="*/ 0 w 2"/>
                  <a:gd name="T1" fmla="*/ 0 h 56"/>
                  <a:gd name="T2" fmla="*/ 2 w 2"/>
                  <a:gd name="T3" fmla="*/ 49 h 56"/>
                  <a:gd name="T4" fmla="*/ 2 w 2"/>
                  <a:gd name="T5" fmla="*/ 56 h 56"/>
                  <a:gd name="T6" fmla="*/ 0 w 2"/>
                  <a:gd name="T7" fmla="*/ 0 h 56"/>
                </a:gdLst>
                <a:ahLst/>
                <a:cxnLst>
                  <a:cxn ang="0">
                    <a:pos x="T0" y="T1"/>
                  </a:cxn>
                  <a:cxn ang="0">
                    <a:pos x="T2" y="T3"/>
                  </a:cxn>
                  <a:cxn ang="0">
                    <a:pos x="T4" y="T5"/>
                  </a:cxn>
                  <a:cxn ang="0">
                    <a:pos x="T6" y="T7"/>
                  </a:cxn>
                </a:cxnLst>
                <a:rect l="0" t="0" r="r" b="b"/>
                <a:pathLst>
                  <a:path w="2" h="56">
                    <a:moveTo>
                      <a:pt x="0" y="0"/>
                    </a:moveTo>
                    <a:lnTo>
                      <a:pt x="2" y="49"/>
                    </a:lnTo>
                    <a:lnTo>
                      <a:pt x="2" y="56"/>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37"/>
              <p:cNvSpPr>
                <a:spLocks/>
              </p:cNvSpPr>
              <p:nvPr/>
            </p:nvSpPr>
            <p:spPr bwMode="auto">
              <a:xfrm>
                <a:off x="8824912" y="5783263"/>
                <a:ext cx="3175" cy="88900"/>
              </a:xfrm>
              <a:custGeom>
                <a:avLst/>
                <a:gdLst>
                  <a:gd name="T0" fmla="*/ 0 w 2"/>
                  <a:gd name="T1" fmla="*/ 0 h 56"/>
                  <a:gd name="T2" fmla="*/ 2 w 2"/>
                  <a:gd name="T3" fmla="*/ 49 h 56"/>
                  <a:gd name="T4" fmla="*/ 2 w 2"/>
                  <a:gd name="T5" fmla="*/ 56 h 56"/>
                  <a:gd name="T6" fmla="*/ 0 w 2"/>
                  <a:gd name="T7" fmla="*/ 0 h 56"/>
                </a:gdLst>
                <a:ahLst/>
                <a:cxnLst>
                  <a:cxn ang="0">
                    <a:pos x="T0" y="T1"/>
                  </a:cxn>
                  <a:cxn ang="0">
                    <a:pos x="T2" y="T3"/>
                  </a:cxn>
                  <a:cxn ang="0">
                    <a:pos x="T4" y="T5"/>
                  </a:cxn>
                  <a:cxn ang="0">
                    <a:pos x="T6" y="T7"/>
                  </a:cxn>
                </a:cxnLst>
                <a:rect l="0" t="0" r="r" b="b"/>
                <a:pathLst>
                  <a:path w="2" h="56">
                    <a:moveTo>
                      <a:pt x="0" y="0"/>
                    </a:moveTo>
                    <a:lnTo>
                      <a:pt x="2" y="49"/>
                    </a:lnTo>
                    <a:lnTo>
                      <a:pt x="2" y="5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38"/>
              <p:cNvSpPr>
                <a:spLocks/>
              </p:cNvSpPr>
              <p:nvPr/>
            </p:nvSpPr>
            <p:spPr bwMode="auto">
              <a:xfrm>
                <a:off x="8824912" y="5294313"/>
                <a:ext cx="4762" cy="368300"/>
              </a:xfrm>
              <a:custGeom>
                <a:avLst/>
                <a:gdLst>
                  <a:gd name="T0" fmla="*/ 1 w 2"/>
                  <a:gd name="T1" fmla="*/ 0 h 175"/>
                  <a:gd name="T2" fmla="*/ 1 w 2"/>
                  <a:gd name="T3" fmla="*/ 145 h 175"/>
                  <a:gd name="T4" fmla="*/ 0 w 2"/>
                  <a:gd name="T5" fmla="*/ 153 h 175"/>
                  <a:gd name="T6" fmla="*/ 2 w 2"/>
                  <a:gd name="T7" fmla="*/ 175 h 175"/>
                  <a:gd name="T8" fmla="*/ 1 w 2"/>
                  <a:gd name="T9" fmla="*/ 0 h 175"/>
                </a:gdLst>
                <a:ahLst/>
                <a:cxnLst>
                  <a:cxn ang="0">
                    <a:pos x="T0" y="T1"/>
                  </a:cxn>
                  <a:cxn ang="0">
                    <a:pos x="T2" y="T3"/>
                  </a:cxn>
                  <a:cxn ang="0">
                    <a:pos x="T4" y="T5"/>
                  </a:cxn>
                  <a:cxn ang="0">
                    <a:pos x="T6" y="T7"/>
                  </a:cxn>
                  <a:cxn ang="0">
                    <a:pos x="T8" y="T9"/>
                  </a:cxn>
                </a:cxnLst>
                <a:rect l="0" t="0" r="r" b="b"/>
                <a:pathLst>
                  <a:path w="2" h="175">
                    <a:moveTo>
                      <a:pt x="1" y="0"/>
                    </a:moveTo>
                    <a:cubicBezTo>
                      <a:pt x="0" y="26"/>
                      <a:pt x="1" y="98"/>
                      <a:pt x="1" y="145"/>
                    </a:cubicBezTo>
                    <a:cubicBezTo>
                      <a:pt x="0" y="153"/>
                      <a:pt x="0" y="153"/>
                      <a:pt x="0" y="153"/>
                    </a:cubicBezTo>
                    <a:cubicBezTo>
                      <a:pt x="2" y="175"/>
                      <a:pt x="2" y="175"/>
                      <a:pt x="2" y="175"/>
                    </a:cubicBezTo>
                    <a:cubicBezTo>
                      <a:pt x="1" y="117"/>
                      <a:pt x="1" y="41"/>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39"/>
              <p:cNvSpPr>
                <a:spLocks/>
              </p:cNvSpPr>
              <p:nvPr/>
            </p:nvSpPr>
            <p:spPr bwMode="auto">
              <a:xfrm>
                <a:off x="8834437" y="4984751"/>
                <a:ext cx="0" cy="79375"/>
              </a:xfrm>
              <a:custGeom>
                <a:avLst/>
                <a:gdLst>
                  <a:gd name="T0" fmla="*/ 0 h 38"/>
                  <a:gd name="T1" fmla="*/ 38 h 38"/>
                  <a:gd name="T2" fmla="*/ 31 h 38"/>
                  <a:gd name="T3" fmla="*/ 31 h 38"/>
                  <a:gd name="T4" fmla="*/ 31 h 38"/>
                  <a:gd name="T5" fmla="*/ 31 h 38"/>
                  <a:gd name="T6" fmla="*/ 4 h 38"/>
                  <a:gd name="T7" fmla="*/ 5 h 38"/>
                  <a:gd name="T8" fmla="*/ 3 h 38"/>
                  <a:gd name="T9" fmla="*/ 0 h 38"/>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38">
                    <a:moveTo>
                      <a:pt x="0" y="0"/>
                    </a:moveTo>
                    <a:cubicBezTo>
                      <a:pt x="0" y="0"/>
                      <a:pt x="0" y="7"/>
                      <a:pt x="0" y="38"/>
                    </a:cubicBezTo>
                    <a:cubicBezTo>
                      <a:pt x="0" y="34"/>
                      <a:pt x="0" y="33"/>
                      <a:pt x="0" y="31"/>
                    </a:cubicBezTo>
                    <a:cubicBezTo>
                      <a:pt x="0" y="31"/>
                      <a:pt x="0" y="31"/>
                      <a:pt x="0" y="31"/>
                    </a:cubicBezTo>
                    <a:cubicBezTo>
                      <a:pt x="0" y="31"/>
                      <a:pt x="0" y="31"/>
                      <a:pt x="0" y="31"/>
                    </a:cubicBezTo>
                    <a:cubicBezTo>
                      <a:pt x="0" y="31"/>
                      <a:pt x="0" y="31"/>
                      <a:pt x="0" y="31"/>
                    </a:cubicBezTo>
                    <a:cubicBezTo>
                      <a:pt x="0" y="26"/>
                      <a:pt x="0" y="18"/>
                      <a:pt x="0" y="4"/>
                    </a:cubicBezTo>
                    <a:cubicBezTo>
                      <a:pt x="0" y="5"/>
                      <a:pt x="0" y="5"/>
                      <a:pt x="0" y="5"/>
                    </a:cubicBezTo>
                    <a:cubicBezTo>
                      <a:pt x="0" y="5"/>
                      <a:pt x="0" y="4"/>
                      <a:pt x="0" y="3"/>
                    </a:cubicBezTo>
                    <a:cubicBezTo>
                      <a:pt x="0" y="1"/>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240"/>
              <p:cNvSpPr>
                <a:spLocks/>
              </p:cNvSpPr>
              <p:nvPr/>
            </p:nvSpPr>
            <p:spPr bwMode="auto">
              <a:xfrm>
                <a:off x="8834437" y="5041901"/>
                <a:ext cx="0" cy="28575"/>
              </a:xfrm>
              <a:custGeom>
                <a:avLst/>
                <a:gdLst>
                  <a:gd name="T0" fmla="*/ 0 h 14"/>
                  <a:gd name="T1" fmla="*/ 4 h 14"/>
                  <a:gd name="T2" fmla="*/ 4 h 14"/>
                  <a:gd name="T3" fmla="*/ 4 h 14"/>
                  <a:gd name="T4" fmla="*/ 14 h 14"/>
                  <a:gd name="T5" fmla="*/ 7 h 14"/>
                  <a:gd name="T6" fmla="*/ 0 h 14"/>
                </a:gdLst>
                <a:ahLst/>
                <a:cxnLst>
                  <a:cxn ang="0">
                    <a:pos x="0" y="T0"/>
                  </a:cxn>
                  <a:cxn ang="0">
                    <a:pos x="0" y="T1"/>
                  </a:cxn>
                  <a:cxn ang="0">
                    <a:pos x="0" y="T2"/>
                  </a:cxn>
                  <a:cxn ang="0">
                    <a:pos x="0" y="T3"/>
                  </a:cxn>
                  <a:cxn ang="0">
                    <a:pos x="0" y="T4"/>
                  </a:cxn>
                  <a:cxn ang="0">
                    <a:pos x="0" y="T5"/>
                  </a:cxn>
                  <a:cxn ang="0">
                    <a:pos x="0" y="T6"/>
                  </a:cxn>
                </a:cxnLst>
                <a:rect l="0" t="0" r="r" b="b"/>
                <a:pathLst>
                  <a:path h="14">
                    <a:moveTo>
                      <a:pt x="0" y="0"/>
                    </a:moveTo>
                    <a:cubicBezTo>
                      <a:pt x="0" y="0"/>
                      <a:pt x="0" y="1"/>
                      <a:pt x="0" y="4"/>
                    </a:cubicBezTo>
                    <a:cubicBezTo>
                      <a:pt x="0" y="4"/>
                      <a:pt x="0" y="4"/>
                      <a:pt x="0" y="4"/>
                    </a:cubicBezTo>
                    <a:cubicBezTo>
                      <a:pt x="0" y="4"/>
                      <a:pt x="0" y="4"/>
                      <a:pt x="0" y="4"/>
                    </a:cubicBezTo>
                    <a:cubicBezTo>
                      <a:pt x="0" y="11"/>
                      <a:pt x="0" y="14"/>
                      <a:pt x="0" y="14"/>
                    </a:cubicBezTo>
                    <a:cubicBezTo>
                      <a:pt x="0" y="14"/>
                      <a:pt x="0" y="10"/>
                      <a:pt x="0" y="7"/>
                    </a:cubicBezTo>
                    <a:cubicBezTo>
                      <a:pt x="0" y="3"/>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241"/>
              <p:cNvSpPr>
                <a:spLocks/>
              </p:cNvSpPr>
              <p:nvPr/>
            </p:nvSpPr>
            <p:spPr bwMode="auto">
              <a:xfrm>
                <a:off x="8834437" y="4737101"/>
                <a:ext cx="1587" cy="115888"/>
              </a:xfrm>
              <a:custGeom>
                <a:avLst/>
                <a:gdLst>
                  <a:gd name="T0" fmla="*/ 0 w 1"/>
                  <a:gd name="T1" fmla="*/ 0 h 55"/>
                  <a:gd name="T2" fmla="*/ 0 w 1"/>
                  <a:gd name="T3" fmla="*/ 18 h 55"/>
                  <a:gd name="T4" fmla="*/ 0 w 1"/>
                  <a:gd name="T5" fmla="*/ 55 h 55"/>
                  <a:gd name="T6" fmla="*/ 1 w 1"/>
                  <a:gd name="T7" fmla="*/ 24 h 55"/>
                  <a:gd name="T8" fmla="*/ 1 w 1"/>
                  <a:gd name="T9" fmla="*/ 26 h 55"/>
                  <a:gd name="T10" fmla="*/ 0 w 1"/>
                  <a:gd name="T11" fmla="*/ 0 h 55"/>
                </a:gdLst>
                <a:ahLst/>
                <a:cxnLst>
                  <a:cxn ang="0">
                    <a:pos x="T0" y="T1"/>
                  </a:cxn>
                  <a:cxn ang="0">
                    <a:pos x="T2" y="T3"/>
                  </a:cxn>
                  <a:cxn ang="0">
                    <a:pos x="T4" y="T5"/>
                  </a:cxn>
                  <a:cxn ang="0">
                    <a:pos x="T6" y="T7"/>
                  </a:cxn>
                  <a:cxn ang="0">
                    <a:pos x="T8" y="T9"/>
                  </a:cxn>
                  <a:cxn ang="0">
                    <a:pos x="T10" y="T11"/>
                  </a:cxn>
                </a:cxnLst>
                <a:rect l="0" t="0" r="r" b="b"/>
                <a:pathLst>
                  <a:path w="1" h="55">
                    <a:moveTo>
                      <a:pt x="0" y="0"/>
                    </a:moveTo>
                    <a:cubicBezTo>
                      <a:pt x="0" y="0"/>
                      <a:pt x="0" y="7"/>
                      <a:pt x="0" y="18"/>
                    </a:cubicBezTo>
                    <a:cubicBezTo>
                      <a:pt x="0" y="55"/>
                      <a:pt x="0" y="55"/>
                      <a:pt x="0" y="55"/>
                    </a:cubicBezTo>
                    <a:cubicBezTo>
                      <a:pt x="0" y="49"/>
                      <a:pt x="1" y="24"/>
                      <a:pt x="1" y="24"/>
                    </a:cubicBezTo>
                    <a:cubicBezTo>
                      <a:pt x="1" y="24"/>
                      <a:pt x="1" y="25"/>
                      <a:pt x="1" y="26"/>
                    </a:cubicBezTo>
                    <a:cubicBezTo>
                      <a:pt x="1" y="7"/>
                      <a:pt x="1"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242"/>
              <p:cNvSpPr>
                <a:spLocks/>
              </p:cNvSpPr>
              <p:nvPr/>
            </p:nvSpPr>
            <p:spPr bwMode="auto">
              <a:xfrm>
                <a:off x="8831262" y="4702176"/>
                <a:ext cx="0" cy="39688"/>
              </a:xfrm>
              <a:custGeom>
                <a:avLst/>
                <a:gdLst>
                  <a:gd name="T0" fmla="*/ 0 h 19"/>
                  <a:gd name="T1" fmla="*/ 19 h 19"/>
                  <a:gd name="T2" fmla="*/ 19 h 19"/>
                  <a:gd name="T3" fmla="*/ 0 h 19"/>
                </a:gdLst>
                <a:ahLst/>
                <a:cxnLst>
                  <a:cxn ang="0">
                    <a:pos x="0" y="T0"/>
                  </a:cxn>
                  <a:cxn ang="0">
                    <a:pos x="0" y="T1"/>
                  </a:cxn>
                  <a:cxn ang="0">
                    <a:pos x="0" y="T2"/>
                  </a:cxn>
                  <a:cxn ang="0">
                    <a:pos x="0" y="T3"/>
                  </a:cxn>
                </a:cxnLst>
                <a:rect l="0" t="0" r="r" b="b"/>
                <a:pathLst>
                  <a:path h="19">
                    <a:moveTo>
                      <a:pt x="0" y="0"/>
                    </a:moveTo>
                    <a:cubicBezTo>
                      <a:pt x="0" y="19"/>
                      <a:pt x="0" y="19"/>
                      <a:pt x="0" y="19"/>
                    </a:cubicBezTo>
                    <a:cubicBezTo>
                      <a:pt x="0" y="19"/>
                      <a:pt x="0" y="19"/>
                      <a:pt x="0" y="19"/>
                    </a:cubicBezTo>
                    <a:cubicBezTo>
                      <a:pt x="0" y="15"/>
                      <a:pt x="0" y="1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243"/>
              <p:cNvSpPr>
                <a:spLocks/>
              </p:cNvSpPr>
              <p:nvPr/>
            </p:nvSpPr>
            <p:spPr bwMode="auto">
              <a:xfrm>
                <a:off x="8829675" y="4741863"/>
                <a:ext cx="1587" cy="85725"/>
              </a:xfrm>
              <a:custGeom>
                <a:avLst/>
                <a:gdLst>
                  <a:gd name="T0" fmla="*/ 1 w 1"/>
                  <a:gd name="T1" fmla="*/ 0 h 41"/>
                  <a:gd name="T2" fmla="*/ 1 w 1"/>
                  <a:gd name="T3" fmla="*/ 0 h 41"/>
                  <a:gd name="T4" fmla="*/ 1 w 1"/>
                  <a:gd name="T5" fmla="*/ 19 h 41"/>
                  <a:gd name="T6" fmla="*/ 1 w 1"/>
                  <a:gd name="T7" fmla="*/ 18 h 41"/>
                  <a:gd name="T8" fmla="*/ 1 w 1"/>
                  <a:gd name="T9" fmla="*/ 41 h 41"/>
                  <a:gd name="T10" fmla="*/ 1 w 1"/>
                  <a:gd name="T11" fmla="*/ 0 h 41"/>
                </a:gdLst>
                <a:ahLst/>
                <a:cxnLst>
                  <a:cxn ang="0">
                    <a:pos x="T0" y="T1"/>
                  </a:cxn>
                  <a:cxn ang="0">
                    <a:pos x="T2" y="T3"/>
                  </a:cxn>
                  <a:cxn ang="0">
                    <a:pos x="T4" y="T5"/>
                  </a:cxn>
                  <a:cxn ang="0">
                    <a:pos x="T6" y="T7"/>
                  </a:cxn>
                  <a:cxn ang="0">
                    <a:pos x="T8" y="T9"/>
                  </a:cxn>
                  <a:cxn ang="0">
                    <a:pos x="T10" y="T11"/>
                  </a:cxn>
                </a:cxnLst>
                <a:rect l="0" t="0" r="r" b="b"/>
                <a:pathLst>
                  <a:path w="1" h="41">
                    <a:moveTo>
                      <a:pt x="1" y="0"/>
                    </a:moveTo>
                    <a:cubicBezTo>
                      <a:pt x="1" y="0"/>
                      <a:pt x="1" y="0"/>
                      <a:pt x="1" y="0"/>
                    </a:cubicBezTo>
                    <a:cubicBezTo>
                      <a:pt x="1" y="5"/>
                      <a:pt x="0" y="6"/>
                      <a:pt x="1" y="19"/>
                    </a:cubicBezTo>
                    <a:cubicBezTo>
                      <a:pt x="1" y="18"/>
                      <a:pt x="1" y="18"/>
                      <a:pt x="1" y="18"/>
                    </a:cubicBezTo>
                    <a:cubicBezTo>
                      <a:pt x="1" y="18"/>
                      <a:pt x="1" y="26"/>
                      <a:pt x="1" y="41"/>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44"/>
              <p:cNvSpPr>
                <a:spLocks/>
              </p:cNvSpPr>
              <p:nvPr/>
            </p:nvSpPr>
            <p:spPr bwMode="auto">
              <a:xfrm>
                <a:off x="8829675" y="4876801"/>
                <a:ext cx="1587" cy="123825"/>
              </a:xfrm>
              <a:custGeom>
                <a:avLst/>
                <a:gdLst>
                  <a:gd name="T0" fmla="*/ 1 w 1"/>
                  <a:gd name="T1" fmla="*/ 0 h 59"/>
                  <a:gd name="T2" fmla="*/ 1 w 1"/>
                  <a:gd name="T3" fmla="*/ 29 h 59"/>
                  <a:gd name="T4" fmla="*/ 0 w 1"/>
                  <a:gd name="T5" fmla="*/ 10 h 59"/>
                  <a:gd name="T6" fmla="*/ 1 w 1"/>
                  <a:gd name="T7" fmla="*/ 59 h 59"/>
                  <a:gd name="T8" fmla="*/ 1 w 1"/>
                  <a:gd name="T9" fmla="*/ 0 h 59"/>
                </a:gdLst>
                <a:ahLst/>
                <a:cxnLst>
                  <a:cxn ang="0">
                    <a:pos x="T0" y="T1"/>
                  </a:cxn>
                  <a:cxn ang="0">
                    <a:pos x="T2" y="T3"/>
                  </a:cxn>
                  <a:cxn ang="0">
                    <a:pos x="T4" y="T5"/>
                  </a:cxn>
                  <a:cxn ang="0">
                    <a:pos x="T6" y="T7"/>
                  </a:cxn>
                  <a:cxn ang="0">
                    <a:pos x="T8" y="T9"/>
                  </a:cxn>
                </a:cxnLst>
                <a:rect l="0" t="0" r="r" b="b"/>
                <a:pathLst>
                  <a:path w="1" h="59">
                    <a:moveTo>
                      <a:pt x="1" y="0"/>
                    </a:moveTo>
                    <a:cubicBezTo>
                      <a:pt x="1" y="13"/>
                      <a:pt x="1" y="29"/>
                      <a:pt x="1" y="29"/>
                    </a:cubicBezTo>
                    <a:cubicBezTo>
                      <a:pt x="0" y="29"/>
                      <a:pt x="0" y="24"/>
                      <a:pt x="0" y="10"/>
                    </a:cubicBezTo>
                    <a:cubicBezTo>
                      <a:pt x="0" y="43"/>
                      <a:pt x="0" y="59"/>
                      <a:pt x="1" y="59"/>
                    </a:cubicBezTo>
                    <a:cubicBezTo>
                      <a:pt x="1" y="59"/>
                      <a:pt x="1" y="38"/>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45"/>
              <p:cNvSpPr>
                <a:spLocks/>
              </p:cNvSpPr>
              <p:nvPr/>
            </p:nvSpPr>
            <p:spPr bwMode="auto">
              <a:xfrm>
                <a:off x="8823325" y="5267326"/>
                <a:ext cx="1587" cy="109538"/>
              </a:xfrm>
              <a:custGeom>
                <a:avLst/>
                <a:gdLst>
                  <a:gd name="T0" fmla="*/ 1 w 1"/>
                  <a:gd name="T1" fmla="*/ 0 h 52"/>
                  <a:gd name="T2" fmla="*/ 1 w 1"/>
                  <a:gd name="T3" fmla="*/ 0 h 52"/>
                  <a:gd name="T4" fmla="*/ 0 w 1"/>
                  <a:gd name="T5" fmla="*/ 28 h 52"/>
                  <a:gd name="T6" fmla="*/ 1 w 1"/>
                  <a:gd name="T7" fmla="*/ 52 h 52"/>
                  <a:gd name="T8" fmla="*/ 1 w 1"/>
                  <a:gd name="T9" fmla="*/ 0 h 52"/>
                </a:gdLst>
                <a:ahLst/>
                <a:cxnLst>
                  <a:cxn ang="0">
                    <a:pos x="T0" y="T1"/>
                  </a:cxn>
                  <a:cxn ang="0">
                    <a:pos x="T2" y="T3"/>
                  </a:cxn>
                  <a:cxn ang="0">
                    <a:pos x="T4" y="T5"/>
                  </a:cxn>
                  <a:cxn ang="0">
                    <a:pos x="T6" y="T7"/>
                  </a:cxn>
                  <a:cxn ang="0">
                    <a:pos x="T8" y="T9"/>
                  </a:cxn>
                </a:cxnLst>
                <a:rect l="0" t="0" r="r" b="b"/>
                <a:pathLst>
                  <a:path w="1" h="52">
                    <a:moveTo>
                      <a:pt x="1" y="0"/>
                    </a:moveTo>
                    <a:cubicBezTo>
                      <a:pt x="1" y="0"/>
                      <a:pt x="1" y="0"/>
                      <a:pt x="1" y="0"/>
                    </a:cubicBezTo>
                    <a:cubicBezTo>
                      <a:pt x="0" y="28"/>
                      <a:pt x="0" y="28"/>
                      <a:pt x="0" y="28"/>
                    </a:cubicBezTo>
                    <a:cubicBezTo>
                      <a:pt x="1" y="52"/>
                      <a:pt x="1" y="52"/>
                      <a:pt x="1" y="52"/>
                    </a:cubicBezTo>
                    <a:cubicBezTo>
                      <a:pt x="0" y="4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46"/>
              <p:cNvSpPr>
                <a:spLocks/>
              </p:cNvSpPr>
              <p:nvPr/>
            </p:nvSpPr>
            <p:spPr bwMode="auto">
              <a:xfrm>
                <a:off x="8831262" y="4286251"/>
                <a:ext cx="3175" cy="90488"/>
              </a:xfrm>
              <a:custGeom>
                <a:avLst/>
                <a:gdLst>
                  <a:gd name="T0" fmla="*/ 1 w 1"/>
                  <a:gd name="T1" fmla="*/ 0 h 43"/>
                  <a:gd name="T2" fmla="*/ 0 w 1"/>
                  <a:gd name="T3" fmla="*/ 15 h 43"/>
                  <a:gd name="T4" fmla="*/ 1 w 1"/>
                  <a:gd name="T5" fmla="*/ 43 h 43"/>
                  <a:gd name="T6" fmla="*/ 1 w 1"/>
                  <a:gd name="T7" fmla="*/ 0 h 43"/>
                  <a:gd name="T8" fmla="*/ 1 w 1"/>
                  <a:gd name="T9" fmla="*/ 0 h 43"/>
                </a:gdLst>
                <a:ahLst/>
                <a:cxnLst>
                  <a:cxn ang="0">
                    <a:pos x="T0" y="T1"/>
                  </a:cxn>
                  <a:cxn ang="0">
                    <a:pos x="T2" y="T3"/>
                  </a:cxn>
                  <a:cxn ang="0">
                    <a:pos x="T4" y="T5"/>
                  </a:cxn>
                  <a:cxn ang="0">
                    <a:pos x="T6" y="T7"/>
                  </a:cxn>
                  <a:cxn ang="0">
                    <a:pos x="T8" y="T9"/>
                  </a:cxn>
                </a:cxnLst>
                <a:rect l="0" t="0" r="r" b="b"/>
                <a:pathLst>
                  <a:path w="1" h="43">
                    <a:moveTo>
                      <a:pt x="1" y="0"/>
                    </a:moveTo>
                    <a:cubicBezTo>
                      <a:pt x="1" y="0"/>
                      <a:pt x="1" y="13"/>
                      <a:pt x="0" y="15"/>
                    </a:cubicBezTo>
                    <a:cubicBezTo>
                      <a:pt x="1" y="43"/>
                      <a:pt x="1" y="43"/>
                      <a:pt x="1" y="43"/>
                    </a:cubicBezTo>
                    <a:cubicBezTo>
                      <a:pt x="1" y="28"/>
                      <a:pt x="1" y="2"/>
                      <a:pt x="1" y="0"/>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247"/>
              <p:cNvSpPr>
                <a:spLocks/>
              </p:cNvSpPr>
              <p:nvPr/>
            </p:nvSpPr>
            <p:spPr bwMode="auto">
              <a:xfrm>
                <a:off x="8831262" y="4232276"/>
                <a:ext cx="0" cy="85725"/>
              </a:xfrm>
              <a:custGeom>
                <a:avLst/>
                <a:gdLst>
                  <a:gd name="T0" fmla="*/ 0 h 41"/>
                  <a:gd name="T1" fmla="*/ 41 h 41"/>
                  <a:gd name="T2" fmla="*/ 41 h 41"/>
                  <a:gd name="T3" fmla="*/ 0 h 41"/>
                </a:gdLst>
                <a:ahLst/>
                <a:cxnLst>
                  <a:cxn ang="0">
                    <a:pos x="0" y="T0"/>
                  </a:cxn>
                  <a:cxn ang="0">
                    <a:pos x="0" y="T1"/>
                  </a:cxn>
                  <a:cxn ang="0">
                    <a:pos x="0" y="T2"/>
                  </a:cxn>
                  <a:cxn ang="0">
                    <a:pos x="0" y="T3"/>
                  </a:cxn>
                </a:cxnLst>
                <a:rect l="0" t="0" r="r" b="b"/>
                <a:pathLst>
                  <a:path h="41">
                    <a:moveTo>
                      <a:pt x="0" y="0"/>
                    </a:moveTo>
                    <a:cubicBezTo>
                      <a:pt x="0" y="33"/>
                      <a:pt x="0" y="41"/>
                      <a:pt x="0" y="41"/>
                    </a:cubicBezTo>
                    <a:cubicBezTo>
                      <a:pt x="0" y="41"/>
                      <a:pt x="0" y="41"/>
                      <a:pt x="0" y="41"/>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48"/>
              <p:cNvSpPr>
                <a:spLocks/>
              </p:cNvSpPr>
              <p:nvPr/>
            </p:nvSpPr>
            <p:spPr bwMode="auto">
              <a:xfrm>
                <a:off x="8828087" y="4659313"/>
                <a:ext cx="1587" cy="171450"/>
              </a:xfrm>
              <a:custGeom>
                <a:avLst/>
                <a:gdLst>
                  <a:gd name="T0" fmla="*/ 0 w 1"/>
                  <a:gd name="T1" fmla="*/ 0 h 108"/>
                  <a:gd name="T2" fmla="*/ 0 w 1"/>
                  <a:gd name="T3" fmla="*/ 18 h 108"/>
                  <a:gd name="T4" fmla="*/ 1 w 1"/>
                  <a:gd name="T5" fmla="*/ 108 h 108"/>
                  <a:gd name="T6" fmla="*/ 0 w 1"/>
                  <a:gd name="T7" fmla="*/ 0 h 108"/>
                </a:gdLst>
                <a:ahLst/>
                <a:cxnLst>
                  <a:cxn ang="0">
                    <a:pos x="T0" y="T1"/>
                  </a:cxn>
                  <a:cxn ang="0">
                    <a:pos x="T2" y="T3"/>
                  </a:cxn>
                  <a:cxn ang="0">
                    <a:pos x="T4" y="T5"/>
                  </a:cxn>
                  <a:cxn ang="0">
                    <a:pos x="T6" y="T7"/>
                  </a:cxn>
                </a:cxnLst>
                <a:rect l="0" t="0" r="r" b="b"/>
                <a:pathLst>
                  <a:path w="1" h="108">
                    <a:moveTo>
                      <a:pt x="0" y="0"/>
                    </a:moveTo>
                    <a:lnTo>
                      <a:pt x="0" y="18"/>
                    </a:lnTo>
                    <a:lnTo>
                      <a:pt x="1" y="108"/>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49"/>
              <p:cNvSpPr>
                <a:spLocks/>
              </p:cNvSpPr>
              <p:nvPr/>
            </p:nvSpPr>
            <p:spPr bwMode="auto">
              <a:xfrm>
                <a:off x="8828087" y="4659313"/>
                <a:ext cx="1587" cy="171450"/>
              </a:xfrm>
              <a:custGeom>
                <a:avLst/>
                <a:gdLst>
                  <a:gd name="T0" fmla="*/ 0 w 1"/>
                  <a:gd name="T1" fmla="*/ 0 h 108"/>
                  <a:gd name="T2" fmla="*/ 0 w 1"/>
                  <a:gd name="T3" fmla="*/ 18 h 108"/>
                  <a:gd name="T4" fmla="*/ 1 w 1"/>
                  <a:gd name="T5" fmla="*/ 108 h 108"/>
                  <a:gd name="T6" fmla="*/ 0 w 1"/>
                  <a:gd name="T7" fmla="*/ 0 h 108"/>
                </a:gdLst>
                <a:ahLst/>
                <a:cxnLst>
                  <a:cxn ang="0">
                    <a:pos x="T0" y="T1"/>
                  </a:cxn>
                  <a:cxn ang="0">
                    <a:pos x="T2" y="T3"/>
                  </a:cxn>
                  <a:cxn ang="0">
                    <a:pos x="T4" y="T5"/>
                  </a:cxn>
                  <a:cxn ang="0">
                    <a:pos x="T6" y="T7"/>
                  </a:cxn>
                </a:cxnLst>
                <a:rect l="0" t="0" r="r" b="b"/>
                <a:pathLst>
                  <a:path w="1" h="108">
                    <a:moveTo>
                      <a:pt x="0" y="0"/>
                    </a:moveTo>
                    <a:lnTo>
                      <a:pt x="0" y="18"/>
                    </a:lnTo>
                    <a:lnTo>
                      <a:pt x="1" y="10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50"/>
              <p:cNvSpPr>
                <a:spLocks/>
              </p:cNvSpPr>
              <p:nvPr/>
            </p:nvSpPr>
            <p:spPr bwMode="auto">
              <a:xfrm>
                <a:off x="8834437" y="3916363"/>
                <a:ext cx="1587" cy="87313"/>
              </a:xfrm>
              <a:custGeom>
                <a:avLst/>
                <a:gdLst>
                  <a:gd name="T0" fmla="*/ 0 w 1"/>
                  <a:gd name="T1" fmla="*/ 0 h 55"/>
                  <a:gd name="T2" fmla="*/ 0 w 1"/>
                  <a:gd name="T3" fmla="*/ 25 h 55"/>
                  <a:gd name="T4" fmla="*/ 1 w 1"/>
                  <a:gd name="T5" fmla="*/ 55 h 55"/>
                  <a:gd name="T6" fmla="*/ 0 w 1"/>
                  <a:gd name="T7" fmla="*/ 0 h 55"/>
                </a:gdLst>
                <a:ahLst/>
                <a:cxnLst>
                  <a:cxn ang="0">
                    <a:pos x="T0" y="T1"/>
                  </a:cxn>
                  <a:cxn ang="0">
                    <a:pos x="T2" y="T3"/>
                  </a:cxn>
                  <a:cxn ang="0">
                    <a:pos x="T4" y="T5"/>
                  </a:cxn>
                  <a:cxn ang="0">
                    <a:pos x="T6" y="T7"/>
                  </a:cxn>
                </a:cxnLst>
                <a:rect l="0" t="0" r="r" b="b"/>
                <a:pathLst>
                  <a:path w="1" h="55">
                    <a:moveTo>
                      <a:pt x="0" y="0"/>
                    </a:moveTo>
                    <a:lnTo>
                      <a:pt x="0" y="25"/>
                    </a:lnTo>
                    <a:lnTo>
                      <a:pt x="1" y="55"/>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51"/>
              <p:cNvSpPr>
                <a:spLocks/>
              </p:cNvSpPr>
              <p:nvPr/>
            </p:nvSpPr>
            <p:spPr bwMode="auto">
              <a:xfrm>
                <a:off x="8834437" y="3916363"/>
                <a:ext cx="1587" cy="87313"/>
              </a:xfrm>
              <a:custGeom>
                <a:avLst/>
                <a:gdLst>
                  <a:gd name="T0" fmla="*/ 0 w 1"/>
                  <a:gd name="T1" fmla="*/ 0 h 55"/>
                  <a:gd name="T2" fmla="*/ 0 w 1"/>
                  <a:gd name="T3" fmla="*/ 25 h 55"/>
                  <a:gd name="T4" fmla="*/ 1 w 1"/>
                  <a:gd name="T5" fmla="*/ 55 h 55"/>
                  <a:gd name="T6" fmla="*/ 0 w 1"/>
                  <a:gd name="T7" fmla="*/ 0 h 55"/>
                </a:gdLst>
                <a:ahLst/>
                <a:cxnLst>
                  <a:cxn ang="0">
                    <a:pos x="T0" y="T1"/>
                  </a:cxn>
                  <a:cxn ang="0">
                    <a:pos x="T2" y="T3"/>
                  </a:cxn>
                  <a:cxn ang="0">
                    <a:pos x="T4" y="T5"/>
                  </a:cxn>
                  <a:cxn ang="0">
                    <a:pos x="T6" y="T7"/>
                  </a:cxn>
                </a:cxnLst>
                <a:rect l="0" t="0" r="r" b="b"/>
                <a:pathLst>
                  <a:path w="1" h="55">
                    <a:moveTo>
                      <a:pt x="0" y="0"/>
                    </a:moveTo>
                    <a:lnTo>
                      <a:pt x="0" y="25"/>
                    </a:lnTo>
                    <a:lnTo>
                      <a:pt x="1" y="5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52"/>
              <p:cNvSpPr>
                <a:spLocks/>
              </p:cNvSpPr>
              <p:nvPr/>
            </p:nvSpPr>
            <p:spPr bwMode="auto">
              <a:xfrm>
                <a:off x="8834437" y="3565526"/>
                <a:ext cx="3175" cy="179388"/>
              </a:xfrm>
              <a:custGeom>
                <a:avLst/>
                <a:gdLst>
                  <a:gd name="T0" fmla="*/ 1 w 2"/>
                  <a:gd name="T1" fmla="*/ 0 h 85"/>
                  <a:gd name="T2" fmla="*/ 0 w 2"/>
                  <a:gd name="T3" fmla="*/ 80 h 85"/>
                  <a:gd name="T4" fmla="*/ 1 w 2"/>
                  <a:gd name="T5" fmla="*/ 85 h 85"/>
                  <a:gd name="T6" fmla="*/ 1 w 2"/>
                  <a:gd name="T7" fmla="*/ 77 h 85"/>
                  <a:gd name="T8" fmla="*/ 2 w 2"/>
                  <a:gd name="T9" fmla="*/ 70 h 85"/>
                  <a:gd name="T10" fmla="*/ 2 w 2"/>
                  <a:gd name="T11" fmla="*/ 75 h 85"/>
                  <a:gd name="T12" fmla="*/ 1 w 2"/>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 h="85">
                    <a:moveTo>
                      <a:pt x="1" y="0"/>
                    </a:moveTo>
                    <a:cubicBezTo>
                      <a:pt x="1" y="24"/>
                      <a:pt x="1" y="48"/>
                      <a:pt x="0" y="80"/>
                    </a:cubicBezTo>
                    <a:cubicBezTo>
                      <a:pt x="0" y="83"/>
                      <a:pt x="1" y="85"/>
                      <a:pt x="1" y="85"/>
                    </a:cubicBezTo>
                    <a:cubicBezTo>
                      <a:pt x="1" y="85"/>
                      <a:pt x="1" y="81"/>
                      <a:pt x="1" y="77"/>
                    </a:cubicBezTo>
                    <a:cubicBezTo>
                      <a:pt x="1" y="74"/>
                      <a:pt x="1" y="70"/>
                      <a:pt x="2" y="70"/>
                    </a:cubicBezTo>
                    <a:cubicBezTo>
                      <a:pt x="2" y="70"/>
                      <a:pt x="2" y="71"/>
                      <a:pt x="2" y="75"/>
                    </a:cubicBezTo>
                    <a:cubicBezTo>
                      <a:pt x="2" y="46"/>
                      <a:pt x="1" y="22"/>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53"/>
              <p:cNvSpPr>
                <a:spLocks/>
              </p:cNvSpPr>
              <p:nvPr/>
            </p:nvSpPr>
            <p:spPr bwMode="auto">
              <a:xfrm>
                <a:off x="8834437" y="3490913"/>
                <a:ext cx="1587" cy="74613"/>
              </a:xfrm>
              <a:custGeom>
                <a:avLst/>
                <a:gdLst>
                  <a:gd name="T0" fmla="*/ 0 w 1"/>
                  <a:gd name="T1" fmla="*/ 0 h 36"/>
                  <a:gd name="T2" fmla="*/ 1 w 1"/>
                  <a:gd name="T3" fmla="*/ 36 h 36"/>
                  <a:gd name="T4" fmla="*/ 0 w 1"/>
                  <a:gd name="T5" fmla="*/ 0 h 36"/>
                </a:gdLst>
                <a:ahLst/>
                <a:cxnLst>
                  <a:cxn ang="0">
                    <a:pos x="T0" y="T1"/>
                  </a:cxn>
                  <a:cxn ang="0">
                    <a:pos x="T2" y="T3"/>
                  </a:cxn>
                  <a:cxn ang="0">
                    <a:pos x="T4" y="T5"/>
                  </a:cxn>
                </a:cxnLst>
                <a:rect l="0" t="0" r="r" b="b"/>
                <a:pathLst>
                  <a:path w="1" h="36">
                    <a:moveTo>
                      <a:pt x="0" y="0"/>
                    </a:moveTo>
                    <a:cubicBezTo>
                      <a:pt x="0" y="11"/>
                      <a:pt x="0" y="23"/>
                      <a:pt x="1" y="36"/>
                    </a:cubicBezTo>
                    <a:cubicBezTo>
                      <a:pt x="1" y="24"/>
                      <a:pt x="0" y="12"/>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54"/>
              <p:cNvSpPr>
                <a:spLocks/>
              </p:cNvSpPr>
              <p:nvPr/>
            </p:nvSpPr>
            <p:spPr bwMode="auto">
              <a:xfrm>
                <a:off x="8831262" y="4014788"/>
                <a:ext cx="3175" cy="69850"/>
              </a:xfrm>
              <a:custGeom>
                <a:avLst/>
                <a:gdLst>
                  <a:gd name="T0" fmla="*/ 1 w 1"/>
                  <a:gd name="T1" fmla="*/ 0 h 33"/>
                  <a:gd name="T2" fmla="*/ 0 w 1"/>
                  <a:gd name="T3" fmla="*/ 17 h 33"/>
                  <a:gd name="T4" fmla="*/ 0 w 1"/>
                  <a:gd name="T5" fmla="*/ 33 h 33"/>
                  <a:gd name="T6" fmla="*/ 1 w 1"/>
                  <a:gd name="T7" fmla="*/ 0 h 33"/>
                </a:gdLst>
                <a:ahLst/>
                <a:cxnLst>
                  <a:cxn ang="0">
                    <a:pos x="T0" y="T1"/>
                  </a:cxn>
                  <a:cxn ang="0">
                    <a:pos x="T2" y="T3"/>
                  </a:cxn>
                  <a:cxn ang="0">
                    <a:pos x="T4" y="T5"/>
                  </a:cxn>
                  <a:cxn ang="0">
                    <a:pos x="T6" y="T7"/>
                  </a:cxn>
                </a:cxnLst>
                <a:rect l="0" t="0" r="r" b="b"/>
                <a:pathLst>
                  <a:path w="1" h="33">
                    <a:moveTo>
                      <a:pt x="1" y="0"/>
                    </a:moveTo>
                    <a:cubicBezTo>
                      <a:pt x="0" y="17"/>
                      <a:pt x="0" y="17"/>
                      <a:pt x="0" y="17"/>
                    </a:cubicBezTo>
                    <a:cubicBezTo>
                      <a:pt x="0" y="22"/>
                      <a:pt x="0" y="27"/>
                      <a:pt x="0" y="33"/>
                    </a:cubicBezTo>
                    <a:cubicBezTo>
                      <a:pt x="0" y="30"/>
                      <a:pt x="1" y="23"/>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55"/>
              <p:cNvSpPr>
                <a:spLocks/>
              </p:cNvSpPr>
              <p:nvPr/>
            </p:nvSpPr>
            <p:spPr bwMode="auto">
              <a:xfrm>
                <a:off x="8831262" y="3976688"/>
                <a:ext cx="0" cy="74613"/>
              </a:xfrm>
              <a:custGeom>
                <a:avLst/>
                <a:gdLst>
                  <a:gd name="T0" fmla="*/ 0 h 35"/>
                  <a:gd name="T1" fmla="*/ 35 h 35"/>
                  <a:gd name="T2" fmla="*/ 35 h 35"/>
                  <a:gd name="T3" fmla="*/ 0 h 35"/>
                </a:gdLst>
                <a:ahLst/>
                <a:cxnLst>
                  <a:cxn ang="0">
                    <a:pos x="0" y="T0"/>
                  </a:cxn>
                  <a:cxn ang="0">
                    <a:pos x="0" y="T1"/>
                  </a:cxn>
                  <a:cxn ang="0">
                    <a:pos x="0" y="T2"/>
                  </a:cxn>
                  <a:cxn ang="0">
                    <a:pos x="0" y="T3"/>
                  </a:cxn>
                </a:cxnLst>
                <a:rect l="0" t="0" r="r" b="b"/>
                <a:pathLst>
                  <a:path h="35">
                    <a:moveTo>
                      <a:pt x="0" y="0"/>
                    </a:moveTo>
                    <a:cubicBezTo>
                      <a:pt x="0" y="4"/>
                      <a:pt x="0" y="15"/>
                      <a:pt x="0" y="35"/>
                    </a:cubicBezTo>
                    <a:cubicBezTo>
                      <a:pt x="0" y="35"/>
                      <a:pt x="0" y="35"/>
                      <a:pt x="0" y="35"/>
                    </a:cubicBezTo>
                    <a:cubicBezTo>
                      <a:pt x="0" y="17"/>
                      <a:pt x="0" y="5"/>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56"/>
              <p:cNvSpPr>
                <a:spLocks/>
              </p:cNvSpPr>
              <p:nvPr/>
            </p:nvSpPr>
            <p:spPr bwMode="auto">
              <a:xfrm>
                <a:off x="8831262" y="4084638"/>
                <a:ext cx="0" cy="7938"/>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57"/>
              <p:cNvSpPr>
                <a:spLocks noEditPoints="1"/>
              </p:cNvSpPr>
              <p:nvPr/>
            </p:nvSpPr>
            <p:spPr bwMode="auto">
              <a:xfrm>
                <a:off x="8824912" y="4362451"/>
                <a:ext cx="4762" cy="96838"/>
              </a:xfrm>
              <a:custGeom>
                <a:avLst/>
                <a:gdLst>
                  <a:gd name="T0" fmla="*/ 2 w 2"/>
                  <a:gd name="T1" fmla="*/ 46 h 46"/>
                  <a:gd name="T2" fmla="*/ 2 w 2"/>
                  <a:gd name="T3" fmla="*/ 46 h 46"/>
                  <a:gd name="T4" fmla="*/ 2 w 2"/>
                  <a:gd name="T5" fmla="*/ 46 h 46"/>
                  <a:gd name="T6" fmla="*/ 1 w 2"/>
                  <a:gd name="T7" fmla="*/ 0 h 46"/>
                  <a:gd name="T8" fmla="*/ 0 w 2"/>
                  <a:gd name="T9" fmla="*/ 20 h 46"/>
                  <a:gd name="T10" fmla="*/ 1 w 2"/>
                  <a:gd name="T11" fmla="*/ 26 h 46"/>
                  <a:gd name="T12" fmla="*/ 1 w 2"/>
                  <a:gd name="T13" fmla="*/ 26 h 46"/>
                  <a:gd name="T14" fmla="*/ 1 w 2"/>
                  <a:gd name="T15" fmla="*/ 26 h 46"/>
                  <a:gd name="T16" fmla="*/ 2 w 2"/>
                  <a:gd name="T17" fmla="*/ 46 h 46"/>
                  <a:gd name="T18" fmla="*/ 1 w 2"/>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6">
                    <a:moveTo>
                      <a:pt x="2" y="46"/>
                    </a:moveTo>
                    <a:cubicBezTo>
                      <a:pt x="2" y="46"/>
                      <a:pt x="2" y="46"/>
                      <a:pt x="2" y="46"/>
                    </a:cubicBezTo>
                    <a:cubicBezTo>
                      <a:pt x="2" y="46"/>
                      <a:pt x="2" y="46"/>
                      <a:pt x="2" y="46"/>
                    </a:cubicBezTo>
                    <a:moveTo>
                      <a:pt x="1" y="0"/>
                    </a:moveTo>
                    <a:cubicBezTo>
                      <a:pt x="1" y="0"/>
                      <a:pt x="0" y="5"/>
                      <a:pt x="0" y="20"/>
                    </a:cubicBezTo>
                    <a:cubicBezTo>
                      <a:pt x="0" y="25"/>
                      <a:pt x="0" y="26"/>
                      <a:pt x="1" y="26"/>
                    </a:cubicBezTo>
                    <a:cubicBezTo>
                      <a:pt x="1" y="26"/>
                      <a:pt x="1" y="26"/>
                      <a:pt x="1" y="26"/>
                    </a:cubicBezTo>
                    <a:cubicBezTo>
                      <a:pt x="1" y="26"/>
                      <a:pt x="1" y="26"/>
                      <a:pt x="1" y="26"/>
                    </a:cubicBezTo>
                    <a:cubicBezTo>
                      <a:pt x="1" y="26"/>
                      <a:pt x="2" y="29"/>
                      <a:pt x="2" y="46"/>
                    </a:cubicBezTo>
                    <a:cubicBezTo>
                      <a:pt x="2" y="29"/>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58"/>
              <p:cNvSpPr>
                <a:spLocks/>
              </p:cNvSpPr>
              <p:nvPr/>
            </p:nvSpPr>
            <p:spPr bwMode="auto">
              <a:xfrm>
                <a:off x="8829675" y="4135438"/>
                <a:ext cx="0" cy="98425"/>
              </a:xfrm>
              <a:custGeom>
                <a:avLst/>
                <a:gdLst>
                  <a:gd name="T0" fmla="*/ 0 h 47"/>
                  <a:gd name="T1" fmla="*/ 44 h 47"/>
                  <a:gd name="T2" fmla="*/ 40 h 47"/>
                  <a:gd name="T3" fmla="*/ 47 h 47"/>
                  <a:gd name="T4" fmla="*/ 0 h 47"/>
                </a:gdLst>
                <a:ahLst/>
                <a:cxnLst>
                  <a:cxn ang="0">
                    <a:pos x="0" y="T0"/>
                  </a:cxn>
                  <a:cxn ang="0">
                    <a:pos x="0" y="T1"/>
                  </a:cxn>
                  <a:cxn ang="0">
                    <a:pos x="0" y="T2"/>
                  </a:cxn>
                  <a:cxn ang="0">
                    <a:pos x="0" y="T3"/>
                  </a:cxn>
                  <a:cxn ang="0">
                    <a:pos x="0" y="T4"/>
                  </a:cxn>
                </a:cxnLst>
                <a:rect l="0" t="0" r="r" b="b"/>
                <a:pathLst>
                  <a:path h="47">
                    <a:moveTo>
                      <a:pt x="0" y="0"/>
                    </a:moveTo>
                    <a:cubicBezTo>
                      <a:pt x="0" y="44"/>
                      <a:pt x="0" y="44"/>
                      <a:pt x="0" y="44"/>
                    </a:cubicBezTo>
                    <a:cubicBezTo>
                      <a:pt x="0" y="43"/>
                      <a:pt x="0" y="40"/>
                      <a:pt x="0" y="40"/>
                    </a:cubicBezTo>
                    <a:cubicBezTo>
                      <a:pt x="0" y="40"/>
                      <a:pt x="0" y="42"/>
                      <a:pt x="0" y="47"/>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59"/>
              <p:cNvSpPr>
                <a:spLocks/>
              </p:cNvSpPr>
              <p:nvPr/>
            </p:nvSpPr>
            <p:spPr bwMode="auto">
              <a:xfrm>
                <a:off x="8829675" y="4090988"/>
                <a:ext cx="0" cy="44450"/>
              </a:xfrm>
              <a:custGeom>
                <a:avLst/>
                <a:gdLst>
                  <a:gd name="T0" fmla="*/ 0 h 28"/>
                  <a:gd name="T1" fmla="*/ 28 h 28"/>
                  <a:gd name="T2" fmla="*/ 7 h 28"/>
                  <a:gd name="T3" fmla="*/ 0 h 28"/>
                </a:gdLst>
                <a:ahLst/>
                <a:cxnLst>
                  <a:cxn ang="0">
                    <a:pos x="0" y="T0"/>
                  </a:cxn>
                  <a:cxn ang="0">
                    <a:pos x="0" y="T1"/>
                  </a:cxn>
                  <a:cxn ang="0">
                    <a:pos x="0" y="T2"/>
                  </a:cxn>
                  <a:cxn ang="0">
                    <a:pos x="0" y="T3"/>
                  </a:cxn>
                </a:cxnLst>
                <a:rect l="0" t="0" r="r" b="b"/>
                <a:pathLst>
                  <a:path h="28">
                    <a:moveTo>
                      <a:pt x="0" y="0"/>
                    </a:moveTo>
                    <a:lnTo>
                      <a:pt x="0" y="28"/>
                    </a:lnTo>
                    <a:lnTo>
                      <a:pt x="0" y="7"/>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60"/>
              <p:cNvSpPr>
                <a:spLocks/>
              </p:cNvSpPr>
              <p:nvPr/>
            </p:nvSpPr>
            <p:spPr bwMode="auto">
              <a:xfrm>
                <a:off x="8829675" y="4090988"/>
                <a:ext cx="0" cy="44450"/>
              </a:xfrm>
              <a:custGeom>
                <a:avLst/>
                <a:gdLst>
                  <a:gd name="T0" fmla="*/ 0 h 28"/>
                  <a:gd name="T1" fmla="*/ 28 h 28"/>
                  <a:gd name="T2" fmla="*/ 7 h 28"/>
                  <a:gd name="T3" fmla="*/ 0 h 28"/>
                </a:gdLst>
                <a:ahLst/>
                <a:cxnLst>
                  <a:cxn ang="0">
                    <a:pos x="0" y="T0"/>
                  </a:cxn>
                  <a:cxn ang="0">
                    <a:pos x="0" y="T1"/>
                  </a:cxn>
                  <a:cxn ang="0">
                    <a:pos x="0" y="T2"/>
                  </a:cxn>
                  <a:cxn ang="0">
                    <a:pos x="0" y="T3"/>
                  </a:cxn>
                </a:cxnLst>
                <a:rect l="0" t="0" r="r" b="b"/>
                <a:pathLst>
                  <a:path h="28">
                    <a:moveTo>
                      <a:pt x="0" y="0"/>
                    </a:moveTo>
                    <a:lnTo>
                      <a:pt x="0" y="28"/>
                    </a:lnTo>
                    <a:lnTo>
                      <a:pt x="0"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61"/>
              <p:cNvSpPr>
                <a:spLocks/>
              </p:cNvSpPr>
              <p:nvPr/>
            </p:nvSpPr>
            <p:spPr bwMode="auto">
              <a:xfrm>
                <a:off x="8829675" y="3514726"/>
                <a:ext cx="1587" cy="169863"/>
              </a:xfrm>
              <a:custGeom>
                <a:avLst/>
                <a:gdLst>
                  <a:gd name="T0" fmla="*/ 1 w 1"/>
                  <a:gd name="T1" fmla="*/ 0 h 80"/>
                  <a:gd name="T2" fmla="*/ 0 w 1"/>
                  <a:gd name="T3" fmla="*/ 75 h 80"/>
                  <a:gd name="T4" fmla="*/ 0 w 1"/>
                  <a:gd name="T5" fmla="*/ 75 h 80"/>
                  <a:gd name="T6" fmla="*/ 1 w 1"/>
                  <a:gd name="T7" fmla="*/ 80 h 80"/>
                  <a:gd name="T8" fmla="*/ 1 w 1"/>
                  <a:gd name="T9" fmla="*/ 63 h 80"/>
                  <a:gd name="T10" fmla="*/ 1 w 1"/>
                  <a:gd name="T11" fmla="*/ 0 h 80"/>
                </a:gdLst>
                <a:ahLst/>
                <a:cxnLst>
                  <a:cxn ang="0">
                    <a:pos x="T0" y="T1"/>
                  </a:cxn>
                  <a:cxn ang="0">
                    <a:pos x="T2" y="T3"/>
                  </a:cxn>
                  <a:cxn ang="0">
                    <a:pos x="T4" y="T5"/>
                  </a:cxn>
                  <a:cxn ang="0">
                    <a:pos x="T6" y="T7"/>
                  </a:cxn>
                  <a:cxn ang="0">
                    <a:pos x="T8" y="T9"/>
                  </a:cxn>
                  <a:cxn ang="0">
                    <a:pos x="T10" y="T11"/>
                  </a:cxn>
                </a:cxnLst>
                <a:rect l="0" t="0" r="r" b="b"/>
                <a:pathLst>
                  <a:path w="1" h="80">
                    <a:moveTo>
                      <a:pt x="1" y="0"/>
                    </a:moveTo>
                    <a:cubicBezTo>
                      <a:pt x="1" y="25"/>
                      <a:pt x="1" y="51"/>
                      <a:pt x="0" y="75"/>
                    </a:cubicBezTo>
                    <a:cubicBezTo>
                      <a:pt x="0" y="75"/>
                      <a:pt x="0" y="75"/>
                      <a:pt x="0" y="75"/>
                    </a:cubicBezTo>
                    <a:cubicBezTo>
                      <a:pt x="1" y="77"/>
                      <a:pt x="1" y="80"/>
                      <a:pt x="1" y="80"/>
                    </a:cubicBezTo>
                    <a:cubicBezTo>
                      <a:pt x="1" y="80"/>
                      <a:pt x="1" y="77"/>
                      <a:pt x="1" y="63"/>
                    </a:cubicBezTo>
                    <a:cubicBezTo>
                      <a:pt x="1" y="44"/>
                      <a:pt x="1" y="23"/>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62"/>
              <p:cNvSpPr>
                <a:spLocks/>
              </p:cNvSpPr>
              <p:nvPr/>
            </p:nvSpPr>
            <p:spPr bwMode="auto">
              <a:xfrm>
                <a:off x="8831262" y="3835401"/>
                <a:ext cx="0" cy="9525"/>
              </a:xfrm>
              <a:custGeom>
                <a:avLst/>
                <a:gdLst>
                  <a:gd name="T0" fmla="*/ 0 h 4"/>
                  <a:gd name="T1" fmla="*/ 4 h 4"/>
                  <a:gd name="T2" fmla="*/ 4 h 4"/>
                  <a:gd name="T3" fmla="*/ 0 h 4"/>
                </a:gdLst>
                <a:ahLst/>
                <a:cxnLst>
                  <a:cxn ang="0">
                    <a:pos x="0" y="T0"/>
                  </a:cxn>
                  <a:cxn ang="0">
                    <a:pos x="0" y="T1"/>
                  </a:cxn>
                  <a:cxn ang="0">
                    <a:pos x="0" y="T2"/>
                  </a:cxn>
                  <a:cxn ang="0">
                    <a:pos x="0" y="T3"/>
                  </a:cxn>
                </a:cxnLst>
                <a:rect l="0" t="0" r="r" b="b"/>
                <a:pathLst>
                  <a:path h="4">
                    <a:moveTo>
                      <a:pt x="0" y="0"/>
                    </a:moveTo>
                    <a:cubicBezTo>
                      <a:pt x="0" y="2"/>
                      <a:pt x="0" y="4"/>
                      <a:pt x="0" y="4"/>
                    </a:cubicBezTo>
                    <a:cubicBezTo>
                      <a:pt x="0" y="4"/>
                      <a:pt x="0" y="4"/>
                      <a:pt x="0" y="4"/>
                    </a:cubicBezTo>
                    <a:cubicBezTo>
                      <a:pt x="0" y="2"/>
                      <a:pt x="0" y="1"/>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63"/>
              <p:cNvSpPr>
                <a:spLocks/>
              </p:cNvSpPr>
              <p:nvPr/>
            </p:nvSpPr>
            <p:spPr bwMode="auto">
              <a:xfrm>
                <a:off x="8831262" y="3030538"/>
                <a:ext cx="0" cy="11113"/>
              </a:xfrm>
              <a:custGeom>
                <a:avLst/>
                <a:gdLst>
                  <a:gd name="T0" fmla="*/ 0 h 5"/>
                  <a:gd name="T1" fmla="*/ 4 h 5"/>
                  <a:gd name="T2" fmla="*/ 5 h 5"/>
                  <a:gd name="T3" fmla="*/ 5 h 5"/>
                  <a:gd name="T4" fmla="*/ 5 h 5"/>
                  <a:gd name="T5" fmla="*/ 0 h 5"/>
                </a:gdLst>
                <a:ahLst/>
                <a:cxnLst>
                  <a:cxn ang="0">
                    <a:pos x="0" y="T0"/>
                  </a:cxn>
                  <a:cxn ang="0">
                    <a:pos x="0" y="T1"/>
                  </a:cxn>
                  <a:cxn ang="0">
                    <a:pos x="0" y="T2"/>
                  </a:cxn>
                  <a:cxn ang="0">
                    <a:pos x="0" y="T3"/>
                  </a:cxn>
                  <a:cxn ang="0">
                    <a:pos x="0" y="T4"/>
                  </a:cxn>
                  <a:cxn ang="0">
                    <a:pos x="0" y="T5"/>
                  </a:cxn>
                </a:cxnLst>
                <a:rect l="0" t="0" r="r" b="b"/>
                <a:pathLst>
                  <a:path h="5">
                    <a:moveTo>
                      <a:pt x="0" y="0"/>
                    </a:moveTo>
                    <a:cubicBezTo>
                      <a:pt x="0" y="1"/>
                      <a:pt x="0" y="3"/>
                      <a:pt x="0" y="4"/>
                    </a:cubicBezTo>
                    <a:cubicBezTo>
                      <a:pt x="0" y="4"/>
                      <a:pt x="0" y="4"/>
                      <a:pt x="0" y="5"/>
                    </a:cubicBezTo>
                    <a:cubicBezTo>
                      <a:pt x="0" y="5"/>
                      <a:pt x="0" y="5"/>
                      <a:pt x="0" y="5"/>
                    </a:cubicBezTo>
                    <a:cubicBezTo>
                      <a:pt x="0" y="5"/>
                      <a:pt x="0" y="5"/>
                      <a:pt x="0" y="5"/>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64"/>
              <p:cNvSpPr>
                <a:spLocks/>
              </p:cNvSpPr>
              <p:nvPr/>
            </p:nvSpPr>
            <p:spPr bwMode="auto">
              <a:xfrm>
                <a:off x="8829675" y="3671888"/>
                <a:ext cx="1587" cy="96838"/>
              </a:xfrm>
              <a:custGeom>
                <a:avLst/>
                <a:gdLst>
                  <a:gd name="T0" fmla="*/ 0 w 1"/>
                  <a:gd name="T1" fmla="*/ 0 h 46"/>
                  <a:gd name="T2" fmla="*/ 0 w 1"/>
                  <a:gd name="T3" fmla="*/ 6 h 46"/>
                  <a:gd name="T4" fmla="*/ 1 w 1"/>
                  <a:gd name="T5" fmla="*/ 46 h 46"/>
                  <a:gd name="T6" fmla="*/ 0 w 1"/>
                  <a:gd name="T7" fmla="*/ 1 h 46"/>
                  <a:gd name="T8" fmla="*/ 0 w 1"/>
                  <a:gd name="T9" fmla="*/ 1 h 46"/>
                  <a:gd name="T10" fmla="*/ 0 w 1"/>
                  <a:gd name="T11" fmla="*/ 1 h 46"/>
                  <a:gd name="T12" fmla="*/ 0 w 1"/>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 h="46">
                    <a:moveTo>
                      <a:pt x="0" y="0"/>
                    </a:moveTo>
                    <a:cubicBezTo>
                      <a:pt x="0" y="0"/>
                      <a:pt x="0" y="2"/>
                      <a:pt x="0" y="6"/>
                    </a:cubicBezTo>
                    <a:cubicBezTo>
                      <a:pt x="0" y="24"/>
                      <a:pt x="0" y="36"/>
                      <a:pt x="1" y="46"/>
                    </a:cubicBezTo>
                    <a:cubicBezTo>
                      <a:pt x="1" y="32"/>
                      <a:pt x="1" y="17"/>
                      <a:pt x="0" y="1"/>
                    </a:cubicBezTo>
                    <a:cubicBezTo>
                      <a:pt x="0" y="1"/>
                      <a:pt x="0" y="1"/>
                      <a:pt x="0" y="1"/>
                    </a:cubicBezTo>
                    <a:cubicBezTo>
                      <a:pt x="0" y="1"/>
                      <a:pt x="0" y="1"/>
                      <a:pt x="0" y="1"/>
                    </a:cubicBezTo>
                    <a:cubicBezTo>
                      <a:pt x="0" y="1"/>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65"/>
              <p:cNvSpPr>
                <a:spLocks/>
              </p:cNvSpPr>
              <p:nvPr/>
            </p:nvSpPr>
            <p:spPr bwMode="auto">
              <a:xfrm>
                <a:off x="8831262" y="3355976"/>
                <a:ext cx="3175" cy="66675"/>
              </a:xfrm>
              <a:custGeom>
                <a:avLst/>
                <a:gdLst>
                  <a:gd name="T0" fmla="*/ 1 w 1"/>
                  <a:gd name="T1" fmla="*/ 0 h 32"/>
                  <a:gd name="T2" fmla="*/ 0 w 1"/>
                  <a:gd name="T3" fmla="*/ 32 h 32"/>
                  <a:gd name="T4" fmla="*/ 1 w 1"/>
                  <a:gd name="T5" fmla="*/ 0 h 32"/>
                </a:gdLst>
                <a:ahLst/>
                <a:cxnLst>
                  <a:cxn ang="0">
                    <a:pos x="T0" y="T1"/>
                  </a:cxn>
                  <a:cxn ang="0">
                    <a:pos x="T2" y="T3"/>
                  </a:cxn>
                  <a:cxn ang="0">
                    <a:pos x="T4" y="T5"/>
                  </a:cxn>
                </a:cxnLst>
                <a:rect l="0" t="0" r="r" b="b"/>
                <a:pathLst>
                  <a:path w="1" h="32">
                    <a:moveTo>
                      <a:pt x="1" y="0"/>
                    </a:moveTo>
                    <a:cubicBezTo>
                      <a:pt x="0" y="10"/>
                      <a:pt x="0" y="21"/>
                      <a:pt x="0" y="32"/>
                    </a:cubicBezTo>
                    <a:cubicBezTo>
                      <a:pt x="0" y="23"/>
                      <a:pt x="1" y="3"/>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66"/>
              <p:cNvSpPr>
                <a:spLocks/>
              </p:cNvSpPr>
              <p:nvPr/>
            </p:nvSpPr>
            <p:spPr bwMode="auto">
              <a:xfrm>
                <a:off x="8831262" y="3816351"/>
                <a:ext cx="0" cy="11113"/>
              </a:xfrm>
              <a:custGeom>
                <a:avLst/>
                <a:gdLst>
                  <a:gd name="T0" fmla="*/ 0 h 5"/>
                  <a:gd name="T1" fmla="*/ 2 h 5"/>
                  <a:gd name="T2" fmla="*/ 5 h 5"/>
                  <a:gd name="T3" fmla="*/ 0 h 5"/>
                </a:gdLst>
                <a:ahLst/>
                <a:cxnLst>
                  <a:cxn ang="0">
                    <a:pos x="0" y="T0"/>
                  </a:cxn>
                  <a:cxn ang="0">
                    <a:pos x="0" y="T1"/>
                  </a:cxn>
                  <a:cxn ang="0">
                    <a:pos x="0" y="T2"/>
                  </a:cxn>
                  <a:cxn ang="0">
                    <a:pos x="0" y="T3"/>
                  </a:cxn>
                </a:cxnLst>
                <a:rect l="0" t="0" r="r" b="b"/>
                <a:pathLst>
                  <a:path h="5">
                    <a:moveTo>
                      <a:pt x="0" y="0"/>
                    </a:moveTo>
                    <a:cubicBezTo>
                      <a:pt x="0" y="0"/>
                      <a:pt x="0" y="1"/>
                      <a:pt x="0" y="2"/>
                    </a:cubicBezTo>
                    <a:cubicBezTo>
                      <a:pt x="0" y="3"/>
                      <a:pt x="0" y="4"/>
                      <a:pt x="0" y="5"/>
                    </a:cubicBezTo>
                    <a:cubicBezTo>
                      <a:pt x="0" y="2"/>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67"/>
              <p:cNvSpPr>
                <a:spLocks/>
              </p:cNvSpPr>
              <p:nvPr/>
            </p:nvSpPr>
            <p:spPr bwMode="auto">
              <a:xfrm>
                <a:off x="8831262" y="3768726"/>
                <a:ext cx="0" cy="66675"/>
              </a:xfrm>
              <a:custGeom>
                <a:avLst/>
                <a:gdLst>
                  <a:gd name="T0" fmla="*/ 0 h 32"/>
                  <a:gd name="T1" fmla="*/ 32 h 32"/>
                  <a:gd name="T2" fmla="*/ 25 h 32"/>
                  <a:gd name="T3" fmla="*/ 0 h 32"/>
                </a:gdLst>
                <a:ahLst/>
                <a:cxnLst>
                  <a:cxn ang="0">
                    <a:pos x="0" y="T0"/>
                  </a:cxn>
                  <a:cxn ang="0">
                    <a:pos x="0" y="T1"/>
                  </a:cxn>
                  <a:cxn ang="0">
                    <a:pos x="0" y="T2"/>
                  </a:cxn>
                  <a:cxn ang="0">
                    <a:pos x="0" y="T3"/>
                  </a:cxn>
                </a:cxnLst>
                <a:rect l="0" t="0" r="r" b="b"/>
                <a:pathLst>
                  <a:path h="32">
                    <a:moveTo>
                      <a:pt x="0" y="0"/>
                    </a:moveTo>
                    <a:cubicBezTo>
                      <a:pt x="0" y="12"/>
                      <a:pt x="0" y="22"/>
                      <a:pt x="0" y="32"/>
                    </a:cubicBezTo>
                    <a:cubicBezTo>
                      <a:pt x="0" y="29"/>
                      <a:pt x="0" y="27"/>
                      <a:pt x="0" y="25"/>
                    </a:cubicBezTo>
                    <a:cubicBezTo>
                      <a:pt x="0" y="16"/>
                      <a:pt x="0" y="8"/>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68"/>
              <p:cNvSpPr>
                <a:spLocks/>
              </p:cNvSpPr>
              <p:nvPr/>
            </p:nvSpPr>
            <p:spPr bwMode="auto">
              <a:xfrm>
                <a:off x="8818562" y="2784476"/>
                <a:ext cx="12700" cy="346075"/>
              </a:xfrm>
              <a:custGeom>
                <a:avLst/>
                <a:gdLst>
                  <a:gd name="T0" fmla="*/ 1 w 6"/>
                  <a:gd name="T1" fmla="*/ 0 h 164"/>
                  <a:gd name="T2" fmla="*/ 1 w 6"/>
                  <a:gd name="T3" fmla="*/ 1 h 164"/>
                  <a:gd name="T4" fmla="*/ 1 w 6"/>
                  <a:gd name="T5" fmla="*/ 51 h 164"/>
                  <a:gd name="T6" fmla="*/ 1 w 6"/>
                  <a:gd name="T7" fmla="*/ 51 h 164"/>
                  <a:gd name="T8" fmla="*/ 1 w 6"/>
                  <a:gd name="T9" fmla="*/ 47 h 164"/>
                  <a:gd name="T10" fmla="*/ 0 w 6"/>
                  <a:gd name="T11" fmla="*/ 42 h 164"/>
                  <a:gd name="T12" fmla="*/ 0 w 6"/>
                  <a:gd name="T13" fmla="*/ 48 h 164"/>
                  <a:gd name="T14" fmla="*/ 1 w 6"/>
                  <a:gd name="T15" fmla="*/ 143 h 164"/>
                  <a:gd name="T16" fmla="*/ 2 w 6"/>
                  <a:gd name="T17" fmla="*/ 164 h 164"/>
                  <a:gd name="T18" fmla="*/ 6 w 6"/>
                  <a:gd name="T19" fmla="*/ 121 h 164"/>
                  <a:gd name="T20" fmla="*/ 4 w 6"/>
                  <a:gd name="T21" fmla="*/ 76 h 164"/>
                  <a:gd name="T22" fmla="*/ 3 w 6"/>
                  <a:gd name="T23" fmla="*/ 145 h 164"/>
                  <a:gd name="T24" fmla="*/ 3 w 6"/>
                  <a:gd name="T25" fmla="*/ 136 h 164"/>
                  <a:gd name="T26" fmla="*/ 3 w 6"/>
                  <a:gd name="T27" fmla="*/ 61 h 164"/>
                  <a:gd name="T28" fmla="*/ 3 w 6"/>
                  <a:gd name="T29" fmla="*/ 65 h 164"/>
                  <a:gd name="T30" fmla="*/ 2 w 6"/>
                  <a:gd name="T31" fmla="*/ 32 h 164"/>
                  <a:gd name="T32" fmla="*/ 1 w 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64">
                    <a:moveTo>
                      <a:pt x="1" y="0"/>
                    </a:moveTo>
                    <a:cubicBezTo>
                      <a:pt x="1" y="0"/>
                      <a:pt x="1" y="0"/>
                      <a:pt x="1" y="1"/>
                    </a:cubicBezTo>
                    <a:cubicBezTo>
                      <a:pt x="1" y="51"/>
                      <a:pt x="1" y="51"/>
                      <a:pt x="1" y="51"/>
                    </a:cubicBezTo>
                    <a:cubicBezTo>
                      <a:pt x="1" y="51"/>
                      <a:pt x="1" y="51"/>
                      <a:pt x="1" y="51"/>
                    </a:cubicBezTo>
                    <a:cubicBezTo>
                      <a:pt x="1" y="51"/>
                      <a:pt x="1" y="49"/>
                      <a:pt x="1" y="47"/>
                    </a:cubicBezTo>
                    <a:cubicBezTo>
                      <a:pt x="1" y="44"/>
                      <a:pt x="1" y="42"/>
                      <a:pt x="0" y="42"/>
                    </a:cubicBezTo>
                    <a:cubicBezTo>
                      <a:pt x="0" y="42"/>
                      <a:pt x="0" y="44"/>
                      <a:pt x="0" y="48"/>
                    </a:cubicBezTo>
                    <a:cubicBezTo>
                      <a:pt x="1" y="51"/>
                      <a:pt x="2" y="100"/>
                      <a:pt x="1" y="143"/>
                    </a:cubicBezTo>
                    <a:cubicBezTo>
                      <a:pt x="1" y="158"/>
                      <a:pt x="2" y="164"/>
                      <a:pt x="2" y="164"/>
                    </a:cubicBezTo>
                    <a:cubicBezTo>
                      <a:pt x="3" y="164"/>
                      <a:pt x="5" y="144"/>
                      <a:pt x="6" y="121"/>
                    </a:cubicBezTo>
                    <a:cubicBezTo>
                      <a:pt x="5" y="120"/>
                      <a:pt x="5" y="120"/>
                      <a:pt x="4" y="76"/>
                    </a:cubicBezTo>
                    <a:cubicBezTo>
                      <a:pt x="4" y="89"/>
                      <a:pt x="4" y="145"/>
                      <a:pt x="3" y="145"/>
                    </a:cubicBezTo>
                    <a:cubicBezTo>
                      <a:pt x="3" y="145"/>
                      <a:pt x="3" y="142"/>
                      <a:pt x="3" y="136"/>
                    </a:cubicBezTo>
                    <a:cubicBezTo>
                      <a:pt x="2" y="78"/>
                      <a:pt x="3" y="89"/>
                      <a:pt x="3" y="61"/>
                    </a:cubicBezTo>
                    <a:cubicBezTo>
                      <a:pt x="3" y="64"/>
                      <a:pt x="3" y="65"/>
                      <a:pt x="3" y="65"/>
                    </a:cubicBezTo>
                    <a:cubicBezTo>
                      <a:pt x="3" y="65"/>
                      <a:pt x="2" y="48"/>
                      <a:pt x="2" y="32"/>
                    </a:cubicBezTo>
                    <a:cubicBezTo>
                      <a:pt x="2" y="16"/>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69"/>
              <p:cNvSpPr>
                <a:spLocks/>
              </p:cNvSpPr>
              <p:nvPr/>
            </p:nvSpPr>
            <p:spPr bwMode="auto">
              <a:xfrm>
                <a:off x="8831262" y="3041651"/>
                <a:ext cx="3175" cy="207963"/>
              </a:xfrm>
              <a:custGeom>
                <a:avLst/>
                <a:gdLst>
                  <a:gd name="T0" fmla="*/ 0 w 1"/>
                  <a:gd name="T1" fmla="*/ 0 h 99"/>
                  <a:gd name="T2" fmla="*/ 0 w 1"/>
                  <a:gd name="T3" fmla="*/ 0 h 99"/>
                  <a:gd name="T4" fmla="*/ 0 w 1"/>
                  <a:gd name="T5" fmla="*/ 87 h 99"/>
                  <a:gd name="T6" fmla="*/ 0 w 1"/>
                  <a:gd name="T7" fmla="*/ 81 h 99"/>
                  <a:gd name="T8" fmla="*/ 0 w 1"/>
                  <a:gd name="T9" fmla="*/ 99 h 99"/>
                  <a:gd name="T10" fmla="*/ 0 w 1"/>
                  <a:gd name="T11" fmla="*/ 99 h 99"/>
                  <a:gd name="T12" fmla="*/ 0 w 1"/>
                  <a:gd name="T13" fmla="*/ 99 h 99"/>
                  <a:gd name="T14" fmla="*/ 1 w 1"/>
                  <a:gd name="T15" fmla="*/ 37 h 99"/>
                  <a:gd name="T16" fmla="*/ 0 w 1"/>
                  <a:gd name="T17" fmla="*/ 0 h 99"/>
                  <a:gd name="T18" fmla="*/ 0 w 1"/>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99">
                    <a:moveTo>
                      <a:pt x="0" y="0"/>
                    </a:moveTo>
                    <a:cubicBezTo>
                      <a:pt x="0" y="0"/>
                      <a:pt x="0" y="0"/>
                      <a:pt x="0" y="0"/>
                    </a:cubicBezTo>
                    <a:cubicBezTo>
                      <a:pt x="0" y="87"/>
                      <a:pt x="0" y="87"/>
                      <a:pt x="0" y="87"/>
                    </a:cubicBezTo>
                    <a:cubicBezTo>
                      <a:pt x="0" y="81"/>
                      <a:pt x="0" y="81"/>
                      <a:pt x="0" y="81"/>
                    </a:cubicBezTo>
                    <a:cubicBezTo>
                      <a:pt x="0" y="99"/>
                      <a:pt x="0" y="99"/>
                      <a:pt x="0" y="99"/>
                    </a:cubicBezTo>
                    <a:cubicBezTo>
                      <a:pt x="0" y="99"/>
                      <a:pt x="0" y="99"/>
                      <a:pt x="0" y="99"/>
                    </a:cubicBezTo>
                    <a:cubicBezTo>
                      <a:pt x="0" y="99"/>
                      <a:pt x="0" y="99"/>
                      <a:pt x="0" y="99"/>
                    </a:cubicBezTo>
                    <a:cubicBezTo>
                      <a:pt x="0" y="79"/>
                      <a:pt x="0" y="64"/>
                      <a:pt x="1" y="37"/>
                    </a:cubicBezTo>
                    <a:cubicBezTo>
                      <a:pt x="0" y="8"/>
                      <a:pt x="0" y="2"/>
                      <a:pt x="0" y="0"/>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70"/>
              <p:cNvSpPr>
                <a:spLocks/>
              </p:cNvSpPr>
              <p:nvPr/>
            </p:nvSpPr>
            <p:spPr bwMode="auto">
              <a:xfrm>
                <a:off x="8824912" y="3249613"/>
                <a:ext cx="6350" cy="265113"/>
              </a:xfrm>
              <a:custGeom>
                <a:avLst/>
                <a:gdLst>
                  <a:gd name="T0" fmla="*/ 3 w 3"/>
                  <a:gd name="T1" fmla="*/ 0 h 126"/>
                  <a:gd name="T2" fmla="*/ 3 w 3"/>
                  <a:gd name="T3" fmla="*/ 0 h 126"/>
                  <a:gd name="T4" fmla="*/ 3 w 3"/>
                  <a:gd name="T5" fmla="*/ 80 h 126"/>
                  <a:gd name="T6" fmla="*/ 1 w 3"/>
                  <a:gd name="T7" fmla="*/ 41 h 126"/>
                  <a:gd name="T8" fmla="*/ 0 w 3"/>
                  <a:gd name="T9" fmla="*/ 49 h 126"/>
                  <a:gd name="T10" fmla="*/ 2 w 3"/>
                  <a:gd name="T11" fmla="*/ 117 h 126"/>
                  <a:gd name="T12" fmla="*/ 2 w 3"/>
                  <a:gd name="T13" fmla="*/ 84 h 126"/>
                  <a:gd name="T14" fmla="*/ 2 w 3"/>
                  <a:gd name="T15" fmla="*/ 92 h 126"/>
                  <a:gd name="T16" fmla="*/ 2 w 3"/>
                  <a:gd name="T17" fmla="*/ 100 h 126"/>
                  <a:gd name="T18" fmla="*/ 3 w 3"/>
                  <a:gd name="T19" fmla="*/ 80 h 126"/>
                  <a:gd name="T20" fmla="*/ 3 w 3"/>
                  <a:gd name="T21" fmla="*/ 126 h 126"/>
                  <a:gd name="T22" fmla="*/ 3 w 3"/>
                  <a:gd name="T23" fmla="*/ 82 h 126"/>
                  <a:gd name="T24" fmla="*/ 3 w 3"/>
                  <a:gd name="T25" fmla="*/ 84 h 126"/>
                  <a:gd name="T26" fmla="*/ 3 w 3"/>
                  <a:gd name="T27" fmla="*/ 85 h 126"/>
                  <a:gd name="T28" fmla="*/ 3 w 3"/>
                  <a:gd name="T29" fmla="*/ 85 h 126"/>
                  <a:gd name="T30" fmla="*/ 3 w 3"/>
                  <a:gd name="T31" fmla="*/ 88 h 126"/>
                  <a:gd name="T32" fmla="*/ 3 w 3"/>
                  <a:gd name="T33" fmla="*/ 85 h 126"/>
                  <a:gd name="T34" fmla="*/ 3 w 3"/>
                  <a:gd name="T35" fmla="*/ 84 h 126"/>
                  <a:gd name="T36" fmla="*/ 3 w 3"/>
                  <a:gd name="T37" fmla="*/ 80 h 126"/>
                  <a:gd name="T38" fmla="*/ 3 w 3"/>
                  <a:gd name="T39" fmla="*/ 68 h 126"/>
                  <a:gd name="T40" fmla="*/ 3 w 3"/>
                  <a:gd name="T41" fmla="*/ 84 h 126"/>
                  <a:gd name="T42" fmla="*/ 3 w 3"/>
                  <a:gd name="T43" fmla="*/ 85 h 126"/>
                  <a:gd name="T44" fmla="*/ 3 w 3"/>
                  <a:gd name="T45" fmla="*/ 84 h 126"/>
                  <a:gd name="T46" fmla="*/ 3 w 3"/>
                  <a:gd name="T4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 h="126">
                    <a:moveTo>
                      <a:pt x="3" y="0"/>
                    </a:moveTo>
                    <a:cubicBezTo>
                      <a:pt x="3" y="0"/>
                      <a:pt x="3" y="0"/>
                      <a:pt x="3" y="0"/>
                    </a:cubicBezTo>
                    <a:cubicBezTo>
                      <a:pt x="3" y="18"/>
                      <a:pt x="3" y="40"/>
                      <a:pt x="3" y="80"/>
                    </a:cubicBezTo>
                    <a:cubicBezTo>
                      <a:pt x="2" y="69"/>
                      <a:pt x="2" y="41"/>
                      <a:pt x="1" y="41"/>
                    </a:cubicBezTo>
                    <a:cubicBezTo>
                      <a:pt x="1" y="41"/>
                      <a:pt x="1" y="43"/>
                      <a:pt x="0" y="49"/>
                    </a:cubicBezTo>
                    <a:cubicBezTo>
                      <a:pt x="1" y="102"/>
                      <a:pt x="1" y="86"/>
                      <a:pt x="2" y="117"/>
                    </a:cubicBezTo>
                    <a:cubicBezTo>
                      <a:pt x="1" y="91"/>
                      <a:pt x="2" y="84"/>
                      <a:pt x="2" y="84"/>
                    </a:cubicBezTo>
                    <a:cubicBezTo>
                      <a:pt x="2" y="84"/>
                      <a:pt x="2" y="88"/>
                      <a:pt x="2" y="92"/>
                    </a:cubicBezTo>
                    <a:cubicBezTo>
                      <a:pt x="2" y="96"/>
                      <a:pt x="2" y="100"/>
                      <a:pt x="2" y="100"/>
                    </a:cubicBezTo>
                    <a:cubicBezTo>
                      <a:pt x="2" y="100"/>
                      <a:pt x="2" y="95"/>
                      <a:pt x="3" y="80"/>
                    </a:cubicBezTo>
                    <a:cubicBezTo>
                      <a:pt x="3" y="97"/>
                      <a:pt x="3" y="112"/>
                      <a:pt x="3" y="126"/>
                    </a:cubicBezTo>
                    <a:cubicBezTo>
                      <a:pt x="3" y="111"/>
                      <a:pt x="3" y="96"/>
                      <a:pt x="3" y="82"/>
                    </a:cubicBezTo>
                    <a:cubicBezTo>
                      <a:pt x="3" y="83"/>
                      <a:pt x="3" y="84"/>
                      <a:pt x="3" y="84"/>
                    </a:cubicBezTo>
                    <a:cubicBezTo>
                      <a:pt x="3" y="85"/>
                      <a:pt x="3" y="85"/>
                      <a:pt x="3" y="85"/>
                    </a:cubicBezTo>
                    <a:cubicBezTo>
                      <a:pt x="3" y="85"/>
                      <a:pt x="3" y="85"/>
                      <a:pt x="3" y="85"/>
                    </a:cubicBezTo>
                    <a:cubicBezTo>
                      <a:pt x="3" y="87"/>
                      <a:pt x="3" y="88"/>
                      <a:pt x="3" y="88"/>
                    </a:cubicBezTo>
                    <a:cubicBezTo>
                      <a:pt x="3" y="88"/>
                      <a:pt x="3" y="87"/>
                      <a:pt x="3" y="85"/>
                    </a:cubicBezTo>
                    <a:cubicBezTo>
                      <a:pt x="3" y="85"/>
                      <a:pt x="3" y="84"/>
                      <a:pt x="3" y="84"/>
                    </a:cubicBezTo>
                    <a:cubicBezTo>
                      <a:pt x="3" y="83"/>
                      <a:pt x="3" y="81"/>
                      <a:pt x="3" y="80"/>
                    </a:cubicBezTo>
                    <a:cubicBezTo>
                      <a:pt x="3" y="71"/>
                      <a:pt x="3" y="68"/>
                      <a:pt x="3" y="68"/>
                    </a:cubicBezTo>
                    <a:cubicBezTo>
                      <a:pt x="3" y="68"/>
                      <a:pt x="3" y="79"/>
                      <a:pt x="3" y="84"/>
                    </a:cubicBezTo>
                    <a:cubicBezTo>
                      <a:pt x="3" y="85"/>
                      <a:pt x="3" y="85"/>
                      <a:pt x="3" y="85"/>
                    </a:cubicBezTo>
                    <a:cubicBezTo>
                      <a:pt x="3" y="84"/>
                      <a:pt x="3" y="84"/>
                      <a:pt x="3" y="84"/>
                    </a:cubicBezTo>
                    <a:cubicBezTo>
                      <a:pt x="3" y="0"/>
                      <a:pt x="3" y="0"/>
                      <a:pt x="3"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71"/>
              <p:cNvSpPr>
                <a:spLocks/>
              </p:cNvSpPr>
              <p:nvPr/>
            </p:nvSpPr>
            <p:spPr bwMode="auto">
              <a:xfrm>
                <a:off x="8821737" y="4295776"/>
                <a:ext cx="0" cy="14288"/>
              </a:xfrm>
              <a:custGeom>
                <a:avLst/>
                <a:gdLst>
                  <a:gd name="T0" fmla="*/ 0 h 7"/>
                  <a:gd name="T1" fmla="*/ 7 h 7"/>
                  <a:gd name="T2" fmla="*/ 4 h 7"/>
                  <a:gd name="T3" fmla="*/ 0 h 7"/>
                </a:gdLst>
                <a:ahLst/>
                <a:cxnLst>
                  <a:cxn ang="0">
                    <a:pos x="0" y="T0"/>
                  </a:cxn>
                  <a:cxn ang="0">
                    <a:pos x="0" y="T1"/>
                  </a:cxn>
                  <a:cxn ang="0">
                    <a:pos x="0" y="T2"/>
                  </a:cxn>
                  <a:cxn ang="0">
                    <a:pos x="0" y="T3"/>
                  </a:cxn>
                </a:cxnLst>
                <a:rect l="0" t="0" r="r" b="b"/>
                <a:pathLst>
                  <a:path h="7">
                    <a:moveTo>
                      <a:pt x="0" y="0"/>
                    </a:moveTo>
                    <a:cubicBezTo>
                      <a:pt x="0" y="0"/>
                      <a:pt x="0" y="2"/>
                      <a:pt x="0" y="7"/>
                    </a:cubicBezTo>
                    <a:cubicBezTo>
                      <a:pt x="0" y="5"/>
                      <a:pt x="0" y="5"/>
                      <a:pt x="0" y="4"/>
                    </a:cubicBezTo>
                    <a:cubicBezTo>
                      <a:pt x="0" y="2"/>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72"/>
              <p:cNvSpPr>
                <a:spLocks noEditPoints="1"/>
              </p:cNvSpPr>
              <p:nvPr/>
            </p:nvSpPr>
            <p:spPr bwMode="auto">
              <a:xfrm>
                <a:off x="8821737" y="4149726"/>
                <a:ext cx="6350" cy="201613"/>
              </a:xfrm>
              <a:custGeom>
                <a:avLst/>
                <a:gdLst>
                  <a:gd name="T0" fmla="*/ 3 w 3"/>
                  <a:gd name="T1" fmla="*/ 3 h 96"/>
                  <a:gd name="T2" fmla="*/ 1 w 3"/>
                  <a:gd name="T3" fmla="*/ 41 h 96"/>
                  <a:gd name="T4" fmla="*/ 1 w 3"/>
                  <a:gd name="T5" fmla="*/ 73 h 96"/>
                  <a:gd name="T6" fmla="*/ 1 w 3"/>
                  <a:gd name="T7" fmla="*/ 80 h 96"/>
                  <a:gd name="T8" fmla="*/ 1 w 3"/>
                  <a:gd name="T9" fmla="*/ 77 h 96"/>
                  <a:gd name="T10" fmla="*/ 1 w 3"/>
                  <a:gd name="T11" fmla="*/ 73 h 96"/>
                  <a:gd name="T12" fmla="*/ 0 w 3"/>
                  <a:gd name="T13" fmla="*/ 73 h 96"/>
                  <a:gd name="T14" fmla="*/ 1 w 3"/>
                  <a:gd name="T15" fmla="*/ 96 h 96"/>
                  <a:gd name="T16" fmla="*/ 2 w 3"/>
                  <a:gd name="T17" fmla="*/ 78 h 96"/>
                  <a:gd name="T18" fmla="*/ 1 w 3"/>
                  <a:gd name="T19" fmla="*/ 72 h 96"/>
                  <a:gd name="T20" fmla="*/ 3 w 3"/>
                  <a:gd name="T21" fmla="*/ 3 h 96"/>
                  <a:gd name="T22" fmla="*/ 3 w 3"/>
                  <a:gd name="T23" fmla="*/ 0 h 96"/>
                  <a:gd name="T24" fmla="*/ 3 w 3"/>
                  <a:gd name="T25" fmla="*/ 3 h 96"/>
                  <a:gd name="T26" fmla="*/ 3 w 3"/>
                  <a:gd name="T27" fmla="*/ 0 h 96"/>
                  <a:gd name="T28" fmla="*/ 3 w 3"/>
                  <a:gd name="T2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96">
                    <a:moveTo>
                      <a:pt x="3" y="3"/>
                    </a:moveTo>
                    <a:cubicBezTo>
                      <a:pt x="2" y="12"/>
                      <a:pt x="2" y="21"/>
                      <a:pt x="1" y="41"/>
                    </a:cubicBezTo>
                    <a:cubicBezTo>
                      <a:pt x="1" y="48"/>
                      <a:pt x="1" y="53"/>
                      <a:pt x="1" y="73"/>
                    </a:cubicBezTo>
                    <a:cubicBezTo>
                      <a:pt x="1" y="78"/>
                      <a:pt x="1" y="80"/>
                      <a:pt x="1" y="80"/>
                    </a:cubicBezTo>
                    <a:cubicBezTo>
                      <a:pt x="1" y="80"/>
                      <a:pt x="1" y="79"/>
                      <a:pt x="1" y="77"/>
                    </a:cubicBezTo>
                    <a:cubicBezTo>
                      <a:pt x="1" y="75"/>
                      <a:pt x="1" y="73"/>
                      <a:pt x="1" y="73"/>
                    </a:cubicBezTo>
                    <a:cubicBezTo>
                      <a:pt x="1" y="73"/>
                      <a:pt x="1" y="73"/>
                      <a:pt x="0" y="73"/>
                    </a:cubicBezTo>
                    <a:cubicBezTo>
                      <a:pt x="1" y="81"/>
                      <a:pt x="1" y="96"/>
                      <a:pt x="1" y="96"/>
                    </a:cubicBezTo>
                    <a:cubicBezTo>
                      <a:pt x="1" y="96"/>
                      <a:pt x="1" y="91"/>
                      <a:pt x="2" y="78"/>
                    </a:cubicBezTo>
                    <a:cubicBezTo>
                      <a:pt x="1" y="72"/>
                      <a:pt x="1" y="72"/>
                      <a:pt x="1" y="72"/>
                    </a:cubicBezTo>
                    <a:cubicBezTo>
                      <a:pt x="2" y="45"/>
                      <a:pt x="2" y="13"/>
                      <a:pt x="3" y="3"/>
                    </a:cubicBezTo>
                    <a:moveTo>
                      <a:pt x="3" y="0"/>
                    </a:moveTo>
                    <a:cubicBezTo>
                      <a:pt x="3" y="0"/>
                      <a:pt x="3" y="1"/>
                      <a:pt x="3" y="3"/>
                    </a:cubicBezTo>
                    <a:cubicBezTo>
                      <a:pt x="3" y="2"/>
                      <a:pt x="3" y="1"/>
                      <a:pt x="3" y="0"/>
                    </a:cubicBezTo>
                    <a:cubicBezTo>
                      <a:pt x="3" y="0"/>
                      <a:pt x="3" y="0"/>
                      <a:pt x="3"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73"/>
              <p:cNvSpPr>
                <a:spLocks/>
              </p:cNvSpPr>
              <p:nvPr/>
            </p:nvSpPr>
            <p:spPr bwMode="auto">
              <a:xfrm>
                <a:off x="8823325" y="3673476"/>
                <a:ext cx="1587" cy="155575"/>
              </a:xfrm>
              <a:custGeom>
                <a:avLst/>
                <a:gdLst>
                  <a:gd name="T0" fmla="*/ 1 w 1"/>
                  <a:gd name="T1" fmla="*/ 0 h 74"/>
                  <a:gd name="T2" fmla="*/ 0 w 1"/>
                  <a:gd name="T3" fmla="*/ 36 h 74"/>
                  <a:gd name="T4" fmla="*/ 1 w 1"/>
                  <a:gd name="T5" fmla="*/ 34 h 74"/>
                  <a:gd name="T6" fmla="*/ 1 w 1"/>
                  <a:gd name="T7" fmla="*/ 71 h 74"/>
                  <a:gd name="T8" fmla="*/ 1 w 1"/>
                  <a:gd name="T9" fmla="*/ 0 h 74"/>
                </a:gdLst>
                <a:ahLst/>
                <a:cxnLst>
                  <a:cxn ang="0">
                    <a:pos x="T0" y="T1"/>
                  </a:cxn>
                  <a:cxn ang="0">
                    <a:pos x="T2" y="T3"/>
                  </a:cxn>
                  <a:cxn ang="0">
                    <a:pos x="T4" y="T5"/>
                  </a:cxn>
                  <a:cxn ang="0">
                    <a:pos x="T6" y="T7"/>
                  </a:cxn>
                  <a:cxn ang="0">
                    <a:pos x="T8" y="T9"/>
                  </a:cxn>
                </a:cxnLst>
                <a:rect l="0" t="0" r="r" b="b"/>
                <a:pathLst>
                  <a:path w="1" h="74">
                    <a:moveTo>
                      <a:pt x="1" y="0"/>
                    </a:moveTo>
                    <a:cubicBezTo>
                      <a:pt x="0" y="36"/>
                      <a:pt x="0" y="36"/>
                      <a:pt x="0" y="36"/>
                    </a:cubicBezTo>
                    <a:cubicBezTo>
                      <a:pt x="1" y="34"/>
                      <a:pt x="1" y="34"/>
                      <a:pt x="1" y="34"/>
                    </a:cubicBezTo>
                    <a:cubicBezTo>
                      <a:pt x="1" y="74"/>
                      <a:pt x="1" y="66"/>
                      <a:pt x="1" y="71"/>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74"/>
              <p:cNvSpPr>
                <a:spLocks/>
              </p:cNvSpPr>
              <p:nvPr/>
            </p:nvSpPr>
            <p:spPr bwMode="auto">
              <a:xfrm>
                <a:off x="8831262" y="2947988"/>
                <a:ext cx="3175" cy="85725"/>
              </a:xfrm>
              <a:custGeom>
                <a:avLst/>
                <a:gdLst>
                  <a:gd name="T0" fmla="*/ 0 w 2"/>
                  <a:gd name="T1" fmla="*/ 0 h 54"/>
                  <a:gd name="T2" fmla="*/ 0 w 2"/>
                  <a:gd name="T3" fmla="*/ 42 h 54"/>
                  <a:gd name="T4" fmla="*/ 2 w 2"/>
                  <a:gd name="T5" fmla="*/ 54 h 54"/>
                  <a:gd name="T6" fmla="*/ 0 w 2"/>
                  <a:gd name="T7" fmla="*/ 0 h 54"/>
                </a:gdLst>
                <a:ahLst/>
                <a:cxnLst>
                  <a:cxn ang="0">
                    <a:pos x="T0" y="T1"/>
                  </a:cxn>
                  <a:cxn ang="0">
                    <a:pos x="T2" y="T3"/>
                  </a:cxn>
                  <a:cxn ang="0">
                    <a:pos x="T4" y="T5"/>
                  </a:cxn>
                  <a:cxn ang="0">
                    <a:pos x="T6" y="T7"/>
                  </a:cxn>
                </a:cxnLst>
                <a:rect l="0" t="0" r="r" b="b"/>
                <a:pathLst>
                  <a:path w="2" h="54">
                    <a:moveTo>
                      <a:pt x="0" y="0"/>
                    </a:moveTo>
                    <a:lnTo>
                      <a:pt x="0" y="42"/>
                    </a:lnTo>
                    <a:lnTo>
                      <a:pt x="2" y="54"/>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75"/>
              <p:cNvSpPr>
                <a:spLocks/>
              </p:cNvSpPr>
              <p:nvPr/>
            </p:nvSpPr>
            <p:spPr bwMode="auto">
              <a:xfrm>
                <a:off x="8831262" y="2947988"/>
                <a:ext cx="3175" cy="85725"/>
              </a:xfrm>
              <a:custGeom>
                <a:avLst/>
                <a:gdLst>
                  <a:gd name="T0" fmla="*/ 0 w 2"/>
                  <a:gd name="T1" fmla="*/ 0 h 54"/>
                  <a:gd name="T2" fmla="*/ 0 w 2"/>
                  <a:gd name="T3" fmla="*/ 42 h 54"/>
                  <a:gd name="T4" fmla="*/ 2 w 2"/>
                  <a:gd name="T5" fmla="*/ 54 h 54"/>
                  <a:gd name="T6" fmla="*/ 0 w 2"/>
                  <a:gd name="T7" fmla="*/ 0 h 54"/>
                </a:gdLst>
                <a:ahLst/>
                <a:cxnLst>
                  <a:cxn ang="0">
                    <a:pos x="T0" y="T1"/>
                  </a:cxn>
                  <a:cxn ang="0">
                    <a:pos x="T2" y="T3"/>
                  </a:cxn>
                  <a:cxn ang="0">
                    <a:pos x="T4" y="T5"/>
                  </a:cxn>
                  <a:cxn ang="0">
                    <a:pos x="T6" y="T7"/>
                  </a:cxn>
                </a:cxnLst>
                <a:rect l="0" t="0" r="r" b="b"/>
                <a:pathLst>
                  <a:path w="2" h="54">
                    <a:moveTo>
                      <a:pt x="0" y="0"/>
                    </a:moveTo>
                    <a:lnTo>
                      <a:pt x="0" y="42"/>
                    </a:lnTo>
                    <a:lnTo>
                      <a:pt x="2"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76"/>
              <p:cNvSpPr>
                <a:spLocks/>
              </p:cNvSpPr>
              <p:nvPr/>
            </p:nvSpPr>
            <p:spPr bwMode="auto">
              <a:xfrm>
                <a:off x="8831262" y="2778126"/>
                <a:ext cx="3175" cy="50800"/>
              </a:xfrm>
              <a:custGeom>
                <a:avLst/>
                <a:gdLst>
                  <a:gd name="T0" fmla="*/ 0 w 2"/>
                  <a:gd name="T1" fmla="*/ 0 h 32"/>
                  <a:gd name="T2" fmla="*/ 0 w 2"/>
                  <a:gd name="T3" fmla="*/ 28 h 32"/>
                  <a:gd name="T4" fmla="*/ 2 w 2"/>
                  <a:gd name="T5" fmla="*/ 32 h 32"/>
                  <a:gd name="T6" fmla="*/ 0 w 2"/>
                  <a:gd name="T7" fmla="*/ 0 h 32"/>
                </a:gdLst>
                <a:ahLst/>
                <a:cxnLst>
                  <a:cxn ang="0">
                    <a:pos x="T0" y="T1"/>
                  </a:cxn>
                  <a:cxn ang="0">
                    <a:pos x="T2" y="T3"/>
                  </a:cxn>
                  <a:cxn ang="0">
                    <a:pos x="T4" y="T5"/>
                  </a:cxn>
                  <a:cxn ang="0">
                    <a:pos x="T6" y="T7"/>
                  </a:cxn>
                </a:cxnLst>
                <a:rect l="0" t="0" r="r" b="b"/>
                <a:pathLst>
                  <a:path w="2" h="32">
                    <a:moveTo>
                      <a:pt x="0" y="0"/>
                    </a:moveTo>
                    <a:lnTo>
                      <a:pt x="0" y="28"/>
                    </a:lnTo>
                    <a:lnTo>
                      <a:pt x="2" y="32"/>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77"/>
              <p:cNvSpPr>
                <a:spLocks/>
              </p:cNvSpPr>
              <p:nvPr/>
            </p:nvSpPr>
            <p:spPr bwMode="auto">
              <a:xfrm>
                <a:off x="8831262" y="2778126"/>
                <a:ext cx="3175" cy="50800"/>
              </a:xfrm>
              <a:custGeom>
                <a:avLst/>
                <a:gdLst>
                  <a:gd name="T0" fmla="*/ 0 w 2"/>
                  <a:gd name="T1" fmla="*/ 0 h 32"/>
                  <a:gd name="T2" fmla="*/ 0 w 2"/>
                  <a:gd name="T3" fmla="*/ 28 h 32"/>
                  <a:gd name="T4" fmla="*/ 2 w 2"/>
                  <a:gd name="T5" fmla="*/ 32 h 32"/>
                  <a:gd name="T6" fmla="*/ 0 w 2"/>
                  <a:gd name="T7" fmla="*/ 0 h 32"/>
                </a:gdLst>
                <a:ahLst/>
                <a:cxnLst>
                  <a:cxn ang="0">
                    <a:pos x="T0" y="T1"/>
                  </a:cxn>
                  <a:cxn ang="0">
                    <a:pos x="T2" y="T3"/>
                  </a:cxn>
                  <a:cxn ang="0">
                    <a:pos x="T4" y="T5"/>
                  </a:cxn>
                  <a:cxn ang="0">
                    <a:pos x="T6" y="T7"/>
                  </a:cxn>
                </a:cxnLst>
                <a:rect l="0" t="0" r="r" b="b"/>
                <a:pathLst>
                  <a:path w="2" h="32">
                    <a:moveTo>
                      <a:pt x="0" y="0"/>
                    </a:moveTo>
                    <a:lnTo>
                      <a:pt x="0" y="28"/>
                    </a:lnTo>
                    <a:lnTo>
                      <a:pt x="2" y="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78"/>
              <p:cNvSpPr>
                <a:spLocks/>
              </p:cNvSpPr>
              <p:nvPr/>
            </p:nvSpPr>
            <p:spPr bwMode="auto">
              <a:xfrm>
                <a:off x="2628900" y="2397126"/>
                <a:ext cx="0" cy="41275"/>
              </a:xfrm>
              <a:custGeom>
                <a:avLst/>
                <a:gdLst>
                  <a:gd name="T0" fmla="*/ 0 h 20"/>
                  <a:gd name="T1" fmla="*/ 20 h 20"/>
                  <a:gd name="T2" fmla="*/ 0 h 20"/>
                </a:gdLst>
                <a:ahLst/>
                <a:cxnLst>
                  <a:cxn ang="0">
                    <a:pos x="0" y="T0"/>
                  </a:cxn>
                  <a:cxn ang="0">
                    <a:pos x="0" y="T1"/>
                  </a:cxn>
                  <a:cxn ang="0">
                    <a:pos x="0" y="T2"/>
                  </a:cxn>
                </a:cxnLst>
                <a:rect l="0" t="0" r="r" b="b"/>
                <a:pathLst>
                  <a:path h="20">
                    <a:moveTo>
                      <a:pt x="0" y="0"/>
                    </a:moveTo>
                    <a:cubicBezTo>
                      <a:pt x="0" y="20"/>
                      <a:pt x="0" y="20"/>
                      <a:pt x="0" y="20"/>
                    </a:cubicBezTo>
                    <a:cubicBezTo>
                      <a:pt x="0" y="10"/>
                      <a:pt x="0" y="4"/>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79"/>
              <p:cNvSpPr>
                <a:spLocks/>
              </p:cNvSpPr>
              <p:nvPr/>
            </p:nvSpPr>
            <p:spPr bwMode="auto">
              <a:xfrm>
                <a:off x="2625725" y="2071688"/>
                <a:ext cx="3175" cy="15875"/>
              </a:xfrm>
              <a:custGeom>
                <a:avLst/>
                <a:gdLst>
                  <a:gd name="T0" fmla="*/ 0 w 1"/>
                  <a:gd name="T1" fmla="*/ 0 h 7"/>
                  <a:gd name="T2" fmla="*/ 1 w 1"/>
                  <a:gd name="T3" fmla="*/ 7 h 7"/>
                  <a:gd name="T4" fmla="*/ 1 w 1"/>
                  <a:gd name="T5" fmla="*/ 4 h 7"/>
                  <a:gd name="T6" fmla="*/ 0 w 1"/>
                  <a:gd name="T7" fmla="*/ 0 h 7"/>
                </a:gdLst>
                <a:ahLst/>
                <a:cxnLst>
                  <a:cxn ang="0">
                    <a:pos x="T0" y="T1"/>
                  </a:cxn>
                  <a:cxn ang="0">
                    <a:pos x="T2" y="T3"/>
                  </a:cxn>
                  <a:cxn ang="0">
                    <a:pos x="T4" y="T5"/>
                  </a:cxn>
                  <a:cxn ang="0">
                    <a:pos x="T6" y="T7"/>
                  </a:cxn>
                </a:cxnLst>
                <a:rect l="0" t="0" r="r" b="b"/>
                <a:pathLst>
                  <a:path w="1" h="7">
                    <a:moveTo>
                      <a:pt x="0" y="0"/>
                    </a:moveTo>
                    <a:cubicBezTo>
                      <a:pt x="1" y="5"/>
                      <a:pt x="1" y="7"/>
                      <a:pt x="1" y="7"/>
                    </a:cubicBezTo>
                    <a:cubicBezTo>
                      <a:pt x="1" y="7"/>
                      <a:pt x="1" y="6"/>
                      <a:pt x="1" y="4"/>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80"/>
              <p:cNvSpPr>
                <a:spLocks/>
              </p:cNvSpPr>
              <p:nvPr/>
            </p:nvSpPr>
            <p:spPr bwMode="auto">
              <a:xfrm>
                <a:off x="6507162" y="269876"/>
                <a:ext cx="128587" cy="3175"/>
              </a:xfrm>
              <a:custGeom>
                <a:avLst/>
                <a:gdLst>
                  <a:gd name="T0" fmla="*/ 5 w 61"/>
                  <a:gd name="T1" fmla="*/ 0 h 1"/>
                  <a:gd name="T2" fmla="*/ 1 w 61"/>
                  <a:gd name="T3" fmla="*/ 0 h 1"/>
                  <a:gd name="T4" fmla="*/ 10 w 61"/>
                  <a:gd name="T5" fmla="*/ 1 h 1"/>
                  <a:gd name="T6" fmla="*/ 10 w 61"/>
                  <a:gd name="T7" fmla="*/ 1 h 1"/>
                  <a:gd name="T8" fmla="*/ 30 w 61"/>
                  <a:gd name="T9" fmla="*/ 1 h 1"/>
                  <a:gd name="T10" fmla="*/ 61 w 61"/>
                  <a:gd name="T11" fmla="*/ 1 h 1"/>
                  <a:gd name="T12" fmla="*/ 5 w 6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1" h="1">
                    <a:moveTo>
                      <a:pt x="5" y="0"/>
                    </a:moveTo>
                    <a:cubicBezTo>
                      <a:pt x="1" y="0"/>
                      <a:pt x="0" y="0"/>
                      <a:pt x="1" y="0"/>
                    </a:cubicBezTo>
                    <a:cubicBezTo>
                      <a:pt x="10" y="1"/>
                      <a:pt x="10" y="1"/>
                      <a:pt x="10" y="1"/>
                    </a:cubicBezTo>
                    <a:cubicBezTo>
                      <a:pt x="10" y="1"/>
                      <a:pt x="10" y="1"/>
                      <a:pt x="10" y="1"/>
                    </a:cubicBezTo>
                    <a:cubicBezTo>
                      <a:pt x="17" y="1"/>
                      <a:pt x="24" y="1"/>
                      <a:pt x="30" y="1"/>
                    </a:cubicBezTo>
                    <a:cubicBezTo>
                      <a:pt x="42" y="1"/>
                      <a:pt x="52" y="1"/>
                      <a:pt x="61" y="1"/>
                    </a:cubicBezTo>
                    <a:cubicBezTo>
                      <a:pt x="39" y="0"/>
                      <a:pt x="14" y="0"/>
                      <a:pt x="5"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81"/>
              <p:cNvSpPr>
                <a:spLocks/>
              </p:cNvSpPr>
              <p:nvPr/>
            </p:nvSpPr>
            <p:spPr bwMode="auto">
              <a:xfrm>
                <a:off x="3398837" y="280988"/>
                <a:ext cx="61912" cy="1588"/>
              </a:xfrm>
              <a:custGeom>
                <a:avLst/>
                <a:gdLst>
                  <a:gd name="T0" fmla="*/ 29 w 29"/>
                  <a:gd name="T1" fmla="*/ 0 h 1"/>
                  <a:gd name="T2" fmla="*/ 0 w 29"/>
                  <a:gd name="T3" fmla="*/ 1 h 1"/>
                  <a:gd name="T4" fmla="*/ 9 w 29"/>
                  <a:gd name="T5" fmla="*/ 1 h 1"/>
                  <a:gd name="T6" fmla="*/ 9 w 29"/>
                  <a:gd name="T7" fmla="*/ 1 h 1"/>
                  <a:gd name="T8" fmla="*/ 9 w 29"/>
                  <a:gd name="T9" fmla="*/ 1 h 1"/>
                  <a:gd name="T10" fmla="*/ 29 w 29"/>
                  <a:gd name="T11" fmla="*/ 0 h 1"/>
                </a:gdLst>
                <a:ahLst/>
                <a:cxnLst>
                  <a:cxn ang="0">
                    <a:pos x="T0" y="T1"/>
                  </a:cxn>
                  <a:cxn ang="0">
                    <a:pos x="T2" y="T3"/>
                  </a:cxn>
                  <a:cxn ang="0">
                    <a:pos x="T4" y="T5"/>
                  </a:cxn>
                  <a:cxn ang="0">
                    <a:pos x="T6" y="T7"/>
                  </a:cxn>
                  <a:cxn ang="0">
                    <a:pos x="T8" y="T9"/>
                  </a:cxn>
                  <a:cxn ang="0">
                    <a:pos x="T10" y="T11"/>
                  </a:cxn>
                </a:cxnLst>
                <a:rect l="0" t="0" r="r" b="b"/>
                <a:pathLst>
                  <a:path w="29" h="1">
                    <a:moveTo>
                      <a:pt x="29" y="0"/>
                    </a:moveTo>
                    <a:cubicBezTo>
                      <a:pt x="21" y="1"/>
                      <a:pt x="11" y="1"/>
                      <a:pt x="0" y="1"/>
                    </a:cubicBezTo>
                    <a:cubicBezTo>
                      <a:pt x="3" y="1"/>
                      <a:pt x="6" y="1"/>
                      <a:pt x="9" y="1"/>
                    </a:cubicBezTo>
                    <a:cubicBezTo>
                      <a:pt x="9" y="1"/>
                      <a:pt x="9" y="1"/>
                      <a:pt x="9" y="1"/>
                    </a:cubicBezTo>
                    <a:cubicBezTo>
                      <a:pt x="9" y="1"/>
                      <a:pt x="9" y="1"/>
                      <a:pt x="9" y="1"/>
                    </a:cubicBezTo>
                    <a:cubicBezTo>
                      <a:pt x="16" y="1"/>
                      <a:pt x="23" y="1"/>
                      <a:pt x="29"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282"/>
              <p:cNvSpPr>
                <a:spLocks noEditPoints="1"/>
              </p:cNvSpPr>
              <p:nvPr/>
            </p:nvSpPr>
            <p:spPr bwMode="auto">
              <a:xfrm>
                <a:off x="3273425" y="288926"/>
                <a:ext cx="80962" cy="3175"/>
              </a:xfrm>
              <a:custGeom>
                <a:avLst/>
                <a:gdLst>
                  <a:gd name="T0" fmla="*/ 30 w 39"/>
                  <a:gd name="T1" fmla="*/ 1 h 1"/>
                  <a:gd name="T2" fmla="*/ 39 w 39"/>
                  <a:gd name="T3" fmla="*/ 1 h 1"/>
                  <a:gd name="T4" fmla="*/ 30 w 39"/>
                  <a:gd name="T5" fmla="*/ 1 h 1"/>
                  <a:gd name="T6" fmla="*/ 0 w 39"/>
                  <a:gd name="T7" fmla="*/ 0 h 1"/>
                  <a:gd name="T8" fmla="*/ 30 w 39"/>
                  <a:gd name="T9" fmla="*/ 1 h 1"/>
                  <a:gd name="T10" fmla="*/ 0 w 39"/>
                  <a:gd name="T11" fmla="*/ 0 h 1"/>
                </a:gdLst>
                <a:ahLst/>
                <a:cxnLst>
                  <a:cxn ang="0">
                    <a:pos x="T0" y="T1"/>
                  </a:cxn>
                  <a:cxn ang="0">
                    <a:pos x="T2" y="T3"/>
                  </a:cxn>
                  <a:cxn ang="0">
                    <a:pos x="T4" y="T5"/>
                  </a:cxn>
                  <a:cxn ang="0">
                    <a:pos x="T6" y="T7"/>
                  </a:cxn>
                  <a:cxn ang="0">
                    <a:pos x="T8" y="T9"/>
                  </a:cxn>
                  <a:cxn ang="0">
                    <a:pos x="T10" y="T11"/>
                  </a:cxn>
                </a:cxnLst>
                <a:rect l="0" t="0" r="r" b="b"/>
                <a:pathLst>
                  <a:path w="39" h="1">
                    <a:moveTo>
                      <a:pt x="30" y="1"/>
                    </a:moveTo>
                    <a:cubicBezTo>
                      <a:pt x="33" y="1"/>
                      <a:pt x="36" y="1"/>
                      <a:pt x="39" y="1"/>
                    </a:cubicBezTo>
                    <a:cubicBezTo>
                      <a:pt x="30" y="1"/>
                      <a:pt x="30" y="1"/>
                      <a:pt x="30" y="1"/>
                    </a:cubicBezTo>
                    <a:moveTo>
                      <a:pt x="0" y="0"/>
                    </a:moveTo>
                    <a:cubicBezTo>
                      <a:pt x="30" y="1"/>
                      <a:pt x="30" y="1"/>
                      <a:pt x="30" y="1"/>
                    </a:cubicBezTo>
                    <a:cubicBezTo>
                      <a:pt x="17" y="0"/>
                      <a:pt x="7"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283"/>
              <p:cNvSpPr>
                <a:spLocks/>
              </p:cNvSpPr>
              <p:nvPr/>
            </p:nvSpPr>
            <p:spPr bwMode="auto">
              <a:xfrm>
                <a:off x="2630487" y="4113213"/>
                <a:ext cx="1587" cy="53975"/>
              </a:xfrm>
              <a:custGeom>
                <a:avLst/>
                <a:gdLst>
                  <a:gd name="T0" fmla="*/ 0 w 1"/>
                  <a:gd name="T1" fmla="*/ 0 h 25"/>
                  <a:gd name="T2" fmla="*/ 0 w 1"/>
                  <a:gd name="T3" fmla="*/ 0 h 25"/>
                  <a:gd name="T4" fmla="*/ 0 w 1"/>
                  <a:gd name="T5" fmla="*/ 1 h 25"/>
                  <a:gd name="T6" fmla="*/ 0 w 1"/>
                  <a:gd name="T7" fmla="*/ 1 h 25"/>
                  <a:gd name="T8" fmla="*/ 1 w 1"/>
                  <a:gd name="T9" fmla="*/ 25 h 25"/>
                  <a:gd name="T10" fmla="*/ 0 w 1"/>
                  <a:gd name="T11" fmla="*/ 0 h 25"/>
                </a:gdLst>
                <a:ahLst/>
                <a:cxnLst>
                  <a:cxn ang="0">
                    <a:pos x="T0" y="T1"/>
                  </a:cxn>
                  <a:cxn ang="0">
                    <a:pos x="T2" y="T3"/>
                  </a:cxn>
                  <a:cxn ang="0">
                    <a:pos x="T4" y="T5"/>
                  </a:cxn>
                  <a:cxn ang="0">
                    <a:pos x="T6" y="T7"/>
                  </a:cxn>
                  <a:cxn ang="0">
                    <a:pos x="T8" y="T9"/>
                  </a:cxn>
                  <a:cxn ang="0">
                    <a:pos x="T10" y="T11"/>
                  </a:cxn>
                </a:cxnLst>
                <a:rect l="0" t="0" r="r" b="b"/>
                <a:pathLst>
                  <a:path w="1" h="25">
                    <a:moveTo>
                      <a:pt x="0" y="0"/>
                    </a:moveTo>
                    <a:cubicBezTo>
                      <a:pt x="0" y="0"/>
                      <a:pt x="0" y="0"/>
                      <a:pt x="0" y="0"/>
                    </a:cubicBezTo>
                    <a:cubicBezTo>
                      <a:pt x="0" y="1"/>
                      <a:pt x="0" y="1"/>
                      <a:pt x="0" y="1"/>
                    </a:cubicBezTo>
                    <a:cubicBezTo>
                      <a:pt x="0" y="1"/>
                      <a:pt x="0" y="1"/>
                      <a:pt x="0" y="1"/>
                    </a:cubicBezTo>
                    <a:cubicBezTo>
                      <a:pt x="1" y="25"/>
                      <a:pt x="1" y="25"/>
                      <a:pt x="1" y="25"/>
                    </a:cubicBezTo>
                    <a:cubicBezTo>
                      <a:pt x="1" y="4"/>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84"/>
              <p:cNvSpPr>
                <a:spLocks/>
              </p:cNvSpPr>
              <p:nvPr/>
            </p:nvSpPr>
            <p:spPr bwMode="auto">
              <a:xfrm>
                <a:off x="8829675" y="714376"/>
                <a:ext cx="1587" cy="138113"/>
              </a:xfrm>
              <a:custGeom>
                <a:avLst/>
                <a:gdLst>
                  <a:gd name="T0" fmla="*/ 1 w 1"/>
                  <a:gd name="T1" fmla="*/ 0 h 65"/>
                  <a:gd name="T2" fmla="*/ 1 w 1"/>
                  <a:gd name="T3" fmla="*/ 65 h 65"/>
                  <a:gd name="T4" fmla="*/ 1 w 1"/>
                  <a:gd name="T5" fmla="*/ 0 h 65"/>
                </a:gdLst>
                <a:ahLst/>
                <a:cxnLst>
                  <a:cxn ang="0">
                    <a:pos x="T0" y="T1"/>
                  </a:cxn>
                  <a:cxn ang="0">
                    <a:pos x="T2" y="T3"/>
                  </a:cxn>
                  <a:cxn ang="0">
                    <a:pos x="T4" y="T5"/>
                  </a:cxn>
                </a:cxnLst>
                <a:rect l="0" t="0" r="r" b="b"/>
                <a:pathLst>
                  <a:path w="1" h="65">
                    <a:moveTo>
                      <a:pt x="1" y="0"/>
                    </a:moveTo>
                    <a:cubicBezTo>
                      <a:pt x="1" y="31"/>
                      <a:pt x="0" y="57"/>
                      <a:pt x="1" y="65"/>
                    </a:cubicBezTo>
                    <a:cubicBezTo>
                      <a:pt x="1" y="39"/>
                      <a:pt x="1" y="18"/>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85"/>
              <p:cNvSpPr>
                <a:spLocks/>
              </p:cNvSpPr>
              <p:nvPr/>
            </p:nvSpPr>
            <p:spPr bwMode="auto">
              <a:xfrm>
                <a:off x="2609850" y="2270126"/>
                <a:ext cx="0" cy="38100"/>
              </a:xfrm>
              <a:custGeom>
                <a:avLst/>
                <a:gdLst>
                  <a:gd name="T0" fmla="*/ 0 h 18"/>
                  <a:gd name="T1" fmla="*/ 1 h 18"/>
                  <a:gd name="T2" fmla="*/ 18 h 18"/>
                  <a:gd name="T3" fmla="*/ 18 h 18"/>
                  <a:gd name="T4" fmla="*/ 0 h 18"/>
                </a:gdLst>
                <a:ahLst/>
                <a:cxnLst>
                  <a:cxn ang="0">
                    <a:pos x="0" y="T0"/>
                  </a:cxn>
                  <a:cxn ang="0">
                    <a:pos x="0" y="T1"/>
                  </a:cxn>
                  <a:cxn ang="0">
                    <a:pos x="0" y="T2"/>
                  </a:cxn>
                  <a:cxn ang="0">
                    <a:pos x="0" y="T3"/>
                  </a:cxn>
                  <a:cxn ang="0">
                    <a:pos x="0" y="T4"/>
                  </a:cxn>
                </a:cxnLst>
                <a:rect l="0" t="0" r="r" b="b"/>
                <a:pathLst>
                  <a:path h="18">
                    <a:moveTo>
                      <a:pt x="0" y="0"/>
                    </a:moveTo>
                    <a:cubicBezTo>
                      <a:pt x="0" y="0"/>
                      <a:pt x="0" y="0"/>
                      <a:pt x="0" y="1"/>
                    </a:cubicBezTo>
                    <a:cubicBezTo>
                      <a:pt x="0" y="13"/>
                      <a:pt x="0" y="18"/>
                      <a:pt x="0" y="18"/>
                    </a:cubicBezTo>
                    <a:cubicBezTo>
                      <a:pt x="0" y="18"/>
                      <a:pt x="0" y="18"/>
                      <a:pt x="0" y="18"/>
                    </a:cubicBezTo>
                    <a:cubicBezTo>
                      <a:pt x="0" y="7"/>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86"/>
              <p:cNvSpPr>
                <a:spLocks/>
              </p:cNvSpPr>
              <p:nvPr/>
            </p:nvSpPr>
            <p:spPr bwMode="auto">
              <a:xfrm>
                <a:off x="8831262" y="557213"/>
                <a:ext cx="3175" cy="157163"/>
              </a:xfrm>
              <a:custGeom>
                <a:avLst/>
                <a:gdLst>
                  <a:gd name="T0" fmla="*/ 0 w 1"/>
                  <a:gd name="T1" fmla="*/ 0 h 75"/>
                  <a:gd name="T2" fmla="*/ 0 w 1"/>
                  <a:gd name="T3" fmla="*/ 14 h 75"/>
                  <a:gd name="T4" fmla="*/ 0 w 1"/>
                  <a:gd name="T5" fmla="*/ 75 h 75"/>
                  <a:gd name="T6" fmla="*/ 0 w 1"/>
                  <a:gd name="T7" fmla="*/ 0 h 75"/>
                </a:gdLst>
                <a:ahLst/>
                <a:cxnLst>
                  <a:cxn ang="0">
                    <a:pos x="T0" y="T1"/>
                  </a:cxn>
                  <a:cxn ang="0">
                    <a:pos x="T2" y="T3"/>
                  </a:cxn>
                  <a:cxn ang="0">
                    <a:pos x="T4" y="T5"/>
                  </a:cxn>
                  <a:cxn ang="0">
                    <a:pos x="T6" y="T7"/>
                  </a:cxn>
                </a:cxnLst>
                <a:rect l="0" t="0" r="r" b="b"/>
                <a:pathLst>
                  <a:path w="1" h="75">
                    <a:moveTo>
                      <a:pt x="0" y="0"/>
                    </a:moveTo>
                    <a:cubicBezTo>
                      <a:pt x="0" y="5"/>
                      <a:pt x="0" y="9"/>
                      <a:pt x="0" y="14"/>
                    </a:cubicBezTo>
                    <a:cubicBezTo>
                      <a:pt x="0" y="33"/>
                      <a:pt x="0" y="52"/>
                      <a:pt x="0" y="75"/>
                    </a:cubicBezTo>
                    <a:cubicBezTo>
                      <a:pt x="1" y="52"/>
                      <a:pt x="1" y="26"/>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87"/>
              <p:cNvSpPr>
                <a:spLocks/>
              </p:cNvSpPr>
              <p:nvPr/>
            </p:nvSpPr>
            <p:spPr bwMode="auto">
              <a:xfrm>
                <a:off x="6475412" y="6484938"/>
                <a:ext cx="15875" cy="0"/>
              </a:xfrm>
              <a:custGeom>
                <a:avLst/>
                <a:gdLst>
                  <a:gd name="T0" fmla="*/ 3 w 7"/>
                  <a:gd name="T1" fmla="*/ 0 w 7"/>
                  <a:gd name="T2" fmla="*/ 7 w 7"/>
                  <a:gd name="T3" fmla="*/ 3 w 7"/>
                </a:gdLst>
                <a:ahLst/>
                <a:cxnLst>
                  <a:cxn ang="0">
                    <a:pos x="T0" y="0"/>
                  </a:cxn>
                  <a:cxn ang="0">
                    <a:pos x="T1" y="0"/>
                  </a:cxn>
                  <a:cxn ang="0">
                    <a:pos x="T2" y="0"/>
                  </a:cxn>
                  <a:cxn ang="0">
                    <a:pos x="T3" y="0"/>
                  </a:cxn>
                </a:cxnLst>
                <a:rect l="0" t="0" r="r" b="b"/>
                <a:pathLst>
                  <a:path w="7">
                    <a:moveTo>
                      <a:pt x="3" y="0"/>
                    </a:moveTo>
                    <a:cubicBezTo>
                      <a:pt x="2" y="0"/>
                      <a:pt x="1" y="0"/>
                      <a:pt x="0" y="0"/>
                    </a:cubicBezTo>
                    <a:cubicBezTo>
                      <a:pt x="2" y="0"/>
                      <a:pt x="5" y="0"/>
                      <a:pt x="7" y="0"/>
                    </a:cubicBezTo>
                    <a:cubicBezTo>
                      <a:pt x="7" y="0"/>
                      <a:pt x="6" y="0"/>
                      <a:pt x="3"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288"/>
              <p:cNvSpPr>
                <a:spLocks/>
              </p:cNvSpPr>
              <p:nvPr/>
            </p:nvSpPr>
            <p:spPr bwMode="auto">
              <a:xfrm>
                <a:off x="8218487" y="6503988"/>
                <a:ext cx="74612" cy="0"/>
              </a:xfrm>
              <a:custGeom>
                <a:avLst/>
                <a:gdLst>
                  <a:gd name="T0" fmla="*/ 35 w 35"/>
                  <a:gd name="T1" fmla="*/ 0 w 35"/>
                  <a:gd name="T2" fmla="*/ 10 w 35"/>
                  <a:gd name="T3" fmla="*/ 35 w 35"/>
                </a:gdLst>
                <a:ahLst/>
                <a:cxnLst>
                  <a:cxn ang="0">
                    <a:pos x="T0" y="0"/>
                  </a:cxn>
                  <a:cxn ang="0">
                    <a:pos x="T1" y="0"/>
                  </a:cxn>
                  <a:cxn ang="0">
                    <a:pos x="T2" y="0"/>
                  </a:cxn>
                  <a:cxn ang="0">
                    <a:pos x="T3" y="0"/>
                  </a:cxn>
                </a:cxnLst>
                <a:rect l="0" t="0" r="r" b="b"/>
                <a:pathLst>
                  <a:path w="35">
                    <a:moveTo>
                      <a:pt x="35" y="0"/>
                    </a:moveTo>
                    <a:cubicBezTo>
                      <a:pt x="27" y="0"/>
                      <a:pt x="13" y="0"/>
                      <a:pt x="0" y="0"/>
                    </a:cubicBezTo>
                    <a:cubicBezTo>
                      <a:pt x="2" y="0"/>
                      <a:pt x="6" y="0"/>
                      <a:pt x="10" y="0"/>
                    </a:cubicBezTo>
                    <a:cubicBezTo>
                      <a:pt x="16" y="0"/>
                      <a:pt x="24" y="0"/>
                      <a:pt x="35"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289"/>
              <p:cNvSpPr>
                <a:spLocks/>
              </p:cNvSpPr>
              <p:nvPr/>
            </p:nvSpPr>
            <p:spPr bwMode="auto">
              <a:xfrm>
                <a:off x="8831262" y="2046288"/>
                <a:ext cx="3175" cy="22225"/>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7"/>
                      <a:pt x="0" y="10"/>
                      <a:pt x="1" y="10"/>
                    </a:cubicBezTo>
                    <a:cubicBezTo>
                      <a:pt x="1" y="10"/>
                      <a:pt x="1" y="2"/>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290"/>
              <p:cNvSpPr>
                <a:spLocks/>
              </p:cNvSpPr>
              <p:nvPr/>
            </p:nvSpPr>
            <p:spPr bwMode="auto">
              <a:xfrm>
                <a:off x="8824912" y="2230438"/>
                <a:ext cx="0" cy="15875"/>
              </a:xfrm>
              <a:custGeom>
                <a:avLst/>
                <a:gdLst>
                  <a:gd name="T0" fmla="*/ 0 h 8"/>
                  <a:gd name="T1" fmla="*/ 8 h 8"/>
                  <a:gd name="T2" fmla="*/ 0 h 8"/>
                </a:gdLst>
                <a:ahLst/>
                <a:cxnLst>
                  <a:cxn ang="0">
                    <a:pos x="0" y="T0"/>
                  </a:cxn>
                  <a:cxn ang="0">
                    <a:pos x="0" y="T1"/>
                  </a:cxn>
                  <a:cxn ang="0">
                    <a:pos x="0" y="T2"/>
                  </a:cxn>
                </a:cxnLst>
                <a:rect l="0" t="0" r="r" b="b"/>
                <a:pathLst>
                  <a:path h="8">
                    <a:moveTo>
                      <a:pt x="0" y="0"/>
                    </a:moveTo>
                    <a:cubicBezTo>
                      <a:pt x="0" y="2"/>
                      <a:pt x="0" y="4"/>
                      <a:pt x="0" y="8"/>
                    </a:cubicBezTo>
                    <a:cubicBezTo>
                      <a:pt x="0" y="4"/>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292"/>
              <p:cNvSpPr>
                <a:spLocks noEditPoints="1"/>
              </p:cNvSpPr>
              <p:nvPr/>
            </p:nvSpPr>
            <p:spPr bwMode="auto">
              <a:xfrm>
                <a:off x="8831262" y="2057401"/>
                <a:ext cx="0" cy="52388"/>
              </a:xfrm>
              <a:custGeom>
                <a:avLst/>
                <a:gdLst>
                  <a:gd name="T0" fmla="*/ 19 h 25"/>
                  <a:gd name="T1" fmla="*/ 25 h 25"/>
                  <a:gd name="T2" fmla="*/ 19 h 25"/>
                  <a:gd name="T3" fmla="*/ 0 h 25"/>
                  <a:gd name="T4" fmla="*/ 19 h 25"/>
                  <a:gd name="T5" fmla="*/ 0 h 25"/>
                </a:gdLst>
                <a:ahLst/>
                <a:cxnLst>
                  <a:cxn ang="0">
                    <a:pos x="0" y="T0"/>
                  </a:cxn>
                  <a:cxn ang="0">
                    <a:pos x="0" y="T1"/>
                  </a:cxn>
                  <a:cxn ang="0">
                    <a:pos x="0" y="T2"/>
                  </a:cxn>
                  <a:cxn ang="0">
                    <a:pos x="0" y="T3"/>
                  </a:cxn>
                  <a:cxn ang="0">
                    <a:pos x="0" y="T4"/>
                  </a:cxn>
                  <a:cxn ang="0">
                    <a:pos x="0" y="T5"/>
                  </a:cxn>
                </a:cxnLst>
                <a:rect l="0" t="0" r="r" b="b"/>
                <a:pathLst>
                  <a:path h="25">
                    <a:moveTo>
                      <a:pt x="0" y="19"/>
                    </a:moveTo>
                    <a:cubicBezTo>
                      <a:pt x="0" y="21"/>
                      <a:pt x="0" y="23"/>
                      <a:pt x="0" y="25"/>
                    </a:cubicBezTo>
                    <a:cubicBezTo>
                      <a:pt x="0" y="22"/>
                      <a:pt x="0" y="20"/>
                      <a:pt x="0" y="19"/>
                    </a:cubicBezTo>
                    <a:moveTo>
                      <a:pt x="0" y="0"/>
                    </a:moveTo>
                    <a:cubicBezTo>
                      <a:pt x="0" y="3"/>
                      <a:pt x="0" y="9"/>
                      <a:pt x="0" y="19"/>
                    </a:cubicBezTo>
                    <a:cubicBezTo>
                      <a:pt x="0" y="13"/>
                      <a:pt x="0" y="7"/>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93"/>
              <p:cNvSpPr>
                <a:spLocks/>
              </p:cNvSpPr>
              <p:nvPr/>
            </p:nvSpPr>
            <p:spPr bwMode="auto">
              <a:xfrm>
                <a:off x="8831262" y="2101851"/>
                <a:ext cx="3175" cy="34925"/>
              </a:xfrm>
              <a:custGeom>
                <a:avLst/>
                <a:gdLst>
                  <a:gd name="T0" fmla="*/ 0 w 1"/>
                  <a:gd name="T1" fmla="*/ 0 h 17"/>
                  <a:gd name="T2" fmla="*/ 0 w 1"/>
                  <a:gd name="T3" fmla="*/ 17 h 17"/>
                  <a:gd name="T4" fmla="*/ 0 w 1"/>
                  <a:gd name="T5" fmla="*/ 17 h 17"/>
                  <a:gd name="T6" fmla="*/ 0 w 1"/>
                  <a:gd name="T7" fmla="*/ 0 h 17"/>
                </a:gdLst>
                <a:ahLst/>
                <a:cxnLst>
                  <a:cxn ang="0">
                    <a:pos x="T0" y="T1"/>
                  </a:cxn>
                  <a:cxn ang="0">
                    <a:pos x="T2" y="T3"/>
                  </a:cxn>
                  <a:cxn ang="0">
                    <a:pos x="T4" y="T5"/>
                  </a:cxn>
                  <a:cxn ang="0">
                    <a:pos x="T6" y="T7"/>
                  </a:cxn>
                </a:cxnLst>
                <a:rect l="0" t="0" r="r" b="b"/>
                <a:pathLst>
                  <a:path w="1" h="17">
                    <a:moveTo>
                      <a:pt x="0" y="0"/>
                    </a:moveTo>
                    <a:cubicBezTo>
                      <a:pt x="0" y="6"/>
                      <a:pt x="0" y="12"/>
                      <a:pt x="0" y="17"/>
                    </a:cubicBezTo>
                    <a:cubicBezTo>
                      <a:pt x="0" y="17"/>
                      <a:pt x="0" y="17"/>
                      <a:pt x="0" y="17"/>
                    </a:cubicBezTo>
                    <a:cubicBezTo>
                      <a:pt x="1" y="17"/>
                      <a:pt x="1" y="13"/>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94"/>
              <p:cNvSpPr>
                <a:spLocks/>
              </p:cNvSpPr>
              <p:nvPr/>
            </p:nvSpPr>
            <p:spPr bwMode="auto">
              <a:xfrm>
                <a:off x="8831262" y="1992313"/>
                <a:ext cx="0" cy="65088"/>
              </a:xfrm>
              <a:custGeom>
                <a:avLst/>
                <a:gdLst>
                  <a:gd name="T0" fmla="*/ 0 h 31"/>
                  <a:gd name="T1" fmla="*/ 31 h 31"/>
                  <a:gd name="T2" fmla="*/ 26 h 31"/>
                  <a:gd name="T3" fmla="*/ 26 h 31"/>
                  <a:gd name="T4" fmla="*/ 0 h 31"/>
                </a:gdLst>
                <a:ahLst/>
                <a:cxnLst>
                  <a:cxn ang="0">
                    <a:pos x="0" y="T0"/>
                  </a:cxn>
                  <a:cxn ang="0">
                    <a:pos x="0" y="T1"/>
                  </a:cxn>
                  <a:cxn ang="0">
                    <a:pos x="0" y="T2"/>
                  </a:cxn>
                  <a:cxn ang="0">
                    <a:pos x="0" y="T3"/>
                  </a:cxn>
                  <a:cxn ang="0">
                    <a:pos x="0" y="T4"/>
                  </a:cxn>
                </a:cxnLst>
                <a:rect l="0" t="0" r="r" b="b"/>
                <a:pathLst>
                  <a:path h="31">
                    <a:moveTo>
                      <a:pt x="0" y="0"/>
                    </a:moveTo>
                    <a:cubicBezTo>
                      <a:pt x="0" y="11"/>
                      <a:pt x="0" y="21"/>
                      <a:pt x="0" y="31"/>
                    </a:cubicBezTo>
                    <a:cubicBezTo>
                      <a:pt x="0" y="28"/>
                      <a:pt x="0" y="26"/>
                      <a:pt x="0" y="26"/>
                    </a:cubicBezTo>
                    <a:cubicBezTo>
                      <a:pt x="0" y="26"/>
                      <a:pt x="0" y="26"/>
                      <a:pt x="0" y="26"/>
                    </a:cubicBezTo>
                    <a:cubicBezTo>
                      <a:pt x="0" y="21"/>
                      <a:pt x="0" y="13"/>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95"/>
              <p:cNvSpPr>
                <a:spLocks/>
              </p:cNvSpPr>
              <p:nvPr/>
            </p:nvSpPr>
            <p:spPr bwMode="auto">
              <a:xfrm>
                <a:off x="3133725" y="6488113"/>
                <a:ext cx="36512" cy="0"/>
              </a:xfrm>
              <a:custGeom>
                <a:avLst/>
                <a:gdLst>
                  <a:gd name="T0" fmla="*/ 15 w 17"/>
                  <a:gd name="T1" fmla="*/ 0 w 17"/>
                  <a:gd name="T2" fmla="*/ 4 w 17"/>
                  <a:gd name="T3" fmla="*/ 15 w 17"/>
                </a:gdLst>
                <a:ahLst/>
                <a:cxnLst>
                  <a:cxn ang="0">
                    <a:pos x="T0" y="0"/>
                  </a:cxn>
                  <a:cxn ang="0">
                    <a:pos x="T1" y="0"/>
                  </a:cxn>
                  <a:cxn ang="0">
                    <a:pos x="T2" y="0"/>
                  </a:cxn>
                  <a:cxn ang="0">
                    <a:pos x="T3" y="0"/>
                  </a:cxn>
                </a:cxnLst>
                <a:rect l="0" t="0" r="r" b="b"/>
                <a:pathLst>
                  <a:path w="17">
                    <a:moveTo>
                      <a:pt x="15" y="0"/>
                    </a:moveTo>
                    <a:cubicBezTo>
                      <a:pt x="13" y="0"/>
                      <a:pt x="7" y="0"/>
                      <a:pt x="0" y="0"/>
                    </a:cubicBezTo>
                    <a:cubicBezTo>
                      <a:pt x="1" y="0"/>
                      <a:pt x="3" y="0"/>
                      <a:pt x="4" y="0"/>
                    </a:cubicBezTo>
                    <a:cubicBezTo>
                      <a:pt x="14" y="0"/>
                      <a:pt x="17" y="0"/>
                      <a:pt x="15"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296"/>
              <p:cNvSpPr>
                <a:spLocks/>
              </p:cNvSpPr>
              <p:nvPr/>
            </p:nvSpPr>
            <p:spPr bwMode="auto">
              <a:xfrm>
                <a:off x="5572125" y="292101"/>
                <a:ext cx="6350" cy="0"/>
              </a:xfrm>
              <a:custGeom>
                <a:avLst/>
                <a:gdLst>
                  <a:gd name="T0" fmla="*/ 0 w 3"/>
                  <a:gd name="T1" fmla="*/ 1 w 3"/>
                  <a:gd name="T2" fmla="*/ 3 w 3"/>
                  <a:gd name="T3" fmla="*/ 0 w 3"/>
                </a:gdLst>
                <a:ahLst/>
                <a:cxnLst>
                  <a:cxn ang="0">
                    <a:pos x="T0" y="0"/>
                  </a:cxn>
                  <a:cxn ang="0">
                    <a:pos x="T1" y="0"/>
                  </a:cxn>
                  <a:cxn ang="0">
                    <a:pos x="T2" y="0"/>
                  </a:cxn>
                  <a:cxn ang="0">
                    <a:pos x="T3" y="0"/>
                  </a:cxn>
                </a:cxnLst>
                <a:rect l="0" t="0" r="r" b="b"/>
                <a:pathLst>
                  <a:path w="3">
                    <a:moveTo>
                      <a:pt x="0" y="0"/>
                    </a:moveTo>
                    <a:cubicBezTo>
                      <a:pt x="1" y="0"/>
                      <a:pt x="1" y="0"/>
                      <a:pt x="1" y="0"/>
                    </a:cubicBezTo>
                    <a:cubicBezTo>
                      <a:pt x="2" y="0"/>
                      <a:pt x="2" y="0"/>
                      <a:pt x="3" y="0"/>
                    </a:cubicBezTo>
                    <a:cubicBezTo>
                      <a:pt x="2" y="0"/>
                      <a:pt x="1"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97"/>
              <p:cNvSpPr>
                <a:spLocks/>
              </p:cNvSpPr>
              <p:nvPr/>
            </p:nvSpPr>
            <p:spPr bwMode="auto">
              <a:xfrm>
                <a:off x="5426075" y="285751"/>
                <a:ext cx="146050" cy="7938"/>
              </a:xfrm>
              <a:custGeom>
                <a:avLst/>
                <a:gdLst>
                  <a:gd name="T0" fmla="*/ 46 w 69"/>
                  <a:gd name="T1" fmla="*/ 0 h 4"/>
                  <a:gd name="T2" fmla="*/ 0 w 69"/>
                  <a:gd name="T3" fmla="*/ 4 h 4"/>
                  <a:gd name="T4" fmla="*/ 45 w 69"/>
                  <a:gd name="T5" fmla="*/ 3 h 4"/>
                  <a:gd name="T6" fmla="*/ 69 w 69"/>
                  <a:gd name="T7" fmla="*/ 3 h 4"/>
                  <a:gd name="T8" fmla="*/ 46 w 69"/>
                  <a:gd name="T9" fmla="*/ 0 h 4"/>
                </a:gdLst>
                <a:ahLst/>
                <a:cxnLst>
                  <a:cxn ang="0">
                    <a:pos x="T0" y="T1"/>
                  </a:cxn>
                  <a:cxn ang="0">
                    <a:pos x="T2" y="T3"/>
                  </a:cxn>
                  <a:cxn ang="0">
                    <a:pos x="T4" y="T5"/>
                  </a:cxn>
                  <a:cxn ang="0">
                    <a:pos x="T6" y="T7"/>
                  </a:cxn>
                  <a:cxn ang="0">
                    <a:pos x="T8" y="T9"/>
                  </a:cxn>
                </a:cxnLst>
                <a:rect l="0" t="0" r="r" b="b"/>
                <a:pathLst>
                  <a:path w="69" h="4">
                    <a:moveTo>
                      <a:pt x="46" y="0"/>
                    </a:moveTo>
                    <a:cubicBezTo>
                      <a:pt x="0" y="4"/>
                      <a:pt x="0" y="4"/>
                      <a:pt x="0" y="4"/>
                    </a:cubicBezTo>
                    <a:cubicBezTo>
                      <a:pt x="19" y="3"/>
                      <a:pt x="32" y="3"/>
                      <a:pt x="45" y="3"/>
                    </a:cubicBezTo>
                    <a:cubicBezTo>
                      <a:pt x="53" y="3"/>
                      <a:pt x="61" y="3"/>
                      <a:pt x="69" y="3"/>
                    </a:cubicBezTo>
                    <a:cubicBezTo>
                      <a:pt x="46" y="0"/>
                      <a:pt x="46" y="0"/>
                      <a:pt x="4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1" name="组合 430"/>
              <p:cNvGrpSpPr/>
              <p:nvPr/>
            </p:nvGrpSpPr>
            <p:grpSpPr>
              <a:xfrm>
                <a:off x="2350294" y="146050"/>
                <a:ext cx="6743700" cy="6743700"/>
                <a:chOff x="2347913" y="146050"/>
                <a:chExt cx="6743700" cy="6743700"/>
              </a:xfrm>
            </p:grpSpPr>
            <p:grpSp>
              <p:nvGrpSpPr>
                <p:cNvPr id="459" name="Group 206"/>
                <p:cNvGrpSpPr>
                  <a:grpSpLocks/>
                </p:cNvGrpSpPr>
                <p:nvPr/>
              </p:nvGrpSpPr>
              <p:grpSpPr bwMode="auto">
                <a:xfrm>
                  <a:off x="2347913" y="146050"/>
                  <a:ext cx="6743700" cy="6743700"/>
                  <a:chOff x="1479" y="92"/>
                  <a:chExt cx="4248" cy="4248"/>
                </a:xfrm>
              </p:grpSpPr>
              <p:sp>
                <p:nvSpPr>
                  <p:cNvPr id="461" name="Rectangle 7"/>
                  <p:cNvSpPr>
                    <a:spLocks noChangeArrowheads="1"/>
                  </p:cNvSpPr>
                  <p:nvPr/>
                </p:nvSpPr>
                <p:spPr bwMode="auto">
                  <a:xfrm>
                    <a:off x="1479" y="92"/>
                    <a:ext cx="4248" cy="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8"/>
                  <p:cNvSpPr>
                    <a:spLocks noEditPoints="1"/>
                  </p:cNvSpPr>
                  <p:nvPr/>
                </p:nvSpPr>
                <p:spPr bwMode="auto">
                  <a:xfrm>
                    <a:off x="1705" y="4026"/>
                    <a:ext cx="1" cy="11"/>
                  </a:xfrm>
                  <a:custGeom>
                    <a:avLst/>
                    <a:gdLst>
                      <a:gd name="T0" fmla="*/ 1 w 1"/>
                      <a:gd name="T1" fmla="*/ 2 h 8"/>
                      <a:gd name="T2" fmla="*/ 1 w 1"/>
                      <a:gd name="T3" fmla="*/ 3 h 8"/>
                      <a:gd name="T4" fmla="*/ 1 w 1"/>
                      <a:gd name="T5" fmla="*/ 7 h 8"/>
                      <a:gd name="T6" fmla="*/ 1 w 1"/>
                      <a:gd name="T7" fmla="*/ 7 h 8"/>
                      <a:gd name="T8" fmla="*/ 1 w 1"/>
                      <a:gd name="T9" fmla="*/ 2 h 8"/>
                      <a:gd name="T10" fmla="*/ 0 w 1"/>
                      <a:gd name="T11" fmla="*/ 0 h 8"/>
                      <a:gd name="T12" fmla="*/ 0 w 1"/>
                      <a:gd name="T13" fmla="*/ 2 h 8"/>
                      <a:gd name="T14" fmla="*/ 0 w 1"/>
                      <a:gd name="T15" fmla="*/ 4 h 8"/>
                      <a:gd name="T16" fmla="*/ 0 w 1"/>
                      <a:gd name="T17" fmla="*/ 4 h 8"/>
                      <a:gd name="T18" fmla="*/ 0 w 1"/>
                      <a:gd name="T19" fmla="*/ 8 h 8"/>
                      <a:gd name="T20" fmla="*/ 0 w 1"/>
                      <a:gd name="T21" fmla="*/ 7 h 8"/>
                      <a:gd name="T22" fmla="*/ 1 w 1"/>
                      <a:gd name="T23" fmla="*/ 2 h 8"/>
                      <a:gd name="T24" fmla="*/ 1 w 1"/>
                      <a:gd name="T25" fmla="*/ 1 h 8"/>
                      <a:gd name="T26" fmla="*/ 0 w 1"/>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8">
                        <a:moveTo>
                          <a:pt x="1" y="2"/>
                        </a:moveTo>
                        <a:cubicBezTo>
                          <a:pt x="1" y="2"/>
                          <a:pt x="1" y="3"/>
                          <a:pt x="1" y="3"/>
                        </a:cubicBezTo>
                        <a:cubicBezTo>
                          <a:pt x="1" y="7"/>
                          <a:pt x="1" y="7"/>
                          <a:pt x="1" y="7"/>
                        </a:cubicBezTo>
                        <a:cubicBezTo>
                          <a:pt x="1" y="7"/>
                          <a:pt x="1" y="7"/>
                          <a:pt x="1" y="7"/>
                        </a:cubicBezTo>
                        <a:cubicBezTo>
                          <a:pt x="1" y="5"/>
                          <a:pt x="1" y="3"/>
                          <a:pt x="1" y="2"/>
                        </a:cubicBezTo>
                        <a:moveTo>
                          <a:pt x="0" y="0"/>
                        </a:moveTo>
                        <a:cubicBezTo>
                          <a:pt x="0" y="0"/>
                          <a:pt x="0" y="1"/>
                          <a:pt x="0" y="2"/>
                        </a:cubicBezTo>
                        <a:cubicBezTo>
                          <a:pt x="0" y="3"/>
                          <a:pt x="0" y="4"/>
                          <a:pt x="0" y="4"/>
                        </a:cubicBezTo>
                        <a:cubicBezTo>
                          <a:pt x="0" y="4"/>
                          <a:pt x="0" y="4"/>
                          <a:pt x="0" y="4"/>
                        </a:cubicBezTo>
                        <a:cubicBezTo>
                          <a:pt x="0" y="5"/>
                          <a:pt x="0" y="7"/>
                          <a:pt x="0" y="8"/>
                        </a:cubicBezTo>
                        <a:cubicBezTo>
                          <a:pt x="0" y="8"/>
                          <a:pt x="1" y="7"/>
                          <a:pt x="0" y="7"/>
                        </a:cubicBezTo>
                        <a:cubicBezTo>
                          <a:pt x="0" y="6"/>
                          <a:pt x="1" y="5"/>
                          <a:pt x="1" y="2"/>
                        </a:cubicBezTo>
                        <a:cubicBezTo>
                          <a:pt x="1" y="2"/>
                          <a:pt x="1" y="1"/>
                          <a:pt x="1" y="1"/>
                        </a:cubicBezTo>
                        <a:cubicBezTo>
                          <a:pt x="1"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
                  <p:cNvSpPr>
                    <a:spLocks/>
                  </p:cNvSpPr>
                  <p:nvPr/>
                </p:nvSpPr>
                <p:spPr bwMode="auto">
                  <a:xfrm>
                    <a:off x="1698" y="3433"/>
                    <a:ext cx="3" cy="73"/>
                  </a:xfrm>
                  <a:custGeom>
                    <a:avLst/>
                    <a:gdLst>
                      <a:gd name="T0" fmla="*/ 1 w 2"/>
                      <a:gd name="T1" fmla="*/ 0 h 55"/>
                      <a:gd name="T2" fmla="*/ 2 w 2"/>
                      <a:gd name="T3" fmla="*/ 55 h 55"/>
                      <a:gd name="T4" fmla="*/ 1 w 2"/>
                      <a:gd name="T5" fmla="*/ 4 h 55"/>
                      <a:gd name="T6" fmla="*/ 1 w 2"/>
                      <a:gd name="T7" fmla="*/ 0 h 55"/>
                    </a:gdLst>
                    <a:ahLst/>
                    <a:cxnLst>
                      <a:cxn ang="0">
                        <a:pos x="T0" y="T1"/>
                      </a:cxn>
                      <a:cxn ang="0">
                        <a:pos x="T2" y="T3"/>
                      </a:cxn>
                      <a:cxn ang="0">
                        <a:pos x="T4" y="T5"/>
                      </a:cxn>
                      <a:cxn ang="0">
                        <a:pos x="T6" y="T7"/>
                      </a:cxn>
                    </a:cxnLst>
                    <a:rect l="0" t="0" r="r" b="b"/>
                    <a:pathLst>
                      <a:path w="2" h="55">
                        <a:moveTo>
                          <a:pt x="1" y="0"/>
                        </a:moveTo>
                        <a:cubicBezTo>
                          <a:pt x="0" y="41"/>
                          <a:pt x="1" y="50"/>
                          <a:pt x="2" y="55"/>
                        </a:cubicBezTo>
                        <a:cubicBezTo>
                          <a:pt x="2" y="38"/>
                          <a:pt x="1" y="21"/>
                          <a:pt x="1" y="4"/>
                        </a:cubicBezTo>
                        <a:cubicBezTo>
                          <a:pt x="1" y="0"/>
                          <a:pt x="1" y="0"/>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0"/>
                  <p:cNvSpPr>
                    <a:spLocks/>
                  </p:cNvSpPr>
                  <p:nvPr/>
                </p:nvSpPr>
                <p:spPr bwMode="auto">
                  <a:xfrm>
                    <a:off x="1706" y="3118"/>
                    <a:ext cx="1" cy="50"/>
                  </a:xfrm>
                  <a:custGeom>
                    <a:avLst/>
                    <a:gdLst>
                      <a:gd name="T0" fmla="*/ 0 w 1"/>
                      <a:gd name="T1" fmla="*/ 0 h 37"/>
                      <a:gd name="T2" fmla="*/ 1 w 1"/>
                      <a:gd name="T3" fmla="*/ 37 h 37"/>
                      <a:gd name="T4" fmla="*/ 1 w 1"/>
                      <a:gd name="T5" fmla="*/ 31 h 37"/>
                      <a:gd name="T6" fmla="*/ 1 w 1"/>
                      <a:gd name="T7" fmla="*/ 31 h 37"/>
                      <a:gd name="T8" fmla="*/ 1 w 1"/>
                      <a:gd name="T9" fmla="*/ 31 h 37"/>
                      <a:gd name="T10" fmla="*/ 1 w 1"/>
                      <a:gd name="T11" fmla="*/ 31 h 37"/>
                      <a:gd name="T12" fmla="*/ 1 w 1"/>
                      <a:gd name="T13" fmla="*/ 4 h 37"/>
                      <a:gd name="T14" fmla="*/ 1 w 1"/>
                      <a:gd name="T15" fmla="*/ 5 h 37"/>
                      <a:gd name="T16" fmla="*/ 0 w 1"/>
                      <a:gd name="T17" fmla="*/ 3 h 37"/>
                      <a:gd name="T18" fmla="*/ 0 w 1"/>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7">
                        <a:moveTo>
                          <a:pt x="0" y="0"/>
                        </a:moveTo>
                        <a:cubicBezTo>
                          <a:pt x="0" y="0"/>
                          <a:pt x="0" y="7"/>
                          <a:pt x="1" y="37"/>
                        </a:cubicBezTo>
                        <a:cubicBezTo>
                          <a:pt x="1" y="33"/>
                          <a:pt x="1" y="32"/>
                          <a:pt x="1" y="31"/>
                        </a:cubicBezTo>
                        <a:cubicBezTo>
                          <a:pt x="1" y="31"/>
                          <a:pt x="1" y="31"/>
                          <a:pt x="1" y="31"/>
                        </a:cubicBezTo>
                        <a:cubicBezTo>
                          <a:pt x="1" y="31"/>
                          <a:pt x="1" y="31"/>
                          <a:pt x="1" y="31"/>
                        </a:cubicBezTo>
                        <a:cubicBezTo>
                          <a:pt x="1" y="31"/>
                          <a:pt x="1" y="31"/>
                          <a:pt x="1" y="31"/>
                        </a:cubicBezTo>
                        <a:cubicBezTo>
                          <a:pt x="1" y="25"/>
                          <a:pt x="1" y="17"/>
                          <a:pt x="1" y="4"/>
                        </a:cubicBezTo>
                        <a:cubicBezTo>
                          <a:pt x="1" y="5"/>
                          <a:pt x="1" y="5"/>
                          <a:pt x="1" y="5"/>
                        </a:cubicBezTo>
                        <a:cubicBezTo>
                          <a:pt x="1" y="5"/>
                          <a:pt x="0" y="4"/>
                          <a:pt x="0" y="3"/>
                        </a:cubicBezTo>
                        <a:cubicBezTo>
                          <a:pt x="0" y="1"/>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1"/>
                  <p:cNvSpPr>
                    <a:spLocks/>
                  </p:cNvSpPr>
                  <p:nvPr/>
                </p:nvSpPr>
                <p:spPr bwMode="auto">
                  <a:xfrm>
                    <a:off x="1707" y="3153"/>
                    <a:ext cx="0" cy="19"/>
                  </a:xfrm>
                  <a:custGeom>
                    <a:avLst/>
                    <a:gdLst>
                      <a:gd name="T0" fmla="*/ 0 h 14"/>
                      <a:gd name="T1" fmla="*/ 5 h 14"/>
                      <a:gd name="T2" fmla="*/ 5 h 14"/>
                      <a:gd name="T3" fmla="*/ 5 h 14"/>
                      <a:gd name="T4" fmla="*/ 14 h 14"/>
                      <a:gd name="T5" fmla="*/ 7 h 14"/>
                      <a:gd name="T6" fmla="*/ 0 h 14"/>
                    </a:gdLst>
                    <a:ahLst/>
                    <a:cxnLst>
                      <a:cxn ang="0">
                        <a:pos x="0" y="T0"/>
                      </a:cxn>
                      <a:cxn ang="0">
                        <a:pos x="0" y="T1"/>
                      </a:cxn>
                      <a:cxn ang="0">
                        <a:pos x="0" y="T2"/>
                      </a:cxn>
                      <a:cxn ang="0">
                        <a:pos x="0" y="T3"/>
                      </a:cxn>
                      <a:cxn ang="0">
                        <a:pos x="0" y="T4"/>
                      </a:cxn>
                      <a:cxn ang="0">
                        <a:pos x="0" y="T5"/>
                      </a:cxn>
                      <a:cxn ang="0">
                        <a:pos x="0" y="T6"/>
                      </a:cxn>
                    </a:cxnLst>
                    <a:rect l="0" t="0" r="r" b="b"/>
                    <a:pathLst>
                      <a:path h="14">
                        <a:moveTo>
                          <a:pt x="0" y="0"/>
                        </a:moveTo>
                        <a:cubicBezTo>
                          <a:pt x="0" y="0"/>
                          <a:pt x="0" y="2"/>
                          <a:pt x="0" y="5"/>
                        </a:cubicBezTo>
                        <a:cubicBezTo>
                          <a:pt x="0" y="5"/>
                          <a:pt x="0" y="5"/>
                          <a:pt x="0" y="5"/>
                        </a:cubicBezTo>
                        <a:cubicBezTo>
                          <a:pt x="0" y="5"/>
                          <a:pt x="0" y="5"/>
                          <a:pt x="0" y="5"/>
                        </a:cubicBezTo>
                        <a:cubicBezTo>
                          <a:pt x="0" y="11"/>
                          <a:pt x="0" y="14"/>
                          <a:pt x="0" y="14"/>
                        </a:cubicBezTo>
                        <a:cubicBezTo>
                          <a:pt x="0" y="14"/>
                          <a:pt x="0" y="10"/>
                          <a:pt x="0" y="7"/>
                        </a:cubicBezTo>
                        <a:cubicBezTo>
                          <a:pt x="0" y="4"/>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2"/>
                  <p:cNvSpPr>
                    <a:spLocks/>
                  </p:cNvSpPr>
                  <p:nvPr/>
                </p:nvSpPr>
                <p:spPr bwMode="auto">
                  <a:xfrm>
                    <a:off x="1706" y="2966"/>
                    <a:ext cx="4" cy="71"/>
                  </a:xfrm>
                  <a:custGeom>
                    <a:avLst/>
                    <a:gdLst>
                      <a:gd name="T0" fmla="*/ 2 w 3"/>
                      <a:gd name="T1" fmla="*/ 0 h 54"/>
                      <a:gd name="T2" fmla="*/ 1 w 3"/>
                      <a:gd name="T3" fmla="*/ 10 h 54"/>
                      <a:gd name="T4" fmla="*/ 1 w 3"/>
                      <a:gd name="T5" fmla="*/ 21 h 54"/>
                      <a:gd name="T6" fmla="*/ 1 w 3"/>
                      <a:gd name="T7" fmla="*/ 23 h 54"/>
                      <a:gd name="T8" fmla="*/ 1 w 3"/>
                      <a:gd name="T9" fmla="*/ 21 h 54"/>
                      <a:gd name="T10" fmla="*/ 1 w 3"/>
                      <a:gd name="T11" fmla="*/ 11 h 54"/>
                      <a:gd name="T12" fmla="*/ 0 w 3"/>
                      <a:gd name="T13" fmla="*/ 18 h 54"/>
                      <a:gd name="T14" fmla="*/ 1 w 3"/>
                      <a:gd name="T15" fmla="*/ 54 h 54"/>
                      <a:gd name="T16" fmla="*/ 2 w 3"/>
                      <a:gd name="T17" fmla="*/ 24 h 54"/>
                      <a:gd name="T18" fmla="*/ 3 w 3"/>
                      <a:gd name="T19" fmla="*/ 26 h 54"/>
                      <a:gd name="T20" fmla="*/ 2 w 3"/>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4">
                        <a:moveTo>
                          <a:pt x="2" y="0"/>
                        </a:moveTo>
                        <a:cubicBezTo>
                          <a:pt x="1" y="0"/>
                          <a:pt x="1" y="4"/>
                          <a:pt x="1" y="10"/>
                        </a:cubicBezTo>
                        <a:cubicBezTo>
                          <a:pt x="1" y="21"/>
                          <a:pt x="1" y="21"/>
                          <a:pt x="1" y="21"/>
                        </a:cubicBezTo>
                        <a:cubicBezTo>
                          <a:pt x="1" y="21"/>
                          <a:pt x="1" y="22"/>
                          <a:pt x="1" y="23"/>
                        </a:cubicBezTo>
                        <a:cubicBezTo>
                          <a:pt x="1" y="21"/>
                          <a:pt x="1" y="21"/>
                          <a:pt x="1" y="21"/>
                        </a:cubicBezTo>
                        <a:cubicBezTo>
                          <a:pt x="1" y="17"/>
                          <a:pt x="1" y="14"/>
                          <a:pt x="1" y="11"/>
                        </a:cubicBezTo>
                        <a:cubicBezTo>
                          <a:pt x="1" y="13"/>
                          <a:pt x="0" y="15"/>
                          <a:pt x="0" y="18"/>
                        </a:cubicBezTo>
                        <a:cubicBezTo>
                          <a:pt x="1" y="54"/>
                          <a:pt x="1" y="54"/>
                          <a:pt x="1" y="54"/>
                        </a:cubicBezTo>
                        <a:cubicBezTo>
                          <a:pt x="2" y="48"/>
                          <a:pt x="2" y="24"/>
                          <a:pt x="2" y="24"/>
                        </a:cubicBezTo>
                        <a:cubicBezTo>
                          <a:pt x="2" y="24"/>
                          <a:pt x="3" y="24"/>
                          <a:pt x="3" y="26"/>
                        </a:cubicBezTo>
                        <a:cubicBezTo>
                          <a:pt x="2" y="7"/>
                          <a:pt x="2" y="0"/>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3"/>
                  <p:cNvSpPr>
                    <a:spLocks/>
                  </p:cNvSpPr>
                  <p:nvPr/>
                </p:nvSpPr>
                <p:spPr bwMode="auto">
                  <a:xfrm>
                    <a:off x="1703" y="2943"/>
                    <a:ext cx="2" cy="25"/>
                  </a:xfrm>
                  <a:custGeom>
                    <a:avLst/>
                    <a:gdLst>
                      <a:gd name="T0" fmla="*/ 0 w 1"/>
                      <a:gd name="T1" fmla="*/ 0 h 19"/>
                      <a:gd name="T2" fmla="*/ 1 w 1"/>
                      <a:gd name="T3" fmla="*/ 19 h 19"/>
                      <a:gd name="T4" fmla="*/ 1 w 1"/>
                      <a:gd name="T5" fmla="*/ 19 h 19"/>
                      <a:gd name="T6" fmla="*/ 0 w 1"/>
                      <a:gd name="T7" fmla="*/ 0 h 19"/>
                    </a:gdLst>
                    <a:ahLst/>
                    <a:cxnLst>
                      <a:cxn ang="0">
                        <a:pos x="T0" y="T1"/>
                      </a:cxn>
                      <a:cxn ang="0">
                        <a:pos x="T2" y="T3"/>
                      </a:cxn>
                      <a:cxn ang="0">
                        <a:pos x="T4" y="T5"/>
                      </a:cxn>
                      <a:cxn ang="0">
                        <a:pos x="T6" y="T7"/>
                      </a:cxn>
                    </a:cxnLst>
                    <a:rect l="0" t="0" r="r" b="b"/>
                    <a:pathLst>
                      <a:path w="1" h="19">
                        <a:moveTo>
                          <a:pt x="0" y="0"/>
                        </a:moveTo>
                        <a:cubicBezTo>
                          <a:pt x="1" y="19"/>
                          <a:pt x="1" y="19"/>
                          <a:pt x="1" y="19"/>
                        </a:cubicBezTo>
                        <a:cubicBezTo>
                          <a:pt x="1" y="19"/>
                          <a:pt x="1" y="19"/>
                          <a:pt x="1" y="19"/>
                        </a:cubicBezTo>
                        <a:cubicBezTo>
                          <a:pt x="1" y="16"/>
                          <a:pt x="1" y="11"/>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4"/>
                  <p:cNvSpPr>
                    <a:spLocks/>
                  </p:cNvSpPr>
                  <p:nvPr/>
                </p:nvSpPr>
                <p:spPr bwMode="auto">
                  <a:xfrm>
                    <a:off x="1702" y="2968"/>
                    <a:ext cx="4" cy="54"/>
                  </a:xfrm>
                  <a:custGeom>
                    <a:avLst/>
                    <a:gdLst>
                      <a:gd name="T0" fmla="*/ 2 w 3"/>
                      <a:gd name="T1" fmla="*/ 0 h 40"/>
                      <a:gd name="T2" fmla="*/ 2 w 3"/>
                      <a:gd name="T3" fmla="*/ 0 h 40"/>
                      <a:gd name="T4" fmla="*/ 2 w 3"/>
                      <a:gd name="T5" fmla="*/ 19 h 40"/>
                      <a:gd name="T6" fmla="*/ 2 w 3"/>
                      <a:gd name="T7" fmla="*/ 18 h 40"/>
                      <a:gd name="T8" fmla="*/ 3 w 3"/>
                      <a:gd name="T9" fmla="*/ 40 h 40"/>
                      <a:gd name="T10" fmla="*/ 2 w 3"/>
                      <a:gd name="T11" fmla="*/ 0 h 40"/>
                    </a:gdLst>
                    <a:ahLst/>
                    <a:cxnLst>
                      <a:cxn ang="0">
                        <a:pos x="T0" y="T1"/>
                      </a:cxn>
                      <a:cxn ang="0">
                        <a:pos x="T2" y="T3"/>
                      </a:cxn>
                      <a:cxn ang="0">
                        <a:pos x="T4" y="T5"/>
                      </a:cxn>
                      <a:cxn ang="0">
                        <a:pos x="T6" y="T7"/>
                      </a:cxn>
                      <a:cxn ang="0">
                        <a:pos x="T8" y="T9"/>
                      </a:cxn>
                      <a:cxn ang="0">
                        <a:pos x="T10" y="T11"/>
                      </a:cxn>
                    </a:cxnLst>
                    <a:rect l="0" t="0" r="r" b="b"/>
                    <a:pathLst>
                      <a:path w="3" h="40">
                        <a:moveTo>
                          <a:pt x="2" y="0"/>
                        </a:moveTo>
                        <a:cubicBezTo>
                          <a:pt x="2" y="0"/>
                          <a:pt x="2" y="0"/>
                          <a:pt x="2" y="0"/>
                        </a:cubicBezTo>
                        <a:cubicBezTo>
                          <a:pt x="1" y="5"/>
                          <a:pt x="0" y="6"/>
                          <a:pt x="2" y="19"/>
                        </a:cubicBezTo>
                        <a:cubicBezTo>
                          <a:pt x="2" y="18"/>
                          <a:pt x="2" y="18"/>
                          <a:pt x="2" y="18"/>
                        </a:cubicBezTo>
                        <a:cubicBezTo>
                          <a:pt x="1" y="18"/>
                          <a:pt x="2" y="26"/>
                          <a:pt x="3" y="40"/>
                        </a:cubicBezTo>
                        <a:cubicBezTo>
                          <a:pt x="2" y="0"/>
                          <a:pt x="2" y="0"/>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5"/>
                  <p:cNvSpPr>
                    <a:spLocks/>
                  </p:cNvSpPr>
                  <p:nvPr/>
                </p:nvSpPr>
                <p:spPr bwMode="auto">
                  <a:xfrm>
                    <a:off x="1703" y="3052"/>
                    <a:ext cx="2" cy="65"/>
                  </a:xfrm>
                  <a:custGeom>
                    <a:avLst/>
                    <a:gdLst>
                      <a:gd name="T0" fmla="*/ 1 w 1"/>
                      <a:gd name="T1" fmla="*/ 0 h 49"/>
                      <a:gd name="T2" fmla="*/ 0 w 1"/>
                      <a:gd name="T3" fmla="*/ 27 h 49"/>
                      <a:gd name="T4" fmla="*/ 1 w 1"/>
                      <a:gd name="T5" fmla="*/ 49 h 49"/>
                      <a:gd name="T6" fmla="*/ 1 w 1"/>
                      <a:gd name="T7" fmla="*/ 0 h 49"/>
                    </a:gdLst>
                    <a:ahLst/>
                    <a:cxnLst>
                      <a:cxn ang="0">
                        <a:pos x="T0" y="T1"/>
                      </a:cxn>
                      <a:cxn ang="0">
                        <a:pos x="T2" y="T3"/>
                      </a:cxn>
                      <a:cxn ang="0">
                        <a:pos x="T4" y="T5"/>
                      </a:cxn>
                      <a:cxn ang="0">
                        <a:pos x="T6" y="T7"/>
                      </a:cxn>
                    </a:cxnLst>
                    <a:rect l="0" t="0" r="r" b="b"/>
                    <a:pathLst>
                      <a:path w="1" h="49">
                        <a:moveTo>
                          <a:pt x="1" y="0"/>
                        </a:moveTo>
                        <a:cubicBezTo>
                          <a:pt x="1" y="11"/>
                          <a:pt x="1" y="23"/>
                          <a:pt x="0" y="27"/>
                        </a:cubicBezTo>
                        <a:cubicBezTo>
                          <a:pt x="1" y="49"/>
                          <a:pt x="1" y="49"/>
                          <a:pt x="1" y="49"/>
                        </a:cubicBezTo>
                        <a:cubicBezTo>
                          <a:pt x="1" y="40"/>
                          <a:pt x="1" y="23"/>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6"/>
                  <p:cNvSpPr>
                    <a:spLocks/>
                  </p:cNvSpPr>
                  <p:nvPr/>
                </p:nvSpPr>
                <p:spPr bwMode="auto">
                  <a:xfrm>
                    <a:off x="1706" y="2688"/>
                    <a:ext cx="3" cy="26"/>
                  </a:xfrm>
                  <a:custGeom>
                    <a:avLst/>
                    <a:gdLst>
                      <a:gd name="T0" fmla="*/ 2 w 2"/>
                      <a:gd name="T1" fmla="*/ 0 h 19"/>
                      <a:gd name="T2" fmla="*/ 0 w 2"/>
                      <a:gd name="T3" fmla="*/ 7 h 19"/>
                      <a:gd name="T4" fmla="*/ 1 w 2"/>
                      <a:gd name="T5" fmla="*/ 19 h 19"/>
                      <a:gd name="T6" fmla="*/ 2 w 2"/>
                      <a:gd name="T7" fmla="*/ 0 h 19"/>
                      <a:gd name="T8" fmla="*/ 2 w 2"/>
                      <a:gd name="T9" fmla="*/ 0 h 19"/>
                    </a:gdLst>
                    <a:ahLst/>
                    <a:cxnLst>
                      <a:cxn ang="0">
                        <a:pos x="T0" y="T1"/>
                      </a:cxn>
                      <a:cxn ang="0">
                        <a:pos x="T2" y="T3"/>
                      </a:cxn>
                      <a:cxn ang="0">
                        <a:pos x="T4" y="T5"/>
                      </a:cxn>
                      <a:cxn ang="0">
                        <a:pos x="T6" y="T7"/>
                      </a:cxn>
                      <a:cxn ang="0">
                        <a:pos x="T8" y="T9"/>
                      </a:cxn>
                    </a:cxnLst>
                    <a:rect l="0" t="0" r="r" b="b"/>
                    <a:pathLst>
                      <a:path w="2" h="19">
                        <a:moveTo>
                          <a:pt x="2" y="0"/>
                        </a:moveTo>
                        <a:cubicBezTo>
                          <a:pt x="1" y="0"/>
                          <a:pt x="1" y="3"/>
                          <a:pt x="0" y="7"/>
                        </a:cubicBezTo>
                        <a:cubicBezTo>
                          <a:pt x="1" y="11"/>
                          <a:pt x="1" y="15"/>
                          <a:pt x="1" y="19"/>
                        </a:cubicBezTo>
                        <a:cubicBezTo>
                          <a:pt x="1" y="9"/>
                          <a:pt x="1" y="1"/>
                          <a:pt x="2" y="0"/>
                        </a:cubicBezTo>
                        <a:cubicBezTo>
                          <a:pt x="2" y="0"/>
                          <a:pt x="2" y="0"/>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7"/>
                  <p:cNvSpPr>
                    <a:spLocks/>
                  </p:cNvSpPr>
                  <p:nvPr/>
                </p:nvSpPr>
                <p:spPr bwMode="auto">
                  <a:xfrm>
                    <a:off x="1702" y="2999"/>
                    <a:ext cx="0" cy="24"/>
                  </a:xfrm>
                  <a:custGeom>
                    <a:avLst/>
                    <a:gdLst>
                      <a:gd name="T0" fmla="*/ 0 h 18"/>
                      <a:gd name="T1" fmla="*/ 1 h 18"/>
                      <a:gd name="T2" fmla="*/ 18 h 18"/>
                      <a:gd name="T3" fmla="*/ 0 h 18"/>
                    </a:gdLst>
                    <a:ahLst/>
                    <a:cxnLst>
                      <a:cxn ang="0">
                        <a:pos x="0" y="T0"/>
                      </a:cxn>
                      <a:cxn ang="0">
                        <a:pos x="0" y="T1"/>
                      </a:cxn>
                      <a:cxn ang="0">
                        <a:pos x="0" y="T2"/>
                      </a:cxn>
                      <a:cxn ang="0">
                        <a:pos x="0" y="T3"/>
                      </a:cxn>
                    </a:cxnLst>
                    <a:rect l="0" t="0" r="r" b="b"/>
                    <a:pathLst>
                      <a:path h="18">
                        <a:moveTo>
                          <a:pt x="0" y="0"/>
                        </a:moveTo>
                        <a:cubicBezTo>
                          <a:pt x="0" y="0"/>
                          <a:pt x="0" y="0"/>
                          <a:pt x="0" y="1"/>
                        </a:cubicBezTo>
                        <a:cubicBezTo>
                          <a:pt x="0" y="18"/>
                          <a:pt x="0" y="18"/>
                          <a:pt x="0" y="18"/>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8"/>
                  <p:cNvSpPr>
                    <a:spLocks/>
                  </p:cNvSpPr>
                  <p:nvPr/>
                </p:nvSpPr>
                <p:spPr bwMode="auto">
                  <a:xfrm>
                    <a:off x="1707" y="2460"/>
                    <a:ext cx="3" cy="54"/>
                  </a:xfrm>
                  <a:custGeom>
                    <a:avLst/>
                    <a:gdLst>
                      <a:gd name="T0" fmla="*/ 0 w 3"/>
                      <a:gd name="T1" fmla="*/ 0 h 54"/>
                      <a:gd name="T2" fmla="*/ 2 w 3"/>
                      <a:gd name="T3" fmla="*/ 24 h 54"/>
                      <a:gd name="T4" fmla="*/ 3 w 3"/>
                      <a:gd name="T5" fmla="*/ 54 h 54"/>
                      <a:gd name="T6" fmla="*/ 0 w 3"/>
                      <a:gd name="T7" fmla="*/ 0 h 54"/>
                    </a:gdLst>
                    <a:ahLst/>
                    <a:cxnLst>
                      <a:cxn ang="0">
                        <a:pos x="T0" y="T1"/>
                      </a:cxn>
                      <a:cxn ang="0">
                        <a:pos x="T2" y="T3"/>
                      </a:cxn>
                      <a:cxn ang="0">
                        <a:pos x="T4" y="T5"/>
                      </a:cxn>
                      <a:cxn ang="0">
                        <a:pos x="T6" y="T7"/>
                      </a:cxn>
                    </a:cxnLst>
                    <a:rect l="0" t="0" r="r" b="b"/>
                    <a:pathLst>
                      <a:path w="3" h="54">
                        <a:moveTo>
                          <a:pt x="0" y="0"/>
                        </a:moveTo>
                        <a:lnTo>
                          <a:pt x="2" y="24"/>
                        </a:lnTo>
                        <a:lnTo>
                          <a:pt x="3" y="54"/>
                        </a:lnTo>
                        <a:lnTo>
                          <a:pt x="0" y="0"/>
                        </a:lnTo>
                        <a:close/>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9"/>
                  <p:cNvSpPr>
                    <a:spLocks/>
                  </p:cNvSpPr>
                  <p:nvPr/>
                </p:nvSpPr>
                <p:spPr bwMode="auto">
                  <a:xfrm>
                    <a:off x="1707" y="2460"/>
                    <a:ext cx="3" cy="54"/>
                  </a:xfrm>
                  <a:custGeom>
                    <a:avLst/>
                    <a:gdLst>
                      <a:gd name="T0" fmla="*/ 0 w 3"/>
                      <a:gd name="T1" fmla="*/ 0 h 54"/>
                      <a:gd name="T2" fmla="*/ 2 w 3"/>
                      <a:gd name="T3" fmla="*/ 24 h 54"/>
                      <a:gd name="T4" fmla="*/ 3 w 3"/>
                      <a:gd name="T5" fmla="*/ 54 h 54"/>
                      <a:gd name="T6" fmla="*/ 0 w 3"/>
                      <a:gd name="T7" fmla="*/ 0 h 54"/>
                    </a:gdLst>
                    <a:ahLst/>
                    <a:cxnLst>
                      <a:cxn ang="0">
                        <a:pos x="T0" y="T1"/>
                      </a:cxn>
                      <a:cxn ang="0">
                        <a:pos x="T2" y="T3"/>
                      </a:cxn>
                      <a:cxn ang="0">
                        <a:pos x="T4" y="T5"/>
                      </a:cxn>
                      <a:cxn ang="0">
                        <a:pos x="T6" y="T7"/>
                      </a:cxn>
                    </a:cxnLst>
                    <a:rect l="0" t="0" r="r" b="b"/>
                    <a:pathLst>
                      <a:path w="3" h="54">
                        <a:moveTo>
                          <a:pt x="0" y="0"/>
                        </a:moveTo>
                        <a:lnTo>
                          <a:pt x="2" y="24"/>
                        </a:lnTo>
                        <a:lnTo>
                          <a:pt x="3"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20"/>
                  <p:cNvSpPr>
                    <a:spLocks/>
                  </p:cNvSpPr>
                  <p:nvPr/>
                </p:nvSpPr>
                <p:spPr bwMode="auto">
                  <a:xfrm>
                    <a:off x="1709" y="2245"/>
                    <a:ext cx="2" cy="109"/>
                  </a:xfrm>
                  <a:custGeom>
                    <a:avLst/>
                    <a:gdLst>
                      <a:gd name="T0" fmla="*/ 0 w 2"/>
                      <a:gd name="T1" fmla="*/ 0 h 82"/>
                      <a:gd name="T2" fmla="*/ 0 w 2"/>
                      <a:gd name="T3" fmla="*/ 78 h 82"/>
                      <a:gd name="T4" fmla="*/ 0 w 2"/>
                      <a:gd name="T5" fmla="*/ 82 h 82"/>
                      <a:gd name="T6" fmla="*/ 1 w 2"/>
                      <a:gd name="T7" fmla="*/ 75 h 82"/>
                      <a:gd name="T8" fmla="*/ 2 w 2"/>
                      <a:gd name="T9" fmla="*/ 68 h 82"/>
                      <a:gd name="T10" fmla="*/ 2 w 2"/>
                      <a:gd name="T11" fmla="*/ 73 h 82"/>
                      <a:gd name="T12" fmla="*/ 0 w 2"/>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 h="82">
                        <a:moveTo>
                          <a:pt x="0" y="0"/>
                        </a:moveTo>
                        <a:cubicBezTo>
                          <a:pt x="1" y="23"/>
                          <a:pt x="1" y="47"/>
                          <a:pt x="0" y="78"/>
                        </a:cubicBezTo>
                        <a:cubicBezTo>
                          <a:pt x="0" y="81"/>
                          <a:pt x="0" y="82"/>
                          <a:pt x="0" y="82"/>
                        </a:cubicBezTo>
                        <a:cubicBezTo>
                          <a:pt x="1" y="82"/>
                          <a:pt x="1" y="79"/>
                          <a:pt x="1" y="75"/>
                        </a:cubicBezTo>
                        <a:cubicBezTo>
                          <a:pt x="1" y="71"/>
                          <a:pt x="2" y="68"/>
                          <a:pt x="2" y="68"/>
                        </a:cubicBezTo>
                        <a:cubicBezTo>
                          <a:pt x="2" y="68"/>
                          <a:pt x="2" y="69"/>
                          <a:pt x="2" y="73"/>
                        </a:cubicBezTo>
                        <a:cubicBezTo>
                          <a:pt x="2" y="45"/>
                          <a:pt x="1" y="21"/>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21"/>
                  <p:cNvSpPr>
                    <a:spLocks noEditPoints="1"/>
                  </p:cNvSpPr>
                  <p:nvPr/>
                </p:nvSpPr>
                <p:spPr bwMode="auto">
                  <a:xfrm>
                    <a:off x="1707" y="2197"/>
                    <a:ext cx="2" cy="48"/>
                  </a:xfrm>
                  <a:custGeom>
                    <a:avLst/>
                    <a:gdLst>
                      <a:gd name="T0" fmla="*/ 1 w 1"/>
                      <a:gd name="T1" fmla="*/ 25 h 36"/>
                      <a:gd name="T2" fmla="*/ 1 w 1"/>
                      <a:gd name="T3" fmla="*/ 30 h 36"/>
                      <a:gd name="T4" fmla="*/ 1 w 1"/>
                      <a:gd name="T5" fmla="*/ 30 h 36"/>
                      <a:gd name="T6" fmla="*/ 1 w 1"/>
                      <a:gd name="T7" fmla="*/ 36 h 36"/>
                      <a:gd name="T8" fmla="*/ 1 w 1"/>
                      <a:gd name="T9" fmla="*/ 25 h 36"/>
                      <a:gd name="T10" fmla="*/ 0 w 1"/>
                      <a:gd name="T11" fmla="*/ 0 h 36"/>
                      <a:gd name="T12" fmla="*/ 0 w 1"/>
                      <a:gd name="T13" fmla="*/ 13 h 36"/>
                      <a:gd name="T14" fmla="*/ 1 w 1"/>
                      <a:gd name="T15" fmla="*/ 14 h 36"/>
                      <a:gd name="T16" fmla="*/ 0 w 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6">
                        <a:moveTo>
                          <a:pt x="1" y="25"/>
                        </a:moveTo>
                        <a:cubicBezTo>
                          <a:pt x="1" y="27"/>
                          <a:pt x="1" y="28"/>
                          <a:pt x="1" y="30"/>
                        </a:cubicBezTo>
                        <a:cubicBezTo>
                          <a:pt x="1" y="30"/>
                          <a:pt x="1" y="30"/>
                          <a:pt x="1" y="30"/>
                        </a:cubicBezTo>
                        <a:cubicBezTo>
                          <a:pt x="1" y="32"/>
                          <a:pt x="1" y="34"/>
                          <a:pt x="1" y="36"/>
                        </a:cubicBezTo>
                        <a:cubicBezTo>
                          <a:pt x="1" y="32"/>
                          <a:pt x="1" y="29"/>
                          <a:pt x="1" y="25"/>
                        </a:cubicBezTo>
                        <a:moveTo>
                          <a:pt x="0" y="0"/>
                        </a:moveTo>
                        <a:cubicBezTo>
                          <a:pt x="0" y="4"/>
                          <a:pt x="0" y="8"/>
                          <a:pt x="0" y="13"/>
                        </a:cubicBezTo>
                        <a:cubicBezTo>
                          <a:pt x="0" y="13"/>
                          <a:pt x="0" y="13"/>
                          <a:pt x="1" y="14"/>
                        </a:cubicBezTo>
                        <a:cubicBezTo>
                          <a:pt x="0" y="9"/>
                          <a:pt x="0" y="5"/>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22"/>
                  <p:cNvSpPr>
                    <a:spLocks/>
                  </p:cNvSpPr>
                  <p:nvPr/>
                </p:nvSpPr>
                <p:spPr bwMode="auto">
                  <a:xfrm>
                    <a:off x="1705" y="2521"/>
                    <a:ext cx="1" cy="36"/>
                  </a:xfrm>
                  <a:custGeom>
                    <a:avLst/>
                    <a:gdLst>
                      <a:gd name="T0" fmla="*/ 1 w 1"/>
                      <a:gd name="T1" fmla="*/ 0 h 27"/>
                      <a:gd name="T2" fmla="*/ 0 w 1"/>
                      <a:gd name="T3" fmla="*/ 12 h 27"/>
                      <a:gd name="T4" fmla="*/ 0 w 1"/>
                      <a:gd name="T5" fmla="*/ 19 h 27"/>
                      <a:gd name="T6" fmla="*/ 0 w 1"/>
                      <a:gd name="T7" fmla="*/ 27 h 27"/>
                      <a:gd name="T8" fmla="*/ 1 w 1"/>
                      <a:gd name="T9" fmla="*/ 0 h 27"/>
                    </a:gdLst>
                    <a:ahLst/>
                    <a:cxnLst>
                      <a:cxn ang="0">
                        <a:pos x="T0" y="T1"/>
                      </a:cxn>
                      <a:cxn ang="0">
                        <a:pos x="T2" y="T3"/>
                      </a:cxn>
                      <a:cxn ang="0">
                        <a:pos x="T4" y="T5"/>
                      </a:cxn>
                      <a:cxn ang="0">
                        <a:pos x="T6" y="T7"/>
                      </a:cxn>
                      <a:cxn ang="0">
                        <a:pos x="T8" y="T9"/>
                      </a:cxn>
                    </a:cxnLst>
                    <a:rect l="0" t="0" r="r" b="b"/>
                    <a:pathLst>
                      <a:path w="1" h="27">
                        <a:moveTo>
                          <a:pt x="1" y="0"/>
                        </a:moveTo>
                        <a:cubicBezTo>
                          <a:pt x="0" y="12"/>
                          <a:pt x="0" y="12"/>
                          <a:pt x="0" y="12"/>
                        </a:cubicBezTo>
                        <a:cubicBezTo>
                          <a:pt x="0" y="15"/>
                          <a:pt x="0" y="17"/>
                          <a:pt x="0" y="19"/>
                        </a:cubicBezTo>
                        <a:cubicBezTo>
                          <a:pt x="0" y="22"/>
                          <a:pt x="0" y="25"/>
                          <a:pt x="0" y="27"/>
                        </a:cubicBezTo>
                        <a:cubicBezTo>
                          <a:pt x="1" y="23"/>
                          <a:pt x="1" y="15"/>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23"/>
                  <p:cNvSpPr>
                    <a:spLocks noEditPoints="1"/>
                  </p:cNvSpPr>
                  <p:nvPr/>
                </p:nvSpPr>
                <p:spPr bwMode="auto">
                  <a:xfrm>
                    <a:off x="1703" y="2213"/>
                    <a:ext cx="2" cy="85"/>
                  </a:xfrm>
                  <a:custGeom>
                    <a:avLst/>
                    <a:gdLst>
                      <a:gd name="T0" fmla="*/ 1 w 1"/>
                      <a:gd name="T1" fmla="*/ 59 h 64"/>
                      <a:gd name="T2" fmla="*/ 1 w 1"/>
                      <a:gd name="T3" fmla="*/ 60 h 64"/>
                      <a:gd name="T4" fmla="*/ 1 w 1"/>
                      <a:gd name="T5" fmla="*/ 64 h 64"/>
                      <a:gd name="T6" fmla="*/ 1 w 1"/>
                      <a:gd name="T7" fmla="*/ 61 h 64"/>
                      <a:gd name="T8" fmla="*/ 1 w 1"/>
                      <a:gd name="T9" fmla="*/ 59 h 64"/>
                      <a:gd name="T10" fmla="*/ 0 w 1"/>
                      <a:gd name="T11" fmla="*/ 0 h 64"/>
                      <a:gd name="T12" fmla="*/ 0 w 1"/>
                      <a:gd name="T13" fmla="*/ 14 h 64"/>
                      <a:gd name="T14" fmla="*/ 1 w 1"/>
                      <a:gd name="T15" fmla="*/ 17 h 64"/>
                      <a:gd name="T16" fmla="*/ 0 w 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64">
                        <a:moveTo>
                          <a:pt x="1" y="59"/>
                        </a:moveTo>
                        <a:cubicBezTo>
                          <a:pt x="1" y="60"/>
                          <a:pt x="1" y="60"/>
                          <a:pt x="1" y="60"/>
                        </a:cubicBezTo>
                        <a:cubicBezTo>
                          <a:pt x="1" y="61"/>
                          <a:pt x="1" y="63"/>
                          <a:pt x="1" y="64"/>
                        </a:cubicBezTo>
                        <a:cubicBezTo>
                          <a:pt x="1" y="63"/>
                          <a:pt x="1" y="62"/>
                          <a:pt x="1" y="61"/>
                        </a:cubicBezTo>
                        <a:cubicBezTo>
                          <a:pt x="1" y="61"/>
                          <a:pt x="1" y="60"/>
                          <a:pt x="1" y="59"/>
                        </a:cubicBezTo>
                        <a:moveTo>
                          <a:pt x="0" y="0"/>
                        </a:moveTo>
                        <a:cubicBezTo>
                          <a:pt x="0" y="4"/>
                          <a:pt x="0" y="9"/>
                          <a:pt x="0" y="14"/>
                        </a:cubicBezTo>
                        <a:cubicBezTo>
                          <a:pt x="0" y="15"/>
                          <a:pt x="0" y="16"/>
                          <a:pt x="1" y="17"/>
                        </a:cubicBezTo>
                        <a:cubicBezTo>
                          <a:pt x="0" y="11"/>
                          <a:pt x="0" y="6"/>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24"/>
                  <p:cNvSpPr>
                    <a:spLocks/>
                  </p:cNvSpPr>
                  <p:nvPr/>
                </p:nvSpPr>
                <p:spPr bwMode="auto">
                  <a:xfrm>
                    <a:off x="1703" y="192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25"/>
                  <p:cNvSpPr>
                    <a:spLocks/>
                  </p:cNvSpPr>
                  <p:nvPr/>
                </p:nvSpPr>
                <p:spPr bwMode="auto">
                  <a:xfrm>
                    <a:off x="1705" y="2127"/>
                    <a:ext cx="1" cy="29"/>
                  </a:xfrm>
                  <a:custGeom>
                    <a:avLst/>
                    <a:gdLst>
                      <a:gd name="T0" fmla="*/ 1 w 1"/>
                      <a:gd name="T1" fmla="*/ 0 h 22"/>
                      <a:gd name="T2" fmla="*/ 1 w 1"/>
                      <a:gd name="T3" fmla="*/ 2 h 22"/>
                      <a:gd name="T4" fmla="*/ 0 w 1"/>
                      <a:gd name="T5" fmla="*/ 22 h 22"/>
                      <a:gd name="T6" fmla="*/ 1 w 1"/>
                      <a:gd name="T7" fmla="*/ 0 h 22"/>
                    </a:gdLst>
                    <a:ahLst/>
                    <a:cxnLst>
                      <a:cxn ang="0">
                        <a:pos x="T0" y="T1"/>
                      </a:cxn>
                      <a:cxn ang="0">
                        <a:pos x="T2" y="T3"/>
                      </a:cxn>
                      <a:cxn ang="0">
                        <a:pos x="T4" y="T5"/>
                      </a:cxn>
                      <a:cxn ang="0">
                        <a:pos x="T6" y="T7"/>
                      </a:cxn>
                    </a:cxnLst>
                    <a:rect l="0" t="0" r="r" b="b"/>
                    <a:pathLst>
                      <a:path w="1" h="22">
                        <a:moveTo>
                          <a:pt x="1" y="0"/>
                        </a:moveTo>
                        <a:cubicBezTo>
                          <a:pt x="1" y="1"/>
                          <a:pt x="1" y="2"/>
                          <a:pt x="1" y="2"/>
                        </a:cubicBezTo>
                        <a:cubicBezTo>
                          <a:pt x="1" y="8"/>
                          <a:pt x="0" y="15"/>
                          <a:pt x="0" y="22"/>
                        </a:cubicBezTo>
                        <a:cubicBezTo>
                          <a:pt x="1" y="17"/>
                          <a:pt x="1" y="8"/>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26"/>
                  <p:cNvSpPr>
                    <a:spLocks/>
                  </p:cNvSpPr>
                  <p:nvPr/>
                </p:nvSpPr>
                <p:spPr bwMode="auto">
                  <a:xfrm>
                    <a:off x="1703" y="1920"/>
                    <a:ext cx="3" cy="115"/>
                  </a:xfrm>
                  <a:custGeom>
                    <a:avLst/>
                    <a:gdLst>
                      <a:gd name="T0" fmla="*/ 0 w 2"/>
                      <a:gd name="T1" fmla="*/ 0 h 87"/>
                      <a:gd name="T2" fmla="*/ 0 w 2"/>
                      <a:gd name="T3" fmla="*/ 0 h 87"/>
                      <a:gd name="T4" fmla="*/ 0 w 2"/>
                      <a:gd name="T5" fmla="*/ 82 h 87"/>
                      <a:gd name="T6" fmla="*/ 0 w 2"/>
                      <a:gd name="T7" fmla="*/ 87 h 87"/>
                      <a:gd name="T8" fmla="*/ 2 w 2"/>
                      <a:gd name="T9" fmla="*/ 37 h 87"/>
                      <a:gd name="T10" fmla="*/ 2 w 2"/>
                      <a:gd name="T11" fmla="*/ 22 h 87"/>
                      <a:gd name="T12" fmla="*/ 1 w 2"/>
                      <a:gd name="T13" fmla="*/ 51 h 87"/>
                      <a:gd name="T14" fmla="*/ 1 w 2"/>
                      <a:gd name="T15" fmla="*/ 3 h 87"/>
                      <a:gd name="T16" fmla="*/ 0 w 2"/>
                      <a:gd name="T17" fmla="*/ 0 h 87"/>
                      <a:gd name="T18" fmla="*/ 0 w 2"/>
                      <a:gd name="T1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7">
                        <a:moveTo>
                          <a:pt x="0" y="0"/>
                        </a:moveTo>
                        <a:cubicBezTo>
                          <a:pt x="0" y="0"/>
                          <a:pt x="0" y="0"/>
                          <a:pt x="0" y="0"/>
                        </a:cubicBezTo>
                        <a:cubicBezTo>
                          <a:pt x="0" y="82"/>
                          <a:pt x="0" y="82"/>
                          <a:pt x="0" y="82"/>
                        </a:cubicBezTo>
                        <a:cubicBezTo>
                          <a:pt x="0" y="84"/>
                          <a:pt x="0" y="86"/>
                          <a:pt x="0" y="87"/>
                        </a:cubicBezTo>
                        <a:cubicBezTo>
                          <a:pt x="1" y="72"/>
                          <a:pt x="1" y="59"/>
                          <a:pt x="2" y="37"/>
                        </a:cubicBezTo>
                        <a:cubicBezTo>
                          <a:pt x="2" y="31"/>
                          <a:pt x="2" y="26"/>
                          <a:pt x="2" y="22"/>
                        </a:cubicBezTo>
                        <a:cubicBezTo>
                          <a:pt x="1" y="51"/>
                          <a:pt x="1" y="51"/>
                          <a:pt x="1" y="51"/>
                        </a:cubicBezTo>
                        <a:cubicBezTo>
                          <a:pt x="1" y="34"/>
                          <a:pt x="1" y="20"/>
                          <a:pt x="1" y="3"/>
                        </a:cubicBezTo>
                        <a:cubicBezTo>
                          <a:pt x="1" y="2"/>
                          <a:pt x="1" y="1"/>
                          <a:pt x="0" y="0"/>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7"/>
                  <p:cNvSpPr>
                    <a:spLocks/>
                  </p:cNvSpPr>
                  <p:nvPr/>
                </p:nvSpPr>
                <p:spPr bwMode="auto">
                  <a:xfrm>
                    <a:off x="1702" y="2130"/>
                    <a:ext cx="3" cy="83"/>
                  </a:xfrm>
                  <a:custGeom>
                    <a:avLst/>
                    <a:gdLst>
                      <a:gd name="T0" fmla="*/ 2 w 2"/>
                      <a:gd name="T1" fmla="*/ 0 h 63"/>
                      <a:gd name="T2" fmla="*/ 1 w 2"/>
                      <a:gd name="T3" fmla="*/ 1 h 63"/>
                      <a:gd name="T4" fmla="*/ 1 w 2"/>
                      <a:gd name="T5" fmla="*/ 18 h 63"/>
                      <a:gd name="T6" fmla="*/ 0 w 2"/>
                      <a:gd name="T7" fmla="*/ 9 h 63"/>
                      <a:gd name="T8" fmla="*/ 0 w 2"/>
                      <a:gd name="T9" fmla="*/ 37 h 63"/>
                      <a:gd name="T10" fmla="*/ 1 w 2"/>
                      <a:gd name="T11" fmla="*/ 18 h 63"/>
                      <a:gd name="T12" fmla="*/ 1 w 2"/>
                      <a:gd name="T13" fmla="*/ 63 h 63"/>
                      <a:gd name="T14" fmla="*/ 2 w 2"/>
                      <a:gd name="T15" fmla="*/ 20 h 63"/>
                      <a:gd name="T16" fmla="*/ 2 w 2"/>
                      <a:gd name="T17" fmla="*/ 22 h 63"/>
                      <a:gd name="T18" fmla="*/ 2 w 2"/>
                      <a:gd name="T19" fmla="*/ 23 h 63"/>
                      <a:gd name="T20" fmla="*/ 2 w 2"/>
                      <a:gd name="T21" fmla="*/ 22 h 63"/>
                      <a:gd name="T22" fmla="*/ 2 w 2"/>
                      <a:gd name="T23" fmla="*/ 26 h 63"/>
                      <a:gd name="T24" fmla="*/ 2 w 2"/>
                      <a:gd name="T25" fmla="*/ 23 h 63"/>
                      <a:gd name="T26" fmla="*/ 2 w 2"/>
                      <a:gd name="T27" fmla="*/ 21 h 63"/>
                      <a:gd name="T28" fmla="*/ 1 w 2"/>
                      <a:gd name="T29" fmla="*/ 18 h 63"/>
                      <a:gd name="T30" fmla="*/ 1 w 2"/>
                      <a:gd name="T31" fmla="*/ 6 h 63"/>
                      <a:gd name="T32" fmla="*/ 2 w 2"/>
                      <a:gd name="T33" fmla="*/ 21 h 63"/>
                      <a:gd name="T34" fmla="*/ 2 w 2"/>
                      <a:gd name="T35" fmla="*/ 22 h 63"/>
                      <a:gd name="T36" fmla="*/ 2 w 2"/>
                      <a:gd name="T37" fmla="*/ 22 h 63"/>
                      <a:gd name="T38" fmla="*/ 2 w 2"/>
                      <a:gd name="T39" fmla="*/ 0 h 63"/>
                      <a:gd name="T40" fmla="*/ 2 w 2"/>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63">
                        <a:moveTo>
                          <a:pt x="2" y="0"/>
                        </a:moveTo>
                        <a:cubicBezTo>
                          <a:pt x="1" y="0"/>
                          <a:pt x="1" y="0"/>
                          <a:pt x="1" y="1"/>
                        </a:cubicBezTo>
                        <a:cubicBezTo>
                          <a:pt x="1" y="6"/>
                          <a:pt x="1" y="12"/>
                          <a:pt x="1" y="18"/>
                        </a:cubicBezTo>
                        <a:cubicBezTo>
                          <a:pt x="1" y="16"/>
                          <a:pt x="1" y="13"/>
                          <a:pt x="0" y="9"/>
                        </a:cubicBezTo>
                        <a:cubicBezTo>
                          <a:pt x="0" y="15"/>
                          <a:pt x="0" y="24"/>
                          <a:pt x="0" y="37"/>
                        </a:cubicBezTo>
                        <a:cubicBezTo>
                          <a:pt x="1" y="35"/>
                          <a:pt x="1" y="30"/>
                          <a:pt x="1" y="18"/>
                        </a:cubicBezTo>
                        <a:cubicBezTo>
                          <a:pt x="1" y="35"/>
                          <a:pt x="1" y="49"/>
                          <a:pt x="1" y="63"/>
                        </a:cubicBezTo>
                        <a:cubicBezTo>
                          <a:pt x="2" y="48"/>
                          <a:pt x="2" y="34"/>
                          <a:pt x="2" y="20"/>
                        </a:cubicBezTo>
                        <a:cubicBezTo>
                          <a:pt x="2" y="21"/>
                          <a:pt x="2" y="22"/>
                          <a:pt x="2" y="22"/>
                        </a:cubicBezTo>
                        <a:cubicBezTo>
                          <a:pt x="2" y="23"/>
                          <a:pt x="2" y="23"/>
                          <a:pt x="2" y="23"/>
                        </a:cubicBezTo>
                        <a:cubicBezTo>
                          <a:pt x="2" y="22"/>
                          <a:pt x="2" y="22"/>
                          <a:pt x="2" y="22"/>
                        </a:cubicBezTo>
                        <a:cubicBezTo>
                          <a:pt x="2" y="24"/>
                          <a:pt x="2" y="26"/>
                          <a:pt x="2" y="26"/>
                        </a:cubicBezTo>
                        <a:cubicBezTo>
                          <a:pt x="2" y="26"/>
                          <a:pt x="2" y="25"/>
                          <a:pt x="2" y="23"/>
                        </a:cubicBezTo>
                        <a:cubicBezTo>
                          <a:pt x="2" y="23"/>
                          <a:pt x="2" y="22"/>
                          <a:pt x="2" y="21"/>
                        </a:cubicBezTo>
                        <a:cubicBezTo>
                          <a:pt x="2" y="21"/>
                          <a:pt x="1" y="19"/>
                          <a:pt x="1" y="18"/>
                        </a:cubicBezTo>
                        <a:cubicBezTo>
                          <a:pt x="1" y="9"/>
                          <a:pt x="1" y="6"/>
                          <a:pt x="1" y="6"/>
                        </a:cubicBezTo>
                        <a:cubicBezTo>
                          <a:pt x="2" y="6"/>
                          <a:pt x="2" y="17"/>
                          <a:pt x="2" y="21"/>
                        </a:cubicBezTo>
                        <a:cubicBezTo>
                          <a:pt x="2" y="22"/>
                          <a:pt x="2" y="22"/>
                          <a:pt x="2" y="22"/>
                        </a:cubicBezTo>
                        <a:cubicBezTo>
                          <a:pt x="2" y="22"/>
                          <a:pt x="2" y="22"/>
                          <a:pt x="2" y="22"/>
                        </a:cubicBezTo>
                        <a:cubicBezTo>
                          <a:pt x="2" y="0"/>
                          <a:pt x="2" y="0"/>
                          <a:pt x="2" y="0"/>
                        </a:cubicBezTo>
                        <a:cubicBezTo>
                          <a:pt x="2" y="0"/>
                          <a:pt x="2" y="0"/>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8"/>
                  <p:cNvSpPr>
                    <a:spLocks/>
                  </p:cNvSpPr>
                  <p:nvPr/>
                </p:nvSpPr>
                <p:spPr bwMode="auto">
                  <a:xfrm>
                    <a:off x="5526" y="1522"/>
                    <a:ext cx="2" cy="27"/>
                  </a:xfrm>
                  <a:custGeom>
                    <a:avLst/>
                    <a:gdLst>
                      <a:gd name="T0" fmla="*/ 0 w 1"/>
                      <a:gd name="T1" fmla="*/ 0 h 21"/>
                      <a:gd name="T2" fmla="*/ 1 w 1"/>
                      <a:gd name="T3" fmla="*/ 21 h 21"/>
                      <a:gd name="T4" fmla="*/ 0 w 1"/>
                      <a:gd name="T5" fmla="*/ 0 h 21"/>
                    </a:gdLst>
                    <a:ahLst/>
                    <a:cxnLst>
                      <a:cxn ang="0">
                        <a:pos x="T0" y="T1"/>
                      </a:cxn>
                      <a:cxn ang="0">
                        <a:pos x="T2" y="T3"/>
                      </a:cxn>
                      <a:cxn ang="0">
                        <a:pos x="T4" y="T5"/>
                      </a:cxn>
                    </a:cxnLst>
                    <a:rect l="0" t="0" r="r" b="b"/>
                    <a:pathLst>
                      <a:path w="1" h="21">
                        <a:moveTo>
                          <a:pt x="0" y="0"/>
                        </a:moveTo>
                        <a:cubicBezTo>
                          <a:pt x="1" y="21"/>
                          <a:pt x="1" y="21"/>
                          <a:pt x="1" y="21"/>
                        </a:cubicBezTo>
                        <a:cubicBezTo>
                          <a:pt x="1" y="11"/>
                          <a:pt x="1" y="5"/>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9"/>
                  <p:cNvSpPr>
                    <a:spLocks/>
                  </p:cNvSpPr>
                  <p:nvPr/>
                </p:nvSpPr>
                <p:spPr bwMode="auto">
                  <a:xfrm>
                    <a:off x="5526" y="1324"/>
                    <a:ext cx="2" cy="9"/>
                  </a:xfrm>
                  <a:custGeom>
                    <a:avLst/>
                    <a:gdLst>
                      <a:gd name="T0" fmla="*/ 0 w 1"/>
                      <a:gd name="T1" fmla="*/ 0 h 7"/>
                      <a:gd name="T2" fmla="*/ 0 w 1"/>
                      <a:gd name="T3" fmla="*/ 7 h 7"/>
                      <a:gd name="T4" fmla="*/ 1 w 1"/>
                      <a:gd name="T5" fmla="*/ 3 h 7"/>
                      <a:gd name="T6" fmla="*/ 0 w 1"/>
                      <a:gd name="T7" fmla="*/ 0 h 7"/>
                    </a:gdLst>
                    <a:ahLst/>
                    <a:cxnLst>
                      <a:cxn ang="0">
                        <a:pos x="T0" y="T1"/>
                      </a:cxn>
                      <a:cxn ang="0">
                        <a:pos x="T2" y="T3"/>
                      </a:cxn>
                      <a:cxn ang="0">
                        <a:pos x="T4" y="T5"/>
                      </a:cxn>
                      <a:cxn ang="0">
                        <a:pos x="T6" y="T7"/>
                      </a:cxn>
                    </a:cxnLst>
                    <a:rect l="0" t="0" r="r" b="b"/>
                    <a:pathLst>
                      <a:path w="1" h="7">
                        <a:moveTo>
                          <a:pt x="0" y="0"/>
                        </a:moveTo>
                        <a:cubicBezTo>
                          <a:pt x="0" y="4"/>
                          <a:pt x="0" y="7"/>
                          <a:pt x="0" y="7"/>
                        </a:cubicBezTo>
                        <a:cubicBezTo>
                          <a:pt x="0" y="7"/>
                          <a:pt x="1" y="6"/>
                          <a:pt x="1" y="3"/>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0"/>
                  <p:cNvSpPr>
                    <a:spLocks/>
                  </p:cNvSpPr>
                  <p:nvPr/>
                </p:nvSpPr>
                <p:spPr bwMode="auto">
                  <a:xfrm>
                    <a:off x="3037" y="233"/>
                    <a:ext cx="80" cy="4"/>
                  </a:xfrm>
                  <a:custGeom>
                    <a:avLst/>
                    <a:gdLst>
                      <a:gd name="T0" fmla="*/ 0 w 60"/>
                      <a:gd name="T1" fmla="*/ 0 h 3"/>
                      <a:gd name="T2" fmla="*/ 55 w 60"/>
                      <a:gd name="T3" fmla="*/ 3 h 3"/>
                      <a:gd name="T4" fmla="*/ 59 w 60"/>
                      <a:gd name="T5" fmla="*/ 2 h 3"/>
                      <a:gd name="T6" fmla="*/ 50 w 60"/>
                      <a:gd name="T7" fmla="*/ 1 h 3"/>
                      <a:gd name="T8" fmla="*/ 30 w 60"/>
                      <a:gd name="T9" fmla="*/ 1 h 3"/>
                      <a:gd name="T10" fmla="*/ 0 w 60"/>
                      <a:gd name="T11" fmla="*/ 0 h 3"/>
                    </a:gdLst>
                    <a:ahLst/>
                    <a:cxnLst>
                      <a:cxn ang="0">
                        <a:pos x="T0" y="T1"/>
                      </a:cxn>
                      <a:cxn ang="0">
                        <a:pos x="T2" y="T3"/>
                      </a:cxn>
                      <a:cxn ang="0">
                        <a:pos x="T4" y="T5"/>
                      </a:cxn>
                      <a:cxn ang="0">
                        <a:pos x="T6" y="T7"/>
                      </a:cxn>
                      <a:cxn ang="0">
                        <a:pos x="T8" y="T9"/>
                      </a:cxn>
                      <a:cxn ang="0">
                        <a:pos x="T10" y="T11"/>
                      </a:cxn>
                    </a:cxnLst>
                    <a:rect l="0" t="0" r="r" b="b"/>
                    <a:pathLst>
                      <a:path w="60" h="3">
                        <a:moveTo>
                          <a:pt x="0" y="0"/>
                        </a:moveTo>
                        <a:cubicBezTo>
                          <a:pt x="22" y="1"/>
                          <a:pt x="46" y="3"/>
                          <a:pt x="55" y="3"/>
                        </a:cubicBezTo>
                        <a:cubicBezTo>
                          <a:pt x="58" y="3"/>
                          <a:pt x="60" y="3"/>
                          <a:pt x="59" y="2"/>
                        </a:cubicBezTo>
                        <a:cubicBezTo>
                          <a:pt x="50" y="1"/>
                          <a:pt x="50" y="1"/>
                          <a:pt x="50" y="1"/>
                        </a:cubicBezTo>
                        <a:cubicBezTo>
                          <a:pt x="43" y="1"/>
                          <a:pt x="36" y="1"/>
                          <a:pt x="30" y="1"/>
                        </a:cubicBezTo>
                        <a:cubicBezTo>
                          <a:pt x="19" y="1"/>
                          <a:pt x="9" y="1"/>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1"/>
                  <p:cNvSpPr>
                    <a:spLocks/>
                  </p:cNvSpPr>
                  <p:nvPr/>
                </p:nvSpPr>
                <p:spPr bwMode="auto">
                  <a:xfrm>
                    <a:off x="5007" y="219"/>
                    <a:ext cx="25" cy="2"/>
                  </a:xfrm>
                  <a:custGeom>
                    <a:avLst/>
                    <a:gdLst>
                      <a:gd name="T0" fmla="*/ 10 w 19"/>
                      <a:gd name="T1" fmla="*/ 0 h 1"/>
                      <a:gd name="T2" fmla="*/ 0 w 19"/>
                      <a:gd name="T3" fmla="*/ 0 h 1"/>
                      <a:gd name="T4" fmla="*/ 1 w 19"/>
                      <a:gd name="T5" fmla="*/ 1 h 1"/>
                      <a:gd name="T6" fmla="*/ 19 w 19"/>
                      <a:gd name="T7" fmla="*/ 0 h 1"/>
                      <a:gd name="T8" fmla="*/ 10 w 19"/>
                      <a:gd name="T9" fmla="*/ 0 h 1"/>
                    </a:gdLst>
                    <a:ahLst/>
                    <a:cxnLst>
                      <a:cxn ang="0">
                        <a:pos x="T0" y="T1"/>
                      </a:cxn>
                      <a:cxn ang="0">
                        <a:pos x="T2" y="T3"/>
                      </a:cxn>
                      <a:cxn ang="0">
                        <a:pos x="T4" y="T5"/>
                      </a:cxn>
                      <a:cxn ang="0">
                        <a:pos x="T6" y="T7"/>
                      </a:cxn>
                      <a:cxn ang="0">
                        <a:pos x="T8" y="T9"/>
                      </a:cxn>
                    </a:cxnLst>
                    <a:rect l="0" t="0" r="r" b="b"/>
                    <a:pathLst>
                      <a:path w="19" h="1">
                        <a:moveTo>
                          <a:pt x="10" y="0"/>
                        </a:moveTo>
                        <a:cubicBezTo>
                          <a:pt x="7" y="0"/>
                          <a:pt x="3" y="0"/>
                          <a:pt x="0" y="0"/>
                        </a:cubicBezTo>
                        <a:cubicBezTo>
                          <a:pt x="1" y="1"/>
                          <a:pt x="1" y="1"/>
                          <a:pt x="1" y="1"/>
                        </a:cubicBezTo>
                        <a:cubicBezTo>
                          <a:pt x="6" y="1"/>
                          <a:pt x="12" y="0"/>
                          <a:pt x="19" y="0"/>
                        </a:cubicBezTo>
                        <a:cubicBezTo>
                          <a:pt x="16" y="0"/>
                          <a:pt x="13" y="0"/>
                          <a:pt x="1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32"/>
                  <p:cNvSpPr>
                    <a:spLocks/>
                  </p:cNvSpPr>
                  <p:nvPr/>
                </p:nvSpPr>
                <p:spPr bwMode="auto">
                  <a:xfrm>
                    <a:off x="5529" y="2581"/>
                    <a:ext cx="3" cy="33"/>
                  </a:xfrm>
                  <a:custGeom>
                    <a:avLst/>
                    <a:gdLst>
                      <a:gd name="T0" fmla="*/ 1 w 2"/>
                      <a:gd name="T1" fmla="*/ 0 h 25"/>
                      <a:gd name="T2" fmla="*/ 1 w 2"/>
                      <a:gd name="T3" fmla="*/ 1 h 25"/>
                      <a:gd name="T4" fmla="*/ 1 w 2"/>
                      <a:gd name="T5" fmla="*/ 1 h 25"/>
                      <a:gd name="T6" fmla="*/ 0 w 2"/>
                      <a:gd name="T7" fmla="*/ 1 h 25"/>
                      <a:gd name="T8" fmla="*/ 2 w 2"/>
                      <a:gd name="T9" fmla="*/ 25 h 25"/>
                      <a:gd name="T10" fmla="*/ 1 w 2"/>
                      <a:gd name="T11" fmla="*/ 0 h 25"/>
                    </a:gdLst>
                    <a:ahLst/>
                    <a:cxnLst>
                      <a:cxn ang="0">
                        <a:pos x="T0" y="T1"/>
                      </a:cxn>
                      <a:cxn ang="0">
                        <a:pos x="T2" y="T3"/>
                      </a:cxn>
                      <a:cxn ang="0">
                        <a:pos x="T4" y="T5"/>
                      </a:cxn>
                      <a:cxn ang="0">
                        <a:pos x="T6" y="T7"/>
                      </a:cxn>
                      <a:cxn ang="0">
                        <a:pos x="T8" y="T9"/>
                      </a:cxn>
                      <a:cxn ang="0">
                        <a:pos x="T10" y="T11"/>
                      </a:cxn>
                    </a:cxnLst>
                    <a:rect l="0" t="0" r="r" b="b"/>
                    <a:pathLst>
                      <a:path w="2" h="25">
                        <a:moveTo>
                          <a:pt x="1" y="0"/>
                        </a:moveTo>
                        <a:cubicBezTo>
                          <a:pt x="1" y="0"/>
                          <a:pt x="1" y="0"/>
                          <a:pt x="1" y="1"/>
                        </a:cubicBezTo>
                        <a:cubicBezTo>
                          <a:pt x="1" y="1"/>
                          <a:pt x="1" y="1"/>
                          <a:pt x="1" y="1"/>
                        </a:cubicBezTo>
                        <a:cubicBezTo>
                          <a:pt x="0" y="1"/>
                          <a:pt x="0" y="1"/>
                          <a:pt x="0" y="1"/>
                        </a:cubicBezTo>
                        <a:cubicBezTo>
                          <a:pt x="2" y="25"/>
                          <a:pt x="2" y="25"/>
                          <a:pt x="2" y="25"/>
                        </a:cubicBezTo>
                        <a:cubicBezTo>
                          <a:pt x="2" y="4"/>
                          <a:pt x="2" y="0"/>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3"/>
                  <p:cNvSpPr>
                    <a:spLocks/>
                  </p:cNvSpPr>
                  <p:nvPr/>
                </p:nvSpPr>
                <p:spPr bwMode="auto">
                  <a:xfrm>
                    <a:off x="1703" y="488"/>
                    <a:ext cx="2" cy="79"/>
                  </a:xfrm>
                  <a:custGeom>
                    <a:avLst/>
                    <a:gdLst>
                      <a:gd name="T0" fmla="*/ 1 w 1"/>
                      <a:gd name="T1" fmla="*/ 0 h 60"/>
                      <a:gd name="T2" fmla="*/ 0 w 1"/>
                      <a:gd name="T3" fmla="*/ 34 h 60"/>
                      <a:gd name="T4" fmla="*/ 1 w 1"/>
                      <a:gd name="T5" fmla="*/ 60 h 60"/>
                      <a:gd name="T6" fmla="*/ 1 w 1"/>
                      <a:gd name="T7" fmla="*/ 0 h 60"/>
                    </a:gdLst>
                    <a:ahLst/>
                    <a:cxnLst>
                      <a:cxn ang="0">
                        <a:pos x="T0" y="T1"/>
                      </a:cxn>
                      <a:cxn ang="0">
                        <a:pos x="T2" y="T3"/>
                      </a:cxn>
                      <a:cxn ang="0">
                        <a:pos x="T4" y="T5"/>
                      </a:cxn>
                      <a:cxn ang="0">
                        <a:pos x="T6" y="T7"/>
                      </a:cxn>
                    </a:cxnLst>
                    <a:rect l="0" t="0" r="r" b="b"/>
                    <a:pathLst>
                      <a:path w="1" h="60">
                        <a:moveTo>
                          <a:pt x="1" y="0"/>
                        </a:moveTo>
                        <a:cubicBezTo>
                          <a:pt x="1" y="12"/>
                          <a:pt x="1" y="24"/>
                          <a:pt x="0" y="34"/>
                        </a:cubicBezTo>
                        <a:cubicBezTo>
                          <a:pt x="0" y="43"/>
                          <a:pt x="0" y="51"/>
                          <a:pt x="1" y="60"/>
                        </a:cubicBezTo>
                        <a:cubicBezTo>
                          <a:pt x="1" y="36"/>
                          <a:pt x="1" y="17"/>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34"/>
                  <p:cNvSpPr>
                    <a:spLocks/>
                  </p:cNvSpPr>
                  <p:nvPr/>
                </p:nvSpPr>
                <p:spPr bwMode="auto">
                  <a:xfrm>
                    <a:off x="5502" y="1445"/>
                    <a:ext cx="2" cy="24"/>
                  </a:xfrm>
                  <a:custGeom>
                    <a:avLst/>
                    <a:gdLst>
                      <a:gd name="T0" fmla="*/ 0 w 1"/>
                      <a:gd name="T1" fmla="*/ 0 h 18"/>
                      <a:gd name="T2" fmla="*/ 0 w 1"/>
                      <a:gd name="T3" fmla="*/ 1 h 18"/>
                      <a:gd name="T4" fmla="*/ 1 w 1"/>
                      <a:gd name="T5" fmla="*/ 18 h 18"/>
                      <a:gd name="T6" fmla="*/ 1 w 1"/>
                      <a:gd name="T7" fmla="*/ 18 h 18"/>
                      <a:gd name="T8" fmla="*/ 0 w 1"/>
                      <a:gd name="T9" fmla="*/ 0 h 18"/>
                    </a:gdLst>
                    <a:ahLst/>
                    <a:cxnLst>
                      <a:cxn ang="0">
                        <a:pos x="T0" y="T1"/>
                      </a:cxn>
                      <a:cxn ang="0">
                        <a:pos x="T2" y="T3"/>
                      </a:cxn>
                      <a:cxn ang="0">
                        <a:pos x="T4" y="T5"/>
                      </a:cxn>
                      <a:cxn ang="0">
                        <a:pos x="T6" y="T7"/>
                      </a:cxn>
                      <a:cxn ang="0">
                        <a:pos x="T8" y="T9"/>
                      </a:cxn>
                    </a:cxnLst>
                    <a:rect l="0" t="0" r="r" b="b"/>
                    <a:pathLst>
                      <a:path w="1" h="18">
                        <a:moveTo>
                          <a:pt x="0" y="0"/>
                        </a:moveTo>
                        <a:cubicBezTo>
                          <a:pt x="0" y="0"/>
                          <a:pt x="0" y="1"/>
                          <a:pt x="0" y="1"/>
                        </a:cubicBezTo>
                        <a:cubicBezTo>
                          <a:pt x="0" y="13"/>
                          <a:pt x="1" y="18"/>
                          <a:pt x="1" y="18"/>
                        </a:cubicBezTo>
                        <a:cubicBezTo>
                          <a:pt x="1" y="18"/>
                          <a:pt x="1" y="18"/>
                          <a:pt x="1" y="18"/>
                        </a:cubicBezTo>
                        <a:cubicBezTo>
                          <a:pt x="1" y="7"/>
                          <a:pt x="1"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5"/>
                  <p:cNvSpPr>
                    <a:spLocks/>
                  </p:cNvSpPr>
                  <p:nvPr/>
                </p:nvSpPr>
                <p:spPr bwMode="auto">
                  <a:xfrm>
                    <a:off x="1705" y="389"/>
                    <a:ext cx="2" cy="99"/>
                  </a:xfrm>
                  <a:custGeom>
                    <a:avLst/>
                    <a:gdLst>
                      <a:gd name="T0" fmla="*/ 0 w 2"/>
                      <a:gd name="T1" fmla="*/ 0 h 74"/>
                      <a:gd name="T2" fmla="*/ 0 w 2"/>
                      <a:gd name="T3" fmla="*/ 14 h 74"/>
                      <a:gd name="T4" fmla="*/ 0 w 2"/>
                      <a:gd name="T5" fmla="*/ 74 h 74"/>
                      <a:gd name="T6" fmla="*/ 0 w 2"/>
                      <a:gd name="T7" fmla="*/ 0 h 74"/>
                    </a:gdLst>
                    <a:ahLst/>
                    <a:cxnLst>
                      <a:cxn ang="0">
                        <a:pos x="T0" y="T1"/>
                      </a:cxn>
                      <a:cxn ang="0">
                        <a:pos x="T2" y="T3"/>
                      </a:cxn>
                      <a:cxn ang="0">
                        <a:pos x="T4" y="T5"/>
                      </a:cxn>
                      <a:cxn ang="0">
                        <a:pos x="T6" y="T7"/>
                      </a:cxn>
                    </a:cxnLst>
                    <a:rect l="0" t="0" r="r" b="b"/>
                    <a:pathLst>
                      <a:path w="2" h="74">
                        <a:moveTo>
                          <a:pt x="0" y="0"/>
                        </a:moveTo>
                        <a:cubicBezTo>
                          <a:pt x="0" y="5"/>
                          <a:pt x="0" y="9"/>
                          <a:pt x="0" y="14"/>
                        </a:cubicBezTo>
                        <a:cubicBezTo>
                          <a:pt x="0" y="32"/>
                          <a:pt x="1" y="51"/>
                          <a:pt x="0" y="74"/>
                        </a:cubicBezTo>
                        <a:cubicBezTo>
                          <a:pt x="1" y="51"/>
                          <a:pt x="2" y="25"/>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36"/>
                  <p:cNvSpPr>
                    <a:spLocks/>
                  </p:cNvSpPr>
                  <p:nvPr/>
                </p:nvSpPr>
                <p:spPr bwMode="auto">
                  <a:xfrm>
                    <a:off x="3128" y="4062"/>
                    <a:ext cx="9" cy="0"/>
                  </a:xfrm>
                  <a:custGeom>
                    <a:avLst/>
                    <a:gdLst>
                      <a:gd name="T0" fmla="*/ 1 w 7"/>
                      <a:gd name="T1" fmla="*/ 4 w 7"/>
                      <a:gd name="T2" fmla="*/ 7 w 7"/>
                      <a:gd name="T3" fmla="*/ 1 w 7"/>
                    </a:gdLst>
                    <a:ahLst/>
                    <a:cxnLst>
                      <a:cxn ang="0">
                        <a:pos x="T0" y="0"/>
                      </a:cxn>
                      <a:cxn ang="0">
                        <a:pos x="T1" y="0"/>
                      </a:cxn>
                      <a:cxn ang="0">
                        <a:pos x="T2" y="0"/>
                      </a:cxn>
                      <a:cxn ang="0">
                        <a:pos x="T3" y="0"/>
                      </a:cxn>
                    </a:cxnLst>
                    <a:rect l="0" t="0" r="r" b="b"/>
                    <a:pathLst>
                      <a:path w="7">
                        <a:moveTo>
                          <a:pt x="1" y="0"/>
                        </a:moveTo>
                        <a:cubicBezTo>
                          <a:pt x="0" y="0"/>
                          <a:pt x="1" y="0"/>
                          <a:pt x="4" y="0"/>
                        </a:cubicBezTo>
                        <a:cubicBezTo>
                          <a:pt x="5" y="0"/>
                          <a:pt x="6" y="0"/>
                          <a:pt x="7" y="0"/>
                        </a:cubicBezTo>
                        <a:cubicBezTo>
                          <a:pt x="5" y="0"/>
                          <a:pt x="2" y="0"/>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37"/>
                  <p:cNvSpPr>
                    <a:spLocks/>
                  </p:cNvSpPr>
                  <p:nvPr/>
                </p:nvSpPr>
                <p:spPr bwMode="auto">
                  <a:xfrm>
                    <a:off x="1706" y="1308"/>
                    <a:ext cx="0" cy="13"/>
                  </a:xfrm>
                  <a:custGeom>
                    <a:avLst/>
                    <a:gdLst>
                      <a:gd name="T0" fmla="*/ 0 h 10"/>
                      <a:gd name="T1" fmla="*/ 10 h 10"/>
                      <a:gd name="T2" fmla="*/ 0 h 10"/>
                    </a:gdLst>
                    <a:ahLst/>
                    <a:cxnLst>
                      <a:cxn ang="0">
                        <a:pos x="0" y="T0"/>
                      </a:cxn>
                      <a:cxn ang="0">
                        <a:pos x="0" y="T1"/>
                      </a:cxn>
                      <a:cxn ang="0">
                        <a:pos x="0" y="T2"/>
                      </a:cxn>
                    </a:cxnLst>
                    <a:rect l="0" t="0" r="r" b="b"/>
                    <a:pathLst>
                      <a:path h="10">
                        <a:moveTo>
                          <a:pt x="0" y="0"/>
                        </a:moveTo>
                        <a:cubicBezTo>
                          <a:pt x="0" y="7"/>
                          <a:pt x="0" y="10"/>
                          <a:pt x="0" y="10"/>
                        </a:cubicBezTo>
                        <a:cubicBezTo>
                          <a:pt x="0" y="10"/>
                          <a:pt x="0" y="2"/>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8"/>
                  <p:cNvSpPr>
                    <a:spLocks noEditPoints="1"/>
                  </p:cNvSpPr>
                  <p:nvPr/>
                </p:nvSpPr>
                <p:spPr bwMode="auto">
                  <a:xfrm>
                    <a:off x="1705" y="1315"/>
                    <a:ext cx="1" cy="31"/>
                  </a:xfrm>
                  <a:custGeom>
                    <a:avLst/>
                    <a:gdLst>
                      <a:gd name="T0" fmla="*/ 0 w 1"/>
                      <a:gd name="T1" fmla="*/ 11 h 24"/>
                      <a:gd name="T2" fmla="*/ 0 w 1"/>
                      <a:gd name="T3" fmla="*/ 24 h 24"/>
                      <a:gd name="T4" fmla="*/ 0 w 1"/>
                      <a:gd name="T5" fmla="*/ 11 h 24"/>
                      <a:gd name="T6" fmla="*/ 0 w 1"/>
                      <a:gd name="T7" fmla="*/ 11 h 24"/>
                      <a:gd name="T8" fmla="*/ 0 w 1"/>
                      <a:gd name="T9" fmla="*/ 11 h 24"/>
                      <a:gd name="T10" fmla="*/ 0 w 1"/>
                      <a:gd name="T11" fmla="*/ 11 h 24"/>
                      <a:gd name="T12" fmla="*/ 0 w 1"/>
                      <a:gd name="T13" fmla="*/ 11 h 24"/>
                      <a:gd name="T14" fmla="*/ 0 w 1"/>
                      <a:gd name="T15" fmla="*/ 11 h 24"/>
                      <a:gd name="T16" fmla="*/ 0 w 1"/>
                      <a:gd name="T17" fmla="*/ 11 h 24"/>
                      <a:gd name="T18" fmla="*/ 1 w 1"/>
                      <a:gd name="T19" fmla="*/ 0 h 24"/>
                      <a:gd name="T20" fmla="*/ 0 w 1"/>
                      <a:gd name="T21" fmla="*/ 11 h 24"/>
                      <a:gd name="T22" fmla="*/ 1 w 1"/>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24">
                        <a:moveTo>
                          <a:pt x="0" y="11"/>
                        </a:moveTo>
                        <a:cubicBezTo>
                          <a:pt x="0" y="15"/>
                          <a:pt x="0" y="19"/>
                          <a:pt x="0" y="24"/>
                        </a:cubicBezTo>
                        <a:cubicBezTo>
                          <a:pt x="0" y="20"/>
                          <a:pt x="0" y="16"/>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1" y="0"/>
                        </a:moveTo>
                        <a:cubicBezTo>
                          <a:pt x="0" y="4"/>
                          <a:pt x="0" y="7"/>
                          <a:pt x="0" y="11"/>
                        </a:cubicBezTo>
                        <a:cubicBezTo>
                          <a:pt x="0" y="6"/>
                          <a:pt x="1" y="2"/>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39"/>
                  <p:cNvSpPr>
                    <a:spLocks/>
                  </p:cNvSpPr>
                  <p:nvPr/>
                </p:nvSpPr>
                <p:spPr bwMode="auto">
                  <a:xfrm>
                    <a:off x="1706" y="1341"/>
                    <a:ext cx="0" cy="23"/>
                  </a:xfrm>
                  <a:custGeom>
                    <a:avLst/>
                    <a:gdLst>
                      <a:gd name="T0" fmla="*/ 0 h 17"/>
                      <a:gd name="T1" fmla="*/ 17 h 17"/>
                      <a:gd name="T2" fmla="*/ 17 h 17"/>
                      <a:gd name="T3" fmla="*/ 0 h 17"/>
                    </a:gdLst>
                    <a:ahLst/>
                    <a:cxnLst>
                      <a:cxn ang="0">
                        <a:pos x="0" y="T0"/>
                      </a:cxn>
                      <a:cxn ang="0">
                        <a:pos x="0" y="T1"/>
                      </a:cxn>
                      <a:cxn ang="0">
                        <a:pos x="0" y="T2"/>
                      </a:cxn>
                      <a:cxn ang="0">
                        <a:pos x="0" y="T3"/>
                      </a:cxn>
                    </a:cxnLst>
                    <a:rect l="0" t="0" r="r" b="b"/>
                    <a:pathLst>
                      <a:path h="17">
                        <a:moveTo>
                          <a:pt x="0" y="0"/>
                        </a:moveTo>
                        <a:cubicBezTo>
                          <a:pt x="0" y="7"/>
                          <a:pt x="0" y="12"/>
                          <a:pt x="0" y="17"/>
                        </a:cubicBezTo>
                        <a:cubicBezTo>
                          <a:pt x="0" y="17"/>
                          <a:pt x="0" y="17"/>
                          <a:pt x="0" y="17"/>
                        </a:cubicBezTo>
                        <a:cubicBezTo>
                          <a:pt x="0" y="17"/>
                          <a:pt x="0" y="13"/>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40"/>
                  <p:cNvSpPr>
                    <a:spLocks/>
                  </p:cNvSpPr>
                  <p:nvPr/>
                </p:nvSpPr>
                <p:spPr bwMode="auto">
                  <a:xfrm>
                    <a:off x="1706" y="1273"/>
                    <a:ext cx="0" cy="42"/>
                  </a:xfrm>
                  <a:custGeom>
                    <a:avLst/>
                    <a:gdLst>
                      <a:gd name="T0" fmla="*/ 0 h 31"/>
                      <a:gd name="T1" fmla="*/ 31 h 31"/>
                      <a:gd name="T2" fmla="*/ 26 h 31"/>
                      <a:gd name="T3" fmla="*/ 26 h 31"/>
                      <a:gd name="T4" fmla="*/ 0 h 31"/>
                    </a:gdLst>
                    <a:ahLst/>
                    <a:cxnLst>
                      <a:cxn ang="0">
                        <a:pos x="0" y="T0"/>
                      </a:cxn>
                      <a:cxn ang="0">
                        <a:pos x="0" y="T1"/>
                      </a:cxn>
                      <a:cxn ang="0">
                        <a:pos x="0" y="T2"/>
                      </a:cxn>
                      <a:cxn ang="0">
                        <a:pos x="0" y="T3"/>
                      </a:cxn>
                      <a:cxn ang="0">
                        <a:pos x="0" y="T4"/>
                      </a:cxn>
                    </a:cxnLst>
                    <a:rect l="0" t="0" r="r" b="b"/>
                    <a:pathLst>
                      <a:path h="31">
                        <a:moveTo>
                          <a:pt x="0" y="0"/>
                        </a:moveTo>
                        <a:cubicBezTo>
                          <a:pt x="0" y="11"/>
                          <a:pt x="0" y="21"/>
                          <a:pt x="0" y="31"/>
                        </a:cubicBezTo>
                        <a:cubicBezTo>
                          <a:pt x="0" y="28"/>
                          <a:pt x="0" y="26"/>
                          <a:pt x="0" y="26"/>
                        </a:cubicBezTo>
                        <a:cubicBezTo>
                          <a:pt x="0" y="26"/>
                          <a:pt x="0" y="26"/>
                          <a:pt x="0" y="26"/>
                        </a:cubicBezTo>
                        <a:cubicBezTo>
                          <a:pt x="0" y="21"/>
                          <a:pt x="0" y="13"/>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41"/>
                  <p:cNvSpPr>
                    <a:spLocks/>
                  </p:cNvSpPr>
                  <p:nvPr/>
                </p:nvSpPr>
                <p:spPr bwMode="auto">
                  <a:xfrm>
                    <a:off x="3689" y="209"/>
                    <a:ext cx="4" cy="1"/>
                  </a:xfrm>
                  <a:custGeom>
                    <a:avLst/>
                    <a:gdLst>
                      <a:gd name="T0" fmla="*/ 2 w 3"/>
                      <a:gd name="T1" fmla="*/ 0 h 1"/>
                      <a:gd name="T2" fmla="*/ 0 w 3"/>
                      <a:gd name="T3" fmla="*/ 1 h 1"/>
                      <a:gd name="T4" fmla="*/ 3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1" y="0"/>
                          <a:pt x="1" y="1"/>
                          <a:pt x="0" y="1"/>
                        </a:cubicBezTo>
                        <a:cubicBezTo>
                          <a:pt x="1" y="1"/>
                          <a:pt x="2" y="1"/>
                          <a:pt x="3" y="1"/>
                        </a:cubicBezTo>
                        <a:cubicBezTo>
                          <a:pt x="2" y="0"/>
                          <a:pt x="2" y="0"/>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42"/>
                  <p:cNvSpPr>
                    <a:spLocks/>
                  </p:cNvSpPr>
                  <p:nvPr/>
                </p:nvSpPr>
                <p:spPr bwMode="auto">
                  <a:xfrm>
                    <a:off x="3693" y="207"/>
                    <a:ext cx="89" cy="6"/>
                  </a:xfrm>
                  <a:custGeom>
                    <a:avLst/>
                    <a:gdLst>
                      <a:gd name="T0" fmla="*/ 67 w 67"/>
                      <a:gd name="T1" fmla="*/ 0 h 4"/>
                      <a:gd name="T2" fmla="*/ 23 w 67"/>
                      <a:gd name="T3" fmla="*/ 2 h 4"/>
                      <a:gd name="T4" fmla="*/ 0 w 67"/>
                      <a:gd name="T5" fmla="*/ 2 h 4"/>
                      <a:gd name="T6" fmla="*/ 11 w 67"/>
                      <a:gd name="T7" fmla="*/ 4 h 4"/>
                      <a:gd name="T8" fmla="*/ 38 w 67"/>
                      <a:gd name="T9" fmla="*/ 4 h 4"/>
                      <a:gd name="T10" fmla="*/ 67 w 67"/>
                      <a:gd name="T11" fmla="*/ 0 h 4"/>
                    </a:gdLst>
                    <a:ahLst/>
                    <a:cxnLst>
                      <a:cxn ang="0">
                        <a:pos x="T0" y="T1"/>
                      </a:cxn>
                      <a:cxn ang="0">
                        <a:pos x="T2" y="T3"/>
                      </a:cxn>
                      <a:cxn ang="0">
                        <a:pos x="T4" y="T5"/>
                      </a:cxn>
                      <a:cxn ang="0">
                        <a:pos x="T6" y="T7"/>
                      </a:cxn>
                      <a:cxn ang="0">
                        <a:pos x="T8" y="T9"/>
                      </a:cxn>
                      <a:cxn ang="0">
                        <a:pos x="T10" y="T11"/>
                      </a:cxn>
                    </a:cxnLst>
                    <a:rect l="0" t="0" r="r" b="b"/>
                    <a:pathLst>
                      <a:path w="67" h="4">
                        <a:moveTo>
                          <a:pt x="67" y="0"/>
                        </a:moveTo>
                        <a:cubicBezTo>
                          <a:pt x="49" y="2"/>
                          <a:pt x="36" y="2"/>
                          <a:pt x="23" y="2"/>
                        </a:cubicBezTo>
                        <a:cubicBezTo>
                          <a:pt x="16" y="2"/>
                          <a:pt x="8" y="2"/>
                          <a:pt x="0" y="2"/>
                        </a:cubicBezTo>
                        <a:cubicBezTo>
                          <a:pt x="11" y="4"/>
                          <a:pt x="11" y="4"/>
                          <a:pt x="11" y="4"/>
                        </a:cubicBezTo>
                        <a:cubicBezTo>
                          <a:pt x="20" y="4"/>
                          <a:pt x="29" y="4"/>
                          <a:pt x="38" y="4"/>
                        </a:cubicBezTo>
                        <a:cubicBezTo>
                          <a:pt x="67" y="0"/>
                          <a:pt x="67" y="0"/>
                          <a:pt x="67"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43"/>
                  <p:cNvSpPr>
                    <a:spLocks noEditPoints="1"/>
                  </p:cNvSpPr>
                  <p:nvPr/>
                </p:nvSpPr>
                <p:spPr bwMode="auto">
                  <a:xfrm>
                    <a:off x="1683" y="205"/>
                    <a:ext cx="3851" cy="3859"/>
                  </a:xfrm>
                  <a:custGeom>
                    <a:avLst/>
                    <a:gdLst>
                      <a:gd name="T0" fmla="*/ 355 w 2901"/>
                      <a:gd name="T1" fmla="*/ 2903 h 2907"/>
                      <a:gd name="T2" fmla="*/ 2140 w 2901"/>
                      <a:gd name="T3" fmla="*/ 2904 h 2907"/>
                      <a:gd name="T4" fmla="*/ 247 w 2901"/>
                      <a:gd name="T5" fmla="*/ 2902 h 2907"/>
                      <a:gd name="T6" fmla="*/ 1055 w 2901"/>
                      <a:gd name="T7" fmla="*/ 2899 h 2907"/>
                      <a:gd name="T8" fmla="*/ 1219 w 2901"/>
                      <a:gd name="T9" fmla="*/ 2906 h 2907"/>
                      <a:gd name="T10" fmla="*/ 510 w 2901"/>
                      <a:gd name="T11" fmla="*/ 2890 h 2907"/>
                      <a:gd name="T12" fmla="*/ 178 w 2901"/>
                      <a:gd name="T13" fmla="*/ 2891 h 2907"/>
                      <a:gd name="T14" fmla="*/ 1299 w 2901"/>
                      <a:gd name="T15" fmla="*/ 2890 h 2907"/>
                      <a:gd name="T16" fmla="*/ 2440 w 2901"/>
                      <a:gd name="T17" fmla="*/ 2889 h 2907"/>
                      <a:gd name="T18" fmla="*/ 1136 w 2901"/>
                      <a:gd name="T19" fmla="*/ 2887 h 2907"/>
                      <a:gd name="T20" fmla="*/ 2569 w 2901"/>
                      <a:gd name="T21" fmla="*/ 2887 h 2907"/>
                      <a:gd name="T22" fmla="*/ 2897 w 2901"/>
                      <a:gd name="T23" fmla="*/ 1523 h 2907"/>
                      <a:gd name="T24" fmla="*/ 17 w 2901"/>
                      <a:gd name="T25" fmla="*/ 1102 h 2907"/>
                      <a:gd name="T26" fmla="*/ 15 w 2901"/>
                      <a:gd name="T27" fmla="*/ 985 h 2907"/>
                      <a:gd name="T28" fmla="*/ 2895 w 2901"/>
                      <a:gd name="T29" fmla="*/ 886 h 2907"/>
                      <a:gd name="T30" fmla="*/ 12 w 2901"/>
                      <a:gd name="T31" fmla="*/ 734 h 2907"/>
                      <a:gd name="T32" fmla="*/ 16 w 2901"/>
                      <a:gd name="T33" fmla="*/ 649 h 2907"/>
                      <a:gd name="T34" fmla="*/ 15 w 2901"/>
                      <a:gd name="T35" fmla="*/ 622 h 2907"/>
                      <a:gd name="T36" fmla="*/ 15 w 2901"/>
                      <a:gd name="T37" fmla="*/ 435 h 2907"/>
                      <a:gd name="T38" fmla="*/ 2880 w 2901"/>
                      <a:gd name="T39" fmla="*/ 234 h 2907"/>
                      <a:gd name="T40" fmla="*/ 2896 w 2901"/>
                      <a:gd name="T41" fmla="*/ 273 h 2907"/>
                      <a:gd name="T42" fmla="*/ 2889 w 2901"/>
                      <a:gd name="T43" fmla="*/ 2377 h 2907"/>
                      <a:gd name="T44" fmla="*/ 2892 w 2901"/>
                      <a:gd name="T45" fmla="*/ 1808 h 2907"/>
                      <a:gd name="T46" fmla="*/ 2893 w 2901"/>
                      <a:gd name="T47" fmla="*/ 1780 h 2907"/>
                      <a:gd name="T48" fmla="*/ 2896 w 2901"/>
                      <a:gd name="T49" fmla="*/ 1658 h 2907"/>
                      <a:gd name="T50" fmla="*/ 2898 w 2901"/>
                      <a:gd name="T51" fmla="*/ 1289 h 2907"/>
                      <a:gd name="T52" fmla="*/ 2885 w 2901"/>
                      <a:gd name="T53" fmla="*/ 1215 h 2907"/>
                      <a:gd name="T54" fmla="*/ 2888 w 2901"/>
                      <a:gd name="T55" fmla="*/ 1079 h 2907"/>
                      <a:gd name="T56" fmla="*/ 2887 w 2901"/>
                      <a:gd name="T57" fmla="*/ 908 h 2907"/>
                      <a:gd name="T58" fmla="*/ 2881 w 2901"/>
                      <a:gd name="T59" fmla="*/ 360 h 2907"/>
                      <a:gd name="T60" fmla="*/ 2879 w 2901"/>
                      <a:gd name="T61" fmla="*/ 944 h 2907"/>
                      <a:gd name="T62" fmla="*/ 2885 w 2901"/>
                      <a:gd name="T63" fmla="*/ 2379 h 2907"/>
                      <a:gd name="T64" fmla="*/ 2835 w 2901"/>
                      <a:gd name="T65" fmla="*/ 2901 h 2907"/>
                      <a:gd name="T66" fmla="*/ 2802 w 2901"/>
                      <a:gd name="T67" fmla="*/ 2906 h 2907"/>
                      <a:gd name="T68" fmla="*/ 2885 w 2901"/>
                      <a:gd name="T69" fmla="*/ 2903 h 2907"/>
                      <a:gd name="T70" fmla="*/ 2891 w 2901"/>
                      <a:gd name="T71" fmla="*/ 2481 h 2907"/>
                      <a:gd name="T72" fmla="*/ 2896 w 2901"/>
                      <a:gd name="T73" fmla="*/ 2204 h 2907"/>
                      <a:gd name="T74" fmla="*/ 2899 w 2901"/>
                      <a:gd name="T75" fmla="*/ 1978 h 2907"/>
                      <a:gd name="T76" fmla="*/ 2894 w 2901"/>
                      <a:gd name="T77" fmla="*/ 1491 h 2907"/>
                      <a:gd name="T78" fmla="*/ 2895 w 2901"/>
                      <a:gd name="T79" fmla="*/ 1288 h 2907"/>
                      <a:gd name="T80" fmla="*/ 2890 w 2901"/>
                      <a:gd name="T81" fmla="*/ 819 h 2907"/>
                      <a:gd name="T82" fmla="*/ 2890 w 2901"/>
                      <a:gd name="T83" fmla="*/ 402 h 2907"/>
                      <a:gd name="T84" fmla="*/ 2400 w 2901"/>
                      <a:gd name="T85" fmla="*/ 21 h 2907"/>
                      <a:gd name="T86" fmla="*/ 2570 w 2901"/>
                      <a:gd name="T87" fmla="*/ 16 h 2907"/>
                      <a:gd name="T88" fmla="*/ 1023 w 2901"/>
                      <a:gd name="T89" fmla="*/ 18 h 2907"/>
                      <a:gd name="T90" fmla="*/ 686 w 2901"/>
                      <a:gd name="T91" fmla="*/ 21 h 2907"/>
                      <a:gd name="T92" fmla="*/ 1137 w 2901"/>
                      <a:gd name="T93" fmla="*/ 19 h 2907"/>
                      <a:gd name="T94" fmla="*/ 2194 w 2901"/>
                      <a:gd name="T95" fmla="*/ 19 h 2907"/>
                      <a:gd name="T96" fmla="*/ 12 w 2901"/>
                      <a:gd name="T97" fmla="*/ 17 h 2907"/>
                      <a:gd name="T98" fmla="*/ 17 w 2901"/>
                      <a:gd name="T99" fmla="*/ 23 h 2907"/>
                      <a:gd name="T100" fmla="*/ 365 w 2901"/>
                      <a:gd name="T101" fmla="*/ 17 h 2907"/>
                      <a:gd name="T102" fmla="*/ 613 w 2901"/>
                      <a:gd name="T103" fmla="*/ 18 h 2907"/>
                      <a:gd name="T104" fmla="*/ 2636 w 2901"/>
                      <a:gd name="T105" fmla="*/ 17 h 2907"/>
                      <a:gd name="T106" fmla="*/ 2882 w 2901"/>
                      <a:gd name="T107" fmla="*/ 231 h 2907"/>
                      <a:gd name="T108" fmla="*/ 1367 w 2901"/>
                      <a:gd name="T109" fmla="*/ 17 h 2907"/>
                      <a:gd name="T110" fmla="*/ 2483 w 2901"/>
                      <a:gd name="T111" fmla="*/ 15 h 2907"/>
                      <a:gd name="T112" fmla="*/ 2177 w 2901"/>
                      <a:gd name="T113" fmla="*/ 6 h 2907"/>
                      <a:gd name="T114" fmla="*/ 285 w 2901"/>
                      <a:gd name="T115" fmla="*/ 5 h 2907"/>
                      <a:gd name="T116" fmla="*/ 1315 w 2901"/>
                      <a:gd name="T117" fmla="*/ 4 h 2907"/>
                      <a:gd name="T118" fmla="*/ 1151 w 2901"/>
                      <a:gd name="T119" fmla="*/ 4 h 2907"/>
                      <a:gd name="T120" fmla="*/ 2383 w 2901"/>
                      <a:gd name="T121" fmla="*/ 3 h 2907"/>
                      <a:gd name="T122" fmla="*/ 870 w 2901"/>
                      <a:gd name="T123" fmla="*/ 2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01" h="2907">
                        <a:moveTo>
                          <a:pt x="2796" y="2906"/>
                        </a:moveTo>
                        <a:cubicBezTo>
                          <a:pt x="2795" y="2906"/>
                          <a:pt x="2795" y="2906"/>
                          <a:pt x="2795" y="2906"/>
                        </a:cubicBezTo>
                        <a:cubicBezTo>
                          <a:pt x="2796" y="2906"/>
                          <a:pt x="2796" y="2906"/>
                          <a:pt x="2797" y="2906"/>
                        </a:cubicBezTo>
                        <a:cubicBezTo>
                          <a:pt x="2796" y="2906"/>
                          <a:pt x="2796" y="2906"/>
                          <a:pt x="2796" y="2906"/>
                        </a:cubicBezTo>
                        <a:moveTo>
                          <a:pt x="1222" y="2906"/>
                        </a:moveTo>
                        <a:cubicBezTo>
                          <a:pt x="1226" y="2906"/>
                          <a:pt x="1226" y="2906"/>
                          <a:pt x="1226" y="2906"/>
                        </a:cubicBezTo>
                        <a:cubicBezTo>
                          <a:pt x="1225" y="2906"/>
                          <a:pt x="1224" y="2906"/>
                          <a:pt x="1222" y="2906"/>
                        </a:cubicBezTo>
                        <a:moveTo>
                          <a:pt x="2564" y="2905"/>
                        </a:moveTo>
                        <a:cubicBezTo>
                          <a:pt x="2563" y="2905"/>
                          <a:pt x="2563" y="2905"/>
                          <a:pt x="2562" y="2905"/>
                        </a:cubicBezTo>
                        <a:cubicBezTo>
                          <a:pt x="2567" y="2905"/>
                          <a:pt x="2572" y="2905"/>
                          <a:pt x="2578" y="2905"/>
                        </a:cubicBezTo>
                        <a:cubicBezTo>
                          <a:pt x="2579" y="2905"/>
                          <a:pt x="2579" y="2905"/>
                          <a:pt x="2580" y="2905"/>
                        </a:cubicBezTo>
                        <a:cubicBezTo>
                          <a:pt x="2574" y="2905"/>
                          <a:pt x="2569" y="2905"/>
                          <a:pt x="2564" y="2905"/>
                        </a:cubicBezTo>
                        <a:moveTo>
                          <a:pt x="2541" y="2904"/>
                        </a:moveTo>
                        <a:cubicBezTo>
                          <a:pt x="2542" y="2904"/>
                          <a:pt x="2544" y="2904"/>
                          <a:pt x="2545" y="2905"/>
                        </a:cubicBezTo>
                        <a:cubicBezTo>
                          <a:pt x="2545" y="2904"/>
                          <a:pt x="2546" y="2904"/>
                          <a:pt x="2546" y="2904"/>
                        </a:cubicBezTo>
                        <a:cubicBezTo>
                          <a:pt x="2544" y="2904"/>
                          <a:pt x="2543" y="2904"/>
                          <a:pt x="2541" y="2904"/>
                        </a:cubicBezTo>
                        <a:moveTo>
                          <a:pt x="359" y="2903"/>
                        </a:moveTo>
                        <a:cubicBezTo>
                          <a:pt x="358" y="2903"/>
                          <a:pt x="356" y="2903"/>
                          <a:pt x="355" y="2903"/>
                        </a:cubicBezTo>
                        <a:cubicBezTo>
                          <a:pt x="356" y="2903"/>
                          <a:pt x="356" y="2903"/>
                          <a:pt x="356" y="2904"/>
                        </a:cubicBezTo>
                        <a:cubicBezTo>
                          <a:pt x="357" y="2903"/>
                          <a:pt x="358" y="2903"/>
                          <a:pt x="359" y="2903"/>
                        </a:cubicBezTo>
                        <a:moveTo>
                          <a:pt x="2382" y="2903"/>
                        </a:moveTo>
                        <a:cubicBezTo>
                          <a:pt x="2400" y="2903"/>
                          <a:pt x="2423" y="2904"/>
                          <a:pt x="2454" y="2904"/>
                        </a:cubicBezTo>
                        <a:cubicBezTo>
                          <a:pt x="2454" y="2904"/>
                          <a:pt x="2454" y="2904"/>
                          <a:pt x="2454" y="2904"/>
                        </a:cubicBezTo>
                        <a:cubicBezTo>
                          <a:pt x="2451" y="2904"/>
                          <a:pt x="2448" y="2904"/>
                          <a:pt x="2446" y="2904"/>
                        </a:cubicBezTo>
                        <a:cubicBezTo>
                          <a:pt x="2444" y="2904"/>
                          <a:pt x="2442" y="2904"/>
                          <a:pt x="2438" y="2904"/>
                        </a:cubicBezTo>
                        <a:cubicBezTo>
                          <a:pt x="2438" y="2904"/>
                          <a:pt x="2437" y="2904"/>
                          <a:pt x="2437" y="2904"/>
                        </a:cubicBezTo>
                        <a:cubicBezTo>
                          <a:pt x="2443" y="2904"/>
                          <a:pt x="2450" y="2905"/>
                          <a:pt x="2456" y="2905"/>
                        </a:cubicBezTo>
                        <a:cubicBezTo>
                          <a:pt x="2465" y="2905"/>
                          <a:pt x="2474" y="2904"/>
                          <a:pt x="2484" y="2904"/>
                        </a:cubicBezTo>
                        <a:cubicBezTo>
                          <a:pt x="2493" y="2904"/>
                          <a:pt x="2503" y="2904"/>
                          <a:pt x="2513" y="2904"/>
                        </a:cubicBezTo>
                        <a:cubicBezTo>
                          <a:pt x="2514" y="2904"/>
                          <a:pt x="2514" y="2904"/>
                          <a:pt x="2515" y="2904"/>
                        </a:cubicBezTo>
                        <a:cubicBezTo>
                          <a:pt x="2471" y="2903"/>
                          <a:pt x="2426" y="2903"/>
                          <a:pt x="2382" y="2903"/>
                        </a:cubicBezTo>
                        <a:moveTo>
                          <a:pt x="2296" y="2902"/>
                        </a:moveTo>
                        <a:cubicBezTo>
                          <a:pt x="2249" y="2902"/>
                          <a:pt x="2202" y="2903"/>
                          <a:pt x="2155" y="2903"/>
                        </a:cubicBezTo>
                        <a:cubicBezTo>
                          <a:pt x="2131" y="2903"/>
                          <a:pt x="2106" y="2903"/>
                          <a:pt x="2082" y="2903"/>
                        </a:cubicBezTo>
                        <a:cubicBezTo>
                          <a:pt x="2080" y="2903"/>
                          <a:pt x="2077" y="2903"/>
                          <a:pt x="2075" y="2903"/>
                        </a:cubicBezTo>
                        <a:cubicBezTo>
                          <a:pt x="2099" y="2904"/>
                          <a:pt x="2121" y="2904"/>
                          <a:pt x="2140" y="2904"/>
                        </a:cubicBezTo>
                        <a:cubicBezTo>
                          <a:pt x="2163" y="2904"/>
                          <a:pt x="2182" y="2904"/>
                          <a:pt x="2200" y="2903"/>
                        </a:cubicBezTo>
                        <a:cubicBezTo>
                          <a:pt x="2217" y="2903"/>
                          <a:pt x="2233" y="2903"/>
                          <a:pt x="2247" y="2903"/>
                        </a:cubicBezTo>
                        <a:cubicBezTo>
                          <a:pt x="2264" y="2903"/>
                          <a:pt x="2279" y="2903"/>
                          <a:pt x="2294" y="2905"/>
                        </a:cubicBezTo>
                        <a:cubicBezTo>
                          <a:pt x="2308" y="2903"/>
                          <a:pt x="2307" y="2903"/>
                          <a:pt x="2299" y="2902"/>
                        </a:cubicBezTo>
                        <a:cubicBezTo>
                          <a:pt x="2298" y="2902"/>
                          <a:pt x="2297" y="2902"/>
                          <a:pt x="2296" y="2902"/>
                        </a:cubicBezTo>
                        <a:moveTo>
                          <a:pt x="1850" y="2902"/>
                        </a:moveTo>
                        <a:cubicBezTo>
                          <a:pt x="1849" y="2903"/>
                          <a:pt x="1901" y="2904"/>
                          <a:pt x="1871" y="2905"/>
                        </a:cubicBezTo>
                        <a:cubicBezTo>
                          <a:pt x="1931" y="2904"/>
                          <a:pt x="1940" y="2904"/>
                          <a:pt x="1949" y="2903"/>
                        </a:cubicBezTo>
                        <a:cubicBezTo>
                          <a:pt x="1916" y="2903"/>
                          <a:pt x="1883" y="2903"/>
                          <a:pt x="1850" y="2902"/>
                        </a:cubicBezTo>
                        <a:moveTo>
                          <a:pt x="302" y="2902"/>
                        </a:moveTo>
                        <a:cubicBezTo>
                          <a:pt x="302" y="2902"/>
                          <a:pt x="298" y="2903"/>
                          <a:pt x="293" y="2903"/>
                        </a:cubicBezTo>
                        <a:cubicBezTo>
                          <a:pt x="297" y="2903"/>
                          <a:pt x="301" y="2903"/>
                          <a:pt x="304" y="2903"/>
                        </a:cubicBezTo>
                        <a:cubicBezTo>
                          <a:pt x="312" y="2903"/>
                          <a:pt x="320" y="2903"/>
                          <a:pt x="328" y="2903"/>
                        </a:cubicBezTo>
                        <a:cubicBezTo>
                          <a:pt x="323" y="2902"/>
                          <a:pt x="315" y="2902"/>
                          <a:pt x="302" y="2902"/>
                        </a:cubicBezTo>
                        <a:moveTo>
                          <a:pt x="247" y="2902"/>
                        </a:moveTo>
                        <a:cubicBezTo>
                          <a:pt x="248" y="2902"/>
                          <a:pt x="249" y="2902"/>
                          <a:pt x="250" y="2902"/>
                        </a:cubicBezTo>
                        <a:cubicBezTo>
                          <a:pt x="249" y="2902"/>
                          <a:pt x="249" y="2902"/>
                          <a:pt x="248" y="2902"/>
                        </a:cubicBezTo>
                        <a:cubicBezTo>
                          <a:pt x="247" y="2902"/>
                          <a:pt x="247" y="2902"/>
                          <a:pt x="247" y="2902"/>
                        </a:cubicBezTo>
                        <a:moveTo>
                          <a:pt x="1688" y="2902"/>
                        </a:moveTo>
                        <a:cubicBezTo>
                          <a:pt x="1684" y="2902"/>
                          <a:pt x="1680" y="2902"/>
                          <a:pt x="1678" y="2902"/>
                        </a:cubicBezTo>
                        <a:cubicBezTo>
                          <a:pt x="1682" y="2902"/>
                          <a:pt x="1686" y="2902"/>
                          <a:pt x="1690" y="2902"/>
                        </a:cubicBezTo>
                        <a:cubicBezTo>
                          <a:pt x="1695" y="2902"/>
                          <a:pt x="1701" y="2903"/>
                          <a:pt x="1707" y="2903"/>
                        </a:cubicBezTo>
                        <a:cubicBezTo>
                          <a:pt x="1688" y="2902"/>
                          <a:pt x="1688" y="2902"/>
                          <a:pt x="1688" y="2902"/>
                        </a:cubicBezTo>
                        <a:moveTo>
                          <a:pt x="2606" y="2902"/>
                        </a:moveTo>
                        <a:cubicBezTo>
                          <a:pt x="2604" y="2902"/>
                          <a:pt x="2604" y="2902"/>
                          <a:pt x="2604" y="2902"/>
                        </a:cubicBezTo>
                        <a:cubicBezTo>
                          <a:pt x="2603" y="2902"/>
                          <a:pt x="2601" y="2902"/>
                          <a:pt x="2600" y="2903"/>
                        </a:cubicBezTo>
                        <a:cubicBezTo>
                          <a:pt x="2602" y="2903"/>
                          <a:pt x="2605" y="2902"/>
                          <a:pt x="2606" y="2902"/>
                        </a:cubicBezTo>
                        <a:moveTo>
                          <a:pt x="548" y="2900"/>
                        </a:moveTo>
                        <a:cubicBezTo>
                          <a:pt x="582" y="2903"/>
                          <a:pt x="544" y="2902"/>
                          <a:pt x="510" y="2903"/>
                        </a:cubicBezTo>
                        <a:cubicBezTo>
                          <a:pt x="599" y="2903"/>
                          <a:pt x="658" y="2904"/>
                          <a:pt x="778" y="2905"/>
                        </a:cubicBezTo>
                        <a:cubicBezTo>
                          <a:pt x="767" y="2903"/>
                          <a:pt x="767" y="2903"/>
                          <a:pt x="767" y="2903"/>
                        </a:cubicBezTo>
                        <a:cubicBezTo>
                          <a:pt x="799" y="2903"/>
                          <a:pt x="806" y="2904"/>
                          <a:pt x="821" y="2904"/>
                        </a:cubicBezTo>
                        <a:cubicBezTo>
                          <a:pt x="848" y="2902"/>
                          <a:pt x="785" y="2903"/>
                          <a:pt x="765" y="2903"/>
                        </a:cubicBezTo>
                        <a:cubicBezTo>
                          <a:pt x="752" y="2903"/>
                          <a:pt x="738" y="2903"/>
                          <a:pt x="724" y="2903"/>
                        </a:cubicBezTo>
                        <a:cubicBezTo>
                          <a:pt x="652" y="2903"/>
                          <a:pt x="577" y="2902"/>
                          <a:pt x="548" y="2900"/>
                        </a:cubicBezTo>
                        <a:moveTo>
                          <a:pt x="1055" y="2899"/>
                        </a:moveTo>
                        <a:cubicBezTo>
                          <a:pt x="1012" y="2899"/>
                          <a:pt x="1021" y="2901"/>
                          <a:pt x="1035" y="2901"/>
                        </a:cubicBezTo>
                        <a:cubicBezTo>
                          <a:pt x="1019" y="2901"/>
                          <a:pt x="1003" y="2901"/>
                          <a:pt x="989" y="2901"/>
                        </a:cubicBezTo>
                        <a:cubicBezTo>
                          <a:pt x="948" y="2901"/>
                          <a:pt x="913" y="2902"/>
                          <a:pt x="876" y="2903"/>
                        </a:cubicBezTo>
                        <a:cubicBezTo>
                          <a:pt x="868" y="2903"/>
                          <a:pt x="848" y="2902"/>
                          <a:pt x="820" y="2902"/>
                        </a:cubicBezTo>
                        <a:cubicBezTo>
                          <a:pt x="814" y="2902"/>
                          <a:pt x="807" y="2902"/>
                          <a:pt x="799" y="2902"/>
                        </a:cubicBezTo>
                        <a:cubicBezTo>
                          <a:pt x="867" y="2904"/>
                          <a:pt x="993" y="2902"/>
                          <a:pt x="1016" y="2905"/>
                        </a:cubicBezTo>
                        <a:cubicBezTo>
                          <a:pt x="1017" y="2905"/>
                          <a:pt x="1017" y="2905"/>
                          <a:pt x="1017" y="2905"/>
                        </a:cubicBezTo>
                        <a:cubicBezTo>
                          <a:pt x="1041" y="2905"/>
                          <a:pt x="1037" y="2905"/>
                          <a:pt x="1034" y="2904"/>
                        </a:cubicBezTo>
                        <a:cubicBezTo>
                          <a:pt x="1030" y="2904"/>
                          <a:pt x="1027" y="2903"/>
                          <a:pt x="1050" y="2903"/>
                        </a:cubicBezTo>
                        <a:cubicBezTo>
                          <a:pt x="1050" y="2903"/>
                          <a:pt x="1051" y="2903"/>
                          <a:pt x="1051" y="2903"/>
                        </a:cubicBezTo>
                        <a:cubicBezTo>
                          <a:pt x="1064" y="2905"/>
                          <a:pt x="1064" y="2905"/>
                          <a:pt x="1064" y="2905"/>
                        </a:cubicBezTo>
                        <a:cubicBezTo>
                          <a:pt x="1076" y="2903"/>
                          <a:pt x="1076" y="2903"/>
                          <a:pt x="1076" y="2903"/>
                        </a:cubicBezTo>
                        <a:cubicBezTo>
                          <a:pt x="1108" y="2903"/>
                          <a:pt x="1124" y="2905"/>
                          <a:pt x="1125" y="2906"/>
                        </a:cubicBezTo>
                        <a:cubicBezTo>
                          <a:pt x="1124" y="2906"/>
                          <a:pt x="1123" y="2906"/>
                          <a:pt x="1122" y="2906"/>
                        </a:cubicBezTo>
                        <a:cubicBezTo>
                          <a:pt x="1114" y="2906"/>
                          <a:pt x="1102" y="2906"/>
                          <a:pt x="1095" y="2906"/>
                        </a:cubicBezTo>
                        <a:cubicBezTo>
                          <a:pt x="1107" y="2906"/>
                          <a:pt x="1121" y="2907"/>
                          <a:pt x="1136" y="2907"/>
                        </a:cubicBezTo>
                        <a:cubicBezTo>
                          <a:pt x="1152" y="2907"/>
                          <a:pt x="1169" y="2906"/>
                          <a:pt x="1183" y="2906"/>
                        </a:cubicBezTo>
                        <a:cubicBezTo>
                          <a:pt x="1198" y="2906"/>
                          <a:pt x="1211" y="2906"/>
                          <a:pt x="1219" y="2906"/>
                        </a:cubicBezTo>
                        <a:cubicBezTo>
                          <a:pt x="1220" y="2906"/>
                          <a:pt x="1221" y="2906"/>
                          <a:pt x="1222" y="2906"/>
                        </a:cubicBezTo>
                        <a:cubicBezTo>
                          <a:pt x="1179" y="2905"/>
                          <a:pt x="1179" y="2905"/>
                          <a:pt x="1179" y="2905"/>
                        </a:cubicBezTo>
                        <a:cubicBezTo>
                          <a:pt x="1295" y="2904"/>
                          <a:pt x="1432" y="2905"/>
                          <a:pt x="1551" y="2904"/>
                        </a:cubicBezTo>
                        <a:cubicBezTo>
                          <a:pt x="1540" y="2904"/>
                          <a:pt x="1530" y="2904"/>
                          <a:pt x="1519" y="2904"/>
                        </a:cubicBezTo>
                        <a:cubicBezTo>
                          <a:pt x="1479" y="2904"/>
                          <a:pt x="1439" y="2903"/>
                          <a:pt x="1402" y="2903"/>
                        </a:cubicBezTo>
                        <a:cubicBezTo>
                          <a:pt x="1375" y="2903"/>
                          <a:pt x="1349" y="2903"/>
                          <a:pt x="1325" y="2904"/>
                        </a:cubicBezTo>
                        <a:cubicBezTo>
                          <a:pt x="1292" y="2903"/>
                          <a:pt x="1333" y="2901"/>
                          <a:pt x="1289" y="2901"/>
                        </a:cubicBezTo>
                        <a:cubicBezTo>
                          <a:pt x="1346" y="2904"/>
                          <a:pt x="1178" y="2902"/>
                          <a:pt x="1197" y="2905"/>
                        </a:cubicBezTo>
                        <a:cubicBezTo>
                          <a:pt x="1198" y="2905"/>
                          <a:pt x="1199" y="2905"/>
                          <a:pt x="1200" y="2905"/>
                        </a:cubicBezTo>
                        <a:cubicBezTo>
                          <a:pt x="1199" y="2905"/>
                          <a:pt x="1197" y="2905"/>
                          <a:pt x="1197" y="2905"/>
                        </a:cubicBezTo>
                        <a:cubicBezTo>
                          <a:pt x="1152" y="2901"/>
                          <a:pt x="1044" y="2904"/>
                          <a:pt x="1063" y="2899"/>
                        </a:cubicBezTo>
                        <a:cubicBezTo>
                          <a:pt x="1060" y="2899"/>
                          <a:pt x="1057" y="2899"/>
                          <a:pt x="1055" y="2899"/>
                        </a:cubicBezTo>
                        <a:moveTo>
                          <a:pt x="2127" y="2890"/>
                        </a:moveTo>
                        <a:cubicBezTo>
                          <a:pt x="2124" y="2890"/>
                          <a:pt x="2120" y="2890"/>
                          <a:pt x="2117" y="2890"/>
                        </a:cubicBezTo>
                        <a:cubicBezTo>
                          <a:pt x="2109" y="2890"/>
                          <a:pt x="2100" y="2890"/>
                          <a:pt x="2093" y="2890"/>
                        </a:cubicBezTo>
                        <a:cubicBezTo>
                          <a:pt x="2108" y="2890"/>
                          <a:pt x="2120" y="2891"/>
                          <a:pt x="2127" y="2891"/>
                        </a:cubicBezTo>
                        <a:cubicBezTo>
                          <a:pt x="2136" y="2891"/>
                          <a:pt x="2134" y="2890"/>
                          <a:pt x="2127" y="2890"/>
                        </a:cubicBezTo>
                        <a:moveTo>
                          <a:pt x="510" y="2890"/>
                        </a:moveTo>
                        <a:cubicBezTo>
                          <a:pt x="546" y="2891"/>
                          <a:pt x="565" y="2894"/>
                          <a:pt x="588" y="2894"/>
                        </a:cubicBezTo>
                        <a:cubicBezTo>
                          <a:pt x="592" y="2894"/>
                          <a:pt x="596" y="2894"/>
                          <a:pt x="600" y="2894"/>
                        </a:cubicBezTo>
                        <a:cubicBezTo>
                          <a:pt x="637" y="2894"/>
                          <a:pt x="688" y="2892"/>
                          <a:pt x="667" y="2891"/>
                        </a:cubicBezTo>
                        <a:cubicBezTo>
                          <a:pt x="688" y="2890"/>
                          <a:pt x="614" y="2891"/>
                          <a:pt x="593" y="2890"/>
                        </a:cubicBezTo>
                        <a:cubicBezTo>
                          <a:pt x="565" y="2890"/>
                          <a:pt x="538" y="2890"/>
                          <a:pt x="510" y="2890"/>
                        </a:cubicBezTo>
                        <a:moveTo>
                          <a:pt x="878" y="2890"/>
                        </a:moveTo>
                        <a:cubicBezTo>
                          <a:pt x="855" y="2890"/>
                          <a:pt x="833" y="2890"/>
                          <a:pt x="810" y="2890"/>
                        </a:cubicBezTo>
                        <a:cubicBezTo>
                          <a:pt x="776" y="2891"/>
                          <a:pt x="844" y="2892"/>
                          <a:pt x="802" y="2893"/>
                        </a:cubicBezTo>
                        <a:cubicBezTo>
                          <a:pt x="856" y="2893"/>
                          <a:pt x="858" y="2892"/>
                          <a:pt x="882" y="2891"/>
                        </a:cubicBezTo>
                        <a:cubicBezTo>
                          <a:pt x="898" y="2892"/>
                          <a:pt x="898" y="2892"/>
                          <a:pt x="898" y="2892"/>
                        </a:cubicBezTo>
                        <a:cubicBezTo>
                          <a:pt x="928" y="2891"/>
                          <a:pt x="936" y="2890"/>
                          <a:pt x="943" y="2890"/>
                        </a:cubicBezTo>
                        <a:cubicBezTo>
                          <a:pt x="921" y="2890"/>
                          <a:pt x="899" y="2890"/>
                          <a:pt x="878" y="2890"/>
                        </a:cubicBezTo>
                        <a:moveTo>
                          <a:pt x="249" y="2891"/>
                        </a:moveTo>
                        <a:cubicBezTo>
                          <a:pt x="248" y="2891"/>
                          <a:pt x="246" y="2891"/>
                          <a:pt x="245" y="2891"/>
                        </a:cubicBezTo>
                        <a:cubicBezTo>
                          <a:pt x="252" y="2891"/>
                          <a:pt x="258" y="2891"/>
                          <a:pt x="260" y="2891"/>
                        </a:cubicBezTo>
                        <a:cubicBezTo>
                          <a:pt x="262" y="2891"/>
                          <a:pt x="259" y="2891"/>
                          <a:pt x="249" y="2891"/>
                        </a:cubicBezTo>
                        <a:moveTo>
                          <a:pt x="203" y="2889"/>
                        </a:moveTo>
                        <a:cubicBezTo>
                          <a:pt x="189" y="2889"/>
                          <a:pt x="180" y="2890"/>
                          <a:pt x="178" y="2891"/>
                        </a:cubicBezTo>
                        <a:cubicBezTo>
                          <a:pt x="184" y="2891"/>
                          <a:pt x="190" y="2891"/>
                          <a:pt x="196" y="2891"/>
                        </a:cubicBezTo>
                        <a:cubicBezTo>
                          <a:pt x="201" y="2891"/>
                          <a:pt x="207" y="2891"/>
                          <a:pt x="212" y="2891"/>
                        </a:cubicBezTo>
                        <a:cubicBezTo>
                          <a:pt x="217" y="2891"/>
                          <a:pt x="223" y="2891"/>
                          <a:pt x="228" y="2891"/>
                        </a:cubicBezTo>
                        <a:cubicBezTo>
                          <a:pt x="234" y="2891"/>
                          <a:pt x="239" y="2891"/>
                          <a:pt x="245" y="2891"/>
                        </a:cubicBezTo>
                        <a:cubicBezTo>
                          <a:pt x="229" y="2891"/>
                          <a:pt x="206" y="2892"/>
                          <a:pt x="200" y="2893"/>
                        </a:cubicBezTo>
                        <a:cubicBezTo>
                          <a:pt x="215" y="2893"/>
                          <a:pt x="229" y="2893"/>
                          <a:pt x="241" y="2893"/>
                        </a:cubicBezTo>
                        <a:cubicBezTo>
                          <a:pt x="295" y="2893"/>
                          <a:pt x="331" y="2891"/>
                          <a:pt x="369" y="2890"/>
                        </a:cubicBezTo>
                        <a:cubicBezTo>
                          <a:pt x="288" y="2891"/>
                          <a:pt x="288" y="2891"/>
                          <a:pt x="288" y="2891"/>
                        </a:cubicBezTo>
                        <a:cubicBezTo>
                          <a:pt x="288" y="2891"/>
                          <a:pt x="289" y="2891"/>
                          <a:pt x="289" y="2891"/>
                        </a:cubicBezTo>
                        <a:cubicBezTo>
                          <a:pt x="203" y="2889"/>
                          <a:pt x="203" y="2889"/>
                          <a:pt x="203" y="2889"/>
                        </a:cubicBezTo>
                        <a:moveTo>
                          <a:pt x="351" y="2888"/>
                        </a:moveTo>
                        <a:cubicBezTo>
                          <a:pt x="360" y="2888"/>
                          <a:pt x="369" y="2889"/>
                          <a:pt x="377" y="2889"/>
                        </a:cubicBezTo>
                        <a:cubicBezTo>
                          <a:pt x="368" y="2888"/>
                          <a:pt x="360" y="2888"/>
                          <a:pt x="351" y="2888"/>
                        </a:cubicBezTo>
                        <a:moveTo>
                          <a:pt x="1248" y="2888"/>
                        </a:moveTo>
                        <a:cubicBezTo>
                          <a:pt x="1236" y="2888"/>
                          <a:pt x="1224" y="2888"/>
                          <a:pt x="1212" y="2888"/>
                        </a:cubicBezTo>
                        <a:cubicBezTo>
                          <a:pt x="1210" y="2889"/>
                          <a:pt x="1225" y="2889"/>
                          <a:pt x="1214" y="2890"/>
                        </a:cubicBezTo>
                        <a:cubicBezTo>
                          <a:pt x="1223" y="2890"/>
                          <a:pt x="1232" y="2891"/>
                          <a:pt x="1244" y="2891"/>
                        </a:cubicBezTo>
                        <a:cubicBezTo>
                          <a:pt x="1257" y="2891"/>
                          <a:pt x="1274" y="2890"/>
                          <a:pt x="1299" y="2890"/>
                        </a:cubicBezTo>
                        <a:cubicBezTo>
                          <a:pt x="1289" y="2889"/>
                          <a:pt x="1289" y="2889"/>
                          <a:pt x="1289" y="2889"/>
                        </a:cubicBezTo>
                        <a:cubicBezTo>
                          <a:pt x="1306" y="2889"/>
                          <a:pt x="1323" y="2889"/>
                          <a:pt x="1341" y="2888"/>
                        </a:cubicBezTo>
                        <a:cubicBezTo>
                          <a:pt x="1311" y="2888"/>
                          <a:pt x="1280" y="2888"/>
                          <a:pt x="1248" y="2888"/>
                        </a:cubicBezTo>
                        <a:moveTo>
                          <a:pt x="2649" y="2888"/>
                        </a:moveTo>
                        <a:cubicBezTo>
                          <a:pt x="2640" y="2888"/>
                          <a:pt x="2629" y="2888"/>
                          <a:pt x="2620" y="2888"/>
                        </a:cubicBezTo>
                        <a:cubicBezTo>
                          <a:pt x="2612" y="2889"/>
                          <a:pt x="2604" y="2889"/>
                          <a:pt x="2599" y="2890"/>
                        </a:cubicBezTo>
                        <a:cubicBezTo>
                          <a:pt x="2614" y="2890"/>
                          <a:pt x="2628" y="2890"/>
                          <a:pt x="2642" y="2890"/>
                        </a:cubicBezTo>
                        <a:cubicBezTo>
                          <a:pt x="2628" y="2890"/>
                          <a:pt x="2624" y="2888"/>
                          <a:pt x="2662" y="2888"/>
                        </a:cubicBezTo>
                        <a:cubicBezTo>
                          <a:pt x="2664" y="2888"/>
                          <a:pt x="2665" y="2888"/>
                          <a:pt x="2667" y="2888"/>
                        </a:cubicBezTo>
                        <a:cubicBezTo>
                          <a:pt x="2662" y="2888"/>
                          <a:pt x="2656" y="2888"/>
                          <a:pt x="2649" y="2888"/>
                        </a:cubicBezTo>
                        <a:moveTo>
                          <a:pt x="328" y="2888"/>
                        </a:moveTo>
                        <a:cubicBezTo>
                          <a:pt x="325" y="2888"/>
                          <a:pt x="322" y="2888"/>
                          <a:pt x="318" y="2888"/>
                        </a:cubicBezTo>
                        <a:cubicBezTo>
                          <a:pt x="319" y="2888"/>
                          <a:pt x="309" y="2888"/>
                          <a:pt x="296" y="2889"/>
                        </a:cubicBezTo>
                        <a:cubicBezTo>
                          <a:pt x="293" y="2889"/>
                          <a:pt x="291" y="2889"/>
                          <a:pt x="289" y="2889"/>
                        </a:cubicBezTo>
                        <a:cubicBezTo>
                          <a:pt x="295" y="2889"/>
                          <a:pt x="294" y="2889"/>
                          <a:pt x="292" y="2890"/>
                        </a:cubicBezTo>
                        <a:cubicBezTo>
                          <a:pt x="304" y="2889"/>
                          <a:pt x="327" y="2890"/>
                          <a:pt x="346" y="2888"/>
                        </a:cubicBezTo>
                        <a:cubicBezTo>
                          <a:pt x="340" y="2888"/>
                          <a:pt x="334" y="2888"/>
                          <a:pt x="328" y="2888"/>
                        </a:cubicBezTo>
                        <a:moveTo>
                          <a:pt x="2440" y="2889"/>
                        </a:moveTo>
                        <a:cubicBezTo>
                          <a:pt x="2434" y="2889"/>
                          <a:pt x="2439" y="2889"/>
                          <a:pt x="2444" y="2889"/>
                        </a:cubicBezTo>
                        <a:cubicBezTo>
                          <a:pt x="2457" y="2889"/>
                          <a:pt x="2457" y="2889"/>
                          <a:pt x="2457" y="2889"/>
                        </a:cubicBezTo>
                        <a:cubicBezTo>
                          <a:pt x="2448" y="2889"/>
                          <a:pt x="2443" y="2889"/>
                          <a:pt x="2440" y="2889"/>
                        </a:cubicBezTo>
                        <a:moveTo>
                          <a:pt x="2351" y="2888"/>
                        </a:moveTo>
                        <a:cubicBezTo>
                          <a:pt x="2383" y="2890"/>
                          <a:pt x="2383" y="2890"/>
                          <a:pt x="2383" y="2890"/>
                        </a:cubicBezTo>
                        <a:cubicBezTo>
                          <a:pt x="2383" y="2890"/>
                          <a:pt x="2383" y="2890"/>
                          <a:pt x="2382" y="2890"/>
                        </a:cubicBezTo>
                        <a:cubicBezTo>
                          <a:pt x="2391" y="2890"/>
                          <a:pt x="2400" y="2890"/>
                          <a:pt x="2409" y="2890"/>
                        </a:cubicBezTo>
                        <a:cubicBezTo>
                          <a:pt x="2421" y="2890"/>
                          <a:pt x="2435" y="2890"/>
                          <a:pt x="2448" y="2890"/>
                        </a:cubicBezTo>
                        <a:cubicBezTo>
                          <a:pt x="2443" y="2890"/>
                          <a:pt x="2443" y="2890"/>
                          <a:pt x="2443" y="2890"/>
                        </a:cubicBezTo>
                        <a:cubicBezTo>
                          <a:pt x="2459" y="2890"/>
                          <a:pt x="2472" y="2891"/>
                          <a:pt x="2483" y="2891"/>
                        </a:cubicBezTo>
                        <a:cubicBezTo>
                          <a:pt x="2505" y="2891"/>
                          <a:pt x="2520" y="2890"/>
                          <a:pt x="2533" y="2889"/>
                        </a:cubicBezTo>
                        <a:cubicBezTo>
                          <a:pt x="2524" y="2890"/>
                          <a:pt x="2511" y="2890"/>
                          <a:pt x="2491" y="2890"/>
                        </a:cubicBezTo>
                        <a:cubicBezTo>
                          <a:pt x="2488" y="2890"/>
                          <a:pt x="2485" y="2890"/>
                          <a:pt x="2483" y="2890"/>
                        </a:cubicBezTo>
                        <a:cubicBezTo>
                          <a:pt x="2448" y="2889"/>
                          <a:pt x="2465" y="2888"/>
                          <a:pt x="2452" y="2888"/>
                        </a:cubicBezTo>
                        <a:cubicBezTo>
                          <a:pt x="2452" y="2888"/>
                          <a:pt x="2451" y="2888"/>
                          <a:pt x="2447" y="2888"/>
                        </a:cubicBezTo>
                        <a:cubicBezTo>
                          <a:pt x="2444" y="2888"/>
                          <a:pt x="2439" y="2888"/>
                          <a:pt x="2431" y="2888"/>
                        </a:cubicBezTo>
                        <a:cubicBezTo>
                          <a:pt x="2351" y="2888"/>
                          <a:pt x="2351" y="2888"/>
                          <a:pt x="2351" y="2888"/>
                        </a:cubicBezTo>
                        <a:moveTo>
                          <a:pt x="1136" y="2887"/>
                        </a:moveTo>
                        <a:cubicBezTo>
                          <a:pt x="1117" y="2888"/>
                          <a:pt x="1114" y="2890"/>
                          <a:pt x="1093" y="2890"/>
                        </a:cubicBezTo>
                        <a:cubicBezTo>
                          <a:pt x="1087" y="2890"/>
                          <a:pt x="1078" y="2890"/>
                          <a:pt x="1067" y="2889"/>
                        </a:cubicBezTo>
                        <a:cubicBezTo>
                          <a:pt x="1073" y="2890"/>
                          <a:pt x="1083" y="2890"/>
                          <a:pt x="1066" y="2891"/>
                        </a:cubicBezTo>
                        <a:cubicBezTo>
                          <a:pt x="1058" y="2891"/>
                          <a:pt x="1050" y="2890"/>
                          <a:pt x="1042" y="2890"/>
                        </a:cubicBezTo>
                        <a:cubicBezTo>
                          <a:pt x="1042" y="2890"/>
                          <a:pt x="1041" y="2891"/>
                          <a:pt x="1037" y="2891"/>
                        </a:cubicBezTo>
                        <a:cubicBezTo>
                          <a:pt x="1039" y="2891"/>
                          <a:pt x="1042" y="2891"/>
                          <a:pt x="1045" y="2891"/>
                        </a:cubicBezTo>
                        <a:cubicBezTo>
                          <a:pt x="1071" y="2891"/>
                          <a:pt x="1097" y="2890"/>
                          <a:pt x="1116" y="2890"/>
                        </a:cubicBezTo>
                        <a:cubicBezTo>
                          <a:pt x="1112" y="2890"/>
                          <a:pt x="1112" y="2890"/>
                          <a:pt x="1112" y="2890"/>
                        </a:cubicBezTo>
                        <a:cubicBezTo>
                          <a:pt x="1127" y="2890"/>
                          <a:pt x="1139" y="2890"/>
                          <a:pt x="1149" y="2890"/>
                        </a:cubicBezTo>
                        <a:cubicBezTo>
                          <a:pt x="1164" y="2890"/>
                          <a:pt x="1175" y="2890"/>
                          <a:pt x="1185" y="2890"/>
                        </a:cubicBezTo>
                        <a:cubicBezTo>
                          <a:pt x="1136" y="2887"/>
                          <a:pt x="1136" y="2887"/>
                          <a:pt x="1136" y="2887"/>
                        </a:cubicBezTo>
                        <a:moveTo>
                          <a:pt x="301" y="2887"/>
                        </a:moveTo>
                        <a:cubicBezTo>
                          <a:pt x="303" y="2887"/>
                          <a:pt x="306" y="2887"/>
                          <a:pt x="308" y="2887"/>
                        </a:cubicBezTo>
                        <a:cubicBezTo>
                          <a:pt x="309" y="2887"/>
                          <a:pt x="311" y="2887"/>
                          <a:pt x="312" y="2887"/>
                        </a:cubicBezTo>
                        <a:cubicBezTo>
                          <a:pt x="308" y="2887"/>
                          <a:pt x="305" y="2887"/>
                          <a:pt x="301" y="2887"/>
                        </a:cubicBezTo>
                        <a:moveTo>
                          <a:pt x="2598" y="2887"/>
                        </a:moveTo>
                        <a:cubicBezTo>
                          <a:pt x="2561" y="2887"/>
                          <a:pt x="2561" y="2887"/>
                          <a:pt x="2561" y="2887"/>
                        </a:cubicBezTo>
                        <a:cubicBezTo>
                          <a:pt x="2569" y="2887"/>
                          <a:pt x="2569" y="2887"/>
                          <a:pt x="2569" y="2887"/>
                        </a:cubicBezTo>
                        <a:cubicBezTo>
                          <a:pt x="2555" y="2888"/>
                          <a:pt x="2547" y="2889"/>
                          <a:pt x="2537" y="2889"/>
                        </a:cubicBezTo>
                        <a:cubicBezTo>
                          <a:pt x="2544" y="2890"/>
                          <a:pt x="2512" y="2890"/>
                          <a:pt x="2530" y="2891"/>
                        </a:cubicBezTo>
                        <a:cubicBezTo>
                          <a:pt x="2541" y="2890"/>
                          <a:pt x="2553" y="2890"/>
                          <a:pt x="2564" y="2890"/>
                        </a:cubicBezTo>
                        <a:cubicBezTo>
                          <a:pt x="2535" y="2889"/>
                          <a:pt x="2621" y="2887"/>
                          <a:pt x="2598" y="2887"/>
                        </a:cubicBezTo>
                        <a:moveTo>
                          <a:pt x="2897" y="2844"/>
                        </a:moveTo>
                        <a:cubicBezTo>
                          <a:pt x="2897" y="2853"/>
                          <a:pt x="2897" y="2860"/>
                          <a:pt x="2897" y="2867"/>
                        </a:cubicBezTo>
                        <a:cubicBezTo>
                          <a:pt x="2897" y="2872"/>
                          <a:pt x="2897" y="2876"/>
                          <a:pt x="2897" y="2880"/>
                        </a:cubicBezTo>
                        <a:cubicBezTo>
                          <a:pt x="2897" y="2880"/>
                          <a:pt x="2897" y="2881"/>
                          <a:pt x="2897" y="2882"/>
                        </a:cubicBezTo>
                        <a:cubicBezTo>
                          <a:pt x="2897" y="2878"/>
                          <a:pt x="2897" y="2874"/>
                          <a:pt x="2897" y="2870"/>
                        </a:cubicBezTo>
                        <a:cubicBezTo>
                          <a:pt x="2897" y="2861"/>
                          <a:pt x="2897" y="2853"/>
                          <a:pt x="2897" y="2844"/>
                        </a:cubicBezTo>
                        <a:moveTo>
                          <a:pt x="2897" y="2700"/>
                        </a:moveTo>
                        <a:cubicBezTo>
                          <a:pt x="2897" y="2702"/>
                          <a:pt x="2897" y="2704"/>
                          <a:pt x="2897" y="2705"/>
                        </a:cubicBezTo>
                        <a:cubicBezTo>
                          <a:pt x="2897" y="2703"/>
                          <a:pt x="2897" y="2701"/>
                          <a:pt x="2897" y="2700"/>
                        </a:cubicBezTo>
                        <a:moveTo>
                          <a:pt x="2899" y="1515"/>
                        </a:moveTo>
                        <a:cubicBezTo>
                          <a:pt x="2899" y="1519"/>
                          <a:pt x="2899" y="1522"/>
                          <a:pt x="2899" y="1526"/>
                        </a:cubicBezTo>
                        <a:cubicBezTo>
                          <a:pt x="2899" y="1520"/>
                          <a:pt x="2899" y="1517"/>
                          <a:pt x="2899" y="1515"/>
                        </a:cubicBezTo>
                        <a:moveTo>
                          <a:pt x="2898" y="1514"/>
                        </a:moveTo>
                        <a:cubicBezTo>
                          <a:pt x="2898" y="1514"/>
                          <a:pt x="2898" y="1518"/>
                          <a:pt x="2897" y="1523"/>
                        </a:cubicBezTo>
                        <a:cubicBezTo>
                          <a:pt x="2897" y="1527"/>
                          <a:pt x="2896" y="1532"/>
                          <a:pt x="2896" y="1532"/>
                        </a:cubicBezTo>
                        <a:cubicBezTo>
                          <a:pt x="2896" y="1532"/>
                          <a:pt x="2896" y="1531"/>
                          <a:pt x="2896" y="1530"/>
                        </a:cubicBezTo>
                        <a:cubicBezTo>
                          <a:pt x="2896" y="1545"/>
                          <a:pt x="2896" y="1559"/>
                          <a:pt x="2896" y="1572"/>
                        </a:cubicBezTo>
                        <a:cubicBezTo>
                          <a:pt x="2899" y="1531"/>
                          <a:pt x="2899" y="1531"/>
                          <a:pt x="2899" y="1531"/>
                        </a:cubicBezTo>
                        <a:cubicBezTo>
                          <a:pt x="2899" y="1525"/>
                          <a:pt x="2899" y="1519"/>
                          <a:pt x="2898" y="1514"/>
                        </a:cubicBezTo>
                        <a:cubicBezTo>
                          <a:pt x="2898" y="1514"/>
                          <a:pt x="2898" y="1514"/>
                          <a:pt x="2898" y="1514"/>
                        </a:cubicBezTo>
                        <a:moveTo>
                          <a:pt x="2895" y="1379"/>
                        </a:moveTo>
                        <a:cubicBezTo>
                          <a:pt x="2895" y="1383"/>
                          <a:pt x="2895" y="1386"/>
                          <a:pt x="2895" y="1390"/>
                        </a:cubicBezTo>
                        <a:cubicBezTo>
                          <a:pt x="2896" y="1450"/>
                          <a:pt x="2896" y="1450"/>
                          <a:pt x="2896" y="1450"/>
                        </a:cubicBezTo>
                        <a:cubicBezTo>
                          <a:pt x="2896" y="1450"/>
                          <a:pt x="2896" y="1450"/>
                          <a:pt x="2896" y="1450"/>
                        </a:cubicBezTo>
                        <a:cubicBezTo>
                          <a:pt x="2896" y="1450"/>
                          <a:pt x="2896" y="1450"/>
                          <a:pt x="2896" y="1450"/>
                        </a:cubicBezTo>
                        <a:cubicBezTo>
                          <a:pt x="2897" y="1450"/>
                          <a:pt x="2897" y="1450"/>
                          <a:pt x="2897" y="1450"/>
                        </a:cubicBezTo>
                        <a:cubicBezTo>
                          <a:pt x="2897" y="1446"/>
                          <a:pt x="2897" y="1442"/>
                          <a:pt x="2897" y="1438"/>
                        </a:cubicBezTo>
                        <a:cubicBezTo>
                          <a:pt x="2897" y="1440"/>
                          <a:pt x="2897" y="1444"/>
                          <a:pt x="2897" y="1448"/>
                        </a:cubicBezTo>
                        <a:cubicBezTo>
                          <a:pt x="2897" y="1447"/>
                          <a:pt x="2898" y="1445"/>
                          <a:pt x="2898" y="1442"/>
                        </a:cubicBezTo>
                        <a:cubicBezTo>
                          <a:pt x="2897" y="1426"/>
                          <a:pt x="2896" y="1404"/>
                          <a:pt x="2895" y="1379"/>
                        </a:cubicBezTo>
                        <a:moveTo>
                          <a:pt x="17" y="1099"/>
                        </a:moveTo>
                        <a:cubicBezTo>
                          <a:pt x="17" y="1100"/>
                          <a:pt x="17" y="1101"/>
                          <a:pt x="17" y="1102"/>
                        </a:cubicBezTo>
                        <a:cubicBezTo>
                          <a:pt x="17" y="1102"/>
                          <a:pt x="17" y="1103"/>
                          <a:pt x="17" y="1103"/>
                        </a:cubicBezTo>
                        <a:cubicBezTo>
                          <a:pt x="17" y="1102"/>
                          <a:pt x="17" y="1100"/>
                          <a:pt x="17" y="1099"/>
                        </a:cubicBezTo>
                        <a:moveTo>
                          <a:pt x="2896" y="1086"/>
                        </a:moveTo>
                        <a:cubicBezTo>
                          <a:pt x="2896" y="1096"/>
                          <a:pt x="2896" y="1103"/>
                          <a:pt x="2896" y="1103"/>
                        </a:cubicBezTo>
                        <a:cubicBezTo>
                          <a:pt x="2897" y="1103"/>
                          <a:pt x="2897" y="1103"/>
                          <a:pt x="2897" y="1102"/>
                        </a:cubicBezTo>
                        <a:cubicBezTo>
                          <a:pt x="2897" y="1096"/>
                          <a:pt x="2896" y="1092"/>
                          <a:pt x="2896" y="1086"/>
                        </a:cubicBezTo>
                        <a:moveTo>
                          <a:pt x="2895" y="988"/>
                        </a:moveTo>
                        <a:cubicBezTo>
                          <a:pt x="2895" y="988"/>
                          <a:pt x="2895" y="989"/>
                          <a:pt x="2895" y="989"/>
                        </a:cubicBezTo>
                        <a:cubicBezTo>
                          <a:pt x="2895" y="990"/>
                          <a:pt x="2895" y="991"/>
                          <a:pt x="2895" y="992"/>
                        </a:cubicBezTo>
                        <a:cubicBezTo>
                          <a:pt x="2895" y="988"/>
                          <a:pt x="2895" y="988"/>
                          <a:pt x="2895" y="988"/>
                        </a:cubicBezTo>
                        <a:moveTo>
                          <a:pt x="15" y="985"/>
                        </a:moveTo>
                        <a:cubicBezTo>
                          <a:pt x="14" y="985"/>
                          <a:pt x="14" y="1001"/>
                          <a:pt x="14" y="1020"/>
                        </a:cubicBezTo>
                        <a:cubicBezTo>
                          <a:pt x="13" y="1057"/>
                          <a:pt x="14" y="1073"/>
                          <a:pt x="16" y="1086"/>
                        </a:cubicBezTo>
                        <a:cubicBezTo>
                          <a:pt x="15" y="1077"/>
                          <a:pt x="15" y="1066"/>
                          <a:pt x="15" y="1055"/>
                        </a:cubicBezTo>
                        <a:cubicBezTo>
                          <a:pt x="16" y="1030"/>
                          <a:pt x="16" y="1006"/>
                          <a:pt x="15" y="1006"/>
                        </a:cubicBezTo>
                        <a:cubicBezTo>
                          <a:pt x="15" y="1006"/>
                          <a:pt x="14" y="1007"/>
                          <a:pt x="14" y="1010"/>
                        </a:cubicBezTo>
                        <a:cubicBezTo>
                          <a:pt x="15" y="1003"/>
                          <a:pt x="15" y="996"/>
                          <a:pt x="15" y="989"/>
                        </a:cubicBezTo>
                        <a:cubicBezTo>
                          <a:pt x="15" y="986"/>
                          <a:pt x="15" y="985"/>
                          <a:pt x="15" y="985"/>
                        </a:cubicBezTo>
                        <a:moveTo>
                          <a:pt x="16" y="860"/>
                        </a:moveTo>
                        <a:cubicBezTo>
                          <a:pt x="16" y="861"/>
                          <a:pt x="16" y="862"/>
                          <a:pt x="16" y="862"/>
                        </a:cubicBezTo>
                        <a:cubicBezTo>
                          <a:pt x="16" y="862"/>
                          <a:pt x="16" y="861"/>
                          <a:pt x="16" y="861"/>
                        </a:cubicBezTo>
                        <a:cubicBezTo>
                          <a:pt x="16" y="861"/>
                          <a:pt x="16" y="862"/>
                          <a:pt x="16" y="863"/>
                        </a:cubicBezTo>
                        <a:cubicBezTo>
                          <a:pt x="16" y="873"/>
                          <a:pt x="15" y="881"/>
                          <a:pt x="15" y="885"/>
                        </a:cubicBezTo>
                        <a:cubicBezTo>
                          <a:pt x="15" y="927"/>
                          <a:pt x="15" y="927"/>
                          <a:pt x="15" y="927"/>
                        </a:cubicBezTo>
                        <a:cubicBezTo>
                          <a:pt x="15" y="929"/>
                          <a:pt x="15" y="932"/>
                          <a:pt x="15" y="935"/>
                        </a:cubicBezTo>
                        <a:cubicBezTo>
                          <a:pt x="15" y="927"/>
                          <a:pt x="15" y="927"/>
                          <a:pt x="15" y="927"/>
                        </a:cubicBezTo>
                        <a:cubicBezTo>
                          <a:pt x="15" y="922"/>
                          <a:pt x="15" y="920"/>
                          <a:pt x="15" y="920"/>
                        </a:cubicBezTo>
                        <a:cubicBezTo>
                          <a:pt x="14" y="920"/>
                          <a:pt x="14" y="923"/>
                          <a:pt x="14" y="931"/>
                        </a:cubicBezTo>
                        <a:cubicBezTo>
                          <a:pt x="15" y="988"/>
                          <a:pt x="15" y="988"/>
                          <a:pt x="15" y="988"/>
                        </a:cubicBezTo>
                        <a:cubicBezTo>
                          <a:pt x="16" y="962"/>
                          <a:pt x="16" y="936"/>
                          <a:pt x="18" y="899"/>
                        </a:cubicBezTo>
                        <a:cubicBezTo>
                          <a:pt x="17" y="900"/>
                          <a:pt x="17" y="903"/>
                          <a:pt x="17" y="903"/>
                        </a:cubicBezTo>
                        <a:cubicBezTo>
                          <a:pt x="17" y="903"/>
                          <a:pt x="16" y="898"/>
                          <a:pt x="17" y="873"/>
                        </a:cubicBezTo>
                        <a:cubicBezTo>
                          <a:pt x="16" y="871"/>
                          <a:pt x="16" y="866"/>
                          <a:pt x="16" y="863"/>
                        </a:cubicBezTo>
                        <a:cubicBezTo>
                          <a:pt x="16" y="862"/>
                          <a:pt x="16" y="861"/>
                          <a:pt x="16" y="860"/>
                        </a:cubicBezTo>
                        <a:moveTo>
                          <a:pt x="2893" y="797"/>
                        </a:moveTo>
                        <a:cubicBezTo>
                          <a:pt x="2893" y="828"/>
                          <a:pt x="2893" y="870"/>
                          <a:pt x="2895" y="886"/>
                        </a:cubicBezTo>
                        <a:cubicBezTo>
                          <a:pt x="2895" y="886"/>
                          <a:pt x="2895" y="885"/>
                          <a:pt x="2895" y="885"/>
                        </a:cubicBezTo>
                        <a:cubicBezTo>
                          <a:pt x="2895" y="842"/>
                          <a:pt x="2895" y="842"/>
                          <a:pt x="2895" y="842"/>
                        </a:cubicBezTo>
                        <a:cubicBezTo>
                          <a:pt x="2895" y="843"/>
                          <a:pt x="2895" y="843"/>
                          <a:pt x="2895" y="843"/>
                        </a:cubicBezTo>
                        <a:cubicBezTo>
                          <a:pt x="2894" y="832"/>
                          <a:pt x="2893" y="812"/>
                          <a:pt x="2893" y="797"/>
                        </a:cubicBezTo>
                        <a:moveTo>
                          <a:pt x="12" y="779"/>
                        </a:moveTo>
                        <a:cubicBezTo>
                          <a:pt x="12" y="781"/>
                          <a:pt x="12" y="782"/>
                          <a:pt x="12" y="784"/>
                        </a:cubicBezTo>
                        <a:cubicBezTo>
                          <a:pt x="12" y="788"/>
                          <a:pt x="12" y="792"/>
                          <a:pt x="13" y="797"/>
                        </a:cubicBezTo>
                        <a:cubicBezTo>
                          <a:pt x="12" y="790"/>
                          <a:pt x="12" y="784"/>
                          <a:pt x="12" y="779"/>
                        </a:cubicBezTo>
                        <a:moveTo>
                          <a:pt x="2892" y="760"/>
                        </a:moveTo>
                        <a:cubicBezTo>
                          <a:pt x="2892" y="760"/>
                          <a:pt x="2892" y="762"/>
                          <a:pt x="2892" y="770"/>
                        </a:cubicBezTo>
                        <a:cubicBezTo>
                          <a:pt x="2892" y="772"/>
                          <a:pt x="2892" y="776"/>
                          <a:pt x="2892" y="779"/>
                        </a:cubicBezTo>
                        <a:cubicBezTo>
                          <a:pt x="2892" y="777"/>
                          <a:pt x="2892" y="776"/>
                          <a:pt x="2892" y="776"/>
                        </a:cubicBezTo>
                        <a:cubicBezTo>
                          <a:pt x="2893" y="776"/>
                          <a:pt x="2893" y="780"/>
                          <a:pt x="2893" y="784"/>
                        </a:cubicBezTo>
                        <a:cubicBezTo>
                          <a:pt x="2893" y="787"/>
                          <a:pt x="2893" y="791"/>
                          <a:pt x="2893" y="791"/>
                        </a:cubicBezTo>
                        <a:cubicBezTo>
                          <a:pt x="2893" y="791"/>
                          <a:pt x="2893" y="791"/>
                          <a:pt x="2893" y="790"/>
                        </a:cubicBezTo>
                        <a:cubicBezTo>
                          <a:pt x="2893" y="763"/>
                          <a:pt x="2893" y="763"/>
                          <a:pt x="2893" y="763"/>
                        </a:cubicBezTo>
                        <a:cubicBezTo>
                          <a:pt x="2893" y="761"/>
                          <a:pt x="2892" y="760"/>
                          <a:pt x="2892" y="760"/>
                        </a:cubicBezTo>
                        <a:moveTo>
                          <a:pt x="12" y="734"/>
                        </a:moveTo>
                        <a:cubicBezTo>
                          <a:pt x="12" y="735"/>
                          <a:pt x="12" y="736"/>
                          <a:pt x="12" y="738"/>
                        </a:cubicBezTo>
                        <a:cubicBezTo>
                          <a:pt x="13" y="763"/>
                          <a:pt x="13" y="763"/>
                          <a:pt x="13" y="763"/>
                        </a:cubicBezTo>
                        <a:cubicBezTo>
                          <a:pt x="13" y="763"/>
                          <a:pt x="13" y="764"/>
                          <a:pt x="13" y="765"/>
                        </a:cubicBezTo>
                        <a:cubicBezTo>
                          <a:pt x="13" y="767"/>
                          <a:pt x="13" y="770"/>
                          <a:pt x="13" y="770"/>
                        </a:cubicBezTo>
                        <a:cubicBezTo>
                          <a:pt x="13" y="770"/>
                          <a:pt x="14" y="769"/>
                          <a:pt x="14" y="766"/>
                        </a:cubicBezTo>
                        <a:cubicBezTo>
                          <a:pt x="12" y="734"/>
                          <a:pt x="12" y="734"/>
                          <a:pt x="12" y="734"/>
                        </a:cubicBezTo>
                        <a:moveTo>
                          <a:pt x="2895" y="696"/>
                        </a:moveTo>
                        <a:cubicBezTo>
                          <a:pt x="2894" y="696"/>
                          <a:pt x="2894" y="728"/>
                          <a:pt x="2892" y="731"/>
                        </a:cubicBezTo>
                        <a:cubicBezTo>
                          <a:pt x="2892" y="734"/>
                          <a:pt x="2892" y="734"/>
                          <a:pt x="2892" y="734"/>
                        </a:cubicBezTo>
                        <a:cubicBezTo>
                          <a:pt x="2893" y="733"/>
                          <a:pt x="2893" y="733"/>
                          <a:pt x="2893" y="733"/>
                        </a:cubicBezTo>
                        <a:cubicBezTo>
                          <a:pt x="2894" y="733"/>
                          <a:pt x="2895" y="767"/>
                          <a:pt x="2895" y="796"/>
                        </a:cubicBezTo>
                        <a:cubicBezTo>
                          <a:pt x="2895" y="789"/>
                          <a:pt x="2896" y="784"/>
                          <a:pt x="2896" y="779"/>
                        </a:cubicBezTo>
                        <a:cubicBezTo>
                          <a:pt x="2896" y="778"/>
                          <a:pt x="2895" y="775"/>
                          <a:pt x="2896" y="769"/>
                        </a:cubicBezTo>
                        <a:cubicBezTo>
                          <a:pt x="2895" y="749"/>
                          <a:pt x="2895" y="742"/>
                          <a:pt x="2896" y="742"/>
                        </a:cubicBezTo>
                        <a:cubicBezTo>
                          <a:pt x="2896" y="742"/>
                          <a:pt x="2896" y="749"/>
                          <a:pt x="2897" y="757"/>
                        </a:cubicBezTo>
                        <a:cubicBezTo>
                          <a:pt x="2896" y="743"/>
                          <a:pt x="2895" y="728"/>
                          <a:pt x="2895" y="697"/>
                        </a:cubicBezTo>
                        <a:cubicBezTo>
                          <a:pt x="2895" y="697"/>
                          <a:pt x="2895" y="696"/>
                          <a:pt x="2895" y="696"/>
                        </a:cubicBezTo>
                        <a:moveTo>
                          <a:pt x="16" y="649"/>
                        </a:moveTo>
                        <a:cubicBezTo>
                          <a:pt x="16" y="668"/>
                          <a:pt x="16" y="684"/>
                          <a:pt x="15" y="697"/>
                        </a:cubicBezTo>
                        <a:cubicBezTo>
                          <a:pt x="16" y="699"/>
                          <a:pt x="16" y="707"/>
                          <a:pt x="16" y="723"/>
                        </a:cubicBezTo>
                        <a:cubicBezTo>
                          <a:pt x="16" y="667"/>
                          <a:pt x="16" y="667"/>
                          <a:pt x="16" y="667"/>
                        </a:cubicBezTo>
                        <a:cubicBezTo>
                          <a:pt x="16" y="665"/>
                          <a:pt x="16" y="664"/>
                          <a:pt x="17" y="662"/>
                        </a:cubicBezTo>
                        <a:cubicBezTo>
                          <a:pt x="16" y="649"/>
                          <a:pt x="16" y="649"/>
                          <a:pt x="16" y="649"/>
                        </a:cubicBezTo>
                        <a:moveTo>
                          <a:pt x="15" y="656"/>
                        </a:moveTo>
                        <a:cubicBezTo>
                          <a:pt x="15" y="656"/>
                          <a:pt x="15" y="656"/>
                          <a:pt x="15" y="656"/>
                        </a:cubicBezTo>
                        <a:cubicBezTo>
                          <a:pt x="15" y="656"/>
                          <a:pt x="15" y="656"/>
                          <a:pt x="15" y="656"/>
                        </a:cubicBezTo>
                        <a:moveTo>
                          <a:pt x="15" y="628"/>
                        </a:moveTo>
                        <a:cubicBezTo>
                          <a:pt x="14" y="652"/>
                          <a:pt x="13" y="664"/>
                          <a:pt x="15" y="680"/>
                        </a:cubicBezTo>
                        <a:cubicBezTo>
                          <a:pt x="16" y="670"/>
                          <a:pt x="15" y="642"/>
                          <a:pt x="15" y="628"/>
                        </a:cubicBezTo>
                        <a:moveTo>
                          <a:pt x="2901" y="573"/>
                        </a:moveTo>
                        <a:cubicBezTo>
                          <a:pt x="2900" y="581"/>
                          <a:pt x="2899" y="621"/>
                          <a:pt x="2897" y="637"/>
                        </a:cubicBezTo>
                        <a:cubicBezTo>
                          <a:pt x="2897" y="646"/>
                          <a:pt x="2897" y="654"/>
                          <a:pt x="2897" y="662"/>
                        </a:cubicBezTo>
                        <a:cubicBezTo>
                          <a:pt x="2897" y="698"/>
                          <a:pt x="2897" y="698"/>
                          <a:pt x="2897" y="698"/>
                        </a:cubicBezTo>
                        <a:cubicBezTo>
                          <a:pt x="2900" y="666"/>
                          <a:pt x="2899" y="628"/>
                          <a:pt x="2901" y="573"/>
                        </a:cubicBezTo>
                        <a:moveTo>
                          <a:pt x="15" y="624"/>
                        </a:moveTo>
                        <a:cubicBezTo>
                          <a:pt x="15" y="623"/>
                          <a:pt x="15" y="623"/>
                          <a:pt x="15" y="622"/>
                        </a:cubicBezTo>
                        <a:cubicBezTo>
                          <a:pt x="16" y="609"/>
                          <a:pt x="16" y="603"/>
                          <a:pt x="16" y="603"/>
                        </a:cubicBezTo>
                        <a:cubicBezTo>
                          <a:pt x="16" y="603"/>
                          <a:pt x="15" y="612"/>
                          <a:pt x="15" y="624"/>
                        </a:cubicBezTo>
                        <a:moveTo>
                          <a:pt x="16" y="493"/>
                        </a:moveTo>
                        <a:cubicBezTo>
                          <a:pt x="16" y="530"/>
                          <a:pt x="16" y="560"/>
                          <a:pt x="14" y="560"/>
                        </a:cubicBezTo>
                        <a:cubicBezTo>
                          <a:pt x="15" y="590"/>
                          <a:pt x="15" y="611"/>
                          <a:pt x="15" y="627"/>
                        </a:cubicBezTo>
                        <a:cubicBezTo>
                          <a:pt x="15" y="640"/>
                          <a:pt x="15" y="644"/>
                          <a:pt x="16" y="644"/>
                        </a:cubicBezTo>
                        <a:cubicBezTo>
                          <a:pt x="16" y="644"/>
                          <a:pt x="17" y="642"/>
                          <a:pt x="17" y="637"/>
                        </a:cubicBezTo>
                        <a:cubicBezTo>
                          <a:pt x="18" y="610"/>
                          <a:pt x="18" y="581"/>
                          <a:pt x="17" y="561"/>
                        </a:cubicBezTo>
                        <a:cubicBezTo>
                          <a:pt x="17" y="540"/>
                          <a:pt x="16" y="511"/>
                          <a:pt x="16" y="511"/>
                        </a:cubicBezTo>
                        <a:cubicBezTo>
                          <a:pt x="16" y="511"/>
                          <a:pt x="16" y="513"/>
                          <a:pt x="16" y="517"/>
                        </a:cubicBezTo>
                        <a:cubicBezTo>
                          <a:pt x="16" y="494"/>
                          <a:pt x="16" y="494"/>
                          <a:pt x="16" y="494"/>
                        </a:cubicBezTo>
                        <a:cubicBezTo>
                          <a:pt x="16" y="493"/>
                          <a:pt x="16" y="493"/>
                          <a:pt x="16" y="493"/>
                        </a:cubicBezTo>
                        <a:moveTo>
                          <a:pt x="2896" y="445"/>
                        </a:moveTo>
                        <a:cubicBezTo>
                          <a:pt x="2896" y="494"/>
                          <a:pt x="2896" y="494"/>
                          <a:pt x="2896" y="494"/>
                        </a:cubicBezTo>
                        <a:cubicBezTo>
                          <a:pt x="2898" y="496"/>
                          <a:pt x="2898" y="496"/>
                          <a:pt x="2898" y="496"/>
                        </a:cubicBezTo>
                        <a:cubicBezTo>
                          <a:pt x="2898" y="463"/>
                          <a:pt x="2897" y="459"/>
                          <a:pt x="2896" y="445"/>
                        </a:cubicBezTo>
                        <a:moveTo>
                          <a:pt x="16" y="400"/>
                        </a:moveTo>
                        <a:cubicBezTo>
                          <a:pt x="15" y="408"/>
                          <a:pt x="15" y="420"/>
                          <a:pt x="15" y="435"/>
                        </a:cubicBezTo>
                        <a:cubicBezTo>
                          <a:pt x="15" y="439"/>
                          <a:pt x="15" y="443"/>
                          <a:pt x="16" y="445"/>
                        </a:cubicBezTo>
                        <a:cubicBezTo>
                          <a:pt x="15" y="430"/>
                          <a:pt x="15" y="430"/>
                          <a:pt x="15" y="430"/>
                        </a:cubicBezTo>
                        <a:cubicBezTo>
                          <a:pt x="16" y="429"/>
                          <a:pt x="16" y="429"/>
                          <a:pt x="16" y="429"/>
                        </a:cubicBezTo>
                        <a:cubicBezTo>
                          <a:pt x="16" y="419"/>
                          <a:pt x="16" y="410"/>
                          <a:pt x="16" y="400"/>
                        </a:cubicBezTo>
                        <a:moveTo>
                          <a:pt x="2899" y="347"/>
                        </a:moveTo>
                        <a:cubicBezTo>
                          <a:pt x="2898" y="347"/>
                          <a:pt x="2898" y="352"/>
                          <a:pt x="2897" y="357"/>
                        </a:cubicBezTo>
                        <a:cubicBezTo>
                          <a:pt x="2897" y="362"/>
                          <a:pt x="2897" y="367"/>
                          <a:pt x="2896" y="367"/>
                        </a:cubicBezTo>
                        <a:cubicBezTo>
                          <a:pt x="2896" y="367"/>
                          <a:pt x="2896" y="364"/>
                          <a:pt x="2895" y="353"/>
                        </a:cubicBezTo>
                        <a:cubicBezTo>
                          <a:pt x="2896" y="369"/>
                          <a:pt x="2896" y="385"/>
                          <a:pt x="2896" y="400"/>
                        </a:cubicBezTo>
                        <a:cubicBezTo>
                          <a:pt x="2897" y="384"/>
                          <a:pt x="2898" y="378"/>
                          <a:pt x="2899" y="371"/>
                        </a:cubicBezTo>
                        <a:cubicBezTo>
                          <a:pt x="2899" y="353"/>
                          <a:pt x="2899" y="347"/>
                          <a:pt x="2899" y="347"/>
                        </a:cubicBezTo>
                        <a:moveTo>
                          <a:pt x="15" y="336"/>
                        </a:moveTo>
                        <a:cubicBezTo>
                          <a:pt x="15" y="336"/>
                          <a:pt x="15" y="336"/>
                          <a:pt x="15" y="336"/>
                        </a:cubicBezTo>
                        <a:cubicBezTo>
                          <a:pt x="15" y="343"/>
                          <a:pt x="15" y="349"/>
                          <a:pt x="15" y="353"/>
                        </a:cubicBezTo>
                        <a:cubicBezTo>
                          <a:pt x="15" y="347"/>
                          <a:pt x="15" y="342"/>
                          <a:pt x="15" y="336"/>
                        </a:cubicBezTo>
                        <a:moveTo>
                          <a:pt x="2880" y="233"/>
                        </a:moveTo>
                        <a:cubicBezTo>
                          <a:pt x="2880" y="233"/>
                          <a:pt x="2880" y="234"/>
                          <a:pt x="2880" y="234"/>
                        </a:cubicBezTo>
                        <a:cubicBezTo>
                          <a:pt x="2880" y="234"/>
                          <a:pt x="2880" y="234"/>
                          <a:pt x="2880" y="234"/>
                        </a:cubicBezTo>
                        <a:cubicBezTo>
                          <a:pt x="2880" y="234"/>
                          <a:pt x="2880" y="233"/>
                          <a:pt x="2880" y="233"/>
                        </a:cubicBezTo>
                        <a:moveTo>
                          <a:pt x="3" y="230"/>
                        </a:moveTo>
                        <a:cubicBezTo>
                          <a:pt x="3" y="236"/>
                          <a:pt x="3" y="242"/>
                          <a:pt x="3" y="249"/>
                        </a:cubicBezTo>
                        <a:cubicBezTo>
                          <a:pt x="3" y="259"/>
                          <a:pt x="2" y="262"/>
                          <a:pt x="2" y="262"/>
                        </a:cubicBezTo>
                        <a:cubicBezTo>
                          <a:pt x="2" y="262"/>
                          <a:pt x="2" y="252"/>
                          <a:pt x="2" y="242"/>
                        </a:cubicBezTo>
                        <a:cubicBezTo>
                          <a:pt x="2" y="238"/>
                          <a:pt x="2" y="234"/>
                          <a:pt x="2" y="231"/>
                        </a:cubicBezTo>
                        <a:cubicBezTo>
                          <a:pt x="0" y="234"/>
                          <a:pt x="0" y="234"/>
                          <a:pt x="0" y="234"/>
                        </a:cubicBezTo>
                        <a:cubicBezTo>
                          <a:pt x="1" y="244"/>
                          <a:pt x="2" y="274"/>
                          <a:pt x="2" y="301"/>
                        </a:cubicBezTo>
                        <a:cubicBezTo>
                          <a:pt x="3" y="284"/>
                          <a:pt x="3" y="268"/>
                          <a:pt x="4" y="255"/>
                        </a:cubicBezTo>
                        <a:cubicBezTo>
                          <a:pt x="3" y="247"/>
                          <a:pt x="3" y="239"/>
                          <a:pt x="3" y="232"/>
                        </a:cubicBezTo>
                        <a:cubicBezTo>
                          <a:pt x="3" y="231"/>
                          <a:pt x="3" y="231"/>
                          <a:pt x="3" y="230"/>
                        </a:cubicBezTo>
                        <a:moveTo>
                          <a:pt x="1" y="222"/>
                        </a:moveTo>
                        <a:cubicBezTo>
                          <a:pt x="0" y="223"/>
                          <a:pt x="0" y="226"/>
                          <a:pt x="0" y="230"/>
                        </a:cubicBezTo>
                        <a:cubicBezTo>
                          <a:pt x="0" y="230"/>
                          <a:pt x="0" y="231"/>
                          <a:pt x="0" y="233"/>
                        </a:cubicBezTo>
                        <a:cubicBezTo>
                          <a:pt x="1" y="229"/>
                          <a:pt x="1" y="226"/>
                          <a:pt x="1" y="222"/>
                        </a:cubicBezTo>
                        <a:moveTo>
                          <a:pt x="2895" y="218"/>
                        </a:moveTo>
                        <a:cubicBezTo>
                          <a:pt x="2894" y="258"/>
                          <a:pt x="2895" y="298"/>
                          <a:pt x="2895" y="336"/>
                        </a:cubicBezTo>
                        <a:cubicBezTo>
                          <a:pt x="2896" y="313"/>
                          <a:pt x="2896" y="293"/>
                          <a:pt x="2896" y="273"/>
                        </a:cubicBezTo>
                        <a:cubicBezTo>
                          <a:pt x="2895" y="274"/>
                          <a:pt x="2895" y="275"/>
                          <a:pt x="2895" y="276"/>
                        </a:cubicBezTo>
                        <a:cubicBezTo>
                          <a:pt x="2895" y="271"/>
                          <a:pt x="2895" y="261"/>
                          <a:pt x="2895" y="247"/>
                        </a:cubicBezTo>
                        <a:cubicBezTo>
                          <a:pt x="2895" y="237"/>
                          <a:pt x="2895" y="228"/>
                          <a:pt x="2895" y="218"/>
                        </a:cubicBezTo>
                        <a:moveTo>
                          <a:pt x="2641" y="2904"/>
                        </a:moveTo>
                        <a:cubicBezTo>
                          <a:pt x="2641" y="2904"/>
                          <a:pt x="2641" y="2904"/>
                          <a:pt x="2641" y="2904"/>
                        </a:cubicBezTo>
                        <a:cubicBezTo>
                          <a:pt x="2641" y="2904"/>
                          <a:pt x="2641" y="2904"/>
                          <a:pt x="2641" y="2904"/>
                        </a:cubicBezTo>
                        <a:cubicBezTo>
                          <a:pt x="2630" y="2904"/>
                          <a:pt x="2622" y="2904"/>
                          <a:pt x="2616" y="2904"/>
                        </a:cubicBezTo>
                        <a:cubicBezTo>
                          <a:pt x="2612" y="2904"/>
                          <a:pt x="2608" y="2904"/>
                          <a:pt x="2606" y="2904"/>
                        </a:cubicBezTo>
                        <a:cubicBezTo>
                          <a:pt x="2619" y="2904"/>
                          <a:pt x="2632" y="2904"/>
                          <a:pt x="2641" y="2904"/>
                        </a:cubicBezTo>
                        <a:moveTo>
                          <a:pt x="2893" y="2607"/>
                        </a:moveTo>
                        <a:cubicBezTo>
                          <a:pt x="2892" y="2602"/>
                          <a:pt x="2892" y="2602"/>
                          <a:pt x="2892" y="2602"/>
                        </a:cubicBezTo>
                        <a:cubicBezTo>
                          <a:pt x="2891" y="2565"/>
                          <a:pt x="2891" y="2565"/>
                          <a:pt x="2891" y="2565"/>
                        </a:cubicBezTo>
                        <a:cubicBezTo>
                          <a:pt x="2893" y="2607"/>
                          <a:pt x="2893" y="2607"/>
                          <a:pt x="2893" y="2607"/>
                        </a:cubicBezTo>
                        <a:moveTo>
                          <a:pt x="2889" y="2377"/>
                        </a:moveTo>
                        <a:cubicBezTo>
                          <a:pt x="2888" y="2353"/>
                          <a:pt x="2888" y="2353"/>
                          <a:pt x="2888" y="2353"/>
                        </a:cubicBezTo>
                        <a:cubicBezTo>
                          <a:pt x="2889" y="2326"/>
                          <a:pt x="2889" y="2326"/>
                          <a:pt x="2889" y="2326"/>
                        </a:cubicBezTo>
                        <a:cubicBezTo>
                          <a:pt x="2889" y="2326"/>
                          <a:pt x="2889" y="2326"/>
                          <a:pt x="2889" y="2326"/>
                        </a:cubicBezTo>
                        <a:cubicBezTo>
                          <a:pt x="2890" y="2326"/>
                          <a:pt x="2889" y="2365"/>
                          <a:pt x="2889" y="2377"/>
                        </a:cubicBezTo>
                        <a:moveTo>
                          <a:pt x="2891" y="1932"/>
                        </a:moveTo>
                        <a:cubicBezTo>
                          <a:pt x="2891" y="1932"/>
                          <a:pt x="2891" y="1931"/>
                          <a:pt x="2890" y="1926"/>
                        </a:cubicBezTo>
                        <a:cubicBezTo>
                          <a:pt x="2891" y="1911"/>
                          <a:pt x="2891" y="1906"/>
                          <a:pt x="2891" y="1906"/>
                        </a:cubicBezTo>
                        <a:cubicBezTo>
                          <a:pt x="2892" y="1906"/>
                          <a:pt x="2893" y="1935"/>
                          <a:pt x="2894" y="1951"/>
                        </a:cubicBezTo>
                        <a:cubicBezTo>
                          <a:pt x="2893" y="1934"/>
                          <a:pt x="2892" y="1932"/>
                          <a:pt x="2892" y="1932"/>
                        </a:cubicBezTo>
                        <a:cubicBezTo>
                          <a:pt x="2892" y="1932"/>
                          <a:pt x="2892" y="1932"/>
                          <a:pt x="2892" y="1932"/>
                        </a:cubicBezTo>
                        <a:cubicBezTo>
                          <a:pt x="2891" y="1932"/>
                          <a:pt x="2891" y="1932"/>
                          <a:pt x="2891" y="1932"/>
                        </a:cubicBezTo>
                        <a:moveTo>
                          <a:pt x="2887" y="1882"/>
                        </a:moveTo>
                        <a:cubicBezTo>
                          <a:pt x="2887" y="1877"/>
                          <a:pt x="2887" y="1875"/>
                          <a:pt x="2887" y="1875"/>
                        </a:cubicBezTo>
                        <a:cubicBezTo>
                          <a:pt x="2887" y="1875"/>
                          <a:pt x="2887" y="1877"/>
                          <a:pt x="2887" y="1879"/>
                        </a:cubicBezTo>
                        <a:cubicBezTo>
                          <a:pt x="2887" y="1879"/>
                          <a:pt x="2887" y="1879"/>
                          <a:pt x="2887" y="1882"/>
                        </a:cubicBezTo>
                        <a:moveTo>
                          <a:pt x="2896" y="1886"/>
                        </a:moveTo>
                        <a:cubicBezTo>
                          <a:pt x="2896" y="1886"/>
                          <a:pt x="2895" y="1877"/>
                          <a:pt x="2895" y="1845"/>
                        </a:cubicBezTo>
                        <a:cubicBezTo>
                          <a:pt x="2896" y="1886"/>
                          <a:pt x="2896" y="1886"/>
                          <a:pt x="2896" y="1886"/>
                        </a:cubicBezTo>
                        <a:cubicBezTo>
                          <a:pt x="2896" y="1886"/>
                          <a:pt x="2896" y="1886"/>
                          <a:pt x="2896" y="1886"/>
                        </a:cubicBezTo>
                        <a:moveTo>
                          <a:pt x="2891" y="1810"/>
                        </a:moveTo>
                        <a:cubicBezTo>
                          <a:pt x="2892" y="1808"/>
                          <a:pt x="2892" y="1807"/>
                          <a:pt x="2892" y="1807"/>
                        </a:cubicBezTo>
                        <a:cubicBezTo>
                          <a:pt x="2892" y="1807"/>
                          <a:pt x="2892" y="1807"/>
                          <a:pt x="2892" y="1808"/>
                        </a:cubicBezTo>
                        <a:cubicBezTo>
                          <a:pt x="2892" y="1808"/>
                          <a:pt x="2892" y="1809"/>
                          <a:pt x="2891" y="1810"/>
                        </a:cubicBezTo>
                        <a:cubicBezTo>
                          <a:pt x="2891" y="1820"/>
                          <a:pt x="2889" y="1852"/>
                          <a:pt x="2889" y="1878"/>
                        </a:cubicBezTo>
                        <a:cubicBezTo>
                          <a:pt x="2889" y="1884"/>
                          <a:pt x="2889" y="1884"/>
                          <a:pt x="2889" y="1884"/>
                        </a:cubicBezTo>
                        <a:cubicBezTo>
                          <a:pt x="2889" y="1897"/>
                          <a:pt x="2888" y="1902"/>
                          <a:pt x="2888" y="1902"/>
                        </a:cubicBezTo>
                        <a:cubicBezTo>
                          <a:pt x="2888" y="1902"/>
                          <a:pt x="2887" y="1887"/>
                          <a:pt x="2887" y="1879"/>
                        </a:cubicBezTo>
                        <a:cubicBezTo>
                          <a:pt x="2887" y="1879"/>
                          <a:pt x="2887" y="1879"/>
                          <a:pt x="2887" y="1879"/>
                        </a:cubicBezTo>
                        <a:cubicBezTo>
                          <a:pt x="2887" y="1879"/>
                          <a:pt x="2887" y="1881"/>
                          <a:pt x="2887" y="1883"/>
                        </a:cubicBezTo>
                        <a:cubicBezTo>
                          <a:pt x="2888" y="1884"/>
                          <a:pt x="2888" y="1886"/>
                          <a:pt x="2888" y="1886"/>
                        </a:cubicBezTo>
                        <a:cubicBezTo>
                          <a:pt x="2888" y="1886"/>
                          <a:pt x="2888" y="1884"/>
                          <a:pt x="2888" y="1878"/>
                        </a:cubicBezTo>
                        <a:cubicBezTo>
                          <a:pt x="2889" y="1859"/>
                          <a:pt x="2888" y="1854"/>
                          <a:pt x="2888" y="1848"/>
                        </a:cubicBezTo>
                        <a:cubicBezTo>
                          <a:pt x="2889" y="1828"/>
                          <a:pt x="2890" y="1819"/>
                          <a:pt x="2891" y="1810"/>
                        </a:cubicBezTo>
                        <a:moveTo>
                          <a:pt x="2893" y="1843"/>
                        </a:moveTo>
                        <a:cubicBezTo>
                          <a:pt x="2894" y="1801"/>
                          <a:pt x="2894" y="1801"/>
                          <a:pt x="2894" y="1801"/>
                        </a:cubicBezTo>
                        <a:cubicBezTo>
                          <a:pt x="2895" y="1846"/>
                          <a:pt x="2895" y="1846"/>
                          <a:pt x="2895" y="1846"/>
                        </a:cubicBezTo>
                        <a:cubicBezTo>
                          <a:pt x="2895" y="1842"/>
                          <a:pt x="2894" y="1840"/>
                          <a:pt x="2894" y="1840"/>
                        </a:cubicBezTo>
                        <a:cubicBezTo>
                          <a:pt x="2894" y="1840"/>
                          <a:pt x="2893" y="1843"/>
                          <a:pt x="2893" y="1843"/>
                        </a:cubicBezTo>
                        <a:moveTo>
                          <a:pt x="2894" y="1801"/>
                        </a:moveTo>
                        <a:cubicBezTo>
                          <a:pt x="2893" y="1780"/>
                          <a:pt x="2893" y="1780"/>
                          <a:pt x="2893" y="1780"/>
                        </a:cubicBezTo>
                        <a:cubicBezTo>
                          <a:pt x="2894" y="1785"/>
                          <a:pt x="2894" y="1785"/>
                          <a:pt x="2894" y="1785"/>
                        </a:cubicBezTo>
                        <a:cubicBezTo>
                          <a:pt x="2894" y="1801"/>
                          <a:pt x="2894" y="1801"/>
                          <a:pt x="2894" y="1801"/>
                        </a:cubicBezTo>
                        <a:moveTo>
                          <a:pt x="2896" y="1777"/>
                        </a:moveTo>
                        <a:cubicBezTo>
                          <a:pt x="2896" y="1777"/>
                          <a:pt x="2896" y="1777"/>
                          <a:pt x="2896" y="1777"/>
                        </a:cubicBezTo>
                        <a:cubicBezTo>
                          <a:pt x="2896" y="1777"/>
                          <a:pt x="2896" y="1777"/>
                          <a:pt x="2896" y="1777"/>
                        </a:cubicBezTo>
                        <a:cubicBezTo>
                          <a:pt x="2896" y="1778"/>
                          <a:pt x="2896" y="1779"/>
                          <a:pt x="2896" y="1781"/>
                        </a:cubicBezTo>
                        <a:cubicBezTo>
                          <a:pt x="2895" y="1779"/>
                          <a:pt x="2896" y="1778"/>
                          <a:pt x="2896" y="1777"/>
                        </a:cubicBezTo>
                        <a:moveTo>
                          <a:pt x="2896" y="1727"/>
                        </a:moveTo>
                        <a:cubicBezTo>
                          <a:pt x="2896" y="1727"/>
                          <a:pt x="2896" y="1727"/>
                          <a:pt x="2896" y="1727"/>
                        </a:cubicBezTo>
                        <a:cubicBezTo>
                          <a:pt x="2896" y="1727"/>
                          <a:pt x="2896" y="1727"/>
                          <a:pt x="2896" y="1727"/>
                        </a:cubicBezTo>
                        <a:cubicBezTo>
                          <a:pt x="2896" y="1732"/>
                          <a:pt x="2896" y="1744"/>
                          <a:pt x="2896" y="1761"/>
                        </a:cubicBezTo>
                        <a:cubicBezTo>
                          <a:pt x="2896" y="1762"/>
                          <a:pt x="2896" y="1762"/>
                          <a:pt x="2896" y="1762"/>
                        </a:cubicBezTo>
                        <a:cubicBezTo>
                          <a:pt x="2896" y="1742"/>
                          <a:pt x="2896" y="1731"/>
                          <a:pt x="2896" y="1727"/>
                        </a:cubicBezTo>
                        <a:moveTo>
                          <a:pt x="2896" y="1665"/>
                        </a:moveTo>
                        <a:cubicBezTo>
                          <a:pt x="2896" y="1665"/>
                          <a:pt x="2896" y="1664"/>
                          <a:pt x="2896" y="1661"/>
                        </a:cubicBezTo>
                        <a:cubicBezTo>
                          <a:pt x="2896" y="1662"/>
                          <a:pt x="2896" y="1664"/>
                          <a:pt x="2896" y="1665"/>
                        </a:cubicBezTo>
                        <a:cubicBezTo>
                          <a:pt x="2896" y="1665"/>
                          <a:pt x="2896" y="1665"/>
                          <a:pt x="2896" y="1665"/>
                        </a:cubicBezTo>
                        <a:moveTo>
                          <a:pt x="2896" y="1658"/>
                        </a:moveTo>
                        <a:cubicBezTo>
                          <a:pt x="2896" y="1657"/>
                          <a:pt x="2896" y="1656"/>
                          <a:pt x="2896" y="1655"/>
                        </a:cubicBezTo>
                        <a:cubicBezTo>
                          <a:pt x="2896" y="1654"/>
                          <a:pt x="2896" y="1653"/>
                          <a:pt x="2897" y="1653"/>
                        </a:cubicBezTo>
                        <a:cubicBezTo>
                          <a:pt x="2897" y="1653"/>
                          <a:pt x="2897" y="1654"/>
                          <a:pt x="2896" y="1658"/>
                        </a:cubicBezTo>
                        <a:moveTo>
                          <a:pt x="2896" y="1661"/>
                        </a:moveTo>
                        <a:cubicBezTo>
                          <a:pt x="2896" y="1652"/>
                          <a:pt x="2895" y="1642"/>
                          <a:pt x="2895" y="1631"/>
                        </a:cubicBezTo>
                        <a:cubicBezTo>
                          <a:pt x="2896" y="1638"/>
                          <a:pt x="2896" y="1646"/>
                          <a:pt x="2896" y="1655"/>
                        </a:cubicBezTo>
                        <a:cubicBezTo>
                          <a:pt x="2896" y="1657"/>
                          <a:pt x="2896" y="1659"/>
                          <a:pt x="2896" y="1661"/>
                        </a:cubicBezTo>
                        <a:moveTo>
                          <a:pt x="2889" y="1622"/>
                        </a:moveTo>
                        <a:cubicBezTo>
                          <a:pt x="2890" y="1587"/>
                          <a:pt x="2890" y="1587"/>
                          <a:pt x="2890" y="1587"/>
                        </a:cubicBezTo>
                        <a:cubicBezTo>
                          <a:pt x="2891" y="1655"/>
                          <a:pt x="2891" y="1655"/>
                          <a:pt x="2891" y="1655"/>
                        </a:cubicBezTo>
                        <a:cubicBezTo>
                          <a:pt x="2890" y="1651"/>
                          <a:pt x="2889" y="1659"/>
                          <a:pt x="2890" y="1620"/>
                        </a:cubicBezTo>
                        <a:cubicBezTo>
                          <a:pt x="2889" y="1622"/>
                          <a:pt x="2889" y="1622"/>
                          <a:pt x="2889" y="1622"/>
                        </a:cubicBezTo>
                        <a:moveTo>
                          <a:pt x="2886" y="1403"/>
                        </a:moveTo>
                        <a:cubicBezTo>
                          <a:pt x="2886" y="1397"/>
                          <a:pt x="2886" y="1390"/>
                          <a:pt x="2886" y="1384"/>
                        </a:cubicBezTo>
                        <a:cubicBezTo>
                          <a:pt x="2886" y="1375"/>
                          <a:pt x="2886" y="1371"/>
                          <a:pt x="2886" y="1371"/>
                        </a:cubicBezTo>
                        <a:cubicBezTo>
                          <a:pt x="2887" y="1371"/>
                          <a:pt x="2887" y="1384"/>
                          <a:pt x="2887" y="1401"/>
                        </a:cubicBezTo>
                        <a:cubicBezTo>
                          <a:pt x="2886" y="1403"/>
                          <a:pt x="2886" y="1403"/>
                          <a:pt x="2886" y="1403"/>
                        </a:cubicBezTo>
                        <a:moveTo>
                          <a:pt x="2898" y="1289"/>
                        </a:moveTo>
                        <a:cubicBezTo>
                          <a:pt x="2896" y="1280"/>
                          <a:pt x="2896" y="1280"/>
                          <a:pt x="2896" y="1280"/>
                        </a:cubicBezTo>
                        <a:cubicBezTo>
                          <a:pt x="2896" y="1250"/>
                          <a:pt x="2896" y="1250"/>
                          <a:pt x="2896" y="1250"/>
                        </a:cubicBezTo>
                        <a:cubicBezTo>
                          <a:pt x="2898" y="1289"/>
                          <a:pt x="2898" y="1289"/>
                          <a:pt x="2898" y="1289"/>
                        </a:cubicBezTo>
                        <a:moveTo>
                          <a:pt x="2886" y="1223"/>
                        </a:moveTo>
                        <a:cubicBezTo>
                          <a:pt x="2886" y="1223"/>
                          <a:pt x="2886" y="1223"/>
                          <a:pt x="2886" y="1223"/>
                        </a:cubicBezTo>
                        <a:cubicBezTo>
                          <a:pt x="2885" y="1174"/>
                          <a:pt x="2885" y="1174"/>
                          <a:pt x="2885" y="1174"/>
                        </a:cubicBezTo>
                        <a:cubicBezTo>
                          <a:pt x="2885" y="1173"/>
                          <a:pt x="2885" y="1173"/>
                          <a:pt x="2886" y="1173"/>
                        </a:cubicBezTo>
                        <a:cubicBezTo>
                          <a:pt x="2887" y="1173"/>
                          <a:pt x="2887" y="1189"/>
                          <a:pt x="2888" y="1205"/>
                        </a:cubicBezTo>
                        <a:cubicBezTo>
                          <a:pt x="2889" y="1221"/>
                          <a:pt x="2889" y="1237"/>
                          <a:pt x="2890" y="1237"/>
                        </a:cubicBezTo>
                        <a:cubicBezTo>
                          <a:pt x="2890" y="1237"/>
                          <a:pt x="2891" y="1236"/>
                          <a:pt x="2891" y="1233"/>
                        </a:cubicBezTo>
                        <a:cubicBezTo>
                          <a:pt x="2890" y="1260"/>
                          <a:pt x="2889" y="1250"/>
                          <a:pt x="2889" y="1306"/>
                        </a:cubicBezTo>
                        <a:cubicBezTo>
                          <a:pt x="2890" y="1313"/>
                          <a:pt x="2890" y="1315"/>
                          <a:pt x="2890" y="1315"/>
                        </a:cubicBezTo>
                        <a:cubicBezTo>
                          <a:pt x="2891" y="1315"/>
                          <a:pt x="2892" y="1260"/>
                          <a:pt x="2893" y="1248"/>
                        </a:cubicBezTo>
                        <a:cubicBezTo>
                          <a:pt x="2894" y="1290"/>
                          <a:pt x="2894" y="1290"/>
                          <a:pt x="2895" y="1292"/>
                        </a:cubicBezTo>
                        <a:cubicBezTo>
                          <a:pt x="2893" y="1315"/>
                          <a:pt x="2890" y="1334"/>
                          <a:pt x="2888" y="1334"/>
                        </a:cubicBezTo>
                        <a:cubicBezTo>
                          <a:pt x="2887" y="1334"/>
                          <a:pt x="2886" y="1328"/>
                          <a:pt x="2886" y="1313"/>
                        </a:cubicBezTo>
                        <a:cubicBezTo>
                          <a:pt x="2888" y="1272"/>
                          <a:pt x="2886" y="1223"/>
                          <a:pt x="2885" y="1220"/>
                        </a:cubicBezTo>
                        <a:cubicBezTo>
                          <a:pt x="2885" y="1216"/>
                          <a:pt x="2885" y="1215"/>
                          <a:pt x="2885" y="1215"/>
                        </a:cubicBezTo>
                        <a:cubicBezTo>
                          <a:pt x="2885" y="1215"/>
                          <a:pt x="2885" y="1217"/>
                          <a:pt x="2886" y="1219"/>
                        </a:cubicBezTo>
                        <a:cubicBezTo>
                          <a:pt x="2886" y="1221"/>
                          <a:pt x="2886" y="1223"/>
                          <a:pt x="2886" y="1223"/>
                        </a:cubicBezTo>
                        <a:moveTo>
                          <a:pt x="2898" y="1194"/>
                        </a:moveTo>
                        <a:cubicBezTo>
                          <a:pt x="2896" y="1191"/>
                          <a:pt x="2896" y="1191"/>
                          <a:pt x="2896" y="1191"/>
                        </a:cubicBezTo>
                        <a:cubicBezTo>
                          <a:pt x="2897" y="1171"/>
                          <a:pt x="2897" y="1171"/>
                          <a:pt x="2897" y="1171"/>
                        </a:cubicBezTo>
                        <a:cubicBezTo>
                          <a:pt x="2898" y="1194"/>
                          <a:pt x="2898" y="1194"/>
                          <a:pt x="2898" y="1194"/>
                        </a:cubicBezTo>
                        <a:moveTo>
                          <a:pt x="2891" y="1157"/>
                        </a:moveTo>
                        <a:cubicBezTo>
                          <a:pt x="2891" y="1157"/>
                          <a:pt x="2891" y="1157"/>
                          <a:pt x="2891" y="1157"/>
                        </a:cubicBezTo>
                        <a:cubicBezTo>
                          <a:pt x="2891" y="1148"/>
                          <a:pt x="2891" y="1139"/>
                          <a:pt x="2891" y="1130"/>
                        </a:cubicBezTo>
                        <a:cubicBezTo>
                          <a:pt x="2891" y="1144"/>
                          <a:pt x="2891" y="1157"/>
                          <a:pt x="2891" y="1157"/>
                        </a:cubicBezTo>
                        <a:moveTo>
                          <a:pt x="2891" y="1123"/>
                        </a:moveTo>
                        <a:cubicBezTo>
                          <a:pt x="2890" y="1095"/>
                          <a:pt x="2890" y="1069"/>
                          <a:pt x="2891" y="1066"/>
                        </a:cubicBezTo>
                        <a:cubicBezTo>
                          <a:pt x="2892" y="1093"/>
                          <a:pt x="2893" y="1120"/>
                          <a:pt x="2891" y="1120"/>
                        </a:cubicBezTo>
                        <a:cubicBezTo>
                          <a:pt x="2891" y="1120"/>
                          <a:pt x="2891" y="1119"/>
                          <a:pt x="2891" y="1118"/>
                        </a:cubicBezTo>
                        <a:cubicBezTo>
                          <a:pt x="2891" y="1120"/>
                          <a:pt x="2891" y="1122"/>
                          <a:pt x="2891" y="1123"/>
                        </a:cubicBezTo>
                        <a:moveTo>
                          <a:pt x="2886" y="1089"/>
                        </a:moveTo>
                        <a:cubicBezTo>
                          <a:pt x="2886" y="1062"/>
                          <a:pt x="2886" y="1062"/>
                          <a:pt x="2886" y="1062"/>
                        </a:cubicBezTo>
                        <a:cubicBezTo>
                          <a:pt x="2888" y="1079"/>
                          <a:pt x="2888" y="1079"/>
                          <a:pt x="2888" y="1079"/>
                        </a:cubicBezTo>
                        <a:cubicBezTo>
                          <a:pt x="2886" y="1089"/>
                          <a:pt x="2886" y="1089"/>
                          <a:pt x="2886" y="1089"/>
                        </a:cubicBezTo>
                        <a:moveTo>
                          <a:pt x="2886" y="980"/>
                        </a:moveTo>
                        <a:cubicBezTo>
                          <a:pt x="2886" y="980"/>
                          <a:pt x="2886" y="980"/>
                          <a:pt x="2886" y="980"/>
                        </a:cubicBezTo>
                        <a:cubicBezTo>
                          <a:pt x="2886" y="1012"/>
                          <a:pt x="2886" y="1012"/>
                          <a:pt x="2886" y="1012"/>
                        </a:cubicBezTo>
                        <a:cubicBezTo>
                          <a:pt x="2885" y="1026"/>
                          <a:pt x="2885" y="1026"/>
                          <a:pt x="2885" y="1026"/>
                        </a:cubicBezTo>
                        <a:cubicBezTo>
                          <a:pt x="2886" y="980"/>
                          <a:pt x="2886" y="980"/>
                          <a:pt x="2886" y="980"/>
                        </a:cubicBezTo>
                        <a:moveTo>
                          <a:pt x="2890" y="923"/>
                        </a:moveTo>
                        <a:cubicBezTo>
                          <a:pt x="2890" y="920"/>
                          <a:pt x="2890" y="917"/>
                          <a:pt x="2889" y="916"/>
                        </a:cubicBezTo>
                        <a:cubicBezTo>
                          <a:pt x="2890" y="916"/>
                          <a:pt x="2890" y="919"/>
                          <a:pt x="2890" y="923"/>
                        </a:cubicBezTo>
                        <a:cubicBezTo>
                          <a:pt x="2890" y="923"/>
                          <a:pt x="2890" y="923"/>
                          <a:pt x="2890" y="924"/>
                        </a:cubicBezTo>
                        <a:cubicBezTo>
                          <a:pt x="2890" y="923"/>
                          <a:pt x="2890" y="923"/>
                          <a:pt x="2890" y="923"/>
                        </a:cubicBezTo>
                        <a:moveTo>
                          <a:pt x="2887" y="908"/>
                        </a:moveTo>
                        <a:cubicBezTo>
                          <a:pt x="2887" y="862"/>
                          <a:pt x="2887" y="862"/>
                          <a:pt x="2887" y="862"/>
                        </a:cubicBezTo>
                        <a:cubicBezTo>
                          <a:pt x="2887" y="862"/>
                          <a:pt x="2887" y="862"/>
                          <a:pt x="2887" y="862"/>
                        </a:cubicBezTo>
                        <a:cubicBezTo>
                          <a:pt x="2888" y="862"/>
                          <a:pt x="2888" y="892"/>
                          <a:pt x="2888" y="920"/>
                        </a:cubicBezTo>
                        <a:cubicBezTo>
                          <a:pt x="2888" y="932"/>
                          <a:pt x="2888" y="949"/>
                          <a:pt x="2888" y="957"/>
                        </a:cubicBezTo>
                        <a:cubicBezTo>
                          <a:pt x="2888" y="949"/>
                          <a:pt x="2888" y="935"/>
                          <a:pt x="2888" y="920"/>
                        </a:cubicBezTo>
                        <a:cubicBezTo>
                          <a:pt x="2887" y="913"/>
                          <a:pt x="2887" y="908"/>
                          <a:pt x="2887" y="908"/>
                        </a:cubicBezTo>
                        <a:cubicBezTo>
                          <a:pt x="2887" y="908"/>
                          <a:pt x="2887" y="908"/>
                          <a:pt x="2887" y="908"/>
                        </a:cubicBezTo>
                        <a:moveTo>
                          <a:pt x="2882" y="519"/>
                        </a:moveTo>
                        <a:cubicBezTo>
                          <a:pt x="2881" y="496"/>
                          <a:pt x="2881" y="496"/>
                          <a:pt x="2881" y="496"/>
                        </a:cubicBezTo>
                        <a:cubicBezTo>
                          <a:pt x="2884" y="497"/>
                          <a:pt x="2884" y="497"/>
                          <a:pt x="2884" y="497"/>
                        </a:cubicBezTo>
                        <a:cubicBezTo>
                          <a:pt x="2883" y="505"/>
                          <a:pt x="2883" y="506"/>
                          <a:pt x="2882" y="519"/>
                        </a:cubicBezTo>
                        <a:moveTo>
                          <a:pt x="2888" y="370"/>
                        </a:moveTo>
                        <a:cubicBezTo>
                          <a:pt x="2887" y="370"/>
                          <a:pt x="2887" y="355"/>
                          <a:pt x="2886" y="345"/>
                        </a:cubicBezTo>
                        <a:cubicBezTo>
                          <a:pt x="2886" y="329"/>
                          <a:pt x="2886" y="317"/>
                          <a:pt x="2887" y="317"/>
                        </a:cubicBezTo>
                        <a:cubicBezTo>
                          <a:pt x="2887" y="317"/>
                          <a:pt x="2887" y="317"/>
                          <a:pt x="2887" y="318"/>
                        </a:cubicBezTo>
                        <a:cubicBezTo>
                          <a:pt x="2888" y="368"/>
                          <a:pt x="2888" y="368"/>
                          <a:pt x="2888" y="368"/>
                        </a:cubicBezTo>
                        <a:cubicBezTo>
                          <a:pt x="2888" y="369"/>
                          <a:pt x="2888" y="370"/>
                          <a:pt x="2888" y="370"/>
                        </a:cubicBezTo>
                        <a:moveTo>
                          <a:pt x="2883" y="212"/>
                        </a:moveTo>
                        <a:cubicBezTo>
                          <a:pt x="2883" y="212"/>
                          <a:pt x="2883" y="212"/>
                          <a:pt x="2883" y="212"/>
                        </a:cubicBezTo>
                        <a:cubicBezTo>
                          <a:pt x="2883" y="218"/>
                          <a:pt x="2883" y="225"/>
                          <a:pt x="2883" y="232"/>
                        </a:cubicBezTo>
                        <a:cubicBezTo>
                          <a:pt x="2884" y="237"/>
                          <a:pt x="2884" y="245"/>
                          <a:pt x="2884" y="255"/>
                        </a:cubicBezTo>
                        <a:cubicBezTo>
                          <a:pt x="2884" y="289"/>
                          <a:pt x="2885" y="325"/>
                          <a:pt x="2883" y="332"/>
                        </a:cubicBezTo>
                        <a:cubicBezTo>
                          <a:pt x="2883" y="323"/>
                          <a:pt x="2883" y="313"/>
                          <a:pt x="2882" y="301"/>
                        </a:cubicBezTo>
                        <a:cubicBezTo>
                          <a:pt x="2882" y="320"/>
                          <a:pt x="2881" y="340"/>
                          <a:pt x="2881" y="360"/>
                        </a:cubicBezTo>
                        <a:cubicBezTo>
                          <a:pt x="2881" y="366"/>
                          <a:pt x="2882" y="372"/>
                          <a:pt x="2882" y="373"/>
                        </a:cubicBezTo>
                        <a:cubicBezTo>
                          <a:pt x="2882" y="375"/>
                          <a:pt x="2882" y="378"/>
                          <a:pt x="2882" y="379"/>
                        </a:cubicBezTo>
                        <a:cubicBezTo>
                          <a:pt x="2883" y="363"/>
                          <a:pt x="2883" y="363"/>
                          <a:pt x="2883" y="363"/>
                        </a:cubicBezTo>
                        <a:cubicBezTo>
                          <a:pt x="2884" y="397"/>
                          <a:pt x="2877" y="458"/>
                          <a:pt x="2876" y="492"/>
                        </a:cubicBezTo>
                        <a:cubicBezTo>
                          <a:pt x="2876" y="493"/>
                          <a:pt x="2876" y="494"/>
                          <a:pt x="2876" y="494"/>
                        </a:cubicBezTo>
                        <a:cubicBezTo>
                          <a:pt x="2876" y="494"/>
                          <a:pt x="2876" y="479"/>
                          <a:pt x="2876" y="470"/>
                        </a:cubicBezTo>
                        <a:cubicBezTo>
                          <a:pt x="2874" y="515"/>
                          <a:pt x="2875" y="518"/>
                          <a:pt x="2876" y="518"/>
                        </a:cubicBezTo>
                        <a:cubicBezTo>
                          <a:pt x="2876" y="518"/>
                          <a:pt x="2876" y="518"/>
                          <a:pt x="2876" y="518"/>
                        </a:cubicBezTo>
                        <a:cubicBezTo>
                          <a:pt x="2876" y="518"/>
                          <a:pt x="2876" y="518"/>
                          <a:pt x="2876" y="518"/>
                        </a:cubicBezTo>
                        <a:cubicBezTo>
                          <a:pt x="2877" y="518"/>
                          <a:pt x="2878" y="520"/>
                          <a:pt x="2879" y="548"/>
                        </a:cubicBezTo>
                        <a:cubicBezTo>
                          <a:pt x="2878" y="551"/>
                          <a:pt x="2878" y="552"/>
                          <a:pt x="2878" y="552"/>
                        </a:cubicBezTo>
                        <a:cubicBezTo>
                          <a:pt x="2878" y="552"/>
                          <a:pt x="2877" y="551"/>
                          <a:pt x="2877" y="551"/>
                        </a:cubicBezTo>
                        <a:cubicBezTo>
                          <a:pt x="2877" y="551"/>
                          <a:pt x="2877" y="551"/>
                          <a:pt x="2876" y="551"/>
                        </a:cubicBezTo>
                        <a:cubicBezTo>
                          <a:pt x="2876" y="551"/>
                          <a:pt x="2875" y="555"/>
                          <a:pt x="2875" y="577"/>
                        </a:cubicBezTo>
                        <a:cubicBezTo>
                          <a:pt x="2874" y="600"/>
                          <a:pt x="2879" y="707"/>
                          <a:pt x="2877" y="769"/>
                        </a:cubicBezTo>
                        <a:cubicBezTo>
                          <a:pt x="2877" y="761"/>
                          <a:pt x="2878" y="754"/>
                          <a:pt x="2878" y="754"/>
                        </a:cubicBezTo>
                        <a:cubicBezTo>
                          <a:pt x="2879" y="754"/>
                          <a:pt x="2879" y="759"/>
                          <a:pt x="2880" y="773"/>
                        </a:cubicBezTo>
                        <a:cubicBezTo>
                          <a:pt x="2880" y="820"/>
                          <a:pt x="2876" y="901"/>
                          <a:pt x="2879" y="944"/>
                        </a:cubicBezTo>
                        <a:cubicBezTo>
                          <a:pt x="2879" y="950"/>
                          <a:pt x="2878" y="952"/>
                          <a:pt x="2878" y="952"/>
                        </a:cubicBezTo>
                        <a:cubicBezTo>
                          <a:pt x="2879" y="988"/>
                          <a:pt x="2880" y="1070"/>
                          <a:pt x="2881" y="1092"/>
                        </a:cubicBezTo>
                        <a:cubicBezTo>
                          <a:pt x="2875" y="1125"/>
                          <a:pt x="2885" y="1316"/>
                          <a:pt x="2879" y="1316"/>
                        </a:cubicBezTo>
                        <a:cubicBezTo>
                          <a:pt x="2879" y="1316"/>
                          <a:pt x="2879" y="1316"/>
                          <a:pt x="2878" y="1316"/>
                        </a:cubicBezTo>
                        <a:cubicBezTo>
                          <a:pt x="2879" y="1428"/>
                          <a:pt x="2879" y="1428"/>
                          <a:pt x="2879" y="1428"/>
                        </a:cubicBezTo>
                        <a:cubicBezTo>
                          <a:pt x="2878" y="1425"/>
                          <a:pt x="2878" y="1425"/>
                          <a:pt x="2878" y="1425"/>
                        </a:cubicBezTo>
                        <a:cubicBezTo>
                          <a:pt x="2878" y="1496"/>
                          <a:pt x="2879" y="1522"/>
                          <a:pt x="2881" y="1547"/>
                        </a:cubicBezTo>
                        <a:cubicBezTo>
                          <a:pt x="2881" y="1553"/>
                          <a:pt x="2880" y="1555"/>
                          <a:pt x="2880" y="1555"/>
                        </a:cubicBezTo>
                        <a:cubicBezTo>
                          <a:pt x="2880" y="1555"/>
                          <a:pt x="2880" y="1551"/>
                          <a:pt x="2879" y="1550"/>
                        </a:cubicBezTo>
                        <a:cubicBezTo>
                          <a:pt x="2878" y="1654"/>
                          <a:pt x="2878" y="1664"/>
                          <a:pt x="2881" y="1752"/>
                        </a:cubicBezTo>
                        <a:cubicBezTo>
                          <a:pt x="2880" y="1761"/>
                          <a:pt x="2880" y="1761"/>
                          <a:pt x="2880" y="1761"/>
                        </a:cubicBezTo>
                        <a:cubicBezTo>
                          <a:pt x="2881" y="1784"/>
                          <a:pt x="2876" y="1911"/>
                          <a:pt x="2879" y="2013"/>
                        </a:cubicBezTo>
                        <a:cubicBezTo>
                          <a:pt x="2878" y="2012"/>
                          <a:pt x="2878" y="2010"/>
                          <a:pt x="2878" y="2002"/>
                        </a:cubicBezTo>
                        <a:cubicBezTo>
                          <a:pt x="2880" y="2117"/>
                          <a:pt x="2872" y="2277"/>
                          <a:pt x="2880" y="2319"/>
                        </a:cubicBezTo>
                        <a:cubicBezTo>
                          <a:pt x="2881" y="2395"/>
                          <a:pt x="2881" y="2395"/>
                          <a:pt x="2881" y="2395"/>
                        </a:cubicBezTo>
                        <a:cubicBezTo>
                          <a:pt x="2881" y="2364"/>
                          <a:pt x="2882" y="2354"/>
                          <a:pt x="2882" y="2354"/>
                        </a:cubicBezTo>
                        <a:cubicBezTo>
                          <a:pt x="2883" y="2354"/>
                          <a:pt x="2883" y="2360"/>
                          <a:pt x="2884" y="2366"/>
                        </a:cubicBezTo>
                        <a:cubicBezTo>
                          <a:pt x="2884" y="2372"/>
                          <a:pt x="2885" y="2379"/>
                          <a:pt x="2885" y="2379"/>
                        </a:cubicBezTo>
                        <a:cubicBezTo>
                          <a:pt x="2885" y="2379"/>
                          <a:pt x="2885" y="2376"/>
                          <a:pt x="2886" y="2369"/>
                        </a:cubicBezTo>
                        <a:cubicBezTo>
                          <a:pt x="2886" y="2398"/>
                          <a:pt x="2885" y="2439"/>
                          <a:pt x="2884" y="2439"/>
                        </a:cubicBezTo>
                        <a:cubicBezTo>
                          <a:pt x="2883" y="2439"/>
                          <a:pt x="2883" y="2434"/>
                          <a:pt x="2883" y="2422"/>
                        </a:cubicBezTo>
                        <a:cubicBezTo>
                          <a:pt x="2883" y="2414"/>
                          <a:pt x="2883" y="2414"/>
                          <a:pt x="2883" y="2414"/>
                        </a:cubicBezTo>
                        <a:cubicBezTo>
                          <a:pt x="2883" y="2413"/>
                          <a:pt x="2883" y="2413"/>
                          <a:pt x="2883" y="2413"/>
                        </a:cubicBezTo>
                        <a:cubicBezTo>
                          <a:pt x="2881" y="2413"/>
                          <a:pt x="2881" y="2443"/>
                          <a:pt x="2881" y="2473"/>
                        </a:cubicBezTo>
                        <a:cubicBezTo>
                          <a:pt x="2881" y="2504"/>
                          <a:pt x="2881" y="2534"/>
                          <a:pt x="2880" y="2534"/>
                        </a:cubicBezTo>
                        <a:cubicBezTo>
                          <a:pt x="2880" y="2534"/>
                          <a:pt x="2880" y="2534"/>
                          <a:pt x="2880" y="2534"/>
                        </a:cubicBezTo>
                        <a:cubicBezTo>
                          <a:pt x="2879" y="2595"/>
                          <a:pt x="2879" y="2656"/>
                          <a:pt x="2879" y="2717"/>
                        </a:cubicBezTo>
                        <a:cubicBezTo>
                          <a:pt x="2879" y="2775"/>
                          <a:pt x="2879" y="2832"/>
                          <a:pt x="2878" y="2888"/>
                        </a:cubicBezTo>
                        <a:cubicBezTo>
                          <a:pt x="2813" y="2888"/>
                          <a:pt x="2749" y="2888"/>
                          <a:pt x="2686" y="2888"/>
                        </a:cubicBezTo>
                        <a:cubicBezTo>
                          <a:pt x="2707" y="2891"/>
                          <a:pt x="2707" y="2891"/>
                          <a:pt x="2707" y="2891"/>
                        </a:cubicBezTo>
                        <a:cubicBezTo>
                          <a:pt x="2645" y="2891"/>
                          <a:pt x="2645" y="2891"/>
                          <a:pt x="2645" y="2891"/>
                        </a:cubicBezTo>
                        <a:cubicBezTo>
                          <a:pt x="2649" y="2891"/>
                          <a:pt x="2653" y="2891"/>
                          <a:pt x="2656" y="2891"/>
                        </a:cubicBezTo>
                        <a:cubicBezTo>
                          <a:pt x="2678" y="2891"/>
                          <a:pt x="2698" y="2892"/>
                          <a:pt x="2715" y="2892"/>
                        </a:cubicBezTo>
                        <a:cubicBezTo>
                          <a:pt x="2726" y="2892"/>
                          <a:pt x="2736" y="2892"/>
                          <a:pt x="2745" y="2891"/>
                        </a:cubicBezTo>
                        <a:cubicBezTo>
                          <a:pt x="2738" y="2895"/>
                          <a:pt x="2846" y="2899"/>
                          <a:pt x="2801" y="2902"/>
                        </a:cubicBezTo>
                        <a:cubicBezTo>
                          <a:pt x="2835" y="2901"/>
                          <a:pt x="2835" y="2901"/>
                          <a:pt x="2835" y="2901"/>
                        </a:cubicBezTo>
                        <a:cubicBezTo>
                          <a:pt x="2824" y="2904"/>
                          <a:pt x="2729" y="2901"/>
                          <a:pt x="2709" y="2904"/>
                        </a:cubicBezTo>
                        <a:cubicBezTo>
                          <a:pt x="2689" y="2903"/>
                          <a:pt x="2689" y="2903"/>
                          <a:pt x="2689" y="2903"/>
                        </a:cubicBezTo>
                        <a:cubicBezTo>
                          <a:pt x="2667" y="2904"/>
                          <a:pt x="2634" y="2904"/>
                          <a:pt x="2603" y="2904"/>
                        </a:cubicBezTo>
                        <a:cubicBezTo>
                          <a:pt x="2604" y="2904"/>
                          <a:pt x="2605" y="2904"/>
                          <a:pt x="2606" y="2904"/>
                        </a:cubicBezTo>
                        <a:cubicBezTo>
                          <a:pt x="2603" y="2904"/>
                          <a:pt x="2599" y="2904"/>
                          <a:pt x="2596" y="2904"/>
                        </a:cubicBezTo>
                        <a:cubicBezTo>
                          <a:pt x="2588" y="2904"/>
                          <a:pt x="2581" y="2904"/>
                          <a:pt x="2574" y="2904"/>
                        </a:cubicBezTo>
                        <a:cubicBezTo>
                          <a:pt x="2574" y="2905"/>
                          <a:pt x="2577" y="2905"/>
                          <a:pt x="2584" y="2905"/>
                        </a:cubicBezTo>
                        <a:cubicBezTo>
                          <a:pt x="2591" y="2905"/>
                          <a:pt x="2599" y="2905"/>
                          <a:pt x="2607" y="2905"/>
                        </a:cubicBezTo>
                        <a:cubicBezTo>
                          <a:pt x="2616" y="2905"/>
                          <a:pt x="2625" y="2904"/>
                          <a:pt x="2630" y="2904"/>
                        </a:cubicBezTo>
                        <a:cubicBezTo>
                          <a:pt x="2639" y="2904"/>
                          <a:pt x="2641" y="2905"/>
                          <a:pt x="2633" y="2906"/>
                        </a:cubicBezTo>
                        <a:cubicBezTo>
                          <a:pt x="2646" y="2904"/>
                          <a:pt x="2660" y="2904"/>
                          <a:pt x="2677" y="2904"/>
                        </a:cubicBezTo>
                        <a:cubicBezTo>
                          <a:pt x="2685" y="2904"/>
                          <a:pt x="2694" y="2904"/>
                          <a:pt x="2703" y="2904"/>
                        </a:cubicBezTo>
                        <a:cubicBezTo>
                          <a:pt x="2712" y="2904"/>
                          <a:pt x="2722" y="2904"/>
                          <a:pt x="2732" y="2904"/>
                        </a:cubicBezTo>
                        <a:cubicBezTo>
                          <a:pt x="2748" y="2904"/>
                          <a:pt x="2765" y="2904"/>
                          <a:pt x="2783" y="2903"/>
                        </a:cubicBezTo>
                        <a:cubicBezTo>
                          <a:pt x="2779" y="2905"/>
                          <a:pt x="2779" y="2905"/>
                          <a:pt x="2779" y="2905"/>
                        </a:cubicBezTo>
                        <a:cubicBezTo>
                          <a:pt x="2789" y="2905"/>
                          <a:pt x="2808" y="2904"/>
                          <a:pt x="2826" y="2904"/>
                        </a:cubicBezTo>
                        <a:cubicBezTo>
                          <a:pt x="2826" y="2904"/>
                          <a:pt x="2827" y="2904"/>
                          <a:pt x="2827" y="2904"/>
                        </a:cubicBezTo>
                        <a:cubicBezTo>
                          <a:pt x="2802" y="2906"/>
                          <a:pt x="2802" y="2906"/>
                          <a:pt x="2802" y="2906"/>
                        </a:cubicBezTo>
                        <a:cubicBezTo>
                          <a:pt x="2806" y="2906"/>
                          <a:pt x="2806" y="2906"/>
                          <a:pt x="2806" y="2906"/>
                        </a:cubicBezTo>
                        <a:cubicBezTo>
                          <a:pt x="2813" y="2906"/>
                          <a:pt x="2820" y="2906"/>
                          <a:pt x="2827" y="2906"/>
                        </a:cubicBezTo>
                        <a:cubicBezTo>
                          <a:pt x="2832" y="2906"/>
                          <a:pt x="2836" y="2906"/>
                          <a:pt x="2841" y="2906"/>
                        </a:cubicBezTo>
                        <a:cubicBezTo>
                          <a:pt x="2860" y="2906"/>
                          <a:pt x="2878" y="2907"/>
                          <a:pt x="2897" y="2907"/>
                        </a:cubicBezTo>
                        <a:cubicBezTo>
                          <a:pt x="2897" y="2903"/>
                          <a:pt x="2897" y="2899"/>
                          <a:pt x="2897" y="2895"/>
                        </a:cubicBezTo>
                        <a:cubicBezTo>
                          <a:pt x="2897" y="2895"/>
                          <a:pt x="2897" y="2895"/>
                          <a:pt x="2897" y="2895"/>
                        </a:cubicBezTo>
                        <a:cubicBezTo>
                          <a:pt x="2896" y="2901"/>
                          <a:pt x="2896" y="2905"/>
                          <a:pt x="2896" y="2906"/>
                        </a:cubicBezTo>
                        <a:cubicBezTo>
                          <a:pt x="2891" y="2906"/>
                          <a:pt x="2893" y="2906"/>
                          <a:pt x="2895" y="2905"/>
                        </a:cubicBezTo>
                        <a:cubicBezTo>
                          <a:pt x="2895" y="2904"/>
                          <a:pt x="2895" y="2903"/>
                          <a:pt x="2894" y="2903"/>
                        </a:cubicBezTo>
                        <a:cubicBezTo>
                          <a:pt x="2894" y="2903"/>
                          <a:pt x="2894" y="2903"/>
                          <a:pt x="2894" y="2904"/>
                        </a:cubicBezTo>
                        <a:cubicBezTo>
                          <a:pt x="2893" y="2904"/>
                          <a:pt x="2889" y="2904"/>
                          <a:pt x="2882" y="2904"/>
                        </a:cubicBezTo>
                        <a:cubicBezTo>
                          <a:pt x="2863" y="2906"/>
                          <a:pt x="2863" y="2906"/>
                          <a:pt x="2863" y="2906"/>
                        </a:cubicBezTo>
                        <a:cubicBezTo>
                          <a:pt x="2854" y="2903"/>
                          <a:pt x="2854" y="2903"/>
                          <a:pt x="2854" y="2903"/>
                        </a:cubicBezTo>
                        <a:cubicBezTo>
                          <a:pt x="2857" y="2903"/>
                          <a:pt x="2863" y="2903"/>
                          <a:pt x="2870" y="2903"/>
                        </a:cubicBezTo>
                        <a:cubicBezTo>
                          <a:pt x="2876" y="2903"/>
                          <a:pt x="2882" y="2903"/>
                          <a:pt x="2886" y="2903"/>
                        </a:cubicBezTo>
                        <a:cubicBezTo>
                          <a:pt x="2886" y="2903"/>
                          <a:pt x="2886" y="2903"/>
                          <a:pt x="2886" y="2903"/>
                        </a:cubicBezTo>
                        <a:cubicBezTo>
                          <a:pt x="2886" y="2903"/>
                          <a:pt x="2886" y="2903"/>
                          <a:pt x="2886" y="2903"/>
                        </a:cubicBezTo>
                        <a:cubicBezTo>
                          <a:pt x="2885" y="2903"/>
                          <a:pt x="2885" y="2903"/>
                          <a:pt x="2885" y="2903"/>
                        </a:cubicBezTo>
                        <a:cubicBezTo>
                          <a:pt x="2888" y="2903"/>
                          <a:pt x="2890" y="2903"/>
                          <a:pt x="2893" y="2903"/>
                        </a:cubicBezTo>
                        <a:cubicBezTo>
                          <a:pt x="2893" y="2887"/>
                          <a:pt x="2893" y="2874"/>
                          <a:pt x="2893" y="2862"/>
                        </a:cubicBezTo>
                        <a:cubicBezTo>
                          <a:pt x="2893" y="2853"/>
                          <a:pt x="2893" y="2845"/>
                          <a:pt x="2893" y="2839"/>
                        </a:cubicBezTo>
                        <a:cubicBezTo>
                          <a:pt x="2893" y="2826"/>
                          <a:pt x="2894" y="2817"/>
                          <a:pt x="2895" y="2808"/>
                        </a:cubicBezTo>
                        <a:cubicBezTo>
                          <a:pt x="2896" y="2789"/>
                          <a:pt x="2898" y="2768"/>
                          <a:pt x="2897" y="2705"/>
                        </a:cubicBezTo>
                        <a:cubicBezTo>
                          <a:pt x="2897" y="2722"/>
                          <a:pt x="2897" y="2749"/>
                          <a:pt x="2896" y="2749"/>
                        </a:cubicBezTo>
                        <a:cubicBezTo>
                          <a:pt x="2896" y="2749"/>
                          <a:pt x="2895" y="2747"/>
                          <a:pt x="2895" y="2741"/>
                        </a:cubicBezTo>
                        <a:cubicBezTo>
                          <a:pt x="2896" y="2714"/>
                          <a:pt x="2896" y="2680"/>
                          <a:pt x="2897" y="2664"/>
                        </a:cubicBezTo>
                        <a:cubicBezTo>
                          <a:pt x="2897" y="2634"/>
                          <a:pt x="2897" y="2625"/>
                          <a:pt x="2897" y="2625"/>
                        </a:cubicBezTo>
                        <a:cubicBezTo>
                          <a:pt x="2896" y="2625"/>
                          <a:pt x="2896" y="2631"/>
                          <a:pt x="2896" y="2636"/>
                        </a:cubicBezTo>
                        <a:cubicBezTo>
                          <a:pt x="2896" y="2642"/>
                          <a:pt x="2895" y="2648"/>
                          <a:pt x="2895" y="2648"/>
                        </a:cubicBezTo>
                        <a:cubicBezTo>
                          <a:pt x="2895" y="2648"/>
                          <a:pt x="2894" y="2645"/>
                          <a:pt x="2894" y="2639"/>
                        </a:cubicBezTo>
                        <a:cubicBezTo>
                          <a:pt x="2897" y="2608"/>
                          <a:pt x="2893" y="2594"/>
                          <a:pt x="2893" y="2554"/>
                        </a:cubicBezTo>
                        <a:cubicBezTo>
                          <a:pt x="2895" y="2554"/>
                          <a:pt x="2895" y="2554"/>
                          <a:pt x="2895" y="2554"/>
                        </a:cubicBezTo>
                        <a:cubicBezTo>
                          <a:pt x="2895" y="2495"/>
                          <a:pt x="2894" y="2494"/>
                          <a:pt x="2893" y="2487"/>
                        </a:cubicBezTo>
                        <a:cubicBezTo>
                          <a:pt x="2893" y="2495"/>
                          <a:pt x="2893" y="2502"/>
                          <a:pt x="2893" y="2510"/>
                        </a:cubicBezTo>
                        <a:cubicBezTo>
                          <a:pt x="2891" y="2489"/>
                          <a:pt x="2891" y="2489"/>
                          <a:pt x="2891" y="2489"/>
                        </a:cubicBezTo>
                        <a:cubicBezTo>
                          <a:pt x="2891" y="2481"/>
                          <a:pt x="2891" y="2481"/>
                          <a:pt x="2891" y="2481"/>
                        </a:cubicBezTo>
                        <a:cubicBezTo>
                          <a:pt x="2892" y="2434"/>
                          <a:pt x="2889" y="2364"/>
                          <a:pt x="2892" y="2339"/>
                        </a:cubicBezTo>
                        <a:cubicBezTo>
                          <a:pt x="2892" y="2339"/>
                          <a:pt x="2892" y="2339"/>
                          <a:pt x="2892" y="2339"/>
                        </a:cubicBezTo>
                        <a:cubicBezTo>
                          <a:pt x="2892" y="2339"/>
                          <a:pt x="2892" y="2339"/>
                          <a:pt x="2892" y="2339"/>
                        </a:cubicBezTo>
                        <a:cubicBezTo>
                          <a:pt x="2891" y="2363"/>
                          <a:pt x="2892" y="2399"/>
                          <a:pt x="2892" y="2436"/>
                        </a:cubicBezTo>
                        <a:cubicBezTo>
                          <a:pt x="2895" y="2472"/>
                          <a:pt x="2895" y="2472"/>
                          <a:pt x="2895" y="2472"/>
                        </a:cubicBezTo>
                        <a:cubicBezTo>
                          <a:pt x="2894" y="2423"/>
                          <a:pt x="2894" y="2423"/>
                          <a:pt x="2894" y="2423"/>
                        </a:cubicBezTo>
                        <a:cubicBezTo>
                          <a:pt x="2896" y="2433"/>
                          <a:pt x="2896" y="2433"/>
                          <a:pt x="2896" y="2433"/>
                        </a:cubicBezTo>
                        <a:cubicBezTo>
                          <a:pt x="2895" y="2380"/>
                          <a:pt x="2895" y="2363"/>
                          <a:pt x="2896" y="2311"/>
                        </a:cubicBezTo>
                        <a:cubicBezTo>
                          <a:pt x="2895" y="2314"/>
                          <a:pt x="2895" y="2315"/>
                          <a:pt x="2895" y="2315"/>
                        </a:cubicBezTo>
                        <a:cubicBezTo>
                          <a:pt x="2893" y="2315"/>
                          <a:pt x="2892" y="2295"/>
                          <a:pt x="2892" y="2258"/>
                        </a:cubicBezTo>
                        <a:cubicBezTo>
                          <a:pt x="2892" y="2248"/>
                          <a:pt x="2893" y="2246"/>
                          <a:pt x="2893" y="2246"/>
                        </a:cubicBezTo>
                        <a:cubicBezTo>
                          <a:pt x="2893" y="2246"/>
                          <a:pt x="2893" y="2247"/>
                          <a:pt x="2893" y="2247"/>
                        </a:cubicBezTo>
                        <a:cubicBezTo>
                          <a:pt x="2893" y="2247"/>
                          <a:pt x="2893" y="2247"/>
                          <a:pt x="2893" y="2247"/>
                        </a:cubicBezTo>
                        <a:cubicBezTo>
                          <a:pt x="2894" y="2247"/>
                          <a:pt x="2894" y="2243"/>
                          <a:pt x="2894" y="2211"/>
                        </a:cubicBezTo>
                        <a:cubicBezTo>
                          <a:pt x="2895" y="2225"/>
                          <a:pt x="2896" y="2241"/>
                          <a:pt x="2895" y="2270"/>
                        </a:cubicBezTo>
                        <a:cubicBezTo>
                          <a:pt x="2895" y="2273"/>
                          <a:pt x="2896" y="2284"/>
                          <a:pt x="2896" y="2287"/>
                        </a:cubicBezTo>
                        <a:cubicBezTo>
                          <a:pt x="2898" y="2254"/>
                          <a:pt x="2897" y="2202"/>
                          <a:pt x="2897" y="2179"/>
                        </a:cubicBezTo>
                        <a:cubicBezTo>
                          <a:pt x="2897" y="2188"/>
                          <a:pt x="2896" y="2199"/>
                          <a:pt x="2896" y="2204"/>
                        </a:cubicBezTo>
                        <a:cubicBezTo>
                          <a:pt x="2896" y="2194"/>
                          <a:pt x="2896" y="2194"/>
                          <a:pt x="2896" y="2194"/>
                        </a:cubicBezTo>
                        <a:cubicBezTo>
                          <a:pt x="2896" y="2200"/>
                          <a:pt x="2896" y="2203"/>
                          <a:pt x="2895" y="2203"/>
                        </a:cubicBezTo>
                        <a:cubicBezTo>
                          <a:pt x="2895" y="2203"/>
                          <a:pt x="2894" y="2188"/>
                          <a:pt x="2894" y="2155"/>
                        </a:cubicBezTo>
                        <a:cubicBezTo>
                          <a:pt x="2895" y="2168"/>
                          <a:pt x="2895" y="2173"/>
                          <a:pt x="2895" y="2173"/>
                        </a:cubicBezTo>
                        <a:cubicBezTo>
                          <a:pt x="2895" y="2173"/>
                          <a:pt x="2895" y="2173"/>
                          <a:pt x="2895" y="2172"/>
                        </a:cubicBezTo>
                        <a:cubicBezTo>
                          <a:pt x="2894" y="2109"/>
                          <a:pt x="2894" y="2109"/>
                          <a:pt x="2894" y="2109"/>
                        </a:cubicBezTo>
                        <a:cubicBezTo>
                          <a:pt x="2894" y="2108"/>
                          <a:pt x="2894" y="2107"/>
                          <a:pt x="2894" y="2106"/>
                        </a:cubicBezTo>
                        <a:cubicBezTo>
                          <a:pt x="2892" y="2057"/>
                          <a:pt x="2892" y="2057"/>
                          <a:pt x="2892" y="2057"/>
                        </a:cubicBezTo>
                        <a:cubicBezTo>
                          <a:pt x="2892" y="2044"/>
                          <a:pt x="2892" y="2044"/>
                          <a:pt x="2892" y="2044"/>
                        </a:cubicBezTo>
                        <a:cubicBezTo>
                          <a:pt x="2894" y="2105"/>
                          <a:pt x="2894" y="2105"/>
                          <a:pt x="2894" y="2105"/>
                        </a:cubicBezTo>
                        <a:cubicBezTo>
                          <a:pt x="2894" y="2103"/>
                          <a:pt x="2894" y="2102"/>
                          <a:pt x="2894" y="2102"/>
                        </a:cubicBezTo>
                        <a:cubicBezTo>
                          <a:pt x="2895" y="2102"/>
                          <a:pt x="2895" y="2110"/>
                          <a:pt x="2895" y="2118"/>
                        </a:cubicBezTo>
                        <a:cubicBezTo>
                          <a:pt x="2895" y="2099"/>
                          <a:pt x="2894" y="2086"/>
                          <a:pt x="2894" y="2057"/>
                        </a:cubicBezTo>
                        <a:cubicBezTo>
                          <a:pt x="2896" y="2064"/>
                          <a:pt x="2897" y="2063"/>
                          <a:pt x="2898" y="2091"/>
                        </a:cubicBezTo>
                        <a:cubicBezTo>
                          <a:pt x="2898" y="2090"/>
                          <a:pt x="2898" y="2090"/>
                          <a:pt x="2898" y="2090"/>
                        </a:cubicBezTo>
                        <a:cubicBezTo>
                          <a:pt x="2896" y="2013"/>
                          <a:pt x="2896" y="2013"/>
                          <a:pt x="2896" y="2013"/>
                        </a:cubicBezTo>
                        <a:cubicBezTo>
                          <a:pt x="2897" y="2007"/>
                          <a:pt x="2898" y="1976"/>
                          <a:pt x="2898" y="1976"/>
                        </a:cubicBezTo>
                        <a:cubicBezTo>
                          <a:pt x="2899" y="1976"/>
                          <a:pt x="2899" y="1977"/>
                          <a:pt x="2899" y="1978"/>
                        </a:cubicBezTo>
                        <a:cubicBezTo>
                          <a:pt x="2899" y="1953"/>
                          <a:pt x="2898" y="1923"/>
                          <a:pt x="2898" y="1890"/>
                        </a:cubicBezTo>
                        <a:cubicBezTo>
                          <a:pt x="2898" y="1898"/>
                          <a:pt x="2897" y="1907"/>
                          <a:pt x="2897" y="1913"/>
                        </a:cubicBezTo>
                        <a:cubicBezTo>
                          <a:pt x="2896" y="1886"/>
                          <a:pt x="2896" y="1886"/>
                          <a:pt x="2896" y="1886"/>
                        </a:cubicBezTo>
                        <a:cubicBezTo>
                          <a:pt x="2897" y="1885"/>
                          <a:pt x="2897" y="1882"/>
                          <a:pt x="2897" y="1878"/>
                        </a:cubicBezTo>
                        <a:cubicBezTo>
                          <a:pt x="2897" y="1849"/>
                          <a:pt x="2896" y="1818"/>
                          <a:pt x="2897" y="1789"/>
                        </a:cubicBezTo>
                        <a:cubicBezTo>
                          <a:pt x="2897" y="1786"/>
                          <a:pt x="2896" y="1781"/>
                          <a:pt x="2896" y="1772"/>
                        </a:cubicBezTo>
                        <a:cubicBezTo>
                          <a:pt x="2896" y="1774"/>
                          <a:pt x="2896" y="1776"/>
                          <a:pt x="2896" y="1777"/>
                        </a:cubicBezTo>
                        <a:cubicBezTo>
                          <a:pt x="2896" y="1771"/>
                          <a:pt x="2896" y="1766"/>
                          <a:pt x="2896" y="1761"/>
                        </a:cubicBezTo>
                        <a:cubicBezTo>
                          <a:pt x="2896" y="1757"/>
                          <a:pt x="2896" y="1757"/>
                          <a:pt x="2896" y="1757"/>
                        </a:cubicBezTo>
                        <a:cubicBezTo>
                          <a:pt x="2897" y="1699"/>
                          <a:pt x="2898" y="1646"/>
                          <a:pt x="2896" y="1577"/>
                        </a:cubicBezTo>
                        <a:cubicBezTo>
                          <a:pt x="2896" y="1588"/>
                          <a:pt x="2896" y="1592"/>
                          <a:pt x="2896" y="1592"/>
                        </a:cubicBezTo>
                        <a:cubicBezTo>
                          <a:pt x="2896" y="1592"/>
                          <a:pt x="2895" y="1588"/>
                          <a:pt x="2895" y="1587"/>
                        </a:cubicBezTo>
                        <a:cubicBezTo>
                          <a:pt x="2895" y="1602"/>
                          <a:pt x="2895" y="1617"/>
                          <a:pt x="2895" y="1631"/>
                        </a:cubicBezTo>
                        <a:cubicBezTo>
                          <a:pt x="2895" y="1620"/>
                          <a:pt x="2894" y="1609"/>
                          <a:pt x="2895" y="1591"/>
                        </a:cubicBezTo>
                        <a:cubicBezTo>
                          <a:pt x="2895" y="1587"/>
                          <a:pt x="2895" y="1586"/>
                          <a:pt x="2895" y="1586"/>
                        </a:cubicBezTo>
                        <a:cubicBezTo>
                          <a:pt x="2895" y="1586"/>
                          <a:pt x="2895" y="1586"/>
                          <a:pt x="2895" y="1587"/>
                        </a:cubicBezTo>
                        <a:cubicBezTo>
                          <a:pt x="2895" y="1567"/>
                          <a:pt x="2895" y="1547"/>
                          <a:pt x="2895" y="1527"/>
                        </a:cubicBezTo>
                        <a:cubicBezTo>
                          <a:pt x="2895" y="1521"/>
                          <a:pt x="2895" y="1510"/>
                          <a:pt x="2894" y="1491"/>
                        </a:cubicBezTo>
                        <a:cubicBezTo>
                          <a:pt x="2894" y="1490"/>
                          <a:pt x="2894" y="1488"/>
                          <a:pt x="2894" y="1487"/>
                        </a:cubicBezTo>
                        <a:cubicBezTo>
                          <a:pt x="2894" y="1487"/>
                          <a:pt x="2894" y="1487"/>
                          <a:pt x="2894" y="1487"/>
                        </a:cubicBezTo>
                        <a:cubicBezTo>
                          <a:pt x="2894" y="1487"/>
                          <a:pt x="2894" y="1483"/>
                          <a:pt x="2894" y="1479"/>
                        </a:cubicBezTo>
                        <a:cubicBezTo>
                          <a:pt x="2893" y="1475"/>
                          <a:pt x="2893" y="1471"/>
                          <a:pt x="2893" y="1471"/>
                        </a:cubicBezTo>
                        <a:cubicBezTo>
                          <a:pt x="2893" y="1471"/>
                          <a:pt x="2893" y="1479"/>
                          <a:pt x="2893" y="1504"/>
                        </a:cubicBezTo>
                        <a:cubicBezTo>
                          <a:pt x="2892" y="1474"/>
                          <a:pt x="2891" y="1489"/>
                          <a:pt x="2891" y="1438"/>
                        </a:cubicBezTo>
                        <a:cubicBezTo>
                          <a:pt x="2891" y="1432"/>
                          <a:pt x="2892" y="1430"/>
                          <a:pt x="2892" y="1430"/>
                        </a:cubicBezTo>
                        <a:cubicBezTo>
                          <a:pt x="2893" y="1430"/>
                          <a:pt x="2894" y="1447"/>
                          <a:pt x="2894" y="1459"/>
                        </a:cubicBezTo>
                        <a:cubicBezTo>
                          <a:pt x="2895" y="1454"/>
                          <a:pt x="2895" y="1452"/>
                          <a:pt x="2895" y="1451"/>
                        </a:cubicBezTo>
                        <a:cubicBezTo>
                          <a:pt x="2895" y="1422"/>
                          <a:pt x="2895" y="1404"/>
                          <a:pt x="2895" y="1390"/>
                        </a:cubicBezTo>
                        <a:cubicBezTo>
                          <a:pt x="2895" y="1372"/>
                          <a:pt x="2895" y="1372"/>
                          <a:pt x="2895" y="1372"/>
                        </a:cubicBezTo>
                        <a:cubicBezTo>
                          <a:pt x="2895" y="1378"/>
                          <a:pt x="2895" y="1378"/>
                          <a:pt x="2895" y="1378"/>
                        </a:cubicBezTo>
                        <a:cubicBezTo>
                          <a:pt x="2895" y="1374"/>
                          <a:pt x="2895" y="1374"/>
                          <a:pt x="2895" y="1374"/>
                        </a:cubicBezTo>
                        <a:cubicBezTo>
                          <a:pt x="2895" y="1349"/>
                          <a:pt x="2895" y="1321"/>
                          <a:pt x="2895" y="1292"/>
                        </a:cubicBezTo>
                        <a:cubicBezTo>
                          <a:pt x="2895" y="1292"/>
                          <a:pt x="2895" y="1292"/>
                          <a:pt x="2895" y="1292"/>
                        </a:cubicBezTo>
                        <a:cubicBezTo>
                          <a:pt x="2895" y="1290"/>
                          <a:pt x="2895" y="1289"/>
                          <a:pt x="2895" y="1288"/>
                        </a:cubicBezTo>
                        <a:cubicBezTo>
                          <a:pt x="2895" y="1288"/>
                          <a:pt x="2895" y="1288"/>
                          <a:pt x="2895" y="1288"/>
                        </a:cubicBezTo>
                        <a:cubicBezTo>
                          <a:pt x="2895" y="1288"/>
                          <a:pt x="2895" y="1288"/>
                          <a:pt x="2895" y="1288"/>
                        </a:cubicBezTo>
                        <a:cubicBezTo>
                          <a:pt x="2895" y="1292"/>
                          <a:pt x="2895" y="1292"/>
                          <a:pt x="2895" y="1292"/>
                        </a:cubicBezTo>
                        <a:cubicBezTo>
                          <a:pt x="2895" y="1290"/>
                          <a:pt x="2896" y="1288"/>
                          <a:pt x="2896" y="1286"/>
                        </a:cubicBezTo>
                        <a:cubicBezTo>
                          <a:pt x="2896" y="1289"/>
                          <a:pt x="2896" y="1292"/>
                          <a:pt x="2896" y="1295"/>
                        </a:cubicBezTo>
                        <a:cubicBezTo>
                          <a:pt x="2896" y="1297"/>
                          <a:pt x="2896" y="1303"/>
                          <a:pt x="2897" y="1314"/>
                        </a:cubicBezTo>
                        <a:cubicBezTo>
                          <a:pt x="2897" y="1295"/>
                          <a:pt x="2897" y="1295"/>
                          <a:pt x="2897" y="1295"/>
                        </a:cubicBezTo>
                        <a:cubicBezTo>
                          <a:pt x="2899" y="1335"/>
                          <a:pt x="2899" y="1368"/>
                          <a:pt x="2900" y="1368"/>
                        </a:cubicBezTo>
                        <a:cubicBezTo>
                          <a:pt x="2900" y="1368"/>
                          <a:pt x="2901" y="1363"/>
                          <a:pt x="2901" y="1349"/>
                        </a:cubicBezTo>
                        <a:cubicBezTo>
                          <a:pt x="2896" y="1343"/>
                          <a:pt x="2901" y="1164"/>
                          <a:pt x="2895" y="1157"/>
                        </a:cubicBezTo>
                        <a:cubicBezTo>
                          <a:pt x="2897" y="1125"/>
                          <a:pt x="2897" y="1125"/>
                          <a:pt x="2897" y="1125"/>
                        </a:cubicBezTo>
                        <a:cubicBezTo>
                          <a:pt x="2896" y="1134"/>
                          <a:pt x="2897" y="1136"/>
                          <a:pt x="2897" y="1145"/>
                        </a:cubicBezTo>
                        <a:cubicBezTo>
                          <a:pt x="2898" y="1124"/>
                          <a:pt x="2897" y="1113"/>
                          <a:pt x="2897" y="1103"/>
                        </a:cubicBezTo>
                        <a:cubicBezTo>
                          <a:pt x="2895" y="1136"/>
                          <a:pt x="2897" y="1126"/>
                          <a:pt x="2895" y="1149"/>
                        </a:cubicBezTo>
                        <a:cubicBezTo>
                          <a:pt x="2895" y="1096"/>
                          <a:pt x="2893" y="1043"/>
                          <a:pt x="2892" y="1001"/>
                        </a:cubicBezTo>
                        <a:cubicBezTo>
                          <a:pt x="2890" y="1043"/>
                          <a:pt x="2890" y="1043"/>
                          <a:pt x="2890" y="1043"/>
                        </a:cubicBezTo>
                        <a:cubicBezTo>
                          <a:pt x="2887" y="1015"/>
                          <a:pt x="2891" y="949"/>
                          <a:pt x="2890" y="924"/>
                        </a:cubicBezTo>
                        <a:cubicBezTo>
                          <a:pt x="2891" y="940"/>
                          <a:pt x="2890" y="974"/>
                          <a:pt x="2889" y="979"/>
                        </a:cubicBezTo>
                        <a:cubicBezTo>
                          <a:pt x="2892" y="969"/>
                          <a:pt x="2892" y="969"/>
                          <a:pt x="2892" y="969"/>
                        </a:cubicBezTo>
                        <a:cubicBezTo>
                          <a:pt x="2893" y="909"/>
                          <a:pt x="2891" y="862"/>
                          <a:pt x="2890" y="819"/>
                        </a:cubicBezTo>
                        <a:cubicBezTo>
                          <a:pt x="2889" y="827"/>
                          <a:pt x="2889" y="830"/>
                          <a:pt x="2889" y="830"/>
                        </a:cubicBezTo>
                        <a:cubicBezTo>
                          <a:pt x="2889" y="830"/>
                          <a:pt x="2889" y="821"/>
                          <a:pt x="2888" y="812"/>
                        </a:cubicBezTo>
                        <a:cubicBezTo>
                          <a:pt x="2888" y="803"/>
                          <a:pt x="2888" y="794"/>
                          <a:pt x="2887" y="794"/>
                        </a:cubicBezTo>
                        <a:cubicBezTo>
                          <a:pt x="2887" y="794"/>
                          <a:pt x="2887" y="795"/>
                          <a:pt x="2886" y="800"/>
                        </a:cubicBezTo>
                        <a:cubicBezTo>
                          <a:pt x="2887" y="831"/>
                          <a:pt x="2887" y="831"/>
                          <a:pt x="2887" y="831"/>
                        </a:cubicBezTo>
                        <a:cubicBezTo>
                          <a:pt x="2887" y="834"/>
                          <a:pt x="2886" y="835"/>
                          <a:pt x="2886" y="835"/>
                        </a:cubicBezTo>
                        <a:cubicBezTo>
                          <a:pt x="2886" y="835"/>
                          <a:pt x="2885" y="812"/>
                          <a:pt x="2884" y="797"/>
                        </a:cubicBezTo>
                        <a:cubicBezTo>
                          <a:pt x="2886" y="698"/>
                          <a:pt x="2885" y="515"/>
                          <a:pt x="2887" y="479"/>
                        </a:cubicBezTo>
                        <a:cubicBezTo>
                          <a:pt x="2886" y="500"/>
                          <a:pt x="2886" y="537"/>
                          <a:pt x="2887" y="555"/>
                        </a:cubicBezTo>
                        <a:cubicBezTo>
                          <a:pt x="2888" y="508"/>
                          <a:pt x="2888" y="508"/>
                          <a:pt x="2888" y="508"/>
                        </a:cubicBezTo>
                        <a:cubicBezTo>
                          <a:pt x="2888" y="546"/>
                          <a:pt x="2886" y="576"/>
                          <a:pt x="2887" y="632"/>
                        </a:cubicBezTo>
                        <a:cubicBezTo>
                          <a:pt x="2887" y="631"/>
                          <a:pt x="2887" y="631"/>
                          <a:pt x="2887" y="631"/>
                        </a:cubicBezTo>
                        <a:cubicBezTo>
                          <a:pt x="2888" y="631"/>
                          <a:pt x="2888" y="633"/>
                          <a:pt x="2889" y="636"/>
                        </a:cubicBezTo>
                        <a:cubicBezTo>
                          <a:pt x="2889" y="638"/>
                          <a:pt x="2890" y="641"/>
                          <a:pt x="2890" y="641"/>
                        </a:cubicBezTo>
                        <a:cubicBezTo>
                          <a:pt x="2891" y="641"/>
                          <a:pt x="2892" y="636"/>
                          <a:pt x="2893" y="621"/>
                        </a:cubicBezTo>
                        <a:cubicBezTo>
                          <a:pt x="2895" y="514"/>
                          <a:pt x="2889" y="533"/>
                          <a:pt x="2889" y="403"/>
                        </a:cubicBezTo>
                        <a:cubicBezTo>
                          <a:pt x="2889" y="402"/>
                          <a:pt x="2889" y="401"/>
                          <a:pt x="2889" y="401"/>
                        </a:cubicBezTo>
                        <a:cubicBezTo>
                          <a:pt x="2889" y="401"/>
                          <a:pt x="2889" y="402"/>
                          <a:pt x="2890" y="402"/>
                        </a:cubicBezTo>
                        <a:cubicBezTo>
                          <a:pt x="2890" y="403"/>
                          <a:pt x="2890" y="404"/>
                          <a:pt x="2890" y="404"/>
                        </a:cubicBezTo>
                        <a:cubicBezTo>
                          <a:pt x="2891" y="404"/>
                          <a:pt x="2891" y="397"/>
                          <a:pt x="2891" y="362"/>
                        </a:cubicBezTo>
                        <a:cubicBezTo>
                          <a:pt x="2889" y="275"/>
                          <a:pt x="2886" y="212"/>
                          <a:pt x="2883" y="212"/>
                        </a:cubicBezTo>
                        <a:moveTo>
                          <a:pt x="2362" y="18"/>
                        </a:moveTo>
                        <a:cubicBezTo>
                          <a:pt x="2346" y="18"/>
                          <a:pt x="2333" y="19"/>
                          <a:pt x="2319" y="19"/>
                        </a:cubicBezTo>
                        <a:cubicBezTo>
                          <a:pt x="2305" y="20"/>
                          <a:pt x="2292" y="20"/>
                          <a:pt x="2278" y="20"/>
                        </a:cubicBezTo>
                        <a:cubicBezTo>
                          <a:pt x="2273" y="20"/>
                          <a:pt x="2268" y="20"/>
                          <a:pt x="2264" y="20"/>
                        </a:cubicBezTo>
                        <a:cubicBezTo>
                          <a:pt x="2299" y="19"/>
                          <a:pt x="2299" y="19"/>
                          <a:pt x="2299" y="19"/>
                        </a:cubicBezTo>
                        <a:cubicBezTo>
                          <a:pt x="2297" y="18"/>
                          <a:pt x="2292" y="18"/>
                          <a:pt x="2284" y="18"/>
                        </a:cubicBezTo>
                        <a:cubicBezTo>
                          <a:pt x="2266" y="18"/>
                          <a:pt x="2237" y="19"/>
                          <a:pt x="2221" y="19"/>
                        </a:cubicBezTo>
                        <a:cubicBezTo>
                          <a:pt x="2226" y="20"/>
                          <a:pt x="2227" y="20"/>
                          <a:pt x="2213" y="21"/>
                        </a:cubicBezTo>
                        <a:cubicBezTo>
                          <a:pt x="2226" y="21"/>
                          <a:pt x="2239" y="20"/>
                          <a:pt x="2250" y="20"/>
                        </a:cubicBezTo>
                        <a:cubicBezTo>
                          <a:pt x="2264" y="20"/>
                          <a:pt x="2276" y="21"/>
                          <a:pt x="2288" y="21"/>
                        </a:cubicBezTo>
                        <a:cubicBezTo>
                          <a:pt x="2300" y="21"/>
                          <a:pt x="2311" y="21"/>
                          <a:pt x="2322" y="21"/>
                        </a:cubicBezTo>
                        <a:cubicBezTo>
                          <a:pt x="2340" y="21"/>
                          <a:pt x="2358" y="21"/>
                          <a:pt x="2377" y="19"/>
                        </a:cubicBezTo>
                        <a:cubicBezTo>
                          <a:pt x="2386" y="21"/>
                          <a:pt x="2361" y="21"/>
                          <a:pt x="2369" y="22"/>
                        </a:cubicBezTo>
                        <a:cubicBezTo>
                          <a:pt x="2373" y="22"/>
                          <a:pt x="2383" y="21"/>
                          <a:pt x="2391" y="21"/>
                        </a:cubicBezTo>
                        <a:cubicBezTo>
                          <a:pt x="2395" y="21"/>
                          <a:pt x="2398" y="21"/>
                          <a:pt x="2400" y="21"/>
                        </a:cubicBezTo>
                        <a:cubicBezTo>
                          <a:pt x="2408" y="22"/>
                          <a:pt x="2389" y="22"/>
                          <a:pt x="2377" y="23"/>
                        </a:cubicBezTo>
                        <a:cubicBezTo>
                          <a:pt x="2410" y="23"/>
                          <a:pt x="2430" y="22"/>
                          <a:pt x="2443" y="21"/>
                        </a:cubicBezTo>
                        <a:cubicBezTo>
                          <a:pt x="2429" y="21"/>
                          <a:pt x="2409" y="19"/>
                          <a:pt x="2396" y="19"/>
                        </a:cubicBezTo>
                        <a:cubicBezTo>
                          <a:pt x="2384" y="18"/>
                          <a:pt x="2372" y="18"/>
                          <a:pt x="2362" y="18"/>
                        </a:cubicBezTo>
                        <a:moveTo>
                          <a:pt x="1507" y="18"/>
                        </a:moveTo>
                        <a:cubicBezTo>
                          <a:pt x="1509" y="18"/>
                          <a:pt x="1503" y="19"/>
                          <a:pt x="1488" y="20"/>
                        </a:cubicBezTo>
                        <a:cubicBezTo>
                          <a:pt x="1505" y="19"/>
                          <a:pt x="1518" y="19"/>
                          <a:pt x="1528" y="18"/>
                        </a:cubicBezTo>
                        <a:cubicBezTo>
                          <a:pt x="1519" y="18"/>
                          <a:pt x="1513" y="18"/>
                          <a:pt x="1507" y="18"/>
                        </a:cubicBezTo>
                        <a:moveTo>
                          <a:pt x="747" y="17"/>
                        </a:moveTo>
                        <a:cubicBezTo>
                          <a:pt x="732" y="17"/>
                          <a:pt x="732" y="17"/>
                          <a:pt x="732" y="17"/>
                        </a:cubicBezTo>
                        <a:cubicBezTo>
                          <a:pt x="737" y="17"/>
                          <a:pt x="743" y="17"/>
                          <a:pt x="748" y="18"/>
                        </a:cubicBezTo>
                        <a:cubicBezTo>
                          <a:pt x="748" y="17"/>
                          <a:pt x="747" y="17"/>
                          <a:pt x="747" y="17"/>
                        </a:cubicBezTo>
                        <a:moveTo>
                          <a:pt x="2570" y="16"/>
                        </a:moveTo>
                        <a:cubicBezTo>
                          <a:pt x="2570" y="16"/>
                          <a:pt x="2569" y="16"/>
                          <a:pt x="2568" y="16"/>
                        </a:cubicBezTo>
                        <a:cubicBezTo>
                          <a:pt x="2573" y="17"/>
                          <a:pt x="2571" y="17"/>
                          <a:pt x="2548" y="18"/>
                        </a:cubicBezTo>
                        <a:cubicBezTo>
                          <a:pt x="2548" y="18"/>
                          <a:pt x="2547" y="18"/>
                          <a:pt x="2547" y="18"/>
                        </a:cubicBezTo>
                        <a:cubicBezTo>
                          <a:pt x="2555" y="18"/>
                          <a:pt x="2567" y="18"/>
                          <a:pt x="2581" y="18"/>
                        </a:cubicBezTo>
                        <a:cubicBezTo>
                          <a:pt x="2576" y="18"/>
                          <a:pt x="2583" y="17"/>
                          <a:pt x="2570" y="16"/>
                        </a:cubicBezTo>
                        <a:moveTo>
                          <a:pt x="459" y="15"/>
                        </a:moveTo>
                        <a:cubicBezTo>
                          <a:pt x="459" y="15"/>
                          <a:pt x="458" y="16"/>
                          <a:pt x="457" y="16"/>
                        </a:cubicBezTo>
                        <a:cubicBezTo>
                          <a:pt x="458" y="16"/>
                          <a:pt x="459" y="16"/>
                          <a:pt x="461" y="16"/>
                        </a:cubicBezTo>
                        <a:cubicBezTo>
                          <a:pt x="466" y="16"/>
                          <a:pt x="471" y="16"/>
                          <a:pt x="474" y="16"/>
                        </a:cubicBezTo>
                        <a:cubicBezTo>
                          <a:pt x="469" y="15"/>
                          <a:pt x="464" y="15"/>
                          <a:pt x="459" y="15"/>
                        </a:cubicBezTo>
                        <a:moveTo>
                          <a:pt x="1653" y="15"/>
                        </a:moveTo>
                        <a:cubicBezTo>
                          <a:pt x="1625" y="17"/>
                          <a:pt x="1625" y="17"/>
                          <a:pt x="1625" y="17"/>
                        </a:cubicBezTo>
                        <a:cubicBezTo>
                          <a:pt x="1624" y="17"/>
                          <a:pt x="1624" y="17"/>
                          <a:pt x="1624" y="17"/>
                        </a:cubicBezTo>
                        <a:cubicBezTo>
                          <a:pt x="1631" y="17"/>
                          <a:pt x="1640" y="17"/>
                          <a:pt x="1649" y="17"/>
                        </a:cubicBezTo>
                        <a:cubicBezTo>
                          <a:pt x="1647" y="16"/>
                          <a:pt x="1648" y="15"/>
                          <a:pt x="1653" y="15"/>
                        </a:cubicBezTo>
                        <a:moveTo>
                          <a:pt x="1452" y="15"/>
                        </a:moveTo>
                        <a:cubicBezTo>
                          <a:pt x="1444" y="15"/>
                          <a:pt x="1444" y="16"/>
                          <a:pt x="1447" y="17"/>
                        </a:cubicBezTo>
                        <a:cubicBezTo>
                          <a:pt x="1467" y="16"/>
                          <a:pt x="1467" y="16"/>
                          <a:pt x="1467" y="16"/>
                        </a:cubicBezTo>
                        <a:cubicBezTo>
                          <a:pt x="1463" y="15"/>
                          <a:pt x="1458" y="15"/>
                          <a:pt x="1452" y="15"/>
                        </a:cubicBezTo>
                        <a:moveTo>
                          <a:pt x="1279" y="15"/>
                        </a:moveTo>
                        <a:cubicBezTo>
                          <a:pt x="1269" y="17"/>
                          <a:pt x="1160" y="18"/>
                          <a:pt x="1073" y="18"/>
                        </a:cubicBezTo>
                        <a:cubicBezTo>
                          <a:pt x="1050" y="18"/>
                          <a:pt x="1028" y="18"/>
                          <a:pt x="1010" y="18"/>
                        </a:cubicBezTo>
                        <a:cubicBezTo>
                          <a:pt x="1023" y="18"/>
                          <a:pt x="1023" y="18"/>
                          <a:pt x="1023" y="18"/>
                        </a:cubicBezTo>
                        <a:cubicBezTo>
                          <a:pt x="1035" y="17"/>
                          <a:pt x="1005" y="16"/>
                          <a:pt x="976" y="16"/>
                        </a:cubicBezTo>
                        <a:cubicBezTo>
                          <a:pt x="962" y="16"/>
                          <a:pt x="948" y="17"/>
                          <a:pt x="938" y="17"/>
                        </a:cubicBezTo>
                        <a:cubicBezTo>
                          <a:pt x="941" y="16"/>
                          <a:pt x="946" y="16"/>
                          <a:pt x="952" y="16"/>
                        </a:cubicBezTo>
                        <a:cubicBezTo>
                          <a:pt x="953" y="16"/>
                          <a:pt x="954" y="16"/>
                          <a:pt x="955" y="16"/>
                        </a:cubicBezTo>
                        <a:cubicBezTo>
                          <a:pt x="957" y="16"/>
                          <a:pt x="958" y="16"/>
                          <a:pt x="960" y="16"/>
                        </a:cubicBezTo>
                        <a:cubicBezTo>
                          <a:pt x="961" y="16"/>
                          <a:pt x="962" y="16"/>
                          <a:pt x="963" y="16"/>
                        </a:cubicBezTo>
                        <a:cubicBezTo>
                          <a:pt x="954" y="16"/>
                          <a:pt x="947" y="16"/>
                          <a:pt x="940" y="16"/>
                        </a:cubicBezTo>
                        <a:cubicBezTo>
                          <a:pt x="924" y="16"/>
                          <a:pt x="912" y="17"/>
                          <a:pt x="899" y="18"/>
                        </a:cubicBezTo>
                        <a:cubicBezTo>
                          <a:pt x="887" y="18"/>
                          <a:pt x="874" y="19"/>
                          <a:pt x="858" y="19"/>
                        </a:cubicBezTo>
                        <a:cubicBezTo>
                          <a:pt x="851" y="19"/>
                          <a:pt x="842" y="19"/>
                          <a:pt x="832" y="19"/>
                        </a:cubicBezTo>
                        <a:cubicBezTo>
                          <a:pt x="838" y="19"/>
                          <a:pt x="842" y="19"/>
                          <a:pt x="847" y="19"/>
                        </a:cubicBezTo>
                        <a:cubicBezTo>
                          <a:pt x="886" y="19"/>
                          <a:pt x="894" y="17"/>
                          <a:pt x="892" y="16"/>
                        </a:cubicBezTo>
                        <a:cubicBezTo>
                          <a:pt x="849" y="17"/>
                          <a:pt x="751" y="16"/>
                          <a:pt x="771" y="20"/>
                        </a:cubicBezTo>
                        <a:cubicBezTo>
                          <a:pt x="744" y="19"/>
                          <a:pt x="720" y="20"/>
                          <a:pt x="722" y="18"/>
                        </a:cubicBezTo>
                        <a:cubicBezTo>
                          <a:pt x="633" y="20"/>
                          <a:pt x="633" y="20"/>
                          <a:pt x="633" y="20"/>
                        </a:cubicBezTo>
                        <a:cubicBezTo>
                          <a:pt x="652" y="20"/>
                          <a:pt x="673" y="20"/>
                          <a:pt x="693" y="20"/>
                        </a:cubicBezTo>
                        <a:cubicBezTo>
                          <a:pt x="696" y="20"/>
                          <a:pt x="698" y="20"/>
                          <a:pt x="701" y="20"/>
                        </a:cubicBezTo>
                        <a:cubicBezTo>
                          <a:pt x="698" y="21"/>
                          <a:pt x="693" y="21"/>
                          <a:pt x="686" y="21"/>
                        </a:cubicBezTo>
                        <a:cubicBezTo>
                          <a:pt x="678" y="21"/>
                          <a:pt x="670" y="20"/>
                          <a:pt x="663" y="20"/>
                        </a:cubicBezTo>
                        <a:cubicBezTo>
                          <a:pt x="684" y="21"/>
                          <a:pt x="706" y="22"/>
                          <a:pt x="729" y="22"/>
                        </a:cubicBezTo>
                        <a:cubicBezTo>
                          <a:pt x="756" y="22"/>
                          <a:pt x="784" y="21"/>
                          <a:pt x="811" y="21"/>
                        </a:cubicBezTo>
                        <a:cubicBezTo>
                          <a:pt x="838" y="20"/>
                          <a:pt x="865" y="20"/>
                          <a:pt x="891" y="20"/>
                        </a:cubicBezTo>
                        <a:cubicBezTo>
                          <a:pt x="907" y="20"/>
                          <a:pt x="923" y="20"/>
                          <a:pt x="938" y="20"/>
                        </a:cubicBezTo>
                        <a:cubicBezTo>
                          <a:pt x="947" y="20"/>
                          <a:pt x="955" y="20"/>
                          <a:pt x="963" y="20"/>
                        </a:cubicBezTo>
                        <a:cubicBezTo>
                          <a:pt x="972" y="20"/>
                          <a:pt x="980" y="20"/>
                          <a:pt x="988" y="20"/>
                        </a:cubicBezTo>
                        <a:cubicBezTo>
                          <a:pt x="986" y="20"/>
                          <a:pt x="985" y="20"/>
                          <a:pt x="983" y="20"/>
                        </a:cubicBezTo>
                        <a:cubicBezTo>
                          <a:pt x="985" y="20"/>
                          <a:pt x="988" y="20"/>
                          <a:pt x="992" y="20"/>
                        </a:cubicBezTo>
                        <a:cubicBezTo>
                          <a:pt x="1001" y="21"/>
                          <a:pt x="1010" y="21"/>
                          <a:pt x="1020" y="21"/>
                        </a:cubicBezTo>
                        <a:cubicBezTo>
                          <a:pt x="1012" y="21"/>
                          <a:pt x="1003" y="21"/>
                          <a:pt x="996" y="20"/>
                        </a:cubicBezTo>
                        <a:cubicBezTo>
                          <a:pt x="1012" y="20"/>
                          <a:pt x="1036" y="20"/>
                          <a:pt x="1060" y="20"/>
                        </a:cubicBezTo>
                        <a:cubicBezTo>
                          <a:pt x="1070" y="22"/>
                          <a:pt x="1070" y="22"/>
                          <a:pt x="1070" y="22"/>
                        </a:cubicBezTo>
                        <a:cubicBezTo>
                          <a:pt x="1072" y="22"/>
                          <a:pt x="1073" y="22"/>
                          <a:pt x="1075" y="22"/>
                        </a:cubicBezTo>
                        <a:cubicBezTo>
                          <a:pt x="1079" y="22"/>
                          <a:pt x="1082" y="22"/>
                          <a:pt x="1085" y="22"/>
                        </a:cubicBezTo>
                        <a:cubicBezTo>
                          <a:pt x="1097" y="22"/>
                          <a:pt x="1092" y="20"/>
                          <a:pt x="1082" y="19"/>
                        </a:cubicBezTo>
                        <a:cubicBezTo>
                          <a:pt x="1094" y="19"/>
                          <a:pt x="1105" y="19"/>
                          <a:pt x="1113" y="18"/>
                        </a:cubicBezTo>
                        <a:cubicBezTo>
                          <a:pt x="1119" y="19"/>
                          <a:pt x="1127" y="19"/>
                          <a:pt x="1137" y="19"/>
                        </a:cubicBezTo>
                        <a:cubicBezTo>
                          <a:pt x="1142" y="19"/>
                          <a:pt x="1148" y="19"/>
                          <a:pt x="1154" y="19"/>
                        </a:cubicBezTo>
                        <a:cubicBezTo>
                          <a:pt x="1160" y="19"/>
                          <a:pt x="1166" y="19"/>
                          <a:pt x="1171" y="19"/>
                        </a:cubicBezTo>
                        <a:cubicBezTo>
                          <a:pt x="1182" y="19"/>
                          <a:pt x="1192" y="19"/>
                          <a:pt x="1201" y="20"/>
                        </a:cubicBezTo>
                        <a:cubicBezTo>
                          <a:pt x="1209" y="20"/>
                          <a:pt x="1237" y="19"/>
                          <a:pt x="1266" y="19"/>
                        </a:cubicBezTo>
                        <a:cubicBezTo>
                          <a:pt x="1272" y="17"/>
                          <a:pt x="1280" y="15"/>
                          <a:pt x="1279" y="15"/>
                        </a:cubicBezTo>
                        <a:moveTo>
                          <a:pt x="1584" y="14"/>
                        </a:moveTo>
                        <a:cubicBezTo>
                          <a:pt x="1562" y="14"/>
                          <a:pt x="1545" y="16"/>
                          <a:pt x="1544" y="18"/>
                        </a:cubicBezTo>
                        <a:cubicBezTo>
                          <a:pt x="1559" y="18"/>
                          <a:pt x="1569" y="18"/>
                          <a:pt x="1584" y="17"/>
                        </a:cubicBezTo>
                        <a:cubicBezTo>
                          <a:pt x="1584" y="16"/>
                          <a:pt x="1583" y="15"/>
                          <a:pt x="1586" y="14"/>
                        </a:cubicBezTo>
                        <a:cubicBezTo>
                          <a:pt x="1585" y="14"/>
                          <a:pt x="1585" y="14"/>
                          <a:pt x="1584" y="14"/>
                        </a:cubicBezTo>
                        <a:moveTo>
                          <a:pt x="2215" y="14"/>
                        </a:moveTo>
                        <a:cubicBezTo>
                          <a:pt x="2156" y="14"/>
                          <a:pt x="2102" y="16"/>
                          <a:pt x="2079" y="19"/>
                        </a:cubicBezTo>
                        <a:cubicBezTo>
                          <a:pt x="2098" y="19"/>
                          <a:pt x="2117" y="19"/>
                          <a:pt x="2134" y="20"/>
                        </a:cubicBezTo>
                        <a:cubicBezTo>
                          <a:pt x="2126" y="18"/>
                          <a:pt x="2128" y="18"/>
                          <a:pt x="2135" y="18"/>
                        </a:cubicBezTo>
                        <a:cubicBezTo>
                          <a:pt x="2141" y="18"/>
                          <a:pt x="2151" y="18"/>
                          <a:pt x="2161" y="19"/>
                        </a:cubicBezTo>
                        <a:cubicBezTo>
                          <a:pt x="2166" y="19"/>
                          <a:pt x="2170" y="19"/>
                          <a:pt x="2174" y="19"/>
                        </a:cubicBezTo>
                        <a:cubicBezTo>
                          <a:pt x="2196" y="18"/>
                          <a:pt x="2196" y="18"/>
                          <a:pt x="2196" y="18"/>
                        </a:cubicBezTo>
                        <a:cubicBezTo>
                          <a:pt x="2197" y="19"/>
                          <a:pt x="2196" y="19"/>
                          <a:pt x="2194" y="19"/>
                        </a:cubicBezTo>
                        <a:cubicBezTo>
                          <a:pt x="2201" y="19"/>
                          <a:pt x="2207" y="19"/>
                          <a:pt x="2208" y="18"/>
                        </a:cubicBezTo>
                        <a:cubicBezTo>
                          <a:pt x="2210" y="18"/>
                          <a:pt x="2213" y="19"/>
                          <a:pt x="2215" y="19"/>
                        </a:cubicBezTo>
                        <a:cubicBezTo>
                          <a:pt x="2224" y="17"/>
                          <a:pt x="2243" y="15"/>
                          <a:pt x="2226" y="14"/>
                        </a:cubicBezTo>
                        <a:cubicBezTo>
                          <a:pt x="2222" y="14"/>
                          <a:pt x="2218" y="14"/>
                          <a:pt x="2215" y="14"/>
                        </a:cubicBezTo>
                        <a:moveTo>
                          <a:pt x="349" y="19"/>
                        </a:moveTo>
                        <a:cubicBezTo>
                          <a:pt x="331" y="19"/>
                          <a:pt x="319" y="18"/>
                          <a:pt x="310" y="18"/>
                        </a:cubicBezTo>
                        <a:cubicBezTo>
                          <a:pt x="349" y="19"/>
                          <a:pt x="349" y="19"/>
                          <a:pt x="349" y="19"/>
                        </a:cubicBezTo>
                        <a:moveTo>
                          <a:pt x="340" y="13"/>
                        </a:moveTo>
                        <a:cubicBezTo>
                          <a:pt x="303" y="15"/>
                          <a:pt x="276" y="16"/>
                          <a:pt x="310" y="18"/>
                        </a:cubicBezTo>
                        <a:cubicBezTo>
                          <a:pt x="252" y="16"/>
                          <a:pt x="252" y="16"/>
                          <a:pt x="252" y="16"/>
                        </a:cubicBezTo>
                        <a:cubicBezTo>
                          <a:pt x="184" y="19"/>
                          <a:pt x="196" y="18"/>
                          <a:pt x="113" y="21"/>
                        </a:cubicBezTo>
                        <a:cubicBezTo>
                          <a:pt x="108" y="20"/>
                          <a:pt x="130" y="19"/>
                          <a:pt x="115" y="18"/>
                        </a:cubicBezTo>
                        <a:cubicBezTo>
                          <a:pt x="103" y="19"/>
                          <a:pt x="91" y="19"/>
                          <a:pt x="78" y="19"/>
                        </a:cubicBezTo>
                        <a:cubicBezTo>
                          <a:pt x="72" y="19"/>
                          <a:pt x="66" y="19"/>
                          <a:pt x="60" y="19"/>
                        </a:cubicBezTo>
                        <a:cubicBezTo>
                          <a:pt x="51" y="19"/>
                          <a:pt x="41" y="18"/>
                          <a:pt x="32" y="18"/>
                        </a:cubicBezTo>
                        <a:cubicBezTo>
                          <a:pt x="30" y="18"/>
                          <a:pt x="28" y="18"/>
                          <a:pt x="25" y="18"/>
                        </a:cubicBezTo>
                        <a:cubicBezTo>
                          <a:pt x="24" y="18"/>
                          <a:pt x="22" y="18"/>
                          <a:pt x="20" y="18"/>
                        </a:cubicBezTo>
                        <a:cubicBezTo>
                          <a:pt x="17" y="18"/>
                          <a:pt x="14" y="17"/>
                          <a:pt x="12" y="17"/>
                        </a:cubicBezTo>
                        <a:cubicBezTo>
                          <a:pt x="12" y="19"/>
                          <a:pt x="12" y="21"/>
                          <a:pt x="12" y="23"/>
                        </a:cubicBezTo>
                        <a:cubicBezTo>
                          <a:pt x="11" y="25"/>
                          <a:pt x="11" y="27"/>
                          <a:pt x="11" y="30"/>
                        </a:cubicBezTo>
                        <a:cubicBezTo>
                          <a:pt x="11" y="35"/>
                          <a:pt x="11" y="40"/>
                          <a:pt x="11" y="45"/>
                        </a:cubicBezTo>
                        <a:cubicBezTo>
                          <a:pt x="11" y="54"/>
                          <a:pt x="11" y="60"/>
                          <a:pt x="12" y="63"/>
                        </a:cubicBezTo>
                        <a:cubicBezTo>
                          <a:pt x="12" y="112"/>
                          <a:pt x="14" y="83"/>
                          <a:pt x="15" y="114"/>
                        </a:cubicBezTo>
                        <a:cubicBezTo>
                          <a:pt x="15" y="114"/>
                          <a:pt x="14" y="113"/>
                          <a:pt x="14" y="113"/>
                        </a:cubicBezTo>
                        <a:cubicBezTo>
                          <a:pt x="14" y="113"/>
                          <a:pt x="14" y="114"/>
                          <a:pt x="14" y="119"/>
                        </a:cubicBezTo>
                        <a:cubicBezTo>
                          <a:pt x="16" y="156"/>
                          <a:pt x="16" y="156"/>
                          <a:pt x="16" y="156"/>
                        </a:cubicBezTo>
                        <a:cubicBezTo>
                          <a:pt x="16" y="158"/>
                          <a:pt x="16" y="159"/>
                          <a:pt x="16" y="159"/>
                        </a:cubicBezTo>
                        <a:cubicBezTo>
                          <a:pt x="15" y="159"/>
                          <a:pt x="15" y="156"/>
                          <a:pt x="15" y="153"/>
                        </a:cubicBezTo>
                        <a:cubicBezTo>
                          <a:pt x="15" y="149"/>
                          <a:pt x="15" y="146"/>
                          <a:pt x="14" y="146"/>
                        </a:cubicBezTo>
                        <a:cubicBezTo>
                          <a:pt x="14" y="146"/>
                          <a:pt x="14" y="150"/>
                          <a:pt x="14" y="163"/>
                        </a:cubicBezTo>
                        <a:cubicBezTo>
                          <a:pt x="14" y="184"/>
                          <a:pt x="14" y="202"/>
                          <a:pt x="15" y="218"/>
                        </a:cubicBezTo>
                        <a:cubicBezTo>
                          <a:pt x="15" y="197"/>
                          <a:pt x="15" y="175"/>
                          <a:pt x="16" y="153"/>
                        </a:cubicBezTo>
                        <a:cubicBezTo>
                          <a:pt x="16" y="124"/>
                          <a:pt x="15" y="94"/>
                          <a:pt x="16" y="45"/>
                        </a:cubicBezTo>
                        <a:cubicBezTo>
                          <a:pt x="17" y="36"/>
                          <a:pt x="17" y="36"/>
                          <a:pt x="17" y="36"/>
                        </a:cubicBezTo>
                        <a:cubicBezTo>
                          <a:pt x="17" y="33"/>
                          <a:pt x="17" y="30"/>
                          <a:pt x="17" y="26"/>
                        </a:cubicBezTo>
                        <a:cubicBezTo>
                          <a:pt x="17" y="25"/>
                          <a:pt x="17" y="24"/>
                          <a:pt x="17" y="23"/>
                        </a:cubicBezTo>
                        <a:cubicBezTo>
                          <a:pt x="18" y="23"/>
                          <a:pt x="20" y="23"/>
                          <a:pt x="21" y="23"/>
                        </a:cubicBezTo>
                        <a:cubicBezTo>
                          <a:pt x="26" y="23"/>
                          <a:pt x="32" y="23"/>
                          <a:pt x="37" y="23"/>
                        </a:cubicBezTo>
                        <a:cubicBezTo>
                          <a:pt x="47" y="23"/>
                          <a:pt x="58" y="23"/>
                          <a:pt x="68" y="23"/>
                        </a:cubicBezTo>
                        <a:cubicBezTo>
                          <a:pt x="73" y="23"/>
                          <a:pt x="79" y="23"/>
                          <a:pt x="84" y="23"/>
                        </a:cubicBezTo>
                        <a:cubicBezTo>
                          <a:pt x="96" y="23"/>
                          <a:pt x="105" y="23"/>
                          <a:pt x="110" y="23"/>
                        </a:cubicBezTo>
                        <a:cubicBezTo>
                          <a:pt x="126" y="24"/>
                          <a:pt x="160" y="25"/>
                          <a:pt x="198" y="25"/>
                        </a:cubicBezTo>
                        <a:cubicBezTo>
                          <a:pt x="220" y="25"/>
                          <a:pt x="244" y="25"/>
                          <a:pt x="268" y="24"/>
                        </a:cubicBezTo>
                        <a:cubicBezTo>
                          <a:pt x="291" y="24"/>
                          <a:pt x="313" y="24"/>
                          <a:pt x="333" y="24"/>
                        </a:cubicBezTo>
                        <a:cubicBezTo>
                          <a:pt x="341" y="24"/>
                          <a:pt x="349" y="24"/>
                          <a:pt x="357" y="24"/>
                        </a:cubicBezTo>
                        <a:cubicBezTo>
                          <a:pt x="359" y="22"/>
                          <a:pt x="359" y="22"/>
                          <a:pt x="359" y="22"/>
                        </a:cubicBezTo>
                        <a:cubicBezTo>
                          <a:pt x="363" y="22"/>
                          <a:pt x="367" y="22"/>
                          <a:pt x="371" y="22"/>
                        </a:cubicBezTo>
                        <a:cubicBezTo>
                          <a:pt x="412" y="22"/>
                          <a:pt x="452" y="22"/>
                          <a:pt x="504" y="21"/>
                        </a:cubicBezTo>
                        <a:cubicBezTo>
                          <a:pt x="502" y="20"/>
                          <a:pt x="502" y="20"/>
                          <a:pt x="502" y="20"/>
                        </a:cubicBezTo>
                        <a:cubicBezTo>
                          <a:pt x="409" y="18"/>
                          <a:pt x="409" y="18"/>
                          <a:pt x="409" y="18"/>
                        </a:cubicBezTo>
                        <a:cubicBezTo>
                          <a:pt x="405" y="19"/>
                          <a:pt x="405" y="19"/>
                          <a:pt x="405" y="19"/>
                        </a:cubicBezTo>
                        <a:cubicBezTo>
                          <a:pt x="388" y="17"/>
                          <a:pt x="388" y="17"/>
                          <a:pt x="388" y="17"/>
                        </a:cubicBezTo>
                        <a:cubicBezTo>
                          <a:pt x="377" y="17"/>
                          <a:pt x="370" y="18"/>
                          <a:pt x="366" y="18"/>
                        </a:cubicBezTo>
                        <a:cubicBezTo>
                          <a:pt x="366" y="18"/>
                          <a:pt x="365" y="18"/>
                          <a:pt x="365" y="17"/>
                        </a:cubicBezTo>
                        <a:cubicBezTo>
                          <a:pt x="362" y="17"/>
                          <a:pt x="366" y="17"/>
                          <a:pt x="370" y="16"/>
                        </a:cubicBezTo>
                        <a:cubicBezTo>
                          <a:pt x="360" y="17"/>
                          <a:pt x="350" y="17"/>
                          <a:pt x="345" y="17"/>
                        </a:cubicBezTo>
                        <a:cubicBezTo>
                          <a:pt x="346" y="17"/>
                          <a:pt x="347" y="18"/>
                          <a:pt x="351" y="18"/>
                        </a:cubicBezTo>
                        <a:cubicBezTo>
                          <a:pt x="340" y="18"/>
                          <a:pt x="340" y="17"/>
                          <a:pt x="345" y="17"/>
                        </a:cubicBezTo>
                        <a:cubicBezTo>
                          <a:pt x="343" y="16"/>
                          <a:pt x="350" y="15"/>
                          <a:pt x="361" y="14"/>
                        </a:cubicBezTo>
                        <a:cubicBezTo>
                          <a:pt x="353" y="14"/>
                          <a:pt x="346" y="13"/>
                          <a:pt x="340" y="13"/>
                        </a:cubicBezTo>
                        <a:moveTo>
                          <a:pt x="1904" y="12"/>
                        </a:moveTo>
                        <a:cubicBezTo>
                          <a:pt x="1864" y="12"/>
                          <a:pt x="1842" y="14"/>
                          <a:pt x="1821" y="15"/>
                        </a:cubicBezTo>
                        <a:cubicBezTo>
                          <a:pt x="1809" y="16"/>
                          <a:pt x="1797" y="17"/>
                          <a:pt x="1781" y="18"/>
                        </a:cubicBezTo>
                        <a:cubicBezTo>
                          <a:pt x="1818" y="18"/>
                          <a:pt x="1863" y="18"/>
                          <a:pt x="1911" y="18"/>
                        </a:cubicBezTo>
                        <a:cubicBezTo>
                          <a:pt x="1887" y="17"/>
                          <a:pt x="1900" y="13"/>
                          <a:pt x="1909" y="12"/>
                        </a:cubicBezTo>
                        <a:cubicBezTo>
                          <a:pt x="1907" y="12"/>
                          <a:pt x="1906" y="12"/>
                          <a:pt x="1904" y="12"/>
                        </a:cubicBezTo>
                        <a:moveTo>
                          <a:pt x="755" y="12"/>
                        </a:moveTo>
                        <a:cubicBezTo>
                          <a:pt x="659" y="13"/>
                          <a:pt x="600" y="16"/>
                          <a:pt x="540" y="19"/>
                        </a:cubicBezTo>
                        <a:cubicBezTo>
                          <a:pt x="561" y="19"/>
                          <a:pt x="584" y="19"/>
                          <a:pt x="609" y="19"/>
                        </a:cubicBezTo>
                        <a:cubicBezTo>
                          <a:pt x="614" y="19"/>
                          <a:pt x="618" y="20"/>
                          <a:pt x="623" y="20"/>
                        </a:cubicBezTo>
                        <a:cubicBezTo>
                          <a:pt x="626" y="19"/>
                          <a:pt x="623" y="18"/>
                          <a:pt x="601" y="18"/>
                        </a:cubicBezTo>
                        <a:cubicBezTo>
                          <a:pt x="605" y="18"/>
                          <a:pt x="609" y="18"/>
                          <a:pt x="613" y="18"/>
                        </a:cubicBezTo>
                        <a:cubicBezTo>
                          <a:pt x="633" y="18"/>
                          <a:pt x="652" y="18"/>
                          <a:pt x="669" y="18"/>
                        </a:cubicBezTo>
                        <a:cubicBezTo>
                          <a:pt x="687" y="17"/>
                          <a:pt x="704" y="17"/>
                          <a:pt x="718" y="17"/>
                        </a:cubicBezTo>
                        <a:cubicBezTo>
                          <a:pt x="719" y="17"/>
                          <a:pt x="720" y="17"/>
                          <a:pt x="721" y="17"/>
                        </a:cubicBezTo>
                        <a:cubicBezTo>
                          <a:pt x="727" y="16"/>
                          <a:pt x="734" y="16"/>
                          <a:pt x="742" y="15"/>
                        </a:cubicBezTo>
                        <a:cubicBezTo>
                          <a:pt x="739" y="14"/>
                          <a:pt x="739" y="13"/>
                          <a:pt x="755" y="12"/>
                        </a:cubicBezTo>
                        <a:moveTo>
                          <a:pt x="2828" y="12"/>
                        </a:moveTo>
                        <a:cubicBezTo>
                          <a:pt x="2827" y="12"/>
                          <a:pt x="2826" y="12"/>
                          <a:pt x="2824" y="12"/>
                        </a:cubicBezTo>
                        <a:cubicBezTo>
                          <a:pt x="2824" y="12"/>
                          <a:pt x="2825" y="12"/>
                          <a:pt x="2825" y="12"/>
                        </a:cubicBezTo>
                        <a:cubicBezTo>
                          <a:pt x="2827" y="12"/>
                          <a:pt x="2828" y="12"/>
                          <a:pt x="2828" y="12"/>
                        </a:cubicBezTo>
                        <a:moveTo>
                          <a:pt x="2813" y="10"/>
                        </a:moveTo>
                        <a:cubicBezTo>
                          <a:pt x="2770" y="10"/>
                          <a:pt x="2708" y="15"/>
                          <a:pt x="2724" y="16"/>
                        </a:cubicBezTo>
                        <a:cubicBezTo>
                          <a:pt x="2722" y="16"/>
                          <a:pt x="2720" y="16"/>
                          <a:pt x="2718" y="16"/>
                        </a:cubicBezTo>
                        <a:cubicBezTo>
                          <a:pt x="2701" y="16"/>
                          <a:pt x="2690" y="16"/>
                          <a:pt x="2680" y="16"/>
                        </a:cubicBezTo>
                        <a:cubicBezTo>
                          <a:pt x="2670" y="16"/>
                          <a:pt x="2662" y="16"/>
                          <a:pt x="2652" y="16"/>
                        </a:cubicBezTo>
                        <a:cubicBezTo>
                          <a:pt x="2645" y="16"/>
                          <a:pt x="2637" y="16"/>
                          <a:pt x="2627" y="16"/>
                        </a:cubicBezTo>
                        <a:cubicBezTo>
                          <a:pt x="2653" y="17"/>
                          <a:pt x="2658" y="17"/>
                          <a:pt x="2653" y="17"/>
                        </a:cubicBezTo>
                        <a:cubicBezTo>
                          <a:pt x="2652" y="17"/>
                          <a:pt x="2649" y="17"/>
                          <a:pt x="2646" y="17"/>
                        </a:cubicBezTo>
                        <a:cubicBezTo>
                          <a:pt x="2643" y="17"/>
                          <a:pt x="2639" y="17"/>
                          <a:pt x="2636" y="17"/>
                        </a:cubicBezTo>
                        <a:cubicBezTo>
                          <a:pt x="2624" y="17"/>
                          <a:pt x="2610" y="17"/>
                          <a:pt x="2607" y="18"/>
                        </a:cubicBezTo>
                        <a:cubicBezTo>
                          <a:pt x="2618" y="18"/>
                          <a:pt x="2629" y="18"/>
                          <a:pt x="2640" y="18"/>
                        </a:cubicBezTo>
                        <a:cubicBezTo>
                          <a:pt x="2675" y="18"/>
                          <a:pt x="2706" y="18"/>
                          <a:pt x="2707" y="17"/>
                        </a:cubicBezTo>
                        <a:cubicBezTo>
                          <a:pt x="2711" y="17"/>
                          <a:pt x="2716" y="17"/>
                          <a:pt x="2723" y="17"/>
                        </a:cubicBezTo>
                        <a:cubicBezTo>
                          <a:pt x="2734" y="17"/>
                          <a:pt x="2747" y="17"/>
                          <a:pt x="2752" y="17"/>
                        </a:cubicBezTo>
                        <a:cubicBezTo>
                          <a:pt x="2782" y="17"/>
                          <a:pt x="2798" y="17"/>
                          <a:pt x="2814" y="17"/>
                        </a:cubicBezTo>
                        <a:cubicBezTo>
                          <a:pt x="2830" y="17"/>
                          <a:pt x="2845" y="17"/>
                          <a:pt x="2874" y="17"/>
                        </a:cubicBezTo>
                        <a:cubicBezTo>
                          <a:pt x="2859" y="16"/>
                          <a:pt x="2859" y="16"/>
                          <a:pt x="2859" y="16"/>
                        </a:cubicBezTo>
                        <a:cubicBezTo>
                          <a:pt x="2861" y="16"/>
                          <a:pt x="2864" y="16"/>
                          <a:pt x="2866" y="16"/>
                        </a:cubicBezTo>
                        <a:cubicBezTo>
                          <a:pt x="2868" y="15"/>
                          <a:pt x="2870" y="15"/>
                          <a:pt x="2872" y="15"/>
                        </a:cubicBezTo>
                        <a:cubicBezTo>
                          <a:pt x="2875" y="15"/>
                          <a:pt x="2879" y="15"/>
                          <a:pt x="2883" y="15"/>
                        </a:cubicBezTo>
                        <a:cubicBezTo>
                          <a:pt x="2883" y="18"/>
                          <a:pt x="2883" y="22"/>
                          <a:pt x="2883" y="26"/>
                        </a:cubicBezTo>
                        <a:cubicBezTo>
                          <a:pt x="2883" y="31"/>
                          <a:pt x="2882" y="36"/>
                          <a:pt x="2882" y="41"/>
                        </a:cubicBezTo>
                        <a:cubicBezTo>
                          <a:pt x="2882" y="53"/>
                          <a:pt x="2882" y="66"/>
                          <a:pt x="2882" y="81"/>
                        </a:cubicBezTo>
                        <a:cubicBezTo>
                          <a:pt x="2882" y="80"/>
                          <a:pt x="2882" y="80"/>
                          <a:pt x="2882" y="80"/>
                        </a:cubicBezTo>
                        <a:cubicBezTo>
                          <a:pt x="2880" y="184"/>
                          <a:pt x="2883" y="131"/>
                          <a:pt x="2881" y="222"/>
                        </a:cubicBezTo>
                        <a:cubicBezTo>
                          <a:pt x="2881" y="222"/>
                          <a:pt x="2881" y="222"/>
                          <a:pt x="2881" y="222"/>
                        </a:cubicBezTo>
                        <a:cubicBezTo>
                          <a:pt x="2881" y="222"/>
                          <a:pt x="2881" y="225"/>
                          <a:pt x="2882" y="231"/>
                        </a:cubicBezTo>
                        <a:cubicBezTo>
                          <a:pt x="2882" y="228"/>
                          <a:pt x="2882" y="228"/>
                          <a:pt x="2882" y="228"/>
                        </a:cubicBezTo>
                        <a:cubicBezTo>
                          <a:pt x="2883" y="229"/>
                          <a:pt x="2883" y="229"/>
                          <a:pt x="2883" y="230"/>
                        </a:cubicBezTo>
                        <a:cubicBezTo>
                          <a:pt x="2883" y="217"/>
                          <a:pt x="2882" y="209"/>
                          <a:pt x="2882" y="201"/>
                        </a:cubicBezTo>
                        <a:cubicBezTo>
                          <a:pt x="2882" y="204"/>
                          <a:pt x="2882" y="205"/>
                          <a:pt x="2882" y="205"/>
                        </a:cubicBezTo>
                        <a:cubicBezTo>
                          <a:pt x="2883" y="205"/>
                          <a:pt x="2884" y="176"/>
                          <a:pt x="2884" y="170"/>
                        </a:cubicBezTo>
                        <a:cubicBezTo>
                          <a:pt x="2884" y="139"/>
                          <a:pt x="2884" y="113"/>
                          <a:pt x="2885" y="88"/>
                        </a:cubicBezTo>
                        <a:cubicBezTo>
                          <a:pt x="2885" y="63"/>
                          <a:pt x="2885" y="39"/>
                          <a:pt x="2885" y="12"/>
                        </a:cubicBezTo>
                        <a:cubicBezTo>
                          <a:pt x="2867" y="12"/>
                          <a:pt x="2847" y="12"/>
                          <a:pt x="2825" y="12"/>
                        </a:cubicBezTo>
                        <a:cubicBezTo>
                          <a:pt x="2820" y="11"/>
                          <a:pt x="2811" y="10"/>
                          <a:pt x="2813" y="10"/>
                        </a:cubicBezTo>
                        <a:moveTo>
                          <a:pt x="1328" y="16"/>
                        </a:moveTo>
                        <a:cubicBezTo>
                          <a:pt x="1330" y="16"/>
                          <a:pt x="1332" y="16"/>
                          <a:pt x="1333" y="16"/>
                        </a:cubicBezTo>
                        <a:cubicBezTo>
                          <a:pt x="1333" y="16"/>
                          <a:pt x="1340" y="16"/>
                          <a:pt x="1328" y="16"/>
                        </a:cubicBezTo>
                        <a:moveTo>
                          <a:pt x="1413" y="8"/>
                        </a:moveTo>
                        <a:cubicBezTo>
                          <a:pt x="1272" y="19"/>
                          <a:pt x="1272" y="19"/>
                          <a:pt x="1272" y="19"/>
                        </a:cubicBezTo>
                        <a:cubicBezTo>
                          <a:pt x="1296" y="18"/>
                          <a:pt x="1318" y="18"/>
                          <a:pt x="1328" y="16"/>
                        </a:cubicBezTo>
                        <a:cubicBezTo>
                          <a:pt x="1332" y="16"/>
                          <a:pt x="1336" y="17"/>
                          <a:pt x="1340" y="17"/>
                        </a:cubicBezTo>
                        <a:cubicBezTo>
                          <a:pt x="1356" y="14"/>
                          <a:pt x="1356" y="14"/>
                          <a:pt x="1356" y="14"/>
                        </a:cubicBezTo>
                        <a:cubicBezTo>
                          <a:pt x="1367" y="17"/>
                          <a:pt x="1367" y="17"/>
                          <a:pt x="1367" y="17"/>
                        </a:cubicBezTo>
                        <a:cubicBezTo>
                          <a:pt x="1368" y="17"/>
                          <a:pt x="1369" y="17"/>
                          <a:pt x="1370" y="17"/>
                        </a:cubicBezTo>
                        <a:cubicBezTo>
                          <a:pt x="1381" y="17"/>
                          <a:pt x="1393" y="17"/>
                          <a:pt x="1404" y="16"/>
                        </a:cubicBezTo>
                        <a:cubicBezTo>
                          <a:pt x="1411" y="18"/>
                          <a:pt x="1411" y="18"/>
                          <a:pt x="1411" y="18"/>
                        </a:cubicBezTo>
                        <a:cubicBezTo>
                          <a:pt x="1432" y="15"/>
                          <a:pt x="1403" y="10"/>
                          <a:pt x="1413" y="8"/>
                        </a:cubicBezTo>
                        <a:moveTo>
                          <a:pt x="2441" y="6"/>
                        </a:moveTo>
                        <a:cubicBezTo>
                          <a:pt x="2439" y="6"/>
                          <a:pt x="2437" y="7"/>
                          <a:pt x="2435" y="7"/>
                        </a:cubicBezTo>
                        <a:cubicBezTo>
                          <a:pt x="2443" y="7"/>
                          <a:pt x="2452" y="7"/>
                          <a:pt x="2462" y="8"/>
                        </a:cubicBezTo>
                        <a:cubicBezTo>
                          <a:pt x="2458" y="8"/>
                          <a:pt x="2454" y="8"/>
                          <a:pt x="2449" y="8"/>
                        </a:cubicBezTo>
                        <a:cubicBezTo>
                          <a:pt x="2444" y="8"/>
                          <a:pt x="2438" y="8"/>
                          <a:pt x="2433" y="8"/>
                        </a:cubicBezTo>
                        <a:cubicBezTo>
                          <a:pt x="2423" y="11"/>
                          <a:pt x="2430" y="17"/>
                          <a:pt x="2452" y="20"/>
                        </a:cubicBezTo>
                        <a:cubicBezTo>
                          <a:pt x="2462" y="19"/>
                          <a:pt x="2465" y="17"/>
                          <a:pt x="2467" y="16"/>
                        </a:cubicBezTo>
                        <a:cubicBezTo>
                          <a:pt x="2484" y="17"/>
                          <a:pt x="2497" y="17"/>
                          <a:pt x="2509" y="17"/>
                        </a:cubicBezTo>
                        <a:cubicBezTo>
                          <a:pt x="2521" y="17"/>
                          <a:pt x="2533" y="17"/>
                          <a:pt x="2545" y="16"/>
                        </a:cubicBezTo>
                        <a:cubicBezTo>
                          <a:pt x="2559" y="14"/>
                          <a:pt x="2586" y="12"/>
                          <a:pt x="2565" y="11"/>
                        </a:cubicBezTo>
                        <a:cubicBezTo>
                          <a:pt x="2562" y="10"/>
                          <a:pt x="2558" y="10"/>
                          <a:pt x="2552" y="10"/>
                        </a:cubicBezTo>
                        <a:cubicBezTo>
                          <a:pt x="2543" y="10"/>
                          <a:pt x="2533" y="11"/>
                          <a:pt x="2523" y="11"/>
                        </a:cubicBezTo>
                        <a:cubicBezTo>
                          <a:pt x="2538" y="12"/>
                          <a:pt x="2551" y="13"/>
                          <a:pt x="2559" y="13"/>
                        </a:cubicBezTo>
                        <a:cubicBezTo>
                          <a:pt x="2483" y="15"/>
                          <a:pt x="2483" y="15"/>
                          <a:pt x="2483" y="15"/>
                        </a:cubicBezTo>
                        <a:cubicBezTo>
                          <a:pt x="2474" y="14"/>
                          <a:pt x="2481" y="13"/>
                          <a:pt x="2493" y="12"/>
                        </a:cubicBezTo>
                        <a:cubicBezTo>
                          <a:pt x="2493" y="12"/>
                          <a:pt x="2493" y="12"/>
                          <a:pt x="2493" y="12"/>
                        </a:cubicBezTo>
                        <a:cubicBezTo>
                          <a:pt x="2488" y="12"/>
                          <a:pt x="2484" y="13"/>
                          <a:pt x="2480" y="13"/>
                        </a:cubicBezTo>
                        <a:cubicBezTo>
                          <a:pt x="2453" y="12"/>
                          <a:pt x="2467" y="10"/>
                          <a:pt x="2487" y="9"/>
                        </a:cubicBezTo>
                        <a:cubicBezTo>
                          <a:pt x="2491" y="9"/>
                          <a:pt x="2495" y="9"/>
                          <a:pt x="2500" y="10"/>
                        </a:cubicBezTo>
                        <a:cubicBezTo>
                          <a:pt x="2503" y="8"/>
                          <a:pt x="2503" y="8"/>
                          <a:pt x="2503" y="8"/>
                        </a:cubicBezTo>
                        <a:cubicBezTo>
                          <a:pt x="2504" y="10"/>
                          <a:pt x="2504" y="10"/>
                          <a:pt x="2504" y="10"/>
                        </a:cubicBezTo>
                        <a:cubicBezTo>
                          <a:pt x="2507" y="10"/>
                          <a:pt x="2511" y="10"/>
                          <a:pt x="2514" y="11"/>
                        </a:cubicBezTo>
                        <a:cubicBezTo>
                          <a:pt x="2520" y="10"/>
                          <a:pt x="2526" y="10"/>
                          <a:pt x="2531" y="9"/>
                        </a:cubicBezTo>
                        <a:cubicBezTo>
                          <a:pt x="2495" y="8"/>
                          <a:pt x="2446" y="6"/>
                          <a:pt x="2441" y="6"/>
                        </a:cubicBezTo>
                        <a:moveTo>
                          <a:pt x="2101" y="6"/>
                        </a:moveTo>
                        <a:cubicBezTo>
                          <a:pt x="2026" y="7"/>
                          <a:pt x="1958" y="15"/>
                          <a:pt x="1932" y="18"/>
                        </a:cubicBezTo>
                        <a:cubicBezTo>
                          <a:pt x="1952" y="18"/>
                          <a:pt x="1972" y="18"/>
                          <a:pt x="1992" y="18"/>
                        </a:cubicBezTo>
                        <a:cubicBezTo>
                          <a:pt x="2040" y="16"/>
                          <a:pt x="2107" y="11"/>
                          <a:pt x="2150" y="8"/>
                        </a:cubicBezTo>
                        <a:cubicBezTo>
                          <a:pt x="2148" y="7"/>
                          <a:pt x="2146" y="7"/>
                          <a:pt x="2145" y="6"/>
                        </a:cubicBezTo>
                        <a:cubicBezTo>
                          <a:pt x="2116" y="7"/>
                          <a:pt x="2116" y="7"/>
                          <a:pt x="2116" y="7"/>
                        </a:cubicBezTo>
                        <a:cubicBezTo>
                          <a:pt x="2101" y="6"/>
                          <a:pt x="2101" y="6"/>
                          <a:pt x="2101" y="6"/>
                        </a:cubicBezTo>
                        <a:moveTo>
                          <a:pt x="2177" y="6"/>
                        </a:moveTo>
                        <a:cubicBezTo>
                          <a:pt x="2160" y="6"/>
                          <a:pt x="2160" y="6"/>
                          <a:pt x="2160" y="6"/>
                        </a:cubicBezTo>
                        <a:cubicBezTo>
                          <a:pt x="2164" y="6"/>
                          <a:pt x="2167" y="6"/>
                          <a:pt x="2171" y="6"/>
                        </a:cubicBezTo>
                        <a:cubicBezTo>
                          <a:pt x="2173" y="6"/>
                          <a:pt x="2175" y="6"/>
                          <a:pt x="2177" y="6"/>
                        </a:cubicBezTo>
                        <a:moveTo>
                          <a:pt x="1385" y="5"/>
                        </a:moveTo>
                        <a:cubicBezTo>
                          <a:pt x="1387" y="6"/>
                          <a:pt x="1400" y="7"/>
                          <a:pt x="1419" y="8"/>
                        </a:cubicBezTo>
                        <a:cubicBezTo>
                          <a:pt x="1425" y="7"/>
                          <a:pt x="1425" y="7"/>
                          <a:pt x="1425" y="7"/>
                        </a:cubicBezTo>
                        <a:cubicBezTo>
                          <a:pt x="1404" y="6"/>
                          <a:pt x="1398" y="6"/>
                          <a:pt x="1385" y="5"/>
                        </a:cubicBezTo>
                        <a:moveTo>
                          <a:pt x="348" y="5"/>
                        </a:moveTo>
                        <a:cubicBezTo>
                          <a:pt x="348" y="5"/>
                          <a:pt x="346" y="5"/>
                          <a:pt x="345" y="5"/>
                        </a:cubicBezTo>
                        <a:cubicBezTo>
                          <a:pt x="347" y="5"/>
                          <a:pt x="349" y="5"/>
                          <a:pt x="350" y="5"/>
                        </a:cubicBezTo>
                        <a:cubicBezTo>
                          <a:pt x="348" y="5"/>
                          <a:pt x="346" y="5"/>
                          <a:pt x="344" y="5"/>
                        </a:cubicBezTo>
                        <a:cubicBezTo>
                          <a:pt x="339" y="6"/>
                          <a:pt x="329" y="6"/>
                          <a:pt x="324" y="6"/>
                        </a:cubicBezTo>
                        <a:cubicBezTo>
                          <a:pt x="327" y="7"/>
                          <a:pt x="334" y="7"/>
                          <a:pt x="339" y="8"/>
                        </a:cubicBezTo>
                        <a:cubicBezTo>
                          <a:pt x="342" y="7"/>
                          <a:pt x="344" y="7"/>
                          <a:pt x="347" y="7"/>
                        </a:cubicBezTo>
                        <a:cubicBezTo>
                          <a:pt x="354" y="6"/>
                          <a:pt x="357" y="5"/>
                          <a:pt x="348" y="5"/>
                        </a:cubicBezTo>
                        <a:moveTo>
                          <a:pt x="296" y="5"/>
                        </a:moveTo>
                        <a:cubicBezTo>
                          <a:pt x="293" y="5"/>
                          <a:pt x="290" y="5"/>
                          <a:pt x="286" y="5"/>
                        </a:cubicBezTo>
                        <a:cubicBezTo>
                          <a:pt x="286" y="5"/>
                          <a:pt x="285" y="5"/>
                          <a:pt x="285" y="5"/>
                        </a:cubicBezTo>
                        <a:cubicBezTo>
                          <a:pt x="294" y="5"/>
                          <a:pt x="303" y="5"/>
                          <a:pt x="311" y="5"/>
                        </a:cubicBezTo>
                        <a:cubicBezTo>
                          <a:pt x="309" y="5"/>
                          <a:pt x="305" y="5"/>
                          <a:pt x="296" y="5"/>
                        </a:cubicBezTo>
                        <a:moveTo>
                          <a:pt x="964" y="4"/>
                        </a:moveTo>
                        <a:cubicBezTo>
                          <a:pt x="963" y="4"/>
                          <a:pt x="961" y="5"/>
                          <a:pt x="960" y="5"/>
                        </a:cubicBezTo>
                        <a:cubicBezTo>
                          <a:pt x="967" y="5"/>
                          <a:pt x="974" y="5"/>
                          <a:pt x="981" y="5"/>
                        </a:cubicBezTo>
                        <a:cubicBezTo>
                          <a:pt x="977" y="5"/>
                          <a:pt x="971" y="4"/>
                          <a:pt x="964" y="4"/>
                        </a:cubicBezTo>
                        <a:moveTo>
                          <a:pt x="1314" y="4"/>
                        </a:moveTo>
                        <a:cubicBezTo>
                          <a:pt x="1267" y="6"/>
                          <a:pt x="1267" y="6"/>
                          <a:pt x="1267" y="6"/>
                        </a:cubicBezTo>
                        <a:cubicBezTo>
                          <a:pt x="1265" y="7"/>
                          <a:pt x="1265" y="7"/>
                          <a:pt x="1265" y="7"/>
                        </a:cubicBezTo>
                        <a:cubicBezTo>
                          <a:pt x="1285" y="6"/>
                          <a:pt x="1298" y="6"/>
                          <a:pt x="1308" y="6"/>
                        </a:cubicBezTo>
                        <a:cubicBezTo>
                          <a:pt x="1309" y="5"/>
                          <a:pt x="1310" y="4"/>
                          <a:pt x="1314" y="4"/>
                        </a:cubicBezTo>
                        <a:moveTo>
                          <a:pt x="1343" y="4"/>
                        </a:moveTo>
                        <a:cubicBezTo>
                          <a:pt x="1347" y="4"/>
                          <a:pt x="1349" y="4"/>
                          <a:pt x="1348" y="5"/>
                        </a:cubicBezTo>
                        <a:cubicBezTo>
                          <a:pt x="1353" y="5"/>
                          <a:pt x="1358" y="5"/>
                          <a:pt x="1364" y="5"/>
                        </a:cubicBezTo>
                        <a:cubicBezTo>
                          <a:pt x="1358" y="4"/>
                          <a:pt x="1351" y="4"/>
                          <a:pt x="1343" y="4"/>
                        </a:cubicBezTo>
                        <a:moveTo>
                          <a:pt x="1315" y="4"/>
                        </a:moveTo>
                        <a:cubicBezTo>
                          <a:pt x="1315" y="4"/>
                          <a:pt x="1314" y="4"/>
                          <a:pt x="1314" y="4"/>
                        </a:cubicBezTo>
                        <a:cubicBezTo>
                          <a:pt x="1315" y="4"/>
                          <a:pt x="1315" y="4"/>
                          <a:pt x="1315" y="4"/>
                        </a:cubicBezTo>
                        <a:moveTo>
                          <a:pt x="1341" y="4"/>
                        </a:moveTo>
                        <a:cubicBezTo>
                          <a:pt x="1342" y="4"/>
                          <a:pt x="1343" y="4"/>
                          <a:pt x="1343" y="4"/>
                        </a:cubicBezTo>
                        <a:cubicBezTo>
                          <a:pt x="1343" y="4"/>
                          <a:pt x="1342" y="4"/>
                          <a:pt x="1341" y="4"/>
                        </a:cubicBezTo>
                        <a:moveTo>
                          <a:pt x="1629" y="4"/>
                        </a:moveTo>
                        <a:cubicBezTo>
                          <a:pt x="1620" y="4"/>
                          <a:pt x="1620" y="4"/>
                          <a:pt x="1620" y="4"/>
                        </a:cubicBezTo>
                        <a:cubicBezTo>
                          <a:pt x="1622" y="4"/>
                          <a:pt x="1624" y="4"/>
                          <a:pt x="1626" y="4"/>
                        </a:cubicBezTo>
                        <a:cubicBezTo>
                          <a:pt x="1627" y="4"/>
                          <a:pt x="1628" y="4"/>
                          <a:pt x="1629" y="4"/>
                        </a:cubicBezTo>
                        <a:moveTo>
                          <a:pt x="680" y="3"/>
                        </a:moveTo>
                        <a:cubicBezTo>
                          <a:pt x="678" y="3"/>
                          <a:pt x="675" y="4"/>
                          <a:pt x="671" y="4"/>
                        </a:cubicBezTo>
                        <a:cubicBezTo>
                          <a:pt x="672" y="4"/>
                          <a:pt x="675" y="4"/>
                          <a:pt x="677" y="4"/>
                        </a:cubicBezTo>
                        <a:cubicBezTo>
                          <a:pt x="679" y="4"/>
                          <a:pt x="681" y="3"/>
                          <a:pt x="680" y="3"/>
                        </a:cubicBezTo>
                        <a:moveTo>
                          <a:pt x="1220" y="3"/>
                        </a:moveTo>
                        <a:cubicBezTo>
                          <a:pt x="1223" y="3"/>
                          <a:pt x="1216" y="4"/>
                          <a:pt x="1204" y="4"/>
                        </a:cubicBezTo>
                        <a:cubicBezTo>
                          <a:pt x="1197" y="4"/>
                          <a:pt x="1187" y="3"/>
                          <a:pt x="1177" y="3"/>
                        </a:cubicBezTo>
                        <a:cubicBezTo>
                          <a:pt x="1167" y="3"/>
                          <a:pt x="1157" y="3"/>
                          <a:pt x="1149" y="3"/>
                        </a:cubicBezTo>
                        <a:cubicBezTo>
                          <a:pt x="1141" y="3"/>
                          <a:pt x="1134" y="3"/>
                          <a:pt x="1129" y="3"/>
                        </a:cubicBezTo>
                        <a:cubicBezTo>
                          <a:pt x="1163" y="5"/>
                          <a:pt x="1163" y="5"/>
                          <a:pt x="1163" y="5"/>
                        </a:cubicBezTo>
                        <a:cubicBezTo>
                          <a:pt x="1159" y="4"/>
                          <a:pt x="1155" y="4"/>
                          <a:pt x="1151" y="4"/>
                        </a:cubicBezTo>
                        <a:cubicBezTo>
                          <a:pt x="1135" y="4"/>
                          <a:pt x="1122" y="5"/>
                          <a:pt x="1111" y="5"/>
                        </a:cubicBezTo>
                        <a:cubicBezTo>
                          <a:pt x="1145" y="5"/>
                          <a:pt x="1172" y="6"/>
                          <a:pt x="1187" y="7"/>
                        </a:cubicBezTo>
                        <a:cubicBezTo>
                          <a:pt x="1190" y="7"/>
                          <a:pt x="1195" y="7"/>
                          <a:pt x="1201" y="7"/>
                        </a:cubicBezTo>
                        <a:cubicBezTo>
                          <a:pt x="1213" y="7"/>
                          <a:pt x="1228" y="7"/>
                          <a:pt x="1243" y="6"/>
                        </a:cubicBezTo>
                        <a:cubicBezTo>
                          <a:pt x="1240" y="5"/>
                          <a:pt x="1230" y="4"/>
                          <a:pt x="1220" y="3"/>
                        </a:cubicBezTo>
                        <a:moveTo>
                          <a:pt x="1471" y="3"/>
                        </a:moveTo>
                        <a:cubicBezTo>
                          <a:pt x="1458" y="3"/>
                          <a:pt x="1443" y="3"/>
                          <a:pt x="1424" y="4"/>
                        </a:cubicBezTo>
                        <a:cubicBezTo>
                          <a:pt x="1431" y="4"/>
                          <a:pt x="1440" y="5"/>
                          <a:pt x="1445" y="6"/>
                        </a:cubicBezTo>
                        <a:cubicBezTo>
                          <a:pt x="1477" y="4"/>
                          <a:pt x="1477" y="4"/>
                          <a:pt x="1477" y="4"/>
                        </a:cubicBezTo>
                        <a:cubicBezTo>
                          <a:pt x="1481" y="5"/>
                          <a:pt x="1481" y="5"/>
                          <a:pt x="1481" y="5"/>
                        </a:cubicBezTo>
                        <a:cubicBezTo>
                          <a:pt x="1487" y="4"/>
                          <a:pt x="1496" y="4"/>
                          <a:pt x="1511" y="4"/>
                        </a:cubicBezTo>
                        <a:cubicBezTo>
                          <a:pt x="1500" y="3"/>
                          <a:pt x="1487" y="3"/>
                          <a:pt x="1471" y="3"/>
                        </a:cubicBezTo>
                        <a:moveTo>
                          <a:pt x="2383" y="3"/>
                        </a:moveTo>
                        <a:cubicBezTo>
                          <a:pt x="2373" y="3"/>
                          <a:pt x="2362" y="4"/>
                          <a:pt x="2352" y="4"/>
                        </a:cubicBezTo>
                        <a:cubicBezTo>
                          <a:pt x="2354" y="4"/>
                          <a:pt x="2356" y="4"/>
                          <a:pt x="2357" y="4"/>
                        </a:cubicBezTo>
                        <a:cubicBezTo>
                          <a:pt x="2370" y="4"/>
                          <a:pt x="2381" y="4"/>
                          <a:pt x="2392" y="4"/>
                        </a:cubicBezTo>
                        <a:cubicBezTo>
                          <a:pt x="2390" y="3"/>
                          <a:pt x="2390" y="3"/>
                          <a:pt x="2390" y="3"/>
                        </a:cubicBezTo>
                        <a:cubicBezTo>
                          <a:pt x="2383" y="3"/>
                          <a:pt x="2383" y="3"/>
                          <a:pt x="2383" y="3"/>
                        </a:cubicBezTo>
                        <a:moveTo>
                          <a:pt x="2275" y="3"/>
                        </a:moveTo>
                        <a:cubicBezTo>
                          <a:pt x="2259" y="3"/>
                          <a:pt x="2259" y="3"/>
                          <a:pt x="2259" y="3"/>
                        </a:cubicBezTo>
                        <a:cubicBezTo>
                          <a:pt x="2263" y="3"/>
                          <a:pt x="2266" y="3"/>
                          <a:pt x="2269" y="3"/>
                        </a:cubicBezTo>
                        <a:cubicBezTo>
                          <a:pt x="2270" y="3"/>
                          <a:pt x="2272" y="3"/>
                          <a:pt x="2275" y="3"/>
                        </a:cubicBezTo>
                        <a:moveTo>
                          <a:pt x="440" y="2"/>
                        </a:moveTo>
                        <a:cubicBezTo>
                          <a:pt x="437" y="2"/>
                          <a:pt x="435" y="2"/>
                          <a:pt x="434" y="2"/>
                        </a:cubicBezTo>
                        <a:cubicBezTo>
                          <a:pt x="436" y="2"/>
                          <a:pt x="438" y="2"/>
                          <a:pt x="440" y="3"/>
                        </a:cubicBezTo>
                        <a:cubicBezTo>
                          <a:pt x="443" y="2"/>
                          <a:pt x="446" y="2"/>
                          <a:pt x="449" y="2"/>
                        </a:cubicBezTo>
                        <a:cubicBezTo>
                          <a:pt x="446" y="2"/>
                          <a:pt x="442" y="2"/>
                          <a:pt x="440" y="2"/>
                        </a:cubicBezTo>
                        <a:moveTo>
                          <a:pt x="782" y="0"/>
                        </a:moveTo>
                        <a:cubicBezTo>
                          <a:pt x="787" y="2"/>
                          <a:pt x="714" y="2"/>
                          <a:pt x="698" y="4"/>
                        </a:cubicBezTo>
                        <a:cubicBezTo>
                          <a:pt x="699" y="4"/>
                          <a:pt x="699" y="4"/>
                          <a:pt x="700" y="4"/>
                        </a:cubicBezTo>
                        <a:cubicBezTo>
                          <a:pt x="705" y="4"/>
                          <a:pt x="711" y="4"/>
                          <a:pt x="718" y="4"/>
                        </a:cubicBezTo>
                        <a:cubicBezTo>
                          <a:pt x="825" y="2"/>
                          <a:pt x="825" y="2"/>
                          <a:pt x="825" y="2"/>
                        </a:cubicBezTo>
                        <a:cubicBezTo>
                          <a:pt x="826" y="2"/>
                          <a:pt x="822" y="3"/>
                          <a:pt x="813" y="4"/>
                        </a:cubicBezTo>
                        <a:cubicBezTo>
                          <a:pt x="841" y="4"/>
                          <a:pt x="871" y="5"/>
                          <a:pt x="900" y="5"/>
                        </a:cubicBezTo>
                        <a:cubicBezTo>
                          <a:pt x="907" y="4"/>
                          <a:pt x="913" y="4"/>
                          <a:pt x="918" y="4"/>
                        </a:cubicBezTo>
                        <a:cubicBezTo>
                          <a:pt x="888" y="3"/>
                          <a:pt x="905" y="2"/>
                          <a:pt x="870" y="2"/>
                        </a:cubicBezTo>
                        <a:cubicBezTo>
                          <a:pt x="867" y="2"/>
                          <a:pt x="863" y="2"/>
                          <a:pt x="858" y="2"/>
                        </a:cubicBezTo>
                        <a:cubicBezTo>
                          <a:pt x="840" y="1"/>
                          <a:pt x="886" y="0"/>
                          <a:pt x="901" y="0"/>
                        </a:cubicBezTo>
                        <a:cubicBezTo>
                          <a:pt x="782" y="0"/>
                          <a:pt x="782" y="0"/>
                          <a:pt x="78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44"/>
                  <p:cNvSpPr>
                    <a:spLocks/>
                  </p:cNvSpPr>
                  <p:nvPr/>
                </p:nvSpPr>
                <p:spPr bwMode="auto">
                  <a:xfrm>
                    <a:off x="5529" y="2577"/>
                    <a:ext cx="0" cy="5"/>
                  </a:xfrm>
                  <a:custGeom>
                    <a:avLst/>
                    <a:gdLst>
                      <a:gd name="T0" fmla="*/ 0 h 4"/>
                      <a:gd name="T1" fmla="*/ 2 h 4"/>
                      <a:gd name="T2" fmla="*/ 4 h 4"/>
                      <a:gd name="T3" fmla="*/ 0 h 4"/>
                    </a:gdLst>
                    <a:ahLst/>
                    <a:cxnLst>
                      <a:cxn ang="0">
                        <a:pos x="0" y="T0"/>
                      </a:cxn>
                      <a:cxn ang="0">
                        <a:pos x="0" y="T1"/>
                      </a:cxn>
                      <a:cxn ang="0">
                        <a:pos x="0" y="T2"/>
                      </a:cxn>
                      <a:cxn ang="0">
                        <a:pos x="0" y="T3"/>
                      </a:cxn>
                    </a:cxnLst>
                    <a:rect l="0" t="0" r="r" b="b"/>
                    <a:pathLst>
                      <a:path h="4">
                        <a:moveTo>
                          <a:pt x="0" y="0"/>
                        </a:moveTo>
                        <a:cubicBezTo>
                          <a:pt x="0" y="2"/>
                          <a:pt x="0" y="2"/>
                          <a:pt x="0" y="2"/>
                        </a:cubicBezTo>
                        <a:cubicBezTo>
                          <a:pt x="0" y="3"/>
                          <a:pt x="0" y="4"/>
                          <a:pt x="0" y="4"/>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45"/>
                  <p:cNvSpPr>
                    <a:spLocks/>
                  </p:cNvSpPr>
                  <p:nvPr/>
                </p:nvSpPr>
                <p:spPr bwMode="auto">
                  <a:xfrm>
                    <a:off x="2111" y="210"/>
                    <a:ext cx="36" cy="1"/>
                  </a:xfrm>
                  <a:custGeom>
                    <a:avLst/>
                    <a:gdLst>
                      <a:gd name="T0" fmla="*/ 0 w 27"/>
                      <a:gd name="T1" fmla="*/ 0 h 1"/>
                      <a:gd name="T2" fmla="*/ 26 w 27"/>
                      <a:gd name="T3" fmla="*/ 1 h 1"/>
                      <a:gd name="T4" fmla="*/ 0 w 27"/>
                      <a:gd name="T5" fmla="*/ 0 h 1"/>
                    </a:gdLst>
                    <a:ahLst/>
                    <a:cxnLst>
                      <a:cxn ang="0">
                        <a:pos x="T0" y="T1"/>
                      </a:cxn>
                      <a:cxn ang="0">
                        <a:pos x="T2" y="T3"/>
                      </a:cxn>
                      <a:cxn ang="0">
                        <a:pos x="T4" y="T5"/>
                      </a:cxn>
                    </a:cxnLst>
                    <a:rect l="0" t="0" r="r" b="b"/>
                    <a:pathLst>
                      <a:path w="27" h="1">
                        <a:moveTo>
                          <a:pt x="0" y="0"/>
                        </a:moveTo>
                        <a:cubicBezTo>
                          <a:pt x="14" y="0"/>
                          <a:pt x="21" y="0"/>
                          <a:pt x="26" y="1"/>
                        </a:cubicBezTo>
                        <a:cubicBezTo>
                          <a:pt x="27" y="0"/>
                          <a:pt x="21"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46"/>
                  <p:cNvSpPr>
                    <a:spLocks noEditPoints="1"/>
                  </p:cNvSpPr>
                  <p:nvPr/>
                </p:nvSpPr>
                <p:spPr bwMode="auto">
                  <a:xfrm>
                    <a:off x="1706" y="1514"/>
                    <a:ext cx="1" cy="55"/>
                  </a:xfrm>
                  <a:custGeom>
                    <a:avLst/>
                    <a:gdLst>
                      <a:gd name="T0" fmla="*/ 1 w 1"/>
                      <a:gd name="T1" fmla="*/ 37 h 42"/>
                      <a:gd name="T2" fmla="*/ 1 w 1"/>
                      <a:gd name="T3" fmla="*/ 42 h 42"/>
                      <a:gd name="T4" fmla="*/ 1 w 1"/>
                      <a:gd name="T5" fmla="*/ 37 h 42"/>
                      <a:gd name="T6" fmla="*/ 0 w 1"/>
                      <a:gd name="T7" fmla="*/ 0 h 42"/>
                      <a:gd name="T8" fmla="*/ 0 w 1"/>
                      <a:gd name="T9" fmla="*/ 37 h 42"/>
                      <a:gd name="T10" fmla="*/ 0 w 1"/>
                      <a:gd name="T11" fmla="*/ 34 h 42"/>
                      <a:gd name="T12" fmla="*/ 1 w 1"/>
                      <a:gd name="T13" fmla="*/ 37 h 42"/>
                      <a:gd name="T14" fmla="*/ 0 w 1"/>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2">
                        <a:moveTo>
                          <a:pt x="1" y="37"/>
                        </a:moveTo>
                        <a:cubicBezTo>
                          <a:pt x="1" y="42"/>
                          <a:pt x="1" y="42"/>
                          <a:pt x="1" y="42"/>
                        </a:cubicBezTo>
                        <a:cubicBezTo>
                          <a:pt x="1" y="40"/>
                          <a:pt x="1" y="38"/>
                          <a:pt x="1" y="37"/>
                        </a:cubicBezTo>
                        <a:moveTo>
                          <a:pt x="0" y="0"/>
                        </a:moveTo>
                        <a:cubicBezTo>
                          <a:pt x="0" y="20"/>
                          <a:pt x="0" y="27"/>
                          <a:pt x="0" y="37"/>
                        </a:cubicBezTo>
                        <a:cubicBezTo>
                          <a:pt x="0" y="37"/>
                          <a:pt x="0" y="34"/>
                          <a:pt x="0" y="34"/>
                        </a:cubicBezTo>
                        <a:cubicBezTo>
                          <a:pt x="0" y="34"/>
                          <a:pt x="1" y="35"/>
                          <a:pt x="1" y="37"/>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47"/>
                  <p:cNvSpPr>
                    <a:spLocks/>
                  </p:cNvSpPr>
                  <p:nvPr/>
                </p:nvSpPr>
                <p:spPr bwMode="auto">
                  <a:xfrm>
                    <a:off x="1705" y="1211"/>
                    <a:ext cx="2" cy="38"/>
                  </a:xfrm>
                  <a:custGeom>
                    <a:avLst/>
                    <a:gdLst>
                      <a:gd name="T0" fmla="*/ 1 w 2"/>
                      <a:gd name="T1" fmla="*/ 0 h 29"/>
                      <a:gd name="T2" fmla="*/ 0 w 2"/>
                      <a:gd name="T3" fmla="*/ 21 h 29"/>
                      <a:gd name="T4" fmla="*/ 1 w 2"/>
                      <a:gd name="T5" fmla="*/ 27 h 29"/>
                      <a:gd name="T6" fmla="*/ 1 w 2"/>
                      <a:gd name="T7" fmla="*/ 29 h 29"/>
                      <a:gd name="T8" fmla="*/ 1 w 2"/>
                      <a:gd name="T9" fmla="*/ 7 h 29"/>
                      <a:gd name="T10" fmla="*/ 1 w 2"/>
                      <a:gd name="T11" fmla="*/ 0 h 29"/>
                    </a:gdLst>
                    <a:ahLst/>
                    <a:cxnLst>
                      <a:cxn ang="0">
                        <a:pos x="T0" y="T1"/>
                      </a:cxn>
                      <a:cxn ang="0">
                        <a:pos x="T2" y="T3"/>
                      </a:cxn>
                      <a:cxn ang="0">
                        <a:pos x="T4" y="T5"/>
                      </a:cxn>
                      <a:cxn ang="0">
                        <a:pos x="T6" y="T7"/>
                      </a:cxn>
                      <a:cxn ang="0">
                        <a:pos x="T8" y="T9"/>
                      </a:cxn>
                      <a:cxn ang="0">
                        <a:pos x="T10" y="T11"/>
                      </a:cxn>
                    </a:cxnLst>
                    <a:rect l="0" t="0" r="r" b="b"/>
                    <a:pathLst>
                      <a:path w="2" h="29">
                        <a:moveTo>
                          <a:pt x="1" y="0"/>
                        </a:moveTo>
                        <a:cubicBezTo>
                          <a:pt x="1" y="6"/>
                          <a:pt x="1" y="13"/>
                          <a:pt x="0" y="21"/>
                        </a:cubicBezTo>
                        <a:cubicBezTo>
                          <a:pt x="1" y="23"/>
                          <a:pt x="1" y="23"/>
                          <a:pt x="1" y="27"/>
                        </a:cubicBezTo>
                        <a:cubicBezTo>
                          <a:pt x="1" y="29"/>
                          <a:pt x="1" y="29"/>
                          <a:pt x="1" y="29"/>
                        </a:cubicBezTo>
                        <a:cubicBezTo>
                          <a:pt x="2" y="29"/>
                          <a:pt x="1" y="18"/>
                          <a:pt x="1" y="7"/>
                        </a:cubicBezTo>
                        <a:cubicBezTo>
                          <a:pt x="1" y="4"/>
                          <a:pt x="1" y="2"/>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48"/>
                  <p:cNvSpPr>
                    <a:spLocks/>
                  </p:cNvSpPr>
                  <p:nvPr/>
                </p:nvSpPr>
                <p:spPr bwMode="auto">
                  <a:xfrm>
                    <a:off x="1683" y="652"/>
                    <a:ext cx="3" cy="74"/>
                  </a:xfrm>
                  <a:custGeom>
                    <a:avLst/>
                    <a:gdLst>
                      <a:gd name="T0" fmla="*/ 0 w 2"/>
                      <a:gd name="T1" fmla="*/ 0 h 56"/>
                      <a:gd name="T2" fmla="*/ 0 w 2"/>
                      <a:gd name="T3" fmla="*/ 27 h 56"/>
                      <a:gd name="T4" fmla="*/ 1 w 2"/>
                      <a:gd name="T5" fmla="*/ 56 h 56"/>
                      <a:gd name="T6" fmla="*/ 2 w 2"/>
                      <a:gd name="T7" fmla="*/ 42 h 56"/>
                      <a:gd name="T8" fmla="*/ 1 w 2"/>
                      <a:gd name="T9" fmla="*/ 49 h 56"/>
                      <a:gd name="T10" fmla="*/ 1 w 2"/>
                      <a:gd name="T11" fmla="*/ 23 h 56"/>
                      <a:gd name="T12" fmla="*/ 0 w 2"/>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 h="56">
                        <a:moveTo>
                          <a:pt x="0" y="0"/>
                        </a:moveTo>
                        <a:cubicBezTo>
                          <a:pt x="0" y="0"/>
                          <a:pt x="0" y="7"/>
                          <a:pt x="0" y="27"/>
                        </a:cubicBezTo>
                        <a:cubicBezTo>
                          <a:pt x="0" y="30"/>
                          <a:pt x="1" y="56"/>
                          <a:pt x="1" y="56"/>
                        </a:cubicBezTo>
                        <a:cubicBezTo>
                          <a:pt x="1" y="56"/>
                          <a:pt x="2" y="52"/>
                          <a:pt x="2" y="42"/>
                        </a:cubicBezTo>
                        <a:cubicBezTo>
                          <a:pt x="1" y="49"/>
                          <a:pt x="1" y="49"/>
                          <a:pt x="1" y="49"/>
                        </a:cubicBezTo>
                        <a:cubicBezTo>
                          <a:pt x="1" y="40"/>
                          <a:pt x="1" y="32"/>
                          <a:pt x="1" y="23"/>
                        </a:cubicBezTo>
                        <a:cubicBezTo>
                          <a:pt x="1" y="12"/>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49"/>
                  <p:cNvSpPr>
                    <a:spLocks/>
                  </p:cNvSpPr>
                  <p:nvPr/>
                </p:nvSpPr>
                <p:spPr bwMode="auto">
                  <a:xfrm>
                    <a:off x="2197" y="218"/>
                    <a:ext cx="17" cy="4"/>
                  </a:xfrm>
                  <a:custGeom>
                    <a:avLst/>
                    <a:gdLst>
                      <a:gd name="T0" fmla="*/ 13 w 13"/>
                      <a:gd name="T1" fmla="*/ 0 h 3"/>
                      <a:gd name="T2" fmla="*/ 0 w 13"/>
                      <a:gd name="T3" fmla="*/ 0 h 3"/>
                      <a:gd name="T4" fmla="*/ 0 w 13"/>
                      <a:gd name="T5" fmla="*/ 1 h 3"/>
                      <a:gd name="T6" fmla="*/ 11 w 13"/>
                      <a:gd name="T7" fmla="*/ 1 h 3"/>
                      <a:gd name="T8" fmla="*/ 11 w 13"/>
                      <a:gd name="T9" fmla="*/ 1 h 3"/>
                      <a:gd name="T10" fmla="*/ 11 w 13"/>
                      <a:gd name="T11" fmla="*/ 1 h 3"/>
                      <a:gd name="T12" fmla="*/ 1 w 13"/>
                      <a:gd name="T13" fmla="*/ 2 h 3"/>
                      <a:gd name="T14" fmla="*/ 1 w 13"/>
                      <a:gd name="T15" fmla="*/ 3 h 3"/>
                      <a:gd name="T16" fmla="*/ 5 w 13"/>
                      <a:gd name="T17" fmla="*/ 3 h 3"/>
                      <a:gd name="T18" fmla="*/ 12 w 13"/>
                      <a:gd name="T19" fmla="*/ 1 h 3"/>
                      <a:gd name="T20" fmla="*/ 11 w 13"/>
                      <a:gd name="T21" fmla="*/ 1 h 3"/>
                      <a:gd name="T22" fmla="*/ 12 w 13"/>
                      <a:gd name="T23" fmla="*/ 1 h 3"/>
                      <a:gd name="T24" fmla="*/ 13 w 1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3">
                        <a:moveTo>
                          <a:pt x="13" y="0"/>
                        </a:moveTo>
                        <a:cubicBezTo>
                          <a:pt x="0" y="0"/>
                          <a:pt x="0" y="0"/>
                          <a:pt x="0" y="0"/>
                        </a:cubicBezTo>
                        <a:cubicBezTo>
                          <a:pt x="0" y="1"/>
                          <a:pt x="0" y="1"/>
                          <a:pt x="0" y="1"/>
                        </a:cubicBezTo>
                        <a:cubicBezTo>
                          <a:pt x="4" y="1"/>
                          <a:pt x="8" y="1"/>
                          <a:pt x="11" y="1"/>
                        </a:cubicBezTo>
                        <a:cubicBezTo>
                          <a:pt x="11" y="1"/>
                          <a:pt x="11" y="1"/>
                          <a:pt x="11" y="1"/>
                        </a:cubicBezTo>
                        <a:cubicBezTo>
                          <a:pt x="11" y="1"/>
                          <a:pt x="11" y="1"/>
                          <a:pt x="11" y="1"/>
                        </a:cubicBezTo>
                        <a:cubicBezTo>
                          <a:pt x="8" y="1"/>
                          <a:pt x="4" y="1"/>
                          <a:pt x="1" y="2"/>
                        </a:cubicBezTo>
                        <a:cubicBezTo>
                          <a:pt x="1" y="3"/>
                          <a:pt x="1" y="3"/>
                          <a:pt x="1" y="3"/>
                        </a:cubicBezTo>
                        <a:cubicBezTo>
                          <a:pt x="3" y="3"/>
                          <a:pt x="4" y="3"/>
                          <a:pt x="5" y="3"/>
                        </a:cubicBezTo>
                        <a:cubicBezTo>
                          <a:pt x="12" y="1"/>
                          <a:pt x="12" y="1"/>
                          <a:pt x="12" y="1"/>
                        </a:cubicBezTo>
                        <a:cubicBezTo>
                          <a:pt x="12" y="1"/>
                          <a:pt x="11" y="1"/>
                          <a:pt x="11" y="1"/>
                        </a:cubicBezTo>
                        <a:cubicBezTo>
                          <a:pt x="11" y="1"/>
                          <a:pt x="12" y="1"/>
                          <a:pt x="12" y="1"/>
                        </a:cubicBezTo>
                        <a:cubicBezTo>
                          <a:pt x="13" y="0"/>
                          <a:pt x="13" y="0"/>
                          <a:pt x="13"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0"/>
                  <p:cNvSpPr>
                    <a:spLocks/>
                  </p:cNvSpPr>
                  <p:nvPr/>
                </p:nvSpPr>
                <p:spPr bwMode="auto">
                  <a:xfrm>
                    <a:off x="2990" y="206"/>
                    <a:ext cx="130" cy="4"/>
                  </a:xfrm>
                  <a:custGeom>
                    <a:avLst/>
                    <a:gdLst>
                      <a:gd name="T0" fmla="*/ 64 w 98"/>
                      <a:gd name="T1" fmla="*/ 0 h 3"/>
                      <a:gd name="T2" fmla="*/ 46 w 98"/>
                      <a:gd name="T3" fmla="*/ 0 h 3"/>
                      <a:gd name="T4" fmla="*/ 32 w 98"/>
                      <a:gd name="T5" fmla="*/ 1 h 3"/>
                      <a:gd name="T6" fmla="*/ 14 w 98"/>
                      <a:gd name="T7" fmla="*/ 1 h 3"/>
                      <a:gd name="T8" fmla="*/ 44 w 98"/>
                      <a:gd name="T9" fmla="*/ 3 h 3"/>
                      <a:gd name="T10" fmla="*/ 82 w 98"/>
                      <a:gd name="T11" fmla="*/ 0 h 3"/>
                      <a:gd name="T12" fmla="*/ 64 w 9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8" h="3">
                        <a:moveTo>
                          <a:pt x="64" y="0"/>
                        </a:moveTo>
                        <a:cubicBezTo>
                          <a:pt x="51" y="0"/>
                          <a:pt x="48" y="0"/>
                          <a:pt x="46" y="0"/>
                        </a:cubicBezTo>
                        <a:cubicBezTo>
                          <a:pt x="44" y="1"/>
                          <a:pt x="43" y="1"/>
                          <a:pt x="32" y="1"/>
                        </a:cubicBezTo>
                        <a:cubicBezTo>
                          <a:pt x="28" y="1"/>
                          <a:pt x="22" y="1"/>
                          <a:pt x="14" y="1"/>
                        </a:cubicBezTo>
                        <a:cubicBezTo>
                          <a:pt x="0" y="2"/>
                          <a:pt x="58" y="2"/>
                          <a:pt x="44" y="3"/>
                        </a:cubicBezTo>
                        <a:cubicBezTo>
                          <a:pt x="80" y="2"/>
                          <a:pt x="98" y="2"/>
                          <a:pt x="82" y="0"/>
                        </a:cubicBezTo>
                        <a:cubicBezTo>
                          <a:pt x="74" y="0"/>
                          <a:pt x="69" y="0"/>
                          <a:pt x="64"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1"/>
                  <p:cNvSpPr>
                    <a:spLocks/>
                  </p:cNvSpPr>
                  <p:nvPr/>
                </p:nvSpPr>
                <p:spPr bwMode="auto">
                  <a:xfrm>
                    <a:off x="3023" y="210"/>
                    <a:ext cx="25" cy="0"/>
                  </a:xfrm>
                  <a:custGeom>
                    <a:avLst/>
                    <a:gdLst>
                      <a:gd name="T0" fmla="*/ 19 w 19"/>
                      <a:gd name="T1" fmla="*/ 0 w 19"/>
                      <a:gd name="T2" fmla="*/ 19 w 19"/>
                    </a:gdLst>
                    <a:ahLst/>
                    <a:cxnLst>
                      <a:cxn ang="0">
                        <a:pos x="T0" y="0"/>
                      </a:cxn>
                      <a:cxn ang="0">
                        <a:pos x="T1" y="0"/>
                      </a:cxn>
                      <a:cxn ang="0">
                        <a:pos x="T2" y="0"/>
                      </a:cxn>
                    </a:cxnLst>
                    <a:rect l="0" t="0" r="r" b="b"/>
                    <a:pathLst>
                      <a:path w="19">
                        <a:moveTo>
                          <a:pt x="19" y="0"/>
                        </a:moveTo>
                        <a:cubicBezTo>
                          <a:pt x="13" y="0"/>
                          <a:pt x="7" y="0"/>
                          <a:pt x="0" y="0"/>
                        </a:cubicBezTo>
                        <a:cubicBezTo>
                          <a:pt x="11" y="0"/>
                          <a:pt x="16" y="0"/>
                          <a:pt x="19"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2"/>
                  <p:cNvSpPr>
                    <a:spLocks noEditPoints="1"/>
                  </p:cNvSpPr>
                  <p:nvPr/>
                </p:nvSpPr>
                <p:spPr bwMode="auto">
                  <a:xfrm>
                    <a:off x="1780" y="4036"/>
                    <a:ext cx="51" cy="1"/>
                  </a:xfrm>
                  <a:custGeom>
                    <a:avLst/>
                    <a:gdLst>
                      <a:gd name="T0" fmla="*/ 23 w 38"/>
                      <a:gd name="T1" fmla="*/ 0 h 1"/>
                      <a:gd name="T2" fmla="*/ 17 w 38"/>
                      <a:gd name="T3" fmla="*/ 1 h 1"/>
                      <a:gd name="T4" fmla="*/ 25 w 38"/>
                      <a:gd name="T5" fmla="*/ 1 h 1"/>
                      <a:gd name="T6" fmla="*/ 38 w 38"/>
                      <a:gd name="T7" fmla="*/ 1 h 1"/>
                      <a:gd name="T8" fmla="*/ 23 w 38"/>
                      <a:gd name="T9" fmla="*/ 0 h 1"/>
                      <a:gd name="T10" fmla="*/ 0 w 38"/>
                      <a:gd name="T11" fmla="*/ 0 h 1"/>
                      <a:gd name="T12" fmla="*/ 13 w 38"/>
                      <a:gd name="T13" fmla="*/ 0 h 1"/>
                      <a:gd name="T14" fmla="*/ 22 w 38"/>
                      <a:gd name="T15" fmla="*/ 0 h 1"/>
                      <a:gd name="T16" fmla="*/ 0 w 38"/>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
                        <a:moveTo>
                          <a:pt x="23" y="0"/>
                        </a:moveTo>
                        <a:cubicBezTo>
                          <a:pt x="17" y="1"/>
                          <a:pt x="17" y="1"/>
                          <a:pt x="17" y="1"/>
                        </a:cubicBezTo>
                        <a:cubicBezTo>
                          <a:pt x="25" y="1"/>
                          <a:pt x="25" y="1"/>
                          <a:pt x="25" y="1"/>
                        </a:cubicBezTo>
                        <a:cubicBezTo>
                          <a:pt x="38" y="1"/>
                          <a:pt x="38" y="1"/>
                          <a:pt x="38" y="1"/>
                        </a:cubicBezTo>
                        <a:cubicBezTo>
                          <a:pt x="23" y="0"/>
                          <a:pt x="23" y="0"/>
                          <a:pt x="23" y="0"/>
                        </a:cubicBezTo>
                        <a:moveTo>
                          <a:pt x="0" y="0"/>
                        </a:moveTo>
                        <a:cubicBezTo>
                          <a:pt x="13" y="0"/>
                          <a:pt x="13" y="0"/>
                          <a:pt x="13" y="0"/>
                        </a:cubicBezTo>
                        <a:cubicBezTo>
                          <a:pt x="16" y="0"/>
                          <a:pt x="19" y="0"/>
                          <a:pt x="22" y="0"/>
                        </a:cubicBezTo>
                        <a:cubicBezTo>
                          <a:pt x="0" y="0"/>
                          <a:pt x="0" y="0"/>
                          <a:pt x="0"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3"/>
                  <p:cNvSpPr>
                    <a:spLocks/>
                  </p:cNvSpPr>
                  <p:nvPr/>
                </p:nvSpPr>
                <p:spPr bwMode="auto">
                  <a:xfrm>
                    <a:off x="1701" y="4038"/>
                    <a:ext cx="9" cy="2"/>
                  </a:xfrm>
                  <a:custGeom>
                    <a:avLst/>
                    <a:gdLst>
                      <a:gd name="T0" fmla="*/ 1 w 7"/>
                      <a:gd name="T1" fmla="*/ 0 h 1"/>
                      <a:gd name="T2" fmla="*/ 0 w 7"/>
                      <a:gd name="T3" fmla="*/ 1 h 1"/>
                      <a:gd name="T4" fmla="*/ 0 w 7"/>
                      <a:gd name="T5" fmla="*/ 1 h 1"/>
                      <a:gd name="T6" fmla="*/ 2 w 7"/>
                      <a:gd name="T7" fmla="*/ 1 h 1"/>
                      <a:gd name="T8" fmla="*/ 7 w 7"/>
                      <a:gd name="T9" fmla="*/ 1 h 1"/>
                      <a:gd name="T10" fmla="*/ 1 w 7"/>
                      <a:gd name="T11" fmla="*/ 0 h 1"/>
                    </a:gdLst>
                    <a:ahLst/>
                    <a:cxnLst>
                      <a:cxn ang="0">
                        <a:pos x="T0" y="T1"/>
                      </a:cxn>
                      <a:cxn ang="0">
                        <a:pos x="T2" y="T3"/>
                      </a:cxn>
                      <a:cxn ang="0">
                        <a:pos x="T4" y="T5"/>
                      </a:cxn>
                      <a:cxn ang="0">
                        <a:pos x="T6" y="T7"/>
                      </a:cxn>
                      <a:cxn ang="0">
                        <a:pos x="T8" y="T9"/>
                      </a:cxn>
                      <a:cxn ang="0">
                        <a:pos x="T10" y="T11"/>
                      </a:cxn>
                    </a:cxnLst>
                    <a:rect l="0" t="0" r="r" b="b"/>
                    <a:pathLst>
                      <a:path w="7" h="1">
                        <a:moveTo>
                          <a:pt x="1" y="0"/>
                        </a:moveTo>
                        <a:cubicBezTo>
                          <a:pt x="0" y="1"/>
                          <a:pt x="0" y="1"/>
                          <a:pt x="0" y="1"/>
                        </a:cubicBezTo>
                        <a:cubicBezTo>
                          <a:pt x="0" y="1"/>
                          <a:pt x="0" y="1"/>
                          <a:pt x="0" y="1"/>
                        </a:cubicBezTo>
                        <a:cubicBezTo>
                          <a:pt x="1" y="1"/>
                          <a:pt x="1" y="1"/>
                          <a:pt x="2" y="1"/>
                        </a:cubicBezTo>
                        <a:cubicBezTo>
                          <a:pt x="4" y="1"/>
                          <a:pt x="5" y="1"/>
                          <a:pt x="7" y="1"/>
                        </a:cubicBezTo>
                        <a:cubicBezTo>
                          <a:pt x="4" y="1"/>
                          <a:pt x="2" y="1"/>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4"/>
                  <p:cNvSpPr>
                    <a:spLocks/>
                  </p:cNvSpPr>
                  <p:nvPr/>
                </p:nvSpPr>
                <p:spPr bwMode="auto">
                  <a:xfrm>
                    <a:off x="5530" y="894"/>
                    <a:ext cx="3" cy="44"/>
                  </a:xfrm>
                  <a:custGeom>
                    <a:avLst/>
                    <a:gdLst>
                      <a:gd name="T0" fmla="*/ 1 w 2"/>
                      <a:gd name="T1" fmla="*/ 0 h 33"/>
                      <a:gd name="T2" fmla="*/ 0 w 2"/>
                      <a:gd name="T3" fmla="*/ 33 h 33"/>
                      <a:gd name="T4" fmla="*/ 2 w 2"/>
                      <a:gd name="T5" fmla="*/ 3 h 33"/>
                      <a:gd name="T6" fmla="*/ 1 w 2"/>
                      <a:gd name="T7" fmla="*/ 0 h 33"/>
                    </a:gdLst>
                    <a:ahLst/>
                    <a:cxnLst>
                      <a:cxn ang="0">
                        <a:pos x="T0" y="T1"/>
                      </a:cxn>
                      <a:cxn ang="0">
                        <a:pos x="T2" y="T3"/>
                      </a:cxn>
                      <a:cxn ang="0">
                        <a:pos x="T4" y="T5"/>
                      </a:cxn>
                      <a:cxn ang="0">
                        <a:pos x="T6" y="T7"/>
                      </a:cxn>
                    </a:cxnLst>
                    <a:rect l="0" t="0" r="r" b="b"/>
                    <a:pathLst>
                      <a:path w="2" h="33">
                        <a:moveTo>
                          <a:pt x="1" y="0"/>
                        </a:moveTo>
                        <a:cubicBezTo>
                          <a:pt x="1" y="6"/>
                          <a:pt x="1" y="15"/>
                          <a:pt x="0" y="33"/>
                        </a:cubicBezTo>
                        <a:cubicBezTo>
                          <a:pt x="2" y="3"/>
                          <a:pt x="2" y="3"/>
                          <a:pt x="2" y="3"/>
                        </a:cubicBezTo>
                        <a:cubicBezTo>
                          <a:pt x="1" y="0"/>
                          <a:pt x="1" y="0"/>
                          <a:pt x="1"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5"/>
                  <p:cNvSpPr>
                    <a:spLocks/>
                  </p:cNvSpPr>
                  <p:nvPr/>
                </p:nvSpPr>
                <p:spPr bwMode="auto">
                  <a:xfrm>
                    <a:off x="5528" y="1575"/>
                    <a:ext cx="2" cy="21"/>
                  </a:xfrm>
                  <a:custGeom>
                    <a:avLst/>
                    <a:gdLst>
                      <a:gd name="T0" fmla="*/ 2 w 2"/>
                      <a:gd name="T1" fmla="*/ 0 h 21"/>
                      <a:gd name="T2" fmla="*/ 0 w 2"/>
                      <a:gd name="T3" fmla="*/ 21 h 21"/>
                      <a:gd name="T4" fmla="*/ 2 w 2"/>
                      <a:gd name="T5" fmla="*/ 12 h 21"/>
                      <a:gd name="T6" fmla="*/ 2 w 2"/>
                      <a:gd name="T7" fmla="*/ 0 h 21"/>
                    </a:gdLst>
                    <a:ahLst/>
                    <a:cxnLst>
                      <a:cxn ang="0">
                        <a:pos x="T0" y="T1"/>
                      </a:cxn>
                      <a:cxn ang="0">
                        <a:pos x="T2" y="T3"/>
                      </a:cxn>
                      <a:cxn ang="0">
                        <a:pos x="T4" y="T5"/>
                      </a:cxn>
                      <a:cxn ang="0">
                        <a:pos x="T6" y="T7"/>
                      </a:cxn>
                    </a:cxnLst>
                    <a:rect l="0" t="0" r="r" b="b"/>
                    <a:pathLst>
                      <a:path w="2" h="21">
                        <a:moveTo>
                          <a:pt x="2" y="0"/>
                        </a:moveTo>
                        <a:lnTo>
                          <a:pt x="0" y="21"/>
                        </a:lnTo>
                        <a:lnTo>
                          <a:pt x="2" y="12"/>
                        </a:lnTo>
                        <a:lnTo>
                          <a:pt x="2" y="0"/>
                        </a:lnTo>
                        <a:close/>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6"/>
                  <p:cNvSpPr>
                    <a:spLocks/>
                  </p:cNvSpPr>
                  <p:nvPr/>
                </p:nvSpPr>
                <p:spPr bwMode="auto">
                  <a:xfrm>
                    <a:off x="5528" y="1575"/>
                    <a:ext cx="2" cy="21"/>
                  </a:xfrm>
                  <a:custGeom>
                    <a:avLst/>
                    <a:gdLst>
                      <a:gd name="T0" fmla="*/ 2 w 2"/>
                      <a:gd name="T1" fmla="*/ 0 h 21"/>
                      <a:gd name="T2" fmla="*/ 0 w 2"/>
                      <a:gd name="T3" fmla="*/ 21 h 21"/>
                      <a:gd name="T4" fmla="*/ 2 w 2"/>
                      <a:gd name="T5" fmla="*/ 12 h 21"/>
                      <a:gd name="T6" fmla="*/ 2 w 2"/>
                      <a:gd name="T7" fmla="*/ 0 h 21"/>
                    </a:gdLst>
                    <a:ahLst/>
                    <a:cxnLst>
                      <a:cxn ang="0">
                        <a:pos x="T0" y="T1"/>
                      </a:cxn>
                      <a:cxn ang="0">
                        <a:pos x="T2" y="T3"/>
                      </a:cxn>
                      <a:cxn ang="0">
                        <a:pos x="T4" y="T5"/>
                      </a:cxn>
                      <a:cxn ang="0">
                        <a:pos x="T6" y="T7"/>
                      </a:cxn>
                    </a:cxnLst>
                    <a:rect l="0" t="0" r="r" b="b"/>
                    <a:pathLst>
                      <a:path w="2" h="21">
                        <a:moveTo>
                          <a:pt x="2" y="0"/>
                        </a:moveTo>
                        <a:lnTo>
                          <a:pt x="0" y="21"/>
                        </a:lnTo>
                        <a:lnTo>
                          <a:pt x="2" y="1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7"/>
                  <p:cNvSpPr>
                    <a:spLocks noEditPoints="1"/>
                  </p:cNvSpPr>
                  <p:nvPr/>
                </p:nvSpPr>
                <p:spPr bwMode="auto">
                  <a:xfrm>
                    <a:off x="5532" y="2088"/>
                    <a:ext cx="2" cy="76"/>
                  </a:xfrm>
                  <a:custGeom>
                    <a:avLst/>
                    <a:gdLst>
                      <a:gd name="T0" fmla="*/ 2 w 2"/>
                      <a:gd name="T1" fmla="*/ 7 h 57"/>
                      <a:gd name="T2" fmla="*/ 1 w 2"/>
                      <a:gd name="T3" fmla="*/ 57 h 57"/>
                      <a:gd name="T4" fmla="*/ 2 w 2"/>
                      <a:gd name="T5" fmla="*/ 57 h 57"/>
                      <a:gd name="T6" fmla="*/ 2 w 2"/>
                      <a:gd name="T7" fmla="*/ 7 h 57"/>
                      <a:gd name="T8" fmla="*/ 2 w 2"/>
                      <a:gd name="T9" fmla="*/ 0 h 57"/>
                      <a:gd name="T10" fmla="*/ 2 w 2"/>
                      <a:gd name="T11" fmla="*/ 7 h 57"/>
                      <a:gd name="T12" fmla="*/ 2 w 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2" h="57">
                        <a:moveTo>
                          <a:pt x="2" y="7"/>
                        </a:moveTo>
                        <a:cubicBezTo>
                          <a:pt x="2" y="38"/>
                          <a:pt x="0" y="57"/>
                          <a:pt x="1" y="57"/>
                        </a:cubicBezTo>
                        <a:cubicBezTo>
                          <a:pt x="1" y="57"/>
                          <a:pt x="2" y="57"/>
                          <a:pt x="2" y="57"/>
                        </a:cubicBezTo>
                        <a:cubicBezTo>
                          <a:pt x="2" y="41"/>
                          <a:pt x="2" y="23"/>
                          <a:pt x="2" y="7"/>
                        </a:cubicBezTo>
                        <a:moveTo>
                          <a:pt x="2" y="0"/>
                        </a:moveTo>
                        <a:cubicBezTo>
                          <a:pt x="2" y="2"/>
                          <a:pt x="2" y="5"/>
                          <a:pt x="2" y="7"/>
                        </a:cubicBezTo>
                        <a:cubicBezTo>
                          <a:pt x="2" y="5"/>
                          <a:pt x="2" y="3"/>
                          <a:pt x="2" y="0"/>
                        </a:cubicBezTo>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8"/>
                  <p:cNvSpPr>
                    <a:spLocks noEditPoints="1"/>
                  </p:cNvSpPr>
                  <p:nvPr/>
                </p:nvSpPr>
                <p:spPr bwMode="auto">
                  <a:xfrm>
                    <a:off x="5528" y="4026"/>
                    <a:ext cx="1" cy="23"/>
                  </a:xfrm>
                  <a:custGeom>
                    <a:avLst/>
                    <a:gdLst>
                      <a:gd name="T0" fmla="*/ 1 w 1"/>
                      <a:gd name="T1" fmla="*/ 3 h 17"/>
                      <a:gd name="T2" fmla="*/ 1 w 1"/>
                      <a:gd name="T3" fmla="*/ 16 h 17"/>
                      <a:gd name="T4" fmla="*/ 1 w 1"/>
                      <a:gd name="T5" fmla="*/ 17 h 17"/>
                      <a:gd name="T6" fmla="*/ 1 w 1"/>
                      <a:gd name="T7" fmla="*/ 3 h 17"/>
                      <a:gd name="T8" fmla="*/ 0 w 1"/>
                      <a:gd name="T9" fmla="*/ 0 h 17"/>
                      <a:gd name="T10" fmla="*/ 0 w 1"/>
                      <a:gd name="T11" fmla="*/ 2 h 17"/>
                      <a:gd name="T12" fmla="*/ 0 w 1"/>
                      <a:gd name="T13" fmla="*/ 4 h 17"/>
                      <a:gd name="T14" fmla="*/ 0 w 1"/>
                      <a:gd name="T15" fmla="*/ 4 h 17"/>
                      <a:gd name="T16" fmla="*/ 1 w 1"/>
                      <a:gd name="T17" fmla="*/ 16 h 17"/>
                      <a:gd name="T18" fmla="*/ 1 w 1"/>
                      <a:gd name="T19" fmla="*/ 4 h 17"/>
                      <a:gd name="T20" fmla="*/ 1 w 1"/>
                      <a:gd name="T21" fmla="*/ 1 h 17"/>
                      <a:gd name="T22" fmla="*/ 0 w 1"/>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7">
                        <a:moveTo>
                          <a:pt x="1" y="3"/>
                        </a:moveTo>
                        <a:cubicBezTo>
                          <a:pt x="1" y="7"/>
                          <a:pt x="1" y="12"/>
                          <a:pt x="1" y="16"/>
                        </a:cubicBezTo>
                        <a:cubicBezTo>
                          <a:pt x="1" y="17"/>
                          <a:pt x="1" y="16"/>
                          <a:pt x="1" y="17"/>
                        </a:cubicBezTo>
                        <a:cubicBezTo>
                          <a:pt x="1" y="10"/>
                          <a:pt x="1" y="5"/>
                          <a:pt x="1" y="3"/>
                        </a:cubicBezTo>
                        <a:moveTo>
                          <a:pt x="0" y="0"/>
                        </a:moveTo>
                        <a:cubicBezTo>
                          <a:pt x="0" y="0"/>
                          <a:pt x="0" y="1"/>
                          <a:pt x="0" y="2"/>
                        </a:cubicBezTo>
                        <a:cubicBezTo>
                          <a:pt x="0" y="3"/>
                          <a:pt x="0" y="4"/>
                          <a:pt x="0" y="4"/>
                        </a:cubicBezTo>
                        <a:cubicBezTo>
                          <a:pt x="0" y="4"/>
                          <a:pt x="0" y="4"/>
                          <a:pt x="0" y="4"/>
                        </a:cubicBezTo>
                        <a:cubicBezTo>
                          <a:pt x="0" y="13"/>
                          <a:pt x="0" y="16"/>
                          <a:pt x="1" y="16"/>
                        </a:cubicBezTo>
                        <a:cubicBezTo>
                          <a:pt x="1" y="13"/>
                          <a:pt x="1" y="9"/>
                          <a:pt x="1" y="4"/>
                        </a:cubicBezTo>
                        <a:cubicBezTo>
                          <a:pt x="1" y="3"/>
                          <a:pt x="1" y="2"/>
                          <a:pt x="1" y="1"/>
                        </a:cubicBezTo>
                        <a:cubicBezTo>
                          <a:pt x="1"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9"/>
                  <p:cNvSpPr>
                    <a:spLocks/>
                  </p:cNvSpPr>
                  <p:nvPr/>
                </p:nvSpPr>
                <p:spPr bwMode="auto">
                  <a:xfrm>
                    <a:off x="5529" y="4028"/>
                    <a:ext cx="0" cy="20"/>
                  </a:xfrm>
                  <a:custGeom>
                    <a:avLst/>
                    <a:gdLst>
                      <a:gd name="T0" fmla="*/ 0 h 15"/>
                      <a:gd name="T1" fmla="*/ 3 h 15"/>
                      <a:gd name="T2" fmla="*/ 15 h 15"/>
                      <a:gd name="T3" fmla="*/ 15 h 15"/>
                      <a:gd name="T4" fmla="*/ 2 h 15"/>
                      <a:gd name="T5" fmla="*/ 0 h 15"/>
                    </a:gdLst>
                    <a:ahLst/>
                    <a:cxnLst>
                      <a:cxn ang="0">
                        <a:pos x="0" y="T0"/>
                      </a:cxn>
                      <a:cxn ang="0">
                        <a:pos x="0" y="T1"/>
                      </a:cxn>
                      <a:cxn ang="0">
                        <a:pos x="0" y="T2"/>
                      </a:cxn>
                      <a:cxn ang="0">
                        <a:pos x="0" y="T3"/>
                      </a:cxn>
                      <a:cxn ang="0">
                        <a:pos x="0" y="T4"/>
                      </a:cxn>
                      <a:cxn ang="0">
                        <a:pos x="0" y="T5"/>
                      </a:cxn>
                    </a:cxnLst>
                    <a:rect l="0" t="0" r="r" b="b"/>
                    <a:pathLst>
                      <a:path h="15">
                        <a:moveTo>
                          <a:pt x="0" y="0"/>
                        </a:moveTo>
                        <a:cubicBezTo>
                          <a:pt x="0" y="1"/>
                          <a:pt x="0" y="2"/>
                          <a:pt x="0" y="3"/>
                        </a:cubicBezTo>
                        <a:cubicBezTo>
                          <a:pt x="0" y="8"/>
                          <a:pt x="0" y="12"/>
                          <a:pt x="0" y="15"/>
                        </a:cubicBezTo>
                        <a:cubicBezTo>
                          <a:pt x="0" y="15"/>
                          <a:pt x="0" y="15"/>
                          <a:pt x="0" y="15"/>
                        </a:cubicBezTo>
                        <a:cubicBezTo>
                          <a:pt x="0" y="11"/>
                          <a:pt x="0" y="6"/>
                          <a:pt x="0" y="2"/>
                        </a:cubicBezTo>
                        <a:cubicBezTo>
                          <a:pt x="0" y="1"/>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60"/>
                  <p:cNvSpPr>
                    <a:spLocks/>
                  </p:cNvSpPr>
                  <p:nvPr/>
                </p:nvSpPr>
                <p:spPr bwMode="auto">
                  <a:xfrm>
                    <a:off x="5521" y="3610"/>
                    <a:ext cx="3" cy="55"/>
                  </a:xfrm>
                  <a:custGeom>
                    <a:avLst/>
                    <a:gdLst>
                      <a:gd name="T0" fmla="*/ 0 w 3"/>
                      <a:gd name="T1" fmla="*/ 0 h 55"/>
                      <a:gd name="T2" fmla="*/ 1 w 3"/>
                      <a:gd name="T3" fmla="*/ 49 h 55"/>
                      <a:gd name="T4" fmla="*/ 3 w 3"/>
                      <a:gd name="T5" fmla="*/ 55 h 55"/>
                      <a:gd name="T6" fmla="*/ 0 w 3"/>
                      <a:gd name="T7" fmla="*/ 0 h 55"/>
                    </a:gdLst>
                    <a:ahLst/>
                    <a:cxnLst>
                      <a:cxn ang="0">
                        <a:pos x="T0" y="T1"/>
                      </a:cxn>
                      <a:cxn ang="0">
                        <a:pos x="T2" y="T3"/>
                      </a:cxn>
                      <a:cxn ang="0">
                        <a:pos x="T4" y="T5"/>
                      </a:cxn>
                      <a:cxn ang="0">
                        <a:pos x="T6" y="T7"/>
                      </a:cxn>
                    </a:cxnLst>
                    <a:rect l="0" t="0" r="r" b="b"/>
                    <a:pathLst>
                      <a:path w="3" h="55">
                        <a:moveTo>
                          <a:pt x="0" y="0"/>
                        </a:moveTo>
                        <a:lnTo>
                          <a:pt x="1" y="49"/>
                        </a:lnTo>
                        <a:lnTo>
                          <a:pt x="3" y="55"/>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61"/>
                  <p:cNvSpPr>
                    <a:spLocks/>
                  </p:cNvSpPr>
                  <p:nvPr/>
                </p:nvSpPr>
                <p:spPr bwMode="auto">
                  <a:xfrm>
                    <a:off x="5521" y="3610"/>
                    <a:ext cx="3" cy="55"/>
                  </a:xfrm>
                  <a:custGeom>
                    <a:avLst/>
                    <a:gdLst>
                      <a:gd name="T0" fmla="*/ 0 w 3"/>
                      <a:gd name="T1" fmla="*/ 0 h 55"/>
                      <a:gd name="T2" fmla="*/ 1 w 3"/>
                      <a:gd name="T3" fmla="*/ 49 h 55"/>
                      <a:gd name="T4" fmla="*/ 3 w 3"/>
                      <a:gd name="T5" fmla="*/ 55 h 55"/>
                      <a:gd name="T6" fmla="*/ 0 w 3"/>
                      <a:gd name="T7" fmla="*/ 0 h 55"/>
                    </a:gdLst>
                    <a:ahLst/>
                    <a:cxnLst>
                      <a:cxn ang="0">
                        <a:pos x="T0" y="T1"/>
                      </a:cxn>
                      <a:cxn ang="0">
                        <a:pos x="T2" y="T3"/>
                      </a:cxn>
                      <a:cxn ang="0">
                        <a:pos x="T4" y="T5"/>
                      </a:cxn>
                      <a:cxn ang="0">
                        <a:pos x="T6" y="T7"/>
                      </a:cxn>
                    </a:cxnLst>
                    <a:rect l="0" t="0" r="r" b="b"/>
                    <a:pathLst>
                      <a:path w="3" h="55">
                        <a:moveTo>
                          <a:pt x="0" y="0"/>
                        </a:moveTo>
                        <a:lnTo>
                          <a:pt x="1" y="49"/>
                        </a:lnTo>
                        <a:lnTo>
                          <a:pt x="3" y="5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62"/>
                  <p:cNvSpPr>
                    <a:spLocks/>
                  </p:cNvSpPr>
                  <p:nvPr/>
                </p:nvSpPr>
                <p:spPr bwMode="auto">
                  <a:xfrm>
                    <a:off x="5521" y="3433"/>
                    <a:ext cx="3" cy="73"/>
                  </a:xfrm>
                  <a:custGeom>
                    <a:avLst/>
                    <a:gdLst>
                      <a:gd name="T0" fmla="*/ 1 w 2"/>
                      <a:gd name="T1" fmla="*/ 0 h 55"/>
                      <a:gd name="T2" fmla="*/ 2 w 2"/>
                      <a:gd name="T3" fmla="*/ 55 h 55"/>
                      <a:gd name="T4" fmla="*/ 1 w 2"/>
                      <a:gd name="T5" fmla="*/ 4 h 55"/>
                      <a:gd name="T6" fmla="*/ 1 w 2"/>
                      <a:gd name="T7" fmla="*/ 0 h 55"/>
                    </a:gdLst>
                    <a:ahLst/>
                    <a:cxnLst>
                      <a:cxn ang="0">
                        <a:pos x="T0" y="T1"/>
                      </a:cxn>
                      <a:cxn ang="0">
                        <a:pos x="T2" y="T3"/>
                      </a:cxn>
                      <a:cxn ang="0">
                        <a:pos x="T4" y="T5"/>
                      </a:cxn>
                      <a:cxn ang="0">
                        <a:pos x="T6" y="T7"/>
                      </a:cxn>
                    </a:cxnLst>
                    <a:rect l="0" t="0" r="r" b="b"/>
                    <a:pathLst>
                      <a:path w="2" h="55">
                        <a:moveTo>
                          <a:pt x="1" y="0"/>
                        </a:moveTo>
                        <a:cubicBezTo>
                          <a:pt x="0" y="41"/>
                          <a:pt x="1" y="50"/>
                          <a:pt x="2" y="55"/>
                        </a:cubicBezTo>
                        <a:cubicBezTo>
                          <a:pt x="2" y="38"/>
                          <a:pt x="1" y="21"/>
                          <a:pt x="1" y="4"/>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63"/>
                  <p:cNvSpPr>
                    <a:spLocks/>
                  </p:cNvSpPr>
                  <p:nvPr/>
                </p:nvSpPr>
                <p:spPr bwMode="auto">
                  <a:xfrm>
                    <a:off x="5518" y="3310"/>
                    <a:ext cx="6" cy="227"/>
                  </a:xfrm>
                  <a:custGeom>
                    <a:avLst/>
                    <a:gdLst>
                      <a:gd name="T0" fmla="*/ 3 w 4"/>
                      <a:gd name="T1" fmla="*/ 0 h 171"/>
                      <a:gd name="T2" fmla="*/ 2 w 4"/>
                      <a:gd name="T3" fmla="*/ 142 h 171"/>
                      <a:gd name="T4" fmla="*/ 2 w 4"/>
                      <a:gd name="T5" fmla="*/ 150 h 171"/>
                      <a:gd name="T6" fmla="*/ 4 w 4"/>
                      <a:gd name="T7" fmla="*/ 171 h 171"/>
                      <a:gd name="T8" fmla="*/ 4 w 4"/>
                      <a:gd name="T9" fmla="*/ 148 h 171"/>
                      <a:gd name="T10" fmla="*/ 3 w 4"/>
                      <a:gd name="T11" fmla="*/ 93 h 171"/>
                      <a:gd name="T12" fmla="*/ 3 w 4"/>
                      <a:gd name="T13" fmla="*/ 97 h 171"/>
                      <a:gd name="T14" fmla="*/ 3 w 4"/>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71">
                        <a:moveTo>
                          <a:pt x="3" y="0"/>
                        </a:moveTo>
                        <a:cubicBezTo>
                          <a:pt x="0" y="25"/>
                          <a:pt x="3" y="95"/>
                          <a:pt x="2" y="142"/>
                        </a:cubicBezTo>
                        <a:cubicBezTo>
                          <a:pt x="2" y="150"/>
                          <a:pt x="2" y="150"/>
                          <a:pt x="2" y="150"/>
                        </a:cubicBezTo>
                        <a:cubicBezTo>
                          <a:pt x="4" y="171"/>
                          <a:pt x="4" y="171"/>
                          <a:pt x="4" y="171"/>
                        </a:cubicBezTo>
                        <a:cubicBezTo>
                          <a:pt x="4" y="163"/>
                          <a:pt x="4" y="156"/>
                          <a:pt x="4" y="148"/>
                        </a:cubicBezTo>
                        <a:cubicBezTo>
                          <a:pt x="3" y="143"/>
                          <a:pt x="2" y="134"/>
                          <a:pt x="3" y="93"/>
                        </a:cubicBezTo>
                        <a:cubicBezTo>
                          <a:pt x="3" y="97"/>
                          <a:pt x="3" y="97"/>
                          <a:pt x="3" y="97"/>
                        </a:cubicBezTo>
                        <a:cubicBezTo>
                          <a:pt x="3" y="60"/>
                          <a:pt x="2" y="24"/>
                          <a:pt x="3"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64"/>
                  <p:cNvSpPr>
                    <a:spLocks/>
                  </p:cNvSpPr>
                  <p:nvPr/>
                </p:nvSpPr>
                <p:spPr bwMode="auto">
                  <a:xfrm>
                    <a:off x="5529" y="3118"/>
                    <a:ext cx="1" cy="50"/>
                  </a:xfrm>
                  <a:custGeom>
                    <a:avLst/>
                    <a:gdLst>
                      <a:gd name="T0" fmla="*/ 0 w 1"/>
                      <a:gd name="T1" fmla="*/ 0 h 37"/>
                      <a:gd name="T2" fmla="*/ 1 w 1"/>
                      <a:gd name="T3" fmla="*/ 37 h 37"/>
                      <a:gd name="T4" fmla="*/ 1 w 1"/>
                      <a:gd name="T5" fmla="*/ 31 h 37"/>
                      <a:gd name="T6" fmla="*/ 1 w 1"/>
                      <a:gd name="T7" fmla="*/ 31 h 37"/>
                      <a:gd name="T8" fmla="*/ 1 w 1"/>
                      <a:gd name="T9" fmla="*/ 31 h 37"/>
                      <a:gd name="T10" fmla="*/ 1 w 1"/>
                      <a:gd name="T11" fmla="*/ 31 h 37"/>
                      <a:gd name="T12" fmla="*/ 1 w 1"/>
                      <a:gd name="T13" fmla="*/ 4 h 37"/>
                      <a:gd name="T14" fmla="*/ 1 w 1"/>
                      <a:gd name="T15" fmla="*/ 5 h 37"/>
                      <a:gd name="T16" fmla="*/ 0 w 1"/>
                      <a:gd name="T17" fmla="*/ 3 h 37"/>
                      <a:gd name="T18" fmla="*/ 0 w 1"/>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7">
                        <a:moveTo>
                          <a:pt x="0" y="0"/>
                        </a:moveTo>
                        <a:cubicBezTo>
                          <a:pt x="0" y="0"/>
                          <a:pt x="0" y="7"/>
                          <a:pt x="1" y="37"/>
                        </a:cubicBezTo>
                        <a:cubicBezTo>
                          <a:pt x="1" y="33"/>
                          <a:pt x="1" y="32"/>
                          <a:pt x="1" y="31"/>
                        </a:cubicBezTo>
                        <a:cubicBezTo>
                          <a:pt x="1" y="31"/>
                          <a:pt x="1" y="31"/>
                          <a:pt x="1" y="31"/>
                        </a:cubicBezTo>
                        <a:cubicBezTo>
                          <a:pt x="1" y="31"/>
                          <a:pt x="1" y="31"/>
                          <a:pt x="1" y="31"/>
                        </a:cubicBezTo>
                        <a:cubicBezTo>
                          <a:pt x="1" y="31"/>
                          <a:pt x="1" y="31"/>
                          <a:pt x="1" y="31"/>
                        </a:cubicBezTo>
                        <a:cubicBezTo>
                          <a:pt x="1" y="25"/>
                          <a:pt x="1" y="17"/>
                          <a:pt x="1" y="4"/>
                        </a:cubicBezTo>
                        <a:cubicBezTo>
                          <a:pt x="1" y="5"/>
                          <a:pt x="1" y="5"/>
                          <a:pt x="1" y="5"/>
                        </a:cubicBezTo>
                        <a:cubicBezTo>
                          <a:pt x="1" y="5"/>
                          <a:pt x="0" y="4"/>
                          <a:pt x="0" y="3"/>
                        </a:cubicBezTo>
                        <a:cubicBezTo>
                          <a:pt x="0" y="1"/>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65"/>
                  <p:cNvSpPr>
                    <a:spLocks/>
                  </p:cNvSpPr>
                  <p:nvPr/>
                </p:nvSpPr>
                <p:spPr bwMode="auto">
                  <a:xfrm>
                    <a:off x="5530" y="3153"/>
                    <a:ext cx="0" cy="19"/>
                  </a:xfrm>
                  <a:custGeom>
                    <a:avLst/>
                    <a:gdLst>
                      <a:gd name="T0" fmla="*/ 0 h 14"/>
                      <a:gd name="T1" fmla="*/ 5 h 14"/>
                      <a:gd name="T2" fmla="*/ 5 h 14"/>
                      <a:gd name="T3" fmla="*/ 5 h 14"/>
                      <a:gd name="T4" fmla="*/ 14 h 14"/>
                      <a:gd name="T5" fmla="*/ 7 h 14"/>
                      <a:gd name="T6" fmla="*/ 0 h 14"/>
                    </a:gdLst>
                    <a:ahLst/>
                    <a:cxnLst>
                      <a:cxn ang="0">
                        <a:pos x="0" y="T0"/>
                      </a:cxn>
                      <a:cxn ang="0">
                        <a:pos x="0" y="T1"/>
                      </a:cxn>
                      <a:cxn ang="0">
                        <a:pos x="0" y="T2"/>
                      </a:cxn>
                      <a:cxn ang="0">
                        <a:pos x="0" y="T3"/>
                      </a:cxn>
                      <a:cxn ang="0">
                        <a:pos x="0" y="T4"/>
                      </a:cxn>
                      <a:cxn ang="0">
                        <a:pos x="0" y="T5"/>
                      </a:cxn>
                      <a:cxn ang="0">
                        <a:pos x="0" y="T6"/>
                      </a:cxn>
                    </a:cxnLst>
                    <a:rect l="0" t="0" r="r" b="b"/>
                    <a:pathLst>
                      <a:path h="14">
                        <a:moveTo>
                          <a:pt x="0" y="0"/>
                        </a:moveTo>
                        <a:cubicBezTo>
                          <a:pt x="0" y="0"/>
                          <a:pt x="0" y="2"/>
                          <a:pt x="0" y="5"/>
                        </a:cubicBezTo>
                        <a:cubicBezTo>
                          <a:pt x="0" y="5"/>
                          <a:pt x="0" y="5"/>
                          <a:pt x="0" y="5"/>
                        </a:cubicBezTo>
                        <a:cubicBezTo>
                          <a:pt x="0" y="5"/>
                          <a:pt x="0" y="5"/>
                          <a:pt x="0" y="5"/>
                        </a:cubicBezTo>
                        <a:cubicBezTo>
                          <a:pt x="0" y="11"/>
                          <a:pt x="0" y="14"/>
                          <a:pt x="0" y="14"/>
                        </a:cubicBezTo>
                        <a:cubicBezTo>
                          <a:pt x="0" y="14"/>
                          <a:pt x="0" y="10"/>
                          <a:pt x="0" y="7"/>
                        </a:cubicBezTo>
                        <a:cubicBezTo>
                          <a:pt x="0" y="4"/>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66"/>
                  <p:cNvSpPr>
                    <a:spLocks/>
                  </p:cNvSpPr>
                  <p:nvPr/>
                </p:nvSpPr>
                <p:spPr bwMode="auto">
                  <a:xfrm>
                    <a:off x="5529" y="2966"/>
                    <a:ext cx="4" cy="71"/>
                  </a:xfrm>
                  <a:custGeom>
                    <a:avLst/>
                    <a:gdLst>
                      <a:gd name="T0" fmla="*/ 2 w 3"/>
                      <a:gd name="T1" fmla="*/ 0 h 54"/>
                      <a:gd name="T2" fmla="*/ 1 w 3"/>
                      <a:gd name="T3" fmla="*/ 10 h 54"/>
                      <a:gd name="T4" fmla="*/ 1 w 3"/>
                      <a:gd name="T5" fmla="*/ 21 h 54"/>
                      <a:gd name="T6" fmla="*/ 1 w 3"/>
                      <a:gd name="T7" fmla="*/ 23 h 54"/>
                      <a:gd name="T8" fmla="*/ 1 w 3"/>
                      <a:gd name="T9" fmla="*/ 21 h 54"/>
                      <a:gd name="T10" fmla="*/ 1 w 3"/>
                      <a:gd name="T11" fmla="*/ 11 h 54"/>
                      <a:gd name="T12" fmla="*/ 0 w 3"/>
                      <a:gd name="T13" fmla="*/ 18 h 54"/>
                      <a:gd name="T14" fmla="*/ 1 w 3"/>
                      <a:gd name="T15" fmla="*/ 54 h 54"/>
                      <a:gd name="T16" fmla="*/ 2 w 3"/>
                      <a:gd name="T17" fmla="*/ 24 h 54"/>
                      <a:gd name="T18" fmla="*/ 3 w 3"/>
                      <a:gd name="T19" fmla="*/ 26 h 54"/>
                      <a:gd name="T20" fmla="*/ 2 w 3"/>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4">
                        <a:moveTo>
                          <a:pt x="2" y="0"/>
                        </a:moveTo>
                        <a:cubicBezTo>
                          <a:pt x="1" y="0"/>
                          <a:pt x="1" y="4"/>
                          <a:pt x="1" y="10"/>
                        </a:cubicBezTo>
                        <a:cubicBezTo>
                          <a:pt x="1" y="21"/>
                          <a:pt x="1" y="21"/>
                          <a:pt x="1" y="21"/>
                        </a:cubicBezTo>
                        <a:cubicBezTo>
                          <a:pt x="1" y="22"/>
                          <a:pt x="1" y="22"/>
                          <a:pt x="1" y="23"/>
                        </a:cubicBezTo>
                        <a:cubicBezTo>
                          <a:pt x="1" y="21"/>
                          <a:pt x="1" y="21"/>
                          <a:pt x="1" y="21"/>
                        </a:cubicBezTo>
                        <a:cubicBezTo>
                          <a:pt x="1" y="17"/>
                          <a:pt x="1" y="14"/>
                          <a:pt x="1" y="11"/>
                        </a:cubicBezTo>
                        <a:cubicBezTo>
                          <a:pt x="1" y="13"/>
                          <a:pt x="0" y="15"/>
                          <a:pt x="0" y="18"/>
                        </a:cubicBezTo>
                        <a:cubicBezTo>
                          <a:pt x="1" y="54"/>
                          <a:pt x="1" y="54"/>
                          <a:pt x="1" y="54"/>
                        </a:cubicBezTo>
                        <a:cubicBezTo>
                          <a:pt x="2" y="48"/>
                          <a:pt x="2" y="24"/>
                          <a:pt x="2" y="24"/>
                        </a:cubicBezTo>
                        <a:cubicBezTo>
                          <a:pt x="2" y="24"/>
                          <a:pt x="3" y="24"/>
                          <a:pt x="3" y="26"/>
                        </a:cubicBezTo>
                        <a:cubicBezTo>
                          <a:pt x="2" y="7"/>
                          <a:pt x="2" y="0"/>
                          <a:pt x="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67"/>
                  <p:cNvSpPr>
                    <a:spLocks noEditPoints="1"/>
                  </p:cNvSpPr>
                  <p:nvPr/>
                </p:nvSpPr>
                <p:spPr bwMode="auto">
                  <a:xfrm>
                    <a:off x="5530" y="2979"/>
                    <a:ext cx="0" cy="17"/>
                  </a:xfrm>
                  <a:custGeom>
                    <a:avLst/>
                    <a:gdLst>
                      <a:gd name="T0" fmla="*/ 11 h 13"/>
                      <a:gd name="T1" fmla="*/ 13 h 13"/>
                      <a:gd name="T2" fmla="*/ 11 h 13"/>
                      <a:gd name="T3" fmla="*/ 0 h 13"/>
                      <a:gd name="T4" fmla="*/ 1 h 13"/>
                      <a:gd name="T5" fmla="*/ 11 h 13"/>
                      <a:gd name="T6" fmla="*/ 0 h 13"/>
                    </a:gdLst>
                    <a:ahLst/>
                    <a:cxnLst>
                      <a:cxn ang="0">
                        <a:pos x="0" y="T0"/>
                      </a:cxn>
                      <a:cxn ang="0">
                        <a:pos x="0" y="T1"/>
                      </a:cxn>
                      <a:cxn ang="0">
                        <a:pos x="0" y="T2"/>
                      </a:cxn>
                      <a:cxn ang="0">
                        <a:pos x="0" y="T3"/>
                      </a:cxn>
                      <a:cxn ang="0">
                        <a:pos x="0" y="T4"/>
                      </a:cxn>
                      <a:cxn ang="0">
                        <a:pos x="0" y="T5"/>
                      </a:cxn>
                      <a:cxn ang="0">
                        <a:pos x="0" y="T6"/>
                      </a:cxn>
                    </a:cxnLst>
                    <a:rect l="0" t="0" r="r" b="b"/>
                    <a:pathLst>
                      <a:path h="13">
                        <a:moveTo>
                          <a:pt x="0" y="11"/>
                        </a:moveTo>
                        <a:cubicBezTo>
                          <a:pt x="0" y="13"/>
                          <a:pt x="0" y="13"/>
                          <a:pt x="0" y="13"/>
                        </a:cubicBezTo>
                        <a:cubicBezTo>
                          <a:pt x="0" y="12"/>
                          <a:pt x="0" y="12"/>
                          <a:pt x="0" y="11"/>
                        </a:cubicBezTo>
                        <a:moveTo>
                          <a:pt x="0" y="0"/>
                        </a:moveTo>
                        <a:cubicBezTo>
                          <a:pt x="0" y="0"/>
                          <a:pt x="0" y="0"/>
                          <a:pt x="0" y="1"/>
                        </a:cubicBezTo>
                        <a:cubicBezTo>
                          <a:pt x="0" y="4"/>
                          <a:pt x="0" y="7"/>
                          <a:pt x="0" y="1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68"/>
                  <p:cNvSpPr>
                    <a:spLocks/>
                  </p:cNvSpPr>
                  <p:nvPr/>
                </p:nvSpPr>
                <p:spPr bwMode="auto">
                  <a:xfrm>
                    <a:off x="5526" y="2943"/>
                    <a:ext cx="2" cy="25"/>
                  </a:xfrm>
                  <a:custGeom>
                    <a:avLst/>
                    <a:gdLst>
                      <a:gd name="T0" fmla="*/ 0 w 1"/>
                      <a:gd name="T1" fmla="*/ 0 h 19"/>
                      <a:gd name="T2" fmla="*/ 1 w 1"/>
                      <a:gd name="T3" fmla="*/ 19 h 19"/>
                      <a:gd name="T4" fmla="*/ 1 w 1"/>
                      <a:gd name="T5" fmla="*/ 19 h 19"/>
                      <a:gd name="T6" fmla="*/ 0 w 1"/>
                      <a:gd name="T7" fmla="*/ 0 h 19"/>
                    </a:gdLst>
                    <a:ahLst/>
                    <a:cxnLst>
                      <a:cxn ang="0">
                        <a:pos x="T0" y="T1"/>
                      </a:cxn>
                      <a:cxn ang="0">
                        <a:pos x="T2" y="T3"/>
                      </a:cxn>
                      <a:cxn ang="0">
                        <a:pos x="T4" y="T5"/>
                      </a:cxn>
                      <a:cxn ang="0">
                        <a:pos x="T6" y="T7"/>
                      </a:cxn>
                    </a:cxnLst>
                    <a:rect l="0" t="0" r="r" b="b"/>
                    <a:pathLst>
                      <a:path w="1" h="19">
                        <a:moveTo>
                          <a:pt x="0" y="0"/>
                        </a:moveTo>
                        <a:cubicBezTo>
                          <a:pt x="1" y="19"/>
                          <a:pt x="1" y="19"/>
                          <a:pt x="1" y="19"/>
                        </a:cubicBezTo>
                        <a:cubicBezTo>
                          <a:pt x="1" y="19"/>
                          <a:pt x="1" y="19"/>
                          <a:pt x="1" y="19"/>
                        </a:cubicBezTo>
                        <a:cubicBezTo>
                          <a:pt x="1" y="16"/>
                          <a:pt x="1" y="11"/>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69"/>
                  <p:cNvSpPr>
                    <a:spLocks/>
                  </p:cNvSpPr>
                  <p:nvPr/>
                </p:nvSpPr>
                <p:spPr bwMode="auto">
                  <a:xfrm>
                    <a:off x="5525" y="2968"/>
                    <a:ext cx="4" cy="54"/>
                  </a:xfrm>
                  <a:custGeom>
                    <a:avLst/>
                    <a:gdLst>
                      <a:gd name="T0" fmla="*/ 2 w 3"/>
                      <a:gd name="T1" fmla="*/ 0 h 40"/>
                      <a:gd name="T2" fmla="*/ 2 w 3"/>
                      <a:gd name="T3" fmla="*/ 0 h 40"/>
                      <a:gd name="T4" fmla="*/ 2 w 3"/>
                      <a:gd name="T5" fmla="*/ 19 h 40"/>
                      <a:gd name="T6" fmla="*/ 2 w 3"/>
                      <a:gd name="T7" fmla="*/ 18 h 40"/>
                      <a:gd name="T8" fmla="*/ 3 w 3"/>
                      <a:gd name="T9" fmla="*/ 40 h 40"/>
                      <a:gd name="T10" fmla="*/ 2 w 3"/>
                      <a:gd name="T11" fmla="*/ 0 h 40"/>
                    </a:gdLst>
                    <a:ahLst/>
                    <a:cxnLst>
                      <a:cxn ang="0">
                        <a:pos x="T0" y="T1"/>
                      </a:cxn>
                      <a:cxn ang="0">
                        <a:pos x="T2" y="T3"/>
                      </a:cxn>
                      <a:cxn ang="0">
                        <a:pos x="T4" y="T5"/>
                      </a:cxn>
                      <a:cxn ang="0">
                        <a:pos x="T6" y="T7"/>
                      </a:cxn>
                      <a:cxn ang="0">
                        <a:pos x="T8" y="T9"/>
                      </a:cxn>
                      <a:cxn ang="0">
                        <a:pos x="T10" y="T11"/>
                      </a:cxn>
                    </a:cxnLst>
                    <a:rect l="0" t="0" r="r" b="b"/>
                    <a:pathLst>
                      <a:path w="3" h="40">
                        <a:moveTo>
                          <a:pt x="2" y="0"/>
                        </a:moveTo>
                        <a:cubicBezTo>
                          <a:pt x="2" y="0"/>
                          <a:pt x="2" y="0"/>
                          <a:pt x="2" y="0"/>
                        </a:cubicBezTo>
                        <a:cubicBezTo>
                          <a:pt x="1" y="5"/>
                          <a:pt x="0" y="6"/>
                          <a:pt x="2" y="19"/>
                        </a:cubicBezTo>
                        <a:cubicBezTo>
                          <a:pt x="2" y="18"/>
                          <a:pt x="2" y="18"/>
                          <a:pt x="2" y="18"/>
                        </a:cubicBezTo>
                        <a:cubicBezTo>
                          <a:pt x="1" y="18"/>
                          <a:pt x="2" y="26"/>
                          <a:pt x="3" y="40"/>
                        </a:cubicBezTo>
                        <a:cubicBezTo>
                          <a:pt x="2" y="0"/>
                          <a:pt x="2" y="0"/>
                          <a:pt x="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70"/>
                  <p:cNvSpPr>
                    <a:spLocks/>
                  </p:cNvSpPr>
                  <p:nvPr/>
                </p:nvSpPr>
                <p:spPr bwMode="auto">
                  <a:xfrm>
                    <a:off x="5526" y="3052"/>
                    <a:ext cx="2" cy="65"/>
                  </a:xfrm>
                  <a:custGeom>
                    <a:avLst/>
                    <a:gdLst>
                      <a:gd name="T0" fmla="*/ 1 w 1"/>
                      <a:gd name="T1" fmla="*/ 0 h 49"/>
                      <a:gd name="T2" fmla="*/ 0 w 1"/>
                      <a:gd name="T3" fmla="*/ 27 h 49"/>
                      <a:gd name="T4" fmla="*/ 1 w 1"/>
                      <a:gd name="T5" fmla="*/ 49 h 49"/>
                      <a:gd name="T6" fmla="*/ 1 w 1"/>
                      <a:gd name="T7" fmla="*/ 0 h 49"/>
                    </a:gdLst>
                    <a:ahLst/>
                    <a:cxnLst>
                      <a:cxn ang="0">
                        <a:pos x="T0" y="T1"/>
                      </a:cxn>
                      <a:cxn ang="0">
                        <a:pos x="T2" y="T3"/>
                      </a:cxn>
                      <a:cxn ang="0">
                        <a:pos x="T4" y="T5"/>
                      </a:cxn>
                      <a:cxn ang="0">
                        <a:pos x="T6" y="T7"/>
                      </a:cxn>
                    </a:cxnLst>
                    <a:rect l="0" t="0" r="r" b="b"/>
                    <a:pathLst>
                      <a:path w="1" h="49">
                        <a:moveTo>
                          <a:pt x="1" y="0"/>
                        </a:moveTo>
                        <a:cubicBezTo>
                          <a:pt x="1" y="11"/>
                          <a:pt x="1" y="23"/>
                          <a:pt x="0" y="27"/>
                        </a:cubicBezTo>
                        <a:cubicBezTo>
                          <a:pt x="1" y="49"/>
                          <a:pt x="1" y="49"/>
                          <a:pt x="1" y="49"/>
                        </a:cubicBezTo>
                        <a:cubicBezTo>
                          <a:pt x="1" y="40"/>
                          <a:pt x="1" y="23"/>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71"/>
                  <p:cNvSpPr>
                    <a:spLocks/>
                  </p:cNvSpPr>
                  <p:nvPr/>
                </p:nvSpPr>
                <p:spPr bwMode="auto">
                  <a:xfrm>
                    <a:off x="5525" y="3065"/>
                    <a:ext cx="3" cy="64"/>
                  </a:xfrm>
                  <a:custGeom>
                    <a:avLst/>
                    <a:gdLst>
                      <a:gd name="T0" fmla="*/ 0 w 2"/>
                      <a:gd name="T1" fmla="*/ 0 h 48"/>
                      <a:gd name="T2" fmla="*/ 1 w 2"/>
                      <a:gd name="T3" fmla="*/ 48 h 48"/>
                      <a:gd name="T4" fmla="*/ 2 w 2"/>
                      <a:gd name="T5" fmla="*/ 39 h 48"/>
                      <a:gd name="T6" fmla="*/ 1 w 2"/>
                      <a:gd name="T7" fmla="*/ 17 h 48"/>
                      <a:gd name="T8" fmla="*/ 1 w 2"/>
                      <a:gd name="T9" fmla="*/ 18 h 48"/>
                      <a:gd name="T10" fmla="*/ 0 w 2"/>
                      <a:gd name="T11" fmla="*/ 0 h 48"/>
                    </a:gdLst>
                    <a:ahLst/>
                    <a:cxnLst>
                      <a:cxn ang="0">
                        <a:pos x="T0" y="T1"/>
                      </a:cxn>
                      <a:cxn ang="0">
                        <a:pos x="T2" y="T3"/>
                      </a:cxn>
                      <a:cxn ang="0">
                        <a:pos x="T4" y="T5"/>
                      </a:cxn>
                      <a:cxn ang="0">
                        <a:pos x="T6" y="T7"/>
                      </a:cxn>
                      <a:cxn ang="0">
                        <a:pos x="T8" y="T9"/>
                      </a:cxn>
                      <a:cxn ang="0">
                        <a:pos x="T10" y="T11"/>
                      </a:cxn>
                    </a:cxnLst>
                    <a:rect l="0" t="0" r="r" b="b"/>
                    <a:pathLst>
                      <a:path w="2" h="48">
                        <a:moveTo>
                          <a:pt x="0" y="0"/>
                        </a:moveTo>
                        <a:cubicBezTo>
                          <a:pt x="0" y="33"/>
                          <a:pt x="1" y="48"/>
                          <a:pt x="1" y="48"/>
                        </a:cubicBezTo>
                        <a:cubicBezTo>
                          <a:pt x="2" y="48"/>
                          <a:pt x="2" y="45"/>
                          <a:pt x="2" y="39"/>
                        </a:cubicBezTo>
                        <a:cubicBezTo>
                          <a:pt x="1" y="17"/>
                          <a:pt x="1" y="17"/>
                          <a:pt x="1" y="17"/>
                        </a:cubicBezTo>
                        <a:cubicBezTo>
                          <a:pt x="1" y="18"/>
                          <a:pt x="1" y="18"/>
                          <a:pt x="1" y="18"/>
                        </a:cubicBezTo>
                        <a:cubicBezTo>
                          <a:pt x="1" y="18"/>
                          <a:pt x="1" y="13"/>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72"/>
                  <p:cNvSpPr>
                    <a:spLocks/>
                  </p:cNvSpPr>
                  <p:nvPr/>
                </p:nvSpPr>
                <p:spPr bwMode="auto">
                  <a:xfrm>
                    <a:off x="5517" y="3292"/>
                    <a:ext cx="3" cy="68"/>
                  </a:xfrm>
                  <a:custGeom>
                    <a:avLst/>
                    <a:gdLst>
                      <a:gd name="T0" fmla="*/ 1 w 2"/>
                      <a:gd name="T1" fmla="*/ 0 h 51"/>
                      <a:gd name="T2" fmla="*/ 1 w 2"/>
                      <a:gd name="T3" fmla="*/ 0 h 51"/>
                      <a:gd name="T4" fmla="*/ 0 w 2"/>
                      <a:gd name="T5" fmla="*/ 27 h 51"/>
                      <a:gd name="T6" fmla="*/ 1 w 2"/>
                      <a:gd name="T7" fmla="*/ 51 h 51"/>
                      <a:gd name="T8" fmla="*/ 1 w 2"/>
                      <a:gd name="T9" fmla="*/ 0 h 51"/>
                    </a:gdLst>
                    <a:ahLst/>
                    <a:cxnLst>
                      <a:cxn ang="0">
                        <a:pos x="T0" y="T1"/>
                      </a:cxn>
                      <a:cxn ang="0">
                        <a:pos x="T2" y="T3"/>
                      </a:cxn>
                      <a:cxn ang="0">
                        <a:pos x="T4" y="T5"/>
                      </a:cxn>
                      <a:cxn ang="0">
                        <a:pos x="T6" y="T7"/>
                      </a:cxn>
                      <a:cxn ang="0">
                        <a:pos x="T8" y="T9"/>
                      </a:cxn>
                    </a:cxnLst>
                    <a:rect l="0" t="0" r="r" b="b"/>
                    <a:pathLst>
                      <a:path w="2" h="51">
                        <a:moveTo>
                          <a:pt x="1" y="0"/>
                        </a:moveTo>
                        <a:cubicBezTo>
                          <a:pt x="1" y="0"/>
                          <a:pt x="1" y="0"/>
                          <a:pt x="1" y="0"/>
                        </a:cubicBezTo>
                        <a:cubicBezTo>
                          <a:pt x="0" y="27"/>
                          <a:pt x="0" y="27"/>
                          <a:pt x="0" y="27"/>
                        </a:cubicBezTo>
                        <a:cubicBezTo>
                          <a:pt x="1" y="51"/>
                          <a:pt x="1" y="51"/>
                          <a:pt x="1" y="51"/>
                        </a:cubicBezTo>
                        <a:cubicBezTo>
                          <a:pt x="1" y="39"/>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73"/>
                  <p:cNvSpPr>
                    <a:spLocks/>
                  </p:cNvSpPr>
                  <p:nvPr/>
                </p:nvSpPr>
                <p:spPr bwMode="auto">
                  <a:xfrm>
                    <a:off x="5529" y="2688"/>
                    <a:ext cx="3" cy="26"/>
                  </a:xfrm>
                  <a:custGeom>
                    <a:avLst/>
                    <a:gdLst>
                      <a:gd name="T0" fmla="*/ 2 w 2"/>
                      <a:gd name="T1" fmla="*/ 0 h 19"/>
                      <a:gd name="T2" fmla="*/ 0 w 2"/>
                      <a:gd name="T3" fmla="*/ 7 h 19"/>
                      <a:gd name="T4" fmla="*/ 1 w 2"/>
                      <a:gd name="T5" fmla="*/ 19 h 19"/>
                      <a:gd name="T6" fmla="*/ 2 w 2"/>
                      <a:gd name="T7" fmla="*/ 0 h 19"/>
                      <a:gd name="T8" fmla="*/ 2 w 2"/>
                      <a:gd name="T9" fmla="*/ 0 h 19"/>
                    </a:gdLst>
                    <a:ahLst/>
                    <a:cxnLst>
                      <a:cxn ang="0">
                        <a:pos x="T0" y="T1"/>
                      </a:cxn>
                      <a:cxn ang="0">
                        <a:pos x="T2" y="T3"/>
                      </a:cxn>
                      <a:cxn ang="0">
                        <a:pos x="T4" y="T5"/>
                      </a:cxn>
                      <a:cxn ang="0">
                        <a:pos x="T6" y="T7"/>
                      </a:cxn>
                      <a:cxn ang="0">
                        <a:pos x="T8" y="T9"/>
                      </a:cxn>
                    </a:cxnLst>
                    <a:rect l="0" t="0" r="r" b="b"/>
                    <a:pathLst>
                      <a:path w="2" h="19">
                        <a:moveTo>
                          <a:pt x="2" y="0"/>
                        </a:moveTo>
                        <a:cubicBezTo>
                          <a:pt x="1" y="0"/>
                          <a:pt x="1" y="3"/>
                          <a:pt x="0" y="7"/>
                        </a:cubicBezTo>
                        <a:cubicBezTo>
                          <a:pt x="1" y="11"/>
                          <a:pt x="1" y="15"/>
                          <a:pt x="1" y="19"/>
                        </a:cubicBezTo>
                        <a:cubicBezTo>
                          <a:pt x="1" y="9"/>
                          <a:pt x="1" y="1"/>
                          <a:pt x="2" y="0"/>
                        </a:cubicBezTo>
                        <a:cubicBezTo>
                          <a:pt x="2" y="0"/>
                          <a:pt x="2" y="0"/>
                          <a:pt x="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74"/>
                  <p:cNvSpPr>
                    <a:spLocks/>
                  </p:cNvSpPr>
                  <p:nvPr/>
                </p:nvSpPr>
                <p:spPr bwMode="auto">
                  <a:xfrm>
                    <a:off x="5528" y="2698"/>
                    <a:ext cx="2" cy="46"/>
                  </a:xfrm>
                  <a:custGeom>
                    <a:avLst/>
                    <a:gdLst>
                      <a:gd name="T0" fmla="*/ 1 w 2"/>
                      <a:gd name="T1" fmla="*/ 0 h 35"/>
                      <a:gd name="T2" fmla="*/ 0 w 2"/>
                      <a:gd name="T3" fmla="*/ 8 h 35"/>
                      <a:gd name="T4" fmla="*/ 1 w 2"/>
                      <a:gd name="T5" fmla="*/ 35 h 35"/>
                      <a:gd name="T6" fmla="*/ 2 w 2"/>
                      <a:gd name="T7" fmla="*/ 12 h 35"/>
                      <a:gd name="T8" fmla="*/ 1 w 2"/>
                      <a:gd name="T9" fmla="*/ 0 h 35"/>
                    </a:gdLst>
                    <a:ahLst/>
                    <a:cxnLst>
                      <a:cxn ang="0">
                        <a:pos x="T0" y="T1"/>
                      </a:cxn>
                      <a:cxn ang="0">
                        <a:pos x="T2" y="T3"/>
                      </a:cxn>
                      <a:cxn ang="0">
                        <a:pos x="T4" y="T5"/>
                      </a:cxn>
                      <a:cxn ang="0">
                        <a:pos x="T6" y="T7"/>
                      </a:cxn>
                      <a:cxn ang="0">
                        <a:pos x="T8" y="T9"/>
                      </a:cxn>
                    </a:cxnLst>
                    <a:rect l="0" t="0" r="r" b="b"/>
                    <a:pathLst>
                      <a:path w="2" h="35">
                        <a:moveTo>
                          <a:pt x="1" y="0"/>
                        </a:moveTo>
                        <a:cubicBezTo>
                          <a:pt x="1" y="4"/>
                          <a:pt x="1" y="7"/>
                          <a:pt x="0" y="8"/>
                        </a:cubicBezTo>
                        <a:cubicBezTo>
                          <a:pt x="1" y="35"/>
                          <a:pt x="1" y="35"/>
                          <a:pt x="1" y="35"/>
                        </a:cubicBezTo>
                        <a:cubicBezTo>
                          <a:pt x="1" y="29"/>
                          <a:pt x="2" y="20"/>
                          <a:pt x="2" y="12"/>
                        </a:cubicBezTo>
                        <a:cubicBezTo>
                          <a:pt x="2" y="8"/>
                          <a:pt x="2" y="4"/>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75"/>
                  <p:cNvSpPr>
                    <a:spLocks/>
                  </p:cNvSpPr>
                  <p:nvPr/>
                </p:nvSpPr>
                <p:spPr bwMode="auto">
                  <a:xfrm>
                    <a:off x="5526" y="2654"/>
                    <a:ext cx="2" cy="54"/>
                  </a:xfrm>
                  <a:custGeom>
                    <a:avLst/>
                    <a:gdLst>
                      <a:gd name="T0" fmla="*/ 0 w 1"/>
                      <a:gd name="T1" fmla="*/ 0 h 41"/>
                      <a:gd name="T2" fmla="*/ 1 w 1"/>
                      <a:gd name="T3" fmla="*/ 41 h 41"/>
                      <a:gd name="T4" fmla="*/ 1 w 1"/>
                      <a:gd name="T5" fmla="*/ 41 h 41"/>
                      <a:gd name="T6" fmla="*/ 0 w 1"/>
                      <a:gd name="T7" fmla="*/ 0 h 41"/>
                    </a:gdLst>
                    <a:ahLst/>
                    <a:cxnLst>
                      <a:cxn ang="0">
                        <a:pos x="T0" y="T1"/>
                      </a:cxn>
                      <a:cxn ang="0">
                        <a:pos x="T2" y="T3"/>
                      </a:cxn>
                      <a:cxn ang="0">
                        <a:pos x="T4" y="T5"/>
                      </a:cxn>
                      <a:cxn ang="0">
                        <a:pos x="T6" y="T7"/>
                      </a:cxn>
                    </a:cxnLst>
                    <a:rect l="0" t="0" r="r" b="b"/>
                    <a:pathLst>
                      <a:path w="1" h="41">
                        <a:moveTo>
                          <a:pt x="0" y="0"/>
                        </a:moveTo>
                        <a:cubicBezTo>
                          <a:pt x="0" y="32"/>
                          <a:pt x="1" y="41"/>
                          <a:pt x="1" y="41"/>
                        </a:cubicBezTo>
                        <a:cubicBezTo>
                          <a:pt x="1" y="41"/>
                          <a:pt x="1" y="41"/>
                          <a:pt x="1" y="4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76"/>
                  <p:cNvSpPr>
                    <a:spLocks/>
                  </p:cNvSpPr>
                  <p:nvPr/>
                </p:nvSpPr>
                <p:spPr bwMode="auto">
                  <a:xfrm>
                    <a:off x="5525" y="2999"/>
                    <a:ext cx="0" cy="24"/>
                  </a:xfrm>
                  <a:custGeom>
                    <a:avLst/>
                    <a:gdLst>
                      <a:gd name="T0" fmla="*/ 0 h 18"/>
                      <a:gd name="T1" fmla="*/ 1 h 18"/>
                      <a:gd name="T2" fmla="*/ 18 h 18"/>
                      <a:gd name="T3" fmla="*/ 0 h 18"/>
                    </a:gdLst>
                    <a:ahLst/>
                    <a:cxnLst>
                      <a:cxn ang="0">
                        <a:pos x="0" y="T0"/>
                      </a:cxn>
                      <a:cxn ang="0">
                        <a:pos x="0" y="T1"/>
                      </a:cxn>
                      <a:cxn ang="0">
                        <a:pos x="0" y="T2"/>
                      </a:cxn>
                      <a:cxn ang="0">
                        <a:pos x="0" y="T3"/>
                      </a:cxn>
                    </a:cxnLst>
                    <a:rect l="0" t="0" r="r" b="b"/>
                    <a:pathLst>
                      <a:path h="18">
                        <a:moveTo>
                          <a:pt x="0" y="0"/>
                        </a:moveTo>
                        <a:cubicBezTo>
                          <a:pt x="0" y="0"/>
                          <a:pt x="0" y="0"/>
                          <a:pt x="0" y="1"/>
                        </a:cubicBezTo>
                        <a:cubicBezTo>
                          <a:pt x="0" y="18"/>
                          <a:pt x="0" y="18"/>
                          <a:pt x="0" y="18"/>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77"/>
                  <p:cNvSpPr>
                    <a:spLocks/>
                  </p:cNvSpPr>
                  <p:nvPr/>
                </p:nvSpPr>
                <p:spPr bwMode="auto">
                  <a:xfrm>
                    <a:off x="5522" y="2918"/>
                    <a:ext cx="3" cy="82"/>
                  </a:xfrm>
                  <a:custGeom>
                    <a:avLst/>
                    <a:gdLst>
                      <a:gd name="T0" fmla="*/ 0 w 2"/>
                      <a:gd name="T1" fmla="*/ 0 h 62"/>
                      <a:gd name="T2" fmla="*/ 0 w 2"/>
                      <a:gd name="T3" fmla="*/ 13 h 62"/>
                      <a:gd name="T4" fmla="*/ 2 w 2"/>
                      <a:gd name="T5" fmla="*/ 62 h 62"/>
                      <a:gd name="T6" fmla="*/ 2 w 2"/>
                      <a:gd name="T7" fmla="*/ 61 h 62"/>
                      <a:gd name="T8" fmla="*/ 0 w 2"/>
                      <a:gd name="T9" fmla="*/ 0 h 62"/>
                    </a:gdLst>
                    <a:ahLst/>
                    <a:cxnLst>
                      <a:cxn ang="0">
                        <a:pos x="T0" y="T1"/>
                      </a:cxn>
                      <a:cxn ang="0">
                        <a:pos x="T2" y="T3"/>
                      </a:cxn>
                      <a:cxn ang="0">
                        <a:pos x="T4" y="T5"/>
                      </a:cxn>
                      <a:cxn ang="0">
                        <a:pos x="T6" y="T7"/>
                      </a:cxn>
                      <a:cxn ang="0">
                        <a:pos x="T8" y="T9"/>
                      </a:cxn>
                    </a:cxnLst>
                    <a:rect l="0" t="0" r="r" b="b"/>
                    <a:pathLst>
                      <a:path w="2" h="62">
                        <a:moveTo>
                          <a:pt x="0" y="0"/>
                        </a:moveTo>
                        <a:cubicBezTo>
                          <a:pt x="0" y="13"/>
                          <a:pt x="0" y="13"/>
                          <a:pt x="0" y="13"/>
                        </a:cubicBezTo>
                        <a:cubicBezTo>
                          <a:pt x="2" y="62"/>
                          <a:pt x="2" y="62"/>
                          <a:pt x="2" y="62"/>
                        </a:cubicBezTo>
                        <a:cubicBezTo>
                          <a:pt x="2" y="61"/>
                          <a:pt x="2" y="61"/>
                          <a:pt x="2" y="6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78"/>
                  <p:cNvSpPr>
                    <a:spLocks/>
                  </p:cNvSpPr>
                  <p:nvPr/>
                </p:nvSpPr>
                <p:spPr bwMode="auto">
                  <a:xfrm>
                    <a:off x="5530" y="2460"/>
                    <a:ext cx="3" cy="54"/>
                  </a:xfrm>
                  <a:custGeom>
                    <a:avLst/>
                    <a:gdLst>
                      <a:gd name="T0" fmla="*/ 0 w 3"/>
                      <a:gd name="T1" fmla="*/ 0 h 54"/>
                      <a:gd name="T2" fmla="*/ 2 w 3"/>
                      <a:gd name="T3" fmla="*/ 24 h 54"/>
                      <a:gd name="T4" fmla="*/ 3 w 3"/>
                      <a:gd name="T5" fmla="*/ 54 h 54"/>
                      <a:gd name="T6" fmla="*/ 0 w 3"/>
                      <a:gd name="T7" fmla="*/ 0 h 54"/>
                    </a:gdLst>
                    <a:ahLst/>
                    <a:cxnLst>
                      <a:cxn ang="0">
                        <a:pos x="T0" y="T1"/>
                      </a:cxn>
                      <a:cxn ang="0">
                        <a:pos x="T2" y="T3"/>
                      </a:cxn>
                      <a:cxn ang="0">
                        <a:pos x="T4" y="T5"/>
                      </a:cxn>
                      <a:cxn ang="0">
                        <a:pos x="T6" y="T7"/>
                      </a:cxn>
                    </a:cxnLst>
                    <a:rect l="0" t="0" r="r" b="b"/>
                    <a:pathLst>
                      <a:path w="3" h="54">
                        <a:moveTo>
                          <a:pt x="0" y="0"/>
                        </a:moveTo>
                        <a:lnTo>
                          <a:pt x="2" y="24"/>
                        </a:lnTo>
                        <a:lnTo>
                          <a:pt x="3" y="54"/>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79"/>
                  <p:cNvSpPr>
                    <a:spLocks/>
                  </p:cNvSpPr>
                  <p:nvPr/>
                </p:nvSpPr>
                <p:spPr bwMode="auto">
                  <a:xfrm>
                    <a:off x="5530" y="2460"/>
                    <a:ext cx="3" cy="54"/>
                  </a:xfrm>
                  <a:custGeom>
                    <a:avLst/>
                    <a:gdLst>
                      <a:gd name="T0" fmla="*/ 0 w 3"/>
                      <a:gd name="T1" fmla="*/ 0 h 54"/>
                      <a:gd name="T2" fmla="*/ 2 w 3"/>
                      <a:gd name="T3" fmla="*/ 24 h 54"/>
                      <a:gd name="T4" fmla="*/ 3 w 3"/>
                      <a:gd name="T5" fmla="*/ 54 h 54"/>
                      <a:gd name="T6" fmla="*/ 0 w 3"/>
                      <a:gd name="T7" fmla="*/ 0 h 54"/>
                    </a:gdLst>
                    <a:ahLst/>
                    <a:cxnLst>
                      <a:cxn ang="0">
                        <a:pos x="T0" y="T1"/>
                      </a:cxn>
                      <a:cxn ang="0">
                        <a:pos x="T2" y="T3"/>
                      </a:cxn>
                      <a:cxn ang="0">
                        <a:pos x="T4" y="T5"/>
                      </a:cxn>
                      <a:cxn ang="0">
                        <a:pos x="T6" y="T7"/>
                      </a:cxn>
                    </a:cxnLst>
                    <a:rect l="0" t="0" r="r" b="b"/>
                    <a:pathLst>
                      <a:path w="3" h="54">
                        <a:moveTo>
                          <a:pt x="0" y="0"/>
                        </a:moveTo>
                        <a:lnTo>
                          <a:pt x="2" y="24"/>
                        </a:lnTo>
                        <a:lnTo>
                          <a:pt x="3"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80"/>
                  <p:cNvSpPr>
                    <a:spLocks/>
                  </p:cNvSpPr>
                  <p:nvPr/>
                </p:nvSpPr>
                <p:spPr bwMode="auto">
                  <a:xfrm>
                    <a:off x="5532" y="2245"/>
                    <a:ext cx="2" cy="109"/>
                  </a:xfrm>
                  <a:custGeom>
                    <a:avLst/>
                    <a:gdLst>
                      <a:gd name="T0" fmla="*/ 0 w 2"/>
                      <a:gd name="T1" fmla="*/ 0 h 82"/>
                      <a:gd name="T2" fmla="*/ 0 w 2"/>
                      <a:gd name="T3" fmla="*/ 78 h 82"/>
                      <a:gd name="T4" fmla="*/ 0 w 2"/>
                      <a:gd name="T5" fmla="*/ 82 h 82"/>
                      <a:gd name="T6" fmla="*/ 1 w 2"/>
                      <a:gd name="T7" fmla="*/ 75 h 82"/>
                      <a:gd name="T8" fmla="*/ 2 w 2"/>
                      <a:gd name="T9" fmla="*/ 68 h 82"/>
                      <a:gd name="T10" fmla="*/ 2 w 2"/>
                      <a:gd name="T11" fmla="*/ 73 h 82"/>
                      <a:gd name="T12" fmla="*/ 0 w 2"/>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 h="82">
                        <a:moveTo>
                          <a:pt x="0" y="0"/>
                        </a:moveTo>
                        <a:cubicBezTo>
                          <a:pt x="1" y="23"/>
                          <a:pt x="1" y="47"/>
                          <a:pt x="0" y="78"/>
                        </a:cubicBezTo>
                        <a:cubicBezTo>
                          <a:pt x="0" y="81"/>
                          <a:pt x="0" y="82"/>
                          <a:pt x="0" y="82"/>
                        </a:cubicBezTo>
                        <a:cubicBezTo>
                          <a:pt x="1" y="82"/>
                          <a:pt x="1" y="79"/>
                          <a:pt x="1" y="75"/>
                        </a:cubicBezTo>
                        <a:cubicBezTo>
                          <a:pt x="1" y="71"/>
                          <a:pt x="2" y="68"/>
                          <a:pt x="2" y="68"/>
                        </a:cubicBezTo>
                        <a:cubicBezTo>
                          <a:pt x="2" y="68"/>
                          <a:pt x="2" y="69"/>
                          <a:pt x="2" y="73"/>
                        </a:cubicBezTo>
                        <a:cubicBezTo>
                          <a:pt x="2" y="45"/>
                          <a:pt x="1" y="21"/>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81"/>
                  <p:cNvSpPr>
                    <a:spLocks noEditPoints="1"/>
                  </p:cNvSpPr>
                  <p:nvPr/>
                </p:nvSpPr>
                <p:spPr bwMode="auto">
                  <a:xfrm>
                    <a:off x="5530" y="2197"/>
                    <a:ext cx="2" cy="48"/>
                  </a:xfrm>
                  <a:custGeom>
                    <a:avLst/>
                    <a:gdLst>
                      <a:gd name="T0" fmla="*/ 1 w 1"/>
                      <a:gd name="T1" fmla="*/ 25 h 36"/>
                      <a:gd name="T2" fmla="*/ 1 w 1"/>
                      <a:gd name="T3" fmla="*/ 30 h 36"/>
                      <a:gd name="T4" fmla="*/ 1 w 1"/>
                      <a:gd name="T5" fmla="*/ 30 h 36"/>
                      <a:gd name="T6" fmla="*/ 1 w 1"/>
                      <a:gd name="T7" fmla="*/ 36 h 36"/>
                      <a:gd name="T8" fmla="*/ 1 w 1"/>
                      <a:gd name="T9" fmla="*/ 25 h 36"/>
                      <a:gd name="T10" fmla="*/ 0 w 1"/>
                      <a:gd name="T11" fmla="*/ 0 h 36"/>
                      <a:gd name="T12" fmla="*/ 0 w 1"/>
                      <a:gd name="T13" fmla="*/ 13 h 36"/>
                      <a:gd name="T14" fmla="*/ 1 w 1"/>
                      <a:gd name="T15" fmla="*/ 14 h 36"/>
                      <a:gd name="T16" fmla="*/ 0 w 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6">
                        <a:moveTo>
                          <a:pt x="1" y="25"/>
                        </a:moveTo>
                        <a:cubicBezTo>
                          <a:pt x="1" y="27"/>
                          <a:pt x="1" y="28"/>
                          <a:pt x="1" y="30"/>
                        </a:cubicBezTo>
                        <a:cubicBezTo>
                          <a:pt x="1" y="30"/>
                          <a:pt x="1" y="30"/>
                          <a:pt x="1" y="30"/>
                        </a:cubicBezTo>
                        <a:cubicBezTo>
                          <a:pt x="1" y="32"/>
                          <a:pt x="1" y="34"/>
                          <a:pt x="1" y="36"/>
                        </a:cubicBezTo>
                        <a:cubicBezTo>
                          <a:pt x="1" y="32"/>
                          <a:pt x="1" y="29"/>
                          <a:pt x="1" y="25"/>
                        </a:cubicBezTo>
                        <a:moveTo>
                          <a:pt x="0" y="0"/>
                        </a:moveTo>
                        <a:cubicBezTo>
                          <a:pt x="0" y="4"/>
                          <a:pt x="0" y="8"/>
                          <a:pt x="0" y="13"/>
                        </a:cubicBezTo>
                        <a:cubicBezTo>
                          <a:pt x="0" y="13"/>
                          <a:pt x="1" y="13"/>
                          <a:pt x="1" y="14"/>
                        </a:cubicBezTo>
                        <a:cubicBezTo>
                          <a:pt x="0" y="9"/>
                          <a:pt x="0" y="5"/>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82"/>
                  <p:cNvSpPr>
                    <a:spLocks/>
                  </p:cNvSpPr>
                  <p:nvPr/>
                </p:nvSpPr>
                <p:spPr bwMode="auto">
                  <a:xfrm>
                    <a:off x="5530" y="2214"/>
                    <a:ext cx="2" cy="23"/>
                  </a:xfrm>
                  <a:custGeom>
                    <a:avLst/>
                    <a:gdLst>
                      <a:gd name="T0" fmla="*/ 0 w 1"/>
                      <a:gd name="T1" fmla="*/ 0 h 17"/>
                      <a:gd name="T2" fmla="*/ 1 w 1"/>
                      <a:gd name="T3" fmla="*/ 17 h 17"/>
                      <a:gd name="T4" fmla="*/ 1 w 1"/>
                      <a:gd name="T5" fmla="*/ 17 h 17"/>
                      <a:gd name="T6" fmla="*/ 1 w 1"/>
                      <a:gd name="T7" fmla="*/ 12 h 17"/>
                      <a:gd name="T8" fmla="*/ 1 w 1"/>
                      <a:gd name="T9" fmla="*/ 1 h 17"/>
                      <a:gd name="T10" fmla="*/ 0 w 1"/>
                      <a:gd name="T11" fmla="*/ 0 h 17"/>
                    </a:gdLst>
                    <a:ahLst/>
                    <a:cxnLst>
                      <a:cxn ang="0">
                        <a:pos x="T0" y="T1"/>
                      </a:cxn>
                      <a:cxn ang="0">
                        <a:pos x="T2" y="T3"/>
                      </a:cxn>
                      <a:cxn ang="0">
                        <a:pos x="T4" y="T5"/>
                      </a:cxn>
                      <a:cxn ang="0">
                        <a:pos x="T6" y="T7"/>
                      </a:cxn>
                      <a:cxn ang="0">
                        <a:pos x="T8" y="T9"/>
                      </a:cxn>
                      <a:cxn ang="0">
                        <a:pos x="T10" y="T11"/>
                      </a:cxn>
                    </a:cxnLst>
                    <a:rect l="0" t="0" r="r" b="b"/>
                    <a:pathLst>
                      <a:path w="1" h="17">
                        <a:moveTo>
                          <a:pt x="0" y="0"/>
                        </a:moveTo>
                        <a:cubicBezTo>
                          <a:pt x="1" y="5"/>
                          <a:pt x="1" y="11"/>
                          <a:pt x="1" y="17"/>
                        </a:cubicBezTo>
                        <a:cubicBezTo>
                          <a:pt x="1" y="17"/>
                          <a:pt x="1" y="17"/>
                          <a:pt x="1" y="17"/>
                        </a:cubicBezTo>
                        <a:cubicBezTo>
                          <a:pt x="1" y="15"/>
                          <a:pt x="1" y="14"/>
                          <a:pt x="1" y="12"/>
                        </a:cubicBezTo>
                        <a:cubicBezTo>
                          <a:pt x="1" y="8"/>
                          <a:pt x="1" y="5"/>
                          <a:pt x="1" y="1"/>
                        </a:cubicBezTo>
                        <a:cubicBezTo>
                          <a:pt x="1"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83"/>
                  <p:cNvSpPr>
                    <a:spLocks/>
                  </p:cNvSpPr>
                  <p:nvPr/>
                </p:nvSpPr>
                <p:spPr bwMode="auto">
                  <a:xfrm>
                    <a:off x="5528" y="2521"/>
                    <a:ext cx="1" cy="36"/>
                  </a:xfrm>
                  <a:custGeom>
                    <a:avLst/>
                    <a:gdLst>
                      <a:gd name="T0" fmla="*/ 1 w 1"/>
                      <a:gd name="T1" fmla="*/ 0 h 27"/>
                      <a:gd name="T2" fmla="*/ 0 w 1"/>
                      <a:gd name="T3" fmla="*/ 12 h 27"/>
                      <a:gd name="T4" fmla="*/ 0 w 1"/>
                      <a:gd name="T5" fmla="*/ 19 h 27"/>
                      <a:gd name="T6" fmla="*/ 0 w 1"/>
                      <a:gd name="T7" fmla="*/ 27 h 27"/>
                      <a:gd name="T8" fmla="*/ 1 w 1"/>
                      <a:gd name="T9" fmla="*/ 0 h 27"/>
                    </a:gdLst>
                    <a:ahLst/>
                    <a:cxnLst>
                      <a:cxn ang="0">
                        <a:pos x="T0" y="T1"/>
                      </a:cxn>
                      <a:cxn ang="0">
                        <a:pos x="T2" y="T3"/>
                      </a:cxn>
                      <a:cxn ang="0">
                        <a:pos x="T4" y="T5"/>
                      </a:cxn>
                      <a:cxn ang="0">
                        <a:pos x="T6" y="T7"/>
                      </a:cxn>
                      <a:cxn ang="0">
                        <a:pos x="T8" y="T9"/>
                      </a:cxn>
                    </a:cxnLst>
                    <a:rect l="0" t="0" r="r" b="b"/>
                    <a:pathLst>
                      <a:path w="1" h="27">
                        <a:moveTo>
                          <a:pt x="1" y="0"/>
                        </a:moveTo>
                        <a:cubicBezTo>
                          <a:pt x="0" y="12"/>
                          <a:pt x="0" y="12"/>
                          <a:pt x="0" y="12"/>
                        </a:cubicBezTo>
                        <a:cubicBezTo>
                          <a:pt x="0" y="15"/>
                          <a:pt x="0" y="17"/>
                          <a:pt x="0" y="19"/>
                        </a:cubicBezTo>
                        <a:cubicBezTo>
                          <a:pt x="0" y="22"/>
                          <a:pt x="0" y="25"/>
                          <a:pt x="0" y="27"/>
                        </a:cubicBezTo>
                        <a:cubicBezTo>
                          <a:pt x="1" y="23"/>
                          <a:pt x="1" y="15"/>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84"/>
                  <p:cNvSpPr>
                    <a:spLocks/>
                  </p:cNvSpPr>
                  <p:nvPr/>
                </p:nvSpPr>
                <p:spPr bwMode="auto">
                  <a:xfrm>
                    <a:off x="5528" y="2537"/>
                    <a:ext cx="0" cy="27"/>
                  </a:xfrm>
                  <a:custGeom>
                    <a:avLst/>
                    <a:gdLst>
                      <a:gd name="T0" fmla="*/ 0 h 20"/>
                      <a:gd name="T1" fmla="*/ 4 h 20"/>
                      <a:gd name="T2" fmla="*/ 20 h 20"/>
                      <a:gd name="T3" fmla="*/ 15 h 20"/>
                      <a:gd name="T4" fmla="*/ 7 h 20"/>
                      <a:gd name="T5" fmla="*/ 0 h 20"/>
                    </a:gdLst>
                    <a:ahLst/>
                    <a:cxnLst>
                      <a:cxn ang="0">
                        <a:pos x="0" y="T0"/>
                      </a:cxn>
                      <a:cxn ang="0">
                        <a:pos x="0" y="T1"/>
                      </a:cxn>
                      <a:cxn ang="0">
                        <a:pos x="0" y="T2"/>
                      </a:cxn>
                      <a:cxn ang="0">
                        <a:pos x="0" y="T3"/>
                      </a:cxn>
                      <a:cxn ang="0">
                        <a:pos x="0" y="T4"/>
                      </a:cxn>
                      <a:cxn ang="0">
                        <a:pos x="0" y="T5"/>
                      </a:cxn>
                    </a:cxnLst>
                    <a:rect l="0" t="0" r="r" b="b"/>
                    <a:pathLst>
                      <a:path h="20">
                        <a:moveTo>
                          <a:pt x="0" y="0"/>
                        </a:moveTo>
                        <a:cubicBezTo>
                          <a:pt x="0" y="4"/>
                          <a:pt x="0" y="4"/>
                          <a:pt x="0" y="4"/>
                        </a:cubicBezTo>
                        <a:cubicBezTo>
                          <a:pt x="0" y="9"/>
                          <a:pt x="0" y="14"/>
                          <a:pt x="0" y="20"/>
                        </a:cubicBezTo>
                        <a:cubicBezTo>
                          <a:pt x="0" y="19"/>
                          <a:pt x="0" y="17"/>
                          <a:pt x="0" y="15"/>
                        </a:cubicBezTo>
                        <a:cubicBezTo>
                          <a:pt x="0" y="13"/>
                          <a:pt x="0" y="10"/>
                          <a:pt x="0" y="7"/>
                        </a:cubicBezTo>
                        <a:cubicBezTo>
                          <a:pt x="0" y="5"/>
                          <a:pt x="0" y="3"/>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85"/>
                  <p:cNvSpPr>
                    <a:spLocks/>
                  </p:cNvSpPr>
                  <p:nvPr/>
                </p:nvSpPr>
                <p:spPr bwMode="auto">
                  <a:xfrm>
                    <a:off x="5528" y="2497"/>
                    <a:ext cx="0" cy="47"/>
                  </a:xfrm>
                  <a:custGeom>
                    <a:avLst/>
                    <a:gdLst>
                      <a:gd name="T0" fmla="*/ 0 h 35"/>
                      <a:gd name="T1" fmla="*/ 35 h 35"/>
                      <a:gd name="T2" fmla="*/ 34 h 35"/>
                      <a:gd name="T3" fmla="*/ 0 h 35"/>
                    </a:gdLst>
                    <a:ahLst/>
                    <a:cxnLst>
                      <a:cxn ang="0">
                        <a:pos x="0" y="T0"/>
                      </a:cxn>
                      <a:cxn ang="0">
                        <a:pos x="0" y="T1"/>
                      </a:cxn>
                      <a:cxn ang="0">
                        <a:pos x="0" y="T2"/>
                      </a:cxn>
                      <a:cxn ang="0">
                        <a:pos x="0" y="T3"/>
                      </a:cxn>
                    </a:cxnLst>
                    <a:rect l="0" t="0" r="r" b="b"/>
                    <a:pathLst>
                      <a:path h="35">
                        <a:moveTo>
                          <a:pt x="0" y="0"/>
                        </a:moveTo>
                        <a:cubicBezTo>
                          <a:pt x="0" y="4"/>
                          <a:pt x="0" y="15"/>
                          <a:pt x="0" y="35"/>
                        </a:cubicBezTo>
                        <a:cubicBezTo>
                          <a:pt x="0" y="34"/>
                          <a:pt x="0" y="34"/>
                          <a:pt x="0" y="34"/>
                        </a:cubicBezTo>
                        <a:cubicBezTo>
                          <a:pt x="0" y="17"/>
                          <a:pt x="0" y="5"/>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86"/>
                  <p:cNvSpPr>
                    <a:spLocks/>
                  </p:cNvSpPr>
                  <p:nvPr/>
                </p:nvSpPr>
                <p:spPr bwMode="auto">
                  <a:xfrm>
                    <a:off x="5526" y="2564"/>
                    <a:ext cx="2" cy="5"/>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0" y="2"/>
                          <a:pt x="1" y="4"/>
                        </a:cubicBezTo>
                        <a:cubicBezTo>
                          <a:pt x="1" y="2"/>
                          <a:pt x="1" y="1"/>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87"/>
                  <p:cNvSpPr>
                    <a:spLocks/>
                  </p:cNvSpPr>
                  <p:nvPr/>
                </p:nvSpPr>
                <p:spPr bwMode="auto">
                  <a:xfrm>
                    <a:off x="5520" y="2735"/>
                    <a:ext cx="5" cy="60"/>
                  </a:xfrm>
                  <a:custGeom>
                    <a:avLst/>
                    <a:gdLst>
                      <a:gd name="T0" fmla="*/ 1 w 4"/>
                      <a:gd name="T1" fmla="*/ 0 h 45"/>
                      <a:gd name="T2" fmla="*/ 0 w 4"/>
                      <a:gd name="T3" fmla="*/ 20 h 45"/>
                      <a:gd name="T4" fmla="*/ 1 w 4"/>
                      <a:gd name="T5" fmla="*/ 26 h 45"/>
                      <a:gd name="T6" fmla="*/ 2 w 4"/>
                      <a:gd name="T7" fmla="*/ 26 h 45"/>
                      <a:gd name="T8" fmla="*/ 2 w 4"/>
                      <a:gd name="T9" fmla="*/ 26 h 45"/>
                      <a:gd name="T10" fmla="*/ 4 w 4"/>
                      <a:gd name="T11" fmla="*/ 45 h 45"/>
                      <a:gd name="T12" fmla="*/ 1 w 4"/>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1" y="0"/>
                        </a:moveTo>
                        <a:cubicBezTo>
                          <a:pt x="1" y="0"/>
                          <a:pt x="1" y="5"/>
                          <a:pt x="0" y="20"/>
                        </a:cubicBezTo>
                        <a:cubicBezTo>
                          <a:pt x="1" y="25"/>
                          <a:pt x="1" y="26"/>
                          <a:pt x="1" y="26"/>
                        </a:cubicBezTo>
                        <a:cubicBezTo>
                          <a:pt x="1" y="26"/>
                          <a:pt x="1" y="26"/>
                          <a:pt x="2" y="26"/>
                        </a:cubicBezTo>
                        <a:cubicBezTo>
                          <a:pt x="2" y="26"/>
                          <a:pt x="2" y="26"/>
                          <a:pt x="2" y="26"/>
                        </a:cubicBezTo>
                        <a:cubicBezTo>
                          <a:pt x="2" y="26"/>
                          <a:pt x="3" y="28"/>
                          <a:pt x="4" y="45"/>
                        </a:cubicBezTo>
                        <a:cubicBezTo>
                          <a:pt x="3" y="29"/>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88"/>
                  <p:cNvSpPr>
                    <a:spLocks/>
                  </p:cNvSpPr>
                  <p:nvPr/>
                </p:nvSpPr>
                <p:spPr bwMode="auto">
                  <a:xfrm>
                    <a:off x="5524" y="2595"/>
                    <a:ext cx="2" cy="60"/>
                  </a:xfrm>
                  <a:custGeom>
                    <a:avLst/>
                    <a:gdLst>
                      <a:gd name="T0" fmla="*/ 1 w 2"/>
                      <a:gd name="T1" fmla="*/ 0 h 45"/>
                      <a:gd name="T2" fmla="*/ 0 w 2"/>
                      <a:gd name="T3" fmla="*/ 42 h 45"/>
                      <a:gd name="T4" fmla="*/ 1 w 2"/>
                      <a:gd name="T5" fmla="*/ 39 h 45"/>
                      <a:gd name="T6" fmla="*/ 2 w 2"/>
                      <a:gd name="T7" fmla="*/ 45 h 45"/>
                      <a:gd name="T8" fmla="*/ 1 w 2"/>
                      <a:gd name="T9" fmla="*/ 0 h 45"/>
                    </a:gdLst>
                    <a:ahLst/>
                    <a:cxnLst>
                      <a:cxn ang="0">
                        <a:pos x="T0" y="T1"/>
                      </a:cxn>
                      <a:cxn ang="0">
                        <a:pos x="T2" y="T3"/>
                      </a:cxn>
                      <a:cxn ang="0">
                        <a:pos x="T4" y="T5"/>
                      </a:cxn>
                      <a:cxn ang="0">
                        <a:pos x="T6" y="T7"/>
                      </a:cxn>
                      <a:cxn ang="0">
                        <a:pos x="T8" y="T9"/>
                      </a:cxn>
                    </a:cxnLst>
                    <a:rect l="0" t="0" r="r" b="b"/>
                    <a:pathLst>
                      <a:path w="2" h="45">
                        <a:moveTo>
                          <a:pt x="1" y="0"/>
                        </a:moveTo>
                        <a:cubicBezTo>
                          <a:pt x="0" y="42"/>
                          <a:pt x="0" y="42"/>
                          <a:pt x="0" y="42"/>
                        </a:cubicBezTo>
                        <a:cubicBezTo>
                          <a:pt x="0" y="42"/>
                          <a:pt x="1" y="39"/>
                          <a:pt x="1" y="39"/>
                        </a:cubicBezTo>
                        <a:cubicBezTo>
                          <a:pt x="1" y="39"/>
                          <a:pt x="2" y="41"/>
                          <a:pt x="2" y="45"/>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89"/>
                  <p:cNvSpPr>
                    <a:spLocks/>
                  </p:cNvSpPr>
                  <p:nvPr/>
                </p:nvSpPr>
                <p:spPr bwMode="auto">
                  <a:xfrm>
                    <a:off x="5524" y="2568"/>
                    <a:ext cx="1" cy="27"/>
                  </a:xfrm>
                  <a:custGeom>
                    <a:avLst/>
                    <a:gdLst>
                      <a:gd name="T0" fmla="*/ 0 w 1"/>
                      <a:gd name="T1" fmla="*/ 0 h 27"/>
                      <a:gd name="T2" fmla="*/ 1 w 1"/>
                      <a:gd name="T3" fmla="*/ 27 h 27"/>
                      <a:gd name="T4" fmla="*/ 1 w 1"/>
                      <a:gd name="T5" fmla="*/ 6 h 27"/>
                      <a:gd name="T6" fmla="*/ 0 w 1"/>
                      <a:gd name="T7" fmla="*/ 0 h 27"/>
                    </a:gdLst>
                    <a:ahLst/>
                    <a:cxnLst>
                      <a:cxn ang="0">
                        <a:pos x="T0" y="T1"/>
                      </a:cxn>
                      <a:cxn ang="0">
                        <a:pos x="T2" y="T3"/>
                      </a:cxn>
                      <a:cxn ang="0">
                        <a:pos x="T4" y="T5"/>
                      </a:cxn>
                      <a:cxn ang="0">
                        <a:pos x="T6" y="T7"/>
                      </a:cxn>
                    </a:cxnLst>
                    <a:rect l="0" t="0" r="r" b="b"/>
                    <a:pathLst>
                      <a:path w="1" h="27">
                        <a:moveTo>
                          <a:pt x="0" y="0"/>
                        </a:moveTo>
                        <a:lnTo>
                          <a:pt x="1" y="27"/>
                        </a:lnTo>
                        <a:lnTo>
                          <a:pt x="1" y="6"/>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90"/>
                  <p:cNvSpPr>
                    <a:spLocks/>
                  </p:cNvSpPr>
                  <p:nvPr/>
                </p:nvSpPr>
                <p:spPr bwMode="auto">
                  <a:xfrm>
                    <a:off x="5524" y="2568"/>
                    <a:ext cx="1" cy="27"/>
                  </a:xfrm>
                  <a:custGeom>
                    <a:avLst/>
                    <a:gdLst>
                      <a:gd name="T0" fmla="*/ 0 w 1"/>
                      <a:gd name="T1" fmla="*/ 0 h 27"/>
                      <a:gd name="T2" fmla="*/ 1 w 1"/>
                      <a:gd name="T3" fmla="*/ 27 h 27"/>
                      <a:gd name="T4" fmla="*/ 1 w 1"/>
                      <a:gd name="T5" fmla="*/ 6 h 27"/>
                      <a:gd name="T6" fmla="*/ 0 w 1"/>
                      <a:gd name="T7" fmla="*/ 0 h 27"/>
                    </a:gdLst>
                    <a:ahLst/>
                    <a:cxnLst>
                      <a:cxn ang="0">
                        <a:pos x="T0" y="T1"/>
                      </a:cxn>
                      <a:cxn ang="0">
                        <a:pos x="T2" y="T3"/>
                      </a:cxn>
                      <a:cxn ang="0">
                        <a:pos x="T4" y="T5"/>
                      </a:cxn>
                      <a:cxn ang="0">
                        <a:pos x="T6" y="T7"/>
                      </a:cxn>
                    </a:cxnLst>
                    <a:rect l="0" t="0" r="r" b="b"/>
                    <a:pathLst>
                      <a:path w="1" h="27">
                        <a:moveTo>
                          <a:pt x="0" y="0"/>
                        </a:moveTo>
                        <a:lnTo>
                          <a:pt x="1" y="27"/>
                        </a:lnTo>
                        <a:lnTo>
                          <a:pt x="1"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91"/>
                  <p:cNvSpPr>
                    <a:spLocks noEditPoints="1"/>
                  </p:cNvSpPr>
                  <p:nvPr/>
                </p:nvSpPr>
                <p:spPr bwMode="auto">
                  <a:xfrm>
                    <a:off x="5526" y="2213"/>
                    <a:ext cx="2" cy="85"/>
                  </a:xfrm>
                  <a:custGeom>
                    <a:avLst/>
                    <a:gdLst>
                      <a:gd name="T0" fmla="*/ 1 w 1"/>
                      <a:gd name="T1" fmla="*/ 59 h 64"/>
                      <a:gd name="T2" fmla="*/ 1 w 1"/>
                      <a:gd name="T3" fmla="*/ 60 h 64"/>
                      <a:gd name="T4" fmla="*/ 1 w 1"/>
                      <a:gd name="T5" fmla="*/ 64 h 64"/>
                      <a:gd name="T6" fmla="*/ 1 w 1"/>
                      <a:gd name="T7" fmla="*/ 61 h 64"/>
                      <a:gd name="T8" fmla="*/ 1 w 1"/>
                      <a:gd name="T9" fmla="*/ 59 h 64"/>
                      <a:gd name="T10" fmla="*/ 0 w 1"/>
                      <a:gd name="T11" fmla="*/ 0 h 64"/>
                      <a:gd name="T12" fmla="*/ 0 w 1"/>
                      <a:gd name="T13" fmla="*/ 14 h 64"/>
                      <a:gd name="T14" fmla="*/ 1 w 1"/>
                      <a:gd name="T15" fmla="*/ 17 h 64"/>
                      <a:gd name="T16" fmla="*/ 0 w 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64">
                        <a:moveTo>
                          <a:pt x="1" y="59"/>
                        </a:moveTo>
                        <a:cubicBezTo>
                          <a:pt x="1" y="60"/>
                          <a:pt x="1" y="60"/>
                          <a:pt x="1" y="60"/>
                        </a:cubicBezTo>
                        <a:cubicBezTo>
                          <a:pt x="1" y="61"/>
                          <a:pt x="1" y="63"/>
                          <a:pt x="1" y="64"/>
                        </a:cubicBezTo>
                        <a:cubicBezTo>
                          <a:pt x="1" y="63"/>
                          <a:pt x="1" y="62"/>
                          <a:pt x="1" y="61"/>
                        </a:cubicBezTo>
                        <a:cubicBezTo>
                          <a:pt x="1" y="61"/>
                          <a:pt x="1" y="60"/>
                          <a:pt x="1" y="59"/>
                        </a:cubicBezTo>
                        <a:moveTo>
                          <a:pt x="0" y="0"/>
                        </a:moveTo>
                        <a:cubicBezTo>
                          <a:pt x="0" y="4"/>
                          <a:pt x="0" y="9"/>
                          <a:pt x="0" y="14"/>
                        </a:cubicBezTo>
                        <a:cubicBezTo>
                          <a:pt x="0" y="15"/>
                          <a:pt x="0" y="16"/>
                          <a:pt x="1" y="17"/>
                        </a:cubicBezTo>
                        <a:cubicBezTo>
                          <a:pt x="0" y="11"/>
                          <a:pt x="0" y="6"/>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92"/>
                  <p:cNvSpPr>
                    <a:spLocks/>
                  </p:cNvSpPr>
                  <p:nvPr/>
                </p:nvSpPr>
                <p:spPr bwMode="auto">
                  <a:xfrm>
                    <a:off x="5526" y="2232"/>
                    <a:ext cx="2" cy="86"/>
                  </a:xfrm>
                  <a:custGeom>
                    <a:avLst/>
                    <a:gdLst>
                      <a:gd name="T0" fmla="*/ 0 w 1"/>
                      <a:gd name="T1" fmla="*/ 0 h 65"/>
                      <a:gd name="T2" fmla="*/ 0 w 1"/>
                      <a:gd name="T3" fmla="*/ 60 h 65"/>
                      <a:gd name="T4" fmla="*/ 0 w 1"/>
                      <a:gd name="T5" fmla="*/ 60 h 65"/>
                      <a:gd name="T6" fmla="*/ 0 w 1"/>
                      <a:gd name="T7" fmla="*/ 60 h 65"/>
                      <a:gd name="T8" fmla="*/ 1 w 1"/>
                      <a:gd name="T9" fmla="*/ 65 h 65"/>
                      <a:gd name="T10" fmla="*/ 1 w 1"/>
                      <a:gd name="T11" fmla="*/ 50 h 65"/>
                      <a:gd name="T12" fmla="*/ 1 w 1"/>
                      <a:gd name="T13" fmla="*/ 46 h 65"/>
                      <a:gd name="T14" fmla="*/ 1 w 1"/>
                      <a:gd name="T15" fmla="*/ 45 h 65"/>
                      <a:gd name="T16" fmla="*/ 1 w 1"/>
                      <a:gd name="T17" fmla="*/ 3 h 65"/>
                      <a:gd name="T18" fmla="*/ 0 w 1"/>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65">
                        <a:moveTo>
                          <a:pt x="0" y="0"/>
                        </a:moveTo>
                        <a:cubicBezTo>
                          <a:pt x="0" y="20"/>
                          <a:pt x="0" y="40"/>
                          <a:pt x="0" y="60"/>
                        </a:cubicBezTo>
                        <a:cubicBezTo>
                          <a:pt x="0" y="60"/>
                          <a:pt x="0" y="60"/>
                          <a:pt x="0" y="60"/>
                        </a:cubicBezTo>
                        <a:cubicBezTo>
                          <a:pt x="0" y="60"/>
                          <a:pt x="0" y="60"/>
                          <a:pt x="0" y="60"/>
                        </a:cubicBezTo>
                        <a:cubicBezTo>
                          <a:pt x="0" y="61"/>
                          <a:pt x="1" y="65"/>
                          <a:pt x="1" y="65"/>
                        </a:cubicBezTo>
                        <a:cubicBezTo>
                          <a:pt x="1" y="65"/>
                          <a:pt x="1" y="61"/>
                          <a:pt x="1" y="50"/>
                        </a:cubicBezTo>
                        <a:cubicBezTo>
                          <a:pt x="1" y="49"/>
                          <a:pt x="1" y="47"/>
                          <a:pt x="1" y="46"/>
                        </a:cubicBezTo>
                        <a:cubicBezTo>
                          <a:pt x="1" y="45"/>
                          <a:pt x="1" y="45"/>
                          <a:pt x="1" y="45"/>
                        </a:cubicBezTo>
                        <a:cubicBezTo>
                          <a:pt x="1" y="32"/>
                          <a:pt x="1" y="18"/>
                          <a:pt x="1" y="3"/>
                        </a:cubicBezTo>
                        <a:cubicBezTo>
                          <a:pt x="0" y="2"/>
                          <a:pt x="0" y="1"/>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93"/>
                  <p:cNvSpPr>
                    <a:spLocks/>
                  </p:cNvSpPr>
                  <p:nvPr/>
                </p:nvSpPr>
                <p:spPr bwMode="auto">
                  <a:xfrm>
                    <a:off x="5528" y="2410"/>
                    <a:ext cx="0" cy="5"/>
                  </a:xfrm>
                  <a:custGeom>
                    <a:avLst/>
                    <a:gdLst>
                      <a:gd name="T0" fmla="*/ 0 h 4"/>
                      <a:gd name="T1" fmla="*/ 4 h 4"/>
                      <a:gd name="T2" fmla="*/ 4 h 4"/>
                      <a:gd name="T3" fmla="*/ 0 h 4"/>
                    </a:gdLst>
                    <a:ahLst/>
                    <a:cxnLst>
                      <a:cxn ang="0">
                        <a:pos x="0" y="T0"/>
                      </a:cxn>
                      <a:cxn ang="0">
                        <a:pos x="0" y="T1"/>
                      </a:cxn>
                      <a:cxn ang="0">
                        <a:pos x="0" y="T2"/>
                      </a:cxn>
                      <a:cxn ang="0">
                        <a:pos x="0" y="T3"/>
                      </a:cxn>
                    </a:cxnLst>
                    <a:rect l="0" t="0" r="r" b="b"/>
                    <a:pathLst>
                      <a:path h="4">
                        <a:moveTo>
                          <a:pt x="0" y="0"/>
                        </a:moveTo>
                        <a:cubicBezTo>
                          <a:pt x="0" y="3"/>
                          <a:pt x="0" y="4"/>
                          <a:pt x="0" y="4"/>
                        </a:cubicBezTo>
                        <a:cubicBezTo>
                          <a:pt x="0" y="4"/>
                          <a:pt x="0" y="4"/>
                          <a:pt x="0" y="4"/>
                        </a:cubicBezTo>
                        <a:cubicBezTo>
                          <a:pt x="0" y="3"/>
                          <a:pt x="0" y="1"/>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94"/>
                  <p:cNvSpPr>
                    <a:spLocks/>
                  </p:cNvSpPr>
                  <p:nvPr/>
                </p:nvSpPr>
                <p:spPr bwMode="auto">
                  <a:xfrm>
                    <a:off x="5526" y="192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95"/>
                  <p:cNvSpPr>
                    <a:spLocks/>
                  </p:cNvSpPr>
                  <p:nvPr/>
                </p:nvSpPr>
                <p:spPr bwMode="auto">
                  <a:xfrm>
                    <a:off x="5526" y="1915"/>
                    <a:ext cx="0" cy="5"/>
                  </a:xfrm>
                  <a:custGeom>
                    <a:avLst/>
                    <a:gdLst>
                      <a:gd name="T0" fmla="*/ 0 h 4"/>
                      <a:gd name="T1" fmla="*/ 4 h 4"/>
                      <a:gd name="T2" fmla="*/ 4 h 4"/>
                      <a:gd name="T3" fmla="*/ 4 h 4"/>
                      <a:gd name="T4" fmla="*/ 0 h 4"/>
                    </a:gdLst>
                    <a:ahLst/>
                    <a:cxnLst>
                      <a:cxn ang="0">
                        <a:pos x="0" y="T0"/>
                      </a:cxn>
                      <a:cxn ang="0">
                        <a:pos x="0" y="T1"/>
                      </a:cxn>
                      <a:cxn ang="0">
                        <a:pos x="0" y="T2"/>
                      </a:cxn>
                      <a:cxn ang="0">
                        <a:pos x="0" y="T3"/>
                      </a:cxn>
                      <a:cxn ang="0">
                        <a:pos x="0" y="T4"/>
                      </a:cxn>
                    </a:cxnLst>
                    <a:rect l="0" t="0" r="r" b="b"/>
                    <a:pathLst>
                      <a:path h="4">
                        <a:moveTo>
                          <a:pt x="0" y="0"/>
                        </a:moveTo>
                        <a:cubicBezTo>
                          <a:pt x="0" y="1"/>
                          <a:pt x="0" y="2"/>
                          <a:pt x="0" y="4"/>
                        </a:cubicBezTo>
                        <a:cubicBezTo>
                          <a:pt x="0" y="4"/>
                          <a:pt x="0" y="4"/>
                          <a:pt x="0" y="4"/>
                        </a:cubicBezTo>
                        <a:cubicBezTo>
                          <a:pt x="0" y="4"/>
                          <a:pt x="0" y="4"/>
                          <a:pt x="0" y="4"/>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96"/>
                  <p:cNvSpPr>
                    <a:spLocks/>
                  </p:cNvSpPr>
                  <p:nvPr/>
                </p:nvSpPr>
                <p:spPr bwMode="auto">
                  <a:xfrm>
                    <a:off x="5525" y="2310"/>
                    <a:ext cx="1" cy="60"/>
                  </a:xfrm>
                  <a:custGeom>
                    <a:avLst/>
                    <a:gdLst>
                      <a:gd name="T0" fmla="*/ 1 w 1"/>
                      <a:gd name="T1" fmla="*/ 0 h 45"/>
                      <a:gd name="T2" fmla="*/ 1 w 1"/>
                      <a:gd name="T3" fmla="*/ 5 h 45"/>
                      <a:gd name="T4" fmla="*/ 1 w 1"/>
                      <a:gd name="T5" fmla="*/ 45 h 45"/>
                      <a:gd name="T6" fmla="*/ 1 w 1"/>
                      <a:gd name="T7" fmla="*/ 1 h 45"/>
                      <a:gd name="T8" fmla="*/ 1 w 1"/>
                      <a:gd name="T9" fmla="*/ 1 h 45"/>
                      <a:gd name="T10" fmla="*/ 1 w 1"/>
                      <a:gd name="T11" fmla="*/ 1 h 45"/>
                      <a:gd name="T12" fmla="*/ 1 w 1"/>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 h="45">
                        <a:moveTo>
                          <a:pt x="1" y="0"/>
                        </a:moveTo>
                        <a:cubicBezTo>
                          <a:pt x="1" y="0"/>
                          <a:pt x="1" y="1"/>
                          <a:pt x="1" y="5"/>
                        </a:cubicBezTo>
                        <a:cubicBezTo>
                          <a:pt x="0" y="23"/>
                          <a:pt x="1" y="34"/>
                          <a:pt x="1" y="45"/>
                        </a:cubicBezTo>
                        <a:cubicBezTo>
                          <a:pt x="1" y="31"/>
                          <a:pt x="1" y="16"/>
                          <a:pt x="1" y="1"/>
                        </a:cubicBezTo>
                        <a:cubicBezTo>
                          <a:pt x="1" y="1"/>
                          <a:pt x="1" y="1"/>
                          <a:pt x="1" y="1"/>
                        </a:cubicBezTo>
                        <a:cubicBezTo>
                          <a:pt x="1" y="1"/>
                          <a:pt x="1" y="1"/>
                          <a:pt x="1" y="1"/>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97"/>
                  <p:cNvSpPr>
                    <a:spLocks/>
                  </p:cNvSpPr>
                  <p:nvPr/>
                </p:nvSpPr>
                <p:spPr bwMode="auto">
                  <a:xfrm>
                    <a:off x="5528" y="2127"/>
                    <a:ext cx="1" cy="29"/>
                  </a:xfrm>
                  <a:custGeom>
                    <a:avLst/>
                    <a:gdLst>
                      <a:gd name="T0" fmla="*/ 1 w 1"/>
                      <a:gd name="T1" fmla="*/ 0 h 22"/>
                      <a:gd name="T2" fmla="*/ 1 w 1"/>
                      <a:gd name="T3" fmla="*/ 2 h 22"/>
                      <a:gd name="T4" fmla="*/ 0 w 1"/>
                      <a:gd name="T5" fmla="*/ 22 h 22"/>
                      <a:gd name="T6" fmla="*/ 1 w 1"/>
                      <a:gd name="T7" fmla="*/ 0 h 22"/>
                    </a:gdLst>
                    <a:ahLst/>
                    <a:cxnLst>
                      <a:cxn ang="0">
                        <a:pos x="T0" y="T1"/>
                      </a:cxn>
                      <a:cxn ang="0">
                        <a:pos x="T2" y="T3"/>
                      </a:cxn>
                      <a:cxn ang="0">
                        <a:pos x="T4" y="T5"/>
                      </a:cxn>
                      <a:cxn ang="0">
                        <a:pos x="T6" y="T7"/>
                      </a:cxn>
                    </a:cxnLst>
                    <a:rect l="0" t="0" r="r" b="b"/>
                    <a:pathLst>
                      <a:path w="1" h="22">
                        <a:moveTo>
                          <a:pt x="1" y="0"/>
                        </a:moveTo>
                        <a:cubicBezTo>
                          <a:pt x="1" y="1"/>
                          <a:pt x="1" y="2"/>
                          <a:pt x="1" y="2"/>
                        </a:cubicBezTo>
                        <a:cubicBezTo>
                          <a:pt x="1" y="8"/>
                          <a:pt x="0" y="15"/>
                          <a:pt x="0" y="22"/>
                        </a:cubicBezTo>
                        <a:cubicBezTo>
                          <a:pt x="1" y="17"/>
                          <a:pt x="1" y="8"/>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98"/>
                  <p:cNvSpPr>
                    <a:spLocks/>
                  </p:cNvSpPr>
                  <p:nvPr/>
                </p:nvSpPr>
                <p:spPr bwMode="auto">
                  <a:xfrm>
                    <a:off x="5529" y="2114"/>
                    <a:ext cx="0" cy="16"/>
                  </a:xfrm>
                  <a:custGeom>
                    <a:avLst/>
                    <a:gdLst>
                      <a:gd name="T0" fmla="*/ 0 h 12"/>
                      <a:gd name="T1" fmla="*/ 12 h 12"/>
                      <a:gd name="T2" fmla="*/ 10 h 12"/>
                      <a:gd name="T3" fmla="*/ 0 h 12"/>
                    </a:gdLst>
                    <a:ahLst/>
                    <a:cxnLst>
                      <a:cxn ang="0">
                        <a:pos x="0" y="T0"/>
                      </a:cxn>
                      <a:cxn ang="0">
                        <a:pos x="0" y="T1"/>
                      </a:cxn>
                      <a:cxn ang="0">
                        <a:pos x="0" y="T2"/>
                      </a:cxn>
                      <a:cxn ang="0">
                        <a:pos x="0" y="T3"/>
                      </a:cxn>
                    </a:cxnLst>
                    <a:rect l="0" t="0" r="r" b="b"/>
                    <a:pathLst>
                      <a:path h="12">
                        <a:moveTo>
                          <a:pt x="0" y="0"/>
                        </a:moveTo>
                        <a:cubicBezTo>
                          <a:pt x="0" y="4"/>
                          <a:pt x="0" y="8"/>
                          <a:pt x="0" y="12"/>
                        </a:cubicBezTo>
                        <a:cubicBezTo>
                          <a:pt x="0" y="12"/>
                          <a:pt x="0" y="11"/>
                          <a:pt x="0" y="10"/>
                        </a:cubicBezTo>
                        <a:cubicBezTo>
                          <a:pt x="0" y="6"/>
                          <a:pt x="0" y="2"/>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99"/>
                  <p:cNvSpPr>
                    <a:spLocks/>
                  </p:cNvSpPr>
                  <p:nvPr/>
                </p:nvSpPr>
                <p:spPr bwMode="auto">
                  <a:xfrm>
                    <a:off x="5528" y="2399"/>
                    <a:ext cx="1" cy="7"/>
                  </a:xfrm>
                  <a:custGeom>
                    <a:avLst/>
                    <a:gdLst>
                      <a:gd name="T0" fmla="*/ 1 w 1"/>
                      <a:gd name="T1" fmla="*/ 0 h 5"/>
                      <a:gd name="T2" fmla="*/ 0 w 1"/>
                      <a:gd name="T3" fmla="*/ 2 h 5"/>
                      <a:gd name="T4" fmla="*/ 0 w 1"/>
                      <a:gd name="T5" fmla="*/ 5 h 5"/>
                      <a:gd name="T6" fmla="*/ 1 w 1"/>
                      <a:gd name="T7" fmla="*/ 0 h 5"/>
                    </a:gdLst>
                    <a:ahLst/>
                    <a:cxnLst>
                      <a:cxn ang="0">
                        <a:pos x="T0" y="T1"/>
                      </a:cxn>
                      <a:cxn ang="0">
                        <a:pos x="T2" y="T3"/>
                      </a:cxn>
                      <a:cxn ang="0">
                        <a:pos x="T4" y="T5"/>
                      </a:cxn>
                      <a:cxn ang="0">
                        <a:pos x="T6" y="T7"/>
                      </a:cxn>
                    </a:cxnLst>
                    <a:rect l="0" t="0" r="r" b="b"/>
                    <a:pathLst>
                      <a:path w="1" h="5">
                        <a:moveTo>
                          <a:pt x="1" y="0"/>
                        </a:moveTo>
                        <a:cubicBezTo>
                          <a:pt x="0" y="0"/>
                          <a:pt x="0" y="1"/>
                          <a:pt x="0" y="2"/>
                        </a:cubicBezTo>
                        <a:cubicBezTo>
                          <a:pt x="0" y="3"/>
                          <a:pt x="0" y="4"/>
                          <a:pt x="0" y="5"/>
                        </a:cubicBezTo>
                        <a:cubicBezTo>
                          <a:pt x="1" y="1"/>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00"/>
                  <p:cNvSpPr>
                    <a:spLocks/>
                  </p:cNvSpPr>
                  <p:nvPr/>
                </p:nvSpPr>
                <p:spPr bwMode="auto">
                  <a:xfrm>
                    <a:off x="5526" y="2370"/>
                    <a:ext cx="2" cy="40"/>
                  </a:xfrm>
                  <a:custGeom>
                    <a:avLst/>
                    <a:gdLst>
                      <a:gd name="T0" fmla="*/ 0 w 1"/>
                      <a:gd name="T1" fmla="*/ 0 h 30"/>
                      <a:gd name="T2" fmla="*/ 1 w 1"/>
                      <a:gd name="T3" fmla="*/ 30 h 30"/>
                      <a:gd name="T4" fmla="*/ 1 w 1"/>
                      <a:gd name="T5" fmla="*/ 24 h 30"/>
                      <a:gd name="T6" fmla="*/ 0 w 1"/>
                      <a:gd name="T7" fmla="*/ 0 h 30"/>
                    </a:gdLst>
                    <a:ahLst/>
                    <a:cxnLst>
                      <a:cxn ang="0">
                        <a:pos x="T0" y="T1"/>
                      </a:cxn>
                      <a:cxn ang="0">
                        <a:pos x="T2" y="T3"/>
                      </a:cxn>
                      <a:cxn ang="0">
                        <a:pos x="T4" y="T5"/>
                      </a:cxn>
                      <a:cxn ang="0">
                        <a:pos x="T6" y="T7"/>
                      </a:cxn>
                    </a:cxnLst>
                    <a:rect l="0" t="0" r="r" b="b"/>
                    <a:pathLst>
                      <a:path w="1" h="30">
                        <a:moveTo>
                          <a:pt x="0" y="0"/>
                        </a:moveTo>
                        <a:cubicBezTo>
                          <a:pt x="0" y="11"/>
                          <a:pt x="1" y="21"/>
                          <a:pt x="1" y="30"/>
                        </a:cubicBezTo>
                        <a:cubicBezTo>
                          <a:pt x="1" y="28"/>
                          <a:pt x="1" y="26"/>
                          <a:pt x="1" y="24"/>
                        </a:cubicBezTo>
                        <a:cubicBezTo>
                          <a:pt x="1" y="15"/>
                          <a:pt x="1" y="7"/>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01"/>
                  <p:cNvSpPr>
                    <a:spLocks/>
                  </p:cNvSpPr>
                  <p:nvPr/>
                </p:nvSpPr>
                <p:spPr bwMode="auto">
                  <a:xfrm>
                    <a:off x="5513" y="1762"/>
                    <a:ext cx="13" cy="214"/>
                  </a:xfrm>
                  <a:custGeom>
                    <a:avLst/>
                    <a:gdLst>
                      <a:gd name="T0" fmla="*/ 1 w 10"/>
                      <a:gd name="T1" fmla="*/ 0 h 161"/>
                      <a:gd name="T2" fmla="*/ 0 w 10"/>
                      <a:gd name="T3" fmla="*/ 1 h 161"/>
                      <a:gd name="T4" fmla="*/ 1 w 10"/>
                      <a:gd name="T5" fmla="*/ 50 h 161"/>
                      <a:gd name="T6" fmla="*/ 1 w 10"/>
                      <a:gd name="T7" fmla="*/ 50 h 161"/>
                      <a:gd name="T8" fmla="*/ 1 w 10"/>
                      <a:gd name="T9" fmla="*/ 46 h 161"/>
                      <a:gd name="T10" fmla="*/ 0 w 10"/>
                      <a:gd name="T11" fmla="*/ 42 h 161"/>
                      <a:gd name="T12" fmla="*/ 0 w 10"/>
                      <a:gd name="T13" fmla="*/ 47 h 161"/>
                      <a:gd name="T14" fmla="*/ 1 w 10"/>
                      <a:gd name="T15" fmla="*/ 140 h 161"/>
                      <a:gd name="T16" fmla="*/ 3 w 10"/>
                      <a:gd name="T17" fmla="*/ 161 h 161"/>
                      <a:gd name="T18" fmla="*/ 10 w 10"/>
                      <a:gd name="T19" fmla="*/ 119 h 161"/>
                      <a:gd name="T20" fmla="*/ 8 w 10"/>
                      <a:gd name="T21" fmla="*/ 75 h 161"/>
                      <a:gd name="T22" fmla="*/ 5 w 10"/>
                      <a:gd name="T23" fmla="*/ 142 h 161"/>
                      <a:gd name="T24" fmla="*/ 4 w 10"/>
                      <a:gd name="T25" fmla="*/ 133 h 161"/>
                      <a:gd name="T26" fmla="*/ 6 w 10"/>
                      <a:gd name="T27" fmla="*/ 60 h 161"/>
                      <a:gd name="T28" fmla="*/ 5 w 10"/>
                      <a:gd name="T29" fmla="*/ 64 h 161"/>
                      <a:gd name="T30" fmla="*/ 3 w 10"/>
                      <a:gd name="T31" fmla="*/ 32 h 161"/>
                      <a:gd name="T32" fmla="*/ 1 w 10"/>
                      <a:gd name="T3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61">
                        <a:moveTo>
                          <a:pt x="1" y="0"/>
                        </a:moveTo>
                        <a:cubicBezTo>
                          <a:pt x="0" y="0"/>
                          <a:pt x="0" y="0"/>
                          <a:pt x="0" y="1"/>
                        </a:cubicBezTo>
                        <a:cubicBezTo>
                          <a:pt x="1" y="50"/>
                          <a:pt x="1" y="50"/>
                          <a:pt x="1" y="50"/>
                        </a:cubicBezTo>
                        <a:cubicBezTo>
                          <a:pt x="1" y="50"/>
                          <a:pt x="1" y="50"/>
                          <a:pt x="1" y="50"/>
                        </a:cubicBezTo>
                        <a:cubicBezTo>
                          <a:pt x="1" y="50"/>
                          <a:pt x="1" y="48"/>
                          <a:pt x="1" y="46"/>
                        </a:cubicBezTo>
                        <a:cubicBezTo>
                          <a:pt x="0" y="44"/>
                          <a:pt x="0" y="42"/>
                          <a:pt x="0" y="42"/>
                        </a:cubicBezTo>
                        <a:cubicBezTo>
                          <a:pt x="0" y="42"/>
                          <a:pt x="0" y="43"/>
                          <a:pt x="0" y="47"/>
                        </a:cubicBezTo>
                        <a:cubicBezTo>
                          <a:pt x="1" y="50"/>
                          <a:pt x="3" y="99"/>
                          <a:pt x="1" y="140"/>
                        </a:cubicBezTo>
                        <a:cubicBezTo>
                          <a:pt x="1" y="155"/>
                          <a:pt x="2" y="161"/>
                          <a:pt x="3" y="161"/>
                        </a:cubicBezTo>
                        <a:cubicBezTo>
                          <a:pt x="5" y="161"/>
                          <a:pt x="8" y="142"/>
                          <a:pt x="10" y="119"/>
                        </a:cubicBezTo>
                        <a:cubicBezTo>
                          <a:pt x="9" y="117"/>
                          <a:pt x="9" y="117"/>
                          <a:pt x="8" y="75"/>
                        </a:cubicBezTo>
                        <a:cubicBezTo>
                          <a:pt x="7" y="87"/>
                          <a:pt x="6" y="142"/>
                          <a:pt x="5" y="142"/>
                        </a:cubicBezTo>
                        <a:cubicBezTo>
                          <a:pt x="5" y="142"/>
                          <a:pt x="5" y="140"/>
                          <a:pt x="4" y="133"/>
                        </a:cubicBezTo>
                        <a:cubicBezTo>
                          <a:pt x="4" y="77"/>
                          <a:pt x="5" y="87"/>
                          <a:pt x="6" y="60"/>
                        </a:cubicBezTo>
                        <a:cubicBezTo>
                          <a:pt x="6" y="63"/>
                          <a:pt x="5" y="64"/>
                          <a:pt x="5" y="64"/>
                        </a:cubicBezTo>
                        <a:cubicBezTo>
                          <a:pt x="4" y="64"/>
                          <a:pt x="4" y="48"/>
                          <a:pt x="3" y="32"/>
                        </a:cubicBezTo>
                        <a:cubicBezTo>
                          <a:pt x="2" y="16"/>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02"/>
                  <p:cNvSpPr>
                    <a:spLocks/>
                  </p:cNvSpPr>
                  <p:nvPr/>
                </p:nvSpPr>
                <p:spPr bwMode="auto">
                  <a:xfrm>
                    <a:off x="5526" y="1920"/>
                    <a:ext cx="3" cy="115"/>
                  </a:xfrm>
                  <a:custGeom>
                    <a:avLst/>
                    <a:gdLst>
                      <a:gd name="T0" fmla="*/ 0 w 2"/>
                      <a:gd name="T1" fmla="*/ 0 h 87"/>
                      <a:gd name="T2" fmla="*/ 0 w 2"/>
                      <a:gd name="T3" fmla="*/ 0 h 87"/>
                      <a:gd name="T4" fmla="*/ 0 w 2"/>
                      <a:gd name="T5" fmla="*/ 82 h 87"/>
                      <a:gd name="T6" fmla="*/ 0 w 2"/>
                      <a:gd name="T7" fmla="*/ 87 h 87"/>
                      <a:gd name="T8" fmla="*/ 2 w 2"/>
                      <a:gd name="T9" fmla="*/ 37 h 87"/>
                      <a:gd name="T10" fmla="*/ 2 w 2"/>
                      <a:gd name="T11" fmla="*/ 22 h 87"/>
                      <a:gd name="T12" fmla="*/ 1 w 2"/>
                      <a:gd name="T13" fmla="*/ 51 h 87"/>
                      <a:gd name="T14" fmla="*/ 1 w 2"/>
                      <a:gd name="T15" fmla="*/ 3 h 87"/>
                      <a:gd name="T16" fmla="*/ 0 w 2"/>
                      <a:gd name="T17" fmla="*/ 0 h 87"/>
                      <a:gd name="T18" fmla="*/ 0 w 2"/>
                      <a:gd name="T1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7">
                        <a:moveTo>
                          <a:pt x="0" y="0"/>
                        </a:moveTo>
                        <a:cubicBezTo>
                          <a:pt x="0" y="0"/>
                          <a:pt x="0" y="0"/>
                          <a:pt x="0" y="0"/>
                        </a:cubicBezTo>
                        <a:cubicBezTo>
                          <a:pt x="0" y="82"/>
                          <a:pt x="0" y="82"/>
                          <a:pt x="0" y="82"/>
                        </a:cubicBezTo>
                        <a:cubicBezTo>
                          <a:pt x="0" y="84"/>
                          <a:pt x="0" y="86"/>
                          <a:pt x="0" y="87"/>
                        </a:cubicBezTo>
                        <a:cubicBezTo>
                          <a:pt x="1" y="72"/>
                          <a:pt x="1" y="59"/>
                          <a:pt x="2" y="37"/>
                        </a:cubicBezTo>
                        <a:cubicBezTo>
                          <a:pt x="2" y="31"/>
                          <a:pt x="2" y="27"/>
                          <a:pt x="2" y="22"/>
                        </a:cubicBezTo>
                        <a:cubicBezTo>
                          <a:pt x="1" y="51"/>
                          <a:pt x="1" y="51"/>
                          <a:pt x="1" y="51"/>
                        </a:cubicBezTo>
                        <a:cubicBezTo>
                          <a:pt x="1" y="34"/>
                          <a:pt x="1" y="20"/>
                          <a:pt x="1" y="3"/>
                        </a:cubicBezTo>
                        <a:cubicBezTo>
                          <a:pt x="1" y="2"/>
                          <a:pt x="1" y="1"/>
                          <a:pt x="0" y="0"/>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03"/>
                  <p:cNvSpPr>
                    <a:spLocks noEditPoints="1"/>
                  </p:cNvSpPr>
                  <p:nvPr/>
                </p:nvSpPr>
                <p:spPr bwMode="auto">
                  <a:xfrm>
                    <a:off x="5526" y="1924"/>
                    <a:ext cx="3" cy="126"/>
                  </a:xfrm>
                  <a:custGeom>
                    <a:avLst/>
                    <a:gdLst>
                      <a:gd name="T0" fmla="*/ 0 w 2"/>
                      <a:gd name="T1" fmla="*/ 77 h 95"/>
                      <a:gd name="T2" fmla="*/ 0 w 2"/>
                      <a:gd name="T3" fmla="*/ 95 h 95"/>
                      <a:gd name="T4" fmla="*/ 0 w 2"/>
                      <a:gd name="T5" fmla="*/ 95 h 95"/>
                      <a:gd name="T6" fmla="*/ 0 w 2"/>
                      <a:gd name="T7" fmla="*/ 84 h 95"/>
                      <a:gd name="T8" fmla="*/ 0 w 2"/>
                      <a:gd name="T9" fmla="*/ 79 h 95"/>
                      <a:gd name="T10" fmla="*/ 0 w 2"/>
                      <a:gd name="T11" fmla="*/ 83 h 95"/>
                      <a:gd name="T12" fmla="*/ 0 w 2"/>
                      <a:gd name="T13" fmla="*/ 77 h 95"/>
                      <a:gd name="T14" fmla="*/ 1 w 2"/>
                      <a:gd name="T15" fmla="*/ 0 h 95"/>
                      <a:gd name="T16" fmla="*/ 1 w 2"/>
                      <a:gd name="T17" fmla="*/ 48 h 95"/>
                      <a:gd name="T18" fmla="*/ 2 w 2"/>
                      <a:gd name="T19" fmla="*/ 19 h 95"/>
                      <a:gd name="T20" fmla="*/ 1 w 2"/>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95">
                        <a:moveTo>
                          <a:pt x="0" y="77"/>
                        </a:moveTo>
                        <a:cubicBezTo>
                          <a:pt x="0" y="95"/>
                          <a:pt x="0" y="95"/>
                          <a:pt x="0" y="95"/>
                        </a:cubicBezTo>
                        <a:cubicBezTo>
                          <a:pt x="0" y="95"/>
                          <a:pt x="0" y="95"/>
                          <a:pt x="0" y="95"/>
                        </a:cubicBezTo>
                        <a:cubicBezTo>
                          <a:pt x="0" y="91"/>
                          <a:pt x="0" y="88"/>
                          <a:pt x="0" y="84"/>
                        </a:cubicBezTo>
                        <a:cubicBezTo>
                          <a:pt x="0" y="83"/>
                          <a:pt x="0" y="81"/>
                          <a:pt x="0" y="79"/>
                        </a:cubicBezTo>
                        <a:cubicBezTo>
                          <a:pt x="0" y="83"/>
                          <a:pt x="0" y="83"/>
                          <a:pt x="0" y="83"/>
                        </a:cubicBezTo>
                        <a:cubicBezTo>
                          <a:pt x="0" y="77"/>
                          <a:pt x="0" y="77"/>
                          <a:pt x="0" y="77"/>
                        </a:cubicBezTo>
                        <a:moveTo>
                          <a:pt x="1" y="0"/>
                        </a:moveTo>
                        <a:cubicBezTo>
                          <a:pt x="1" y="17"/>
                          <a:pt x="1" y="31"/>
                          <a:pt x="1" y="48"/>
                        </a:cubicBezTo>
                        <a:cubicBezTo>
                          <a:pt x="2" y="19"/>
                          <a:pt x="2" y="19"/>
                          <a:pt x="2" y="19"/>
                        </a:cubicBezTo>
                        <a:cubicBezTo>
                          <a:pt x="1" y="8"/>
                          <a:pt x="1" y="2"/>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04"/>
                  <p:cNvSpPr>
                    <a:spLocks/>
                  </p:cNvSpPr>
                  <p:nvPr/>
                </p:nvSpPr>
                <p:spPr bwMode="auto">
                  <a:xfrm>
                    <a:off x="5525" y="2130"/>
                    <a:ext cx="3" cy="83"/>
                  </a:xfrm>
                  <a:custGeom>
                    <a:avLst/>
                    <a:gdLst>
                      <a:gd name="T0" fmla="*/ 2 w 2"/>
                      <a:gd name="T1" fmla="*/ 0 h 63"/>
                      <a:gd name="T2" fmla="*/ 1 w 2"/>
                      <a:gd name="T3" fmla="*/ 1 h 63"/>
                      <a:gd name="T4" fmla="*/ 1 w 2"/>
                      <a:gd name="T5" fmla="*/ 18 h 63"/>
                      <a:gd name="T6" fmla="*/ 0 w 2"/>
                      <a:gd name="T7" fmla="*/ 9 h 63"/>
                      <a:gd name="T8" fmla="*/ 0 w 2"/>
                      <a:gd name="T9" fmla="*/ 37 h 63"/>
                      <a:gd name="T10" fmla="*/ 1 w 2"/>
                      <a:gd name="T11" fmla="*/ 18 h 63"/>
                      <a:gd name="T12" fmla="*/ 1 w 2"/>
                      <a:gd name="T13" fmla="*/ 63 h 63"/>
                      <a:gd name="T14" fmla="*/ 2 w 2"/>
                      <a:gd name="T15" fmla="*/ 20 h 63"/>
                      <a:gd name="T16" fmla="*/ 2 w 2"/>
                      <a:gd name="T17" fmla="*/ 22 h 63"/>
                      <a:gd name="T18" fmla="*/ 2 w 2"/>
                      <a:gd name="T19" fmla="*/ 23 h 63"/>
                      <a:gd name="T20" fmla="*/ 2 w 2"/>
                      <a:gd name="T21" fmla="*/ 22 h 63"/>
                      <a:gd name="T22" fmla="*/ 2 w 2"/>
                      <a:gd name="T23" fmla="*/ 26 h 63"/>
                      <a:gd name="T24" fmla="*/ 2 w 2"/>
                      <a:gd name="T25" fmla="*/ 23 h 63"/>
                      <a:gd name="T26" fmla="*/ 2 w 2"/>
                      <a:gd name="T27" fmla="*/ 21 h 63"/>
                      <a:gd name="T28" fmla="*/ 1 w 2"/>
                      <a:gd name="T29" fmla="*/ 18 h 63"/>
                      <a:gd name="T30" fmla="*/ 1 w 2"/>
                      <a:gd name="T31" fmla="*/ 6 h 63"/>
                      <a:gd name="T32" fmla="*/ 2 w 2"/>
                      <a:gd name="T33" fmla="*/ 21 h 63"/>
                      <a:gd name="T34" fmla="*/ 2 w 2"/>
                      <a:gd name="T35" fmla="*/ 22 h 63"/>
                      <a:gd name="T36" fmla="*/ 2 w 2"/>
                      <a:gd name="T37" fmla="*/ 22 h 63"/>
                      <a:gd name="T38" fmla="*/ 2 w 2"/>
                      <a:gd name="T39" fmla="*/ 0 h 63"/>
                      <a:gd name="T40" fmla="*/ 2 w 2"/>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63">
                        <a:moveTo>
                          <a:pt x="2" y="0"/>
                        </a:moveTo>
                        <a:cubicBezTo>
                          <a:pt x="1" y="0"/>
                          <a:pt x="1" y="0"/>
                          <a:pt x="1" y="1"/>
                        </a:cubicBezTo>
                        <a:cubicBezTo>
                          <a:pt x="1" y="6"/>
                          <a:pt x="1" y="12"/>
                          <a:pt x="1" y="18"/>
                        </a:cubicBezTo>
                        <a:cubicBezTo>
                          <a:pt x="1" y="16"/>
                          <a:pt x="1" y="13"/>
                          <a:pt x="0" y="9"/>
                        </a:cubicBezTo>
                        <a:cubicBezTo>
                          <a:pt x="0" y="15"/>
                          <a:pt x="0" y="24"/>
                          <a:pt x="0" y="37"/>
                        </a:cubicBezTo>
                        <a:cubicBezTo>
                          <a:pt x="1" y="35"/>
                          <a:pt x="1" y="30"/>
                          <a:pt x="1" y="18"/>
                        </a:cubicBezTo>
                        <a:cubicBezTo>
                          <a:pt x="1" y="35"/>
                          <a:pt x="1" y="49"/>
                          <a:pt x="1" y="63"/>
                        </a:cubicBezTo>
                        <a:cubicBezTo>
                          <a:pt x="2" y="48"/>
                          <a:pt x="2" y="34"/>
                          <a:pt x="2" y="20"/>
                        </a:cubicBezTo>
                        <a:cubicBezTo>
                          <a:pt x="2" y="21"/>
                          <a:pt x="2" y="22"/>
                          <a:pt x="2" y="22"/>
                        </a:cubicBezTo>
                        <a:cubicBezTo>
                          <a:pt x="2" y="23"/>
                          <a:pt x="2" y="23"/>
                          <a:pt x="2" y="23"/>
                        </a:cubicBezTo>
                        <a:cubicBezTo>
                          <a:pt x="2" y="22"/>
                          <a:pt x="2" y="22"/>
                          <a:pt x="2" y="22"/>
                        </a:cubicBezTo>
                        <a:cubicBezTo>
                          <a:pt x="2" y="24"/>
                          <a:pt x="2" y="26"/>
                          <a:pt x="2" y="26"/>
                        </a:cubicBezTo>
                        <a:cubicBezTo>
                          <a:pt x="2" y="26"/>
                          <a:pt x="2" y="25"/>
                          <a:pt x="2" y="23"/>
                        </a:cubicBezTo>
                        <a:cubicBezTo>
                          <a:pt x="2" y="23"/>
                          <a:pt x="2" y="22"/>
                          <a:pt x="2" y="21"/>
                        </a:cubicBezTo>
                        <a:cubicBezTo>
                          <a:pt x="2" y="21"/>
                          <a:pt x="1" y="19"/>
                          <a:pt x="1" y="18"/>
                        </a:cubicBezTo>
                        <a:cubicBezTo>
                          <a:pt x="1" y="9"/>
                          <a:pt x="1" y="6"/>
                          <a:pt x="1" y="6"/>
                        </a:cubicBezTo>
                        <a:cubicBezTo>
                          <a:pt x="2" y="6"/>
                          <a:pt x="2" y="17"/>
                          <a:pt x="2" y="21"/>
                        </a:cubicBezTo>
                        <a:cubicBezTo>
                          <a:pt x="2" y="22"/>
                          <a:pt x="2" y="22"/>
                          <a:pt x="2" y="22"/>
                        </a:cubicBezTo>
                        <a:cubicBezTo>
                          <a:pt x="2" y="22"/>
                          <a:pt x="2" y="22"/>
                          <a:pt x="2" y="22"/>
                        </a:cubicBezTo>
                        <a:cubicBezTo>
                          <a:pt x="2" y="0"/>
                          <a:pt x="2" y="0"/>
                          <a:pt x="2" y="0"/>
                        </a:cubicBezTo>
                        <a:cubicBezTo>
                          <a:pt x="2" y="0"/>
                          <a:pt x="2" y="0"/>
                          <a:pt x="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05"/>
                  <p:cNvSpPr>
                    <a:spLocks noEditPoints="1"/>
                  </p:cNvSpPr>
                  <p:nvPr/>
                </p:nvSpPr>
                <p:spPr bwMode="auto">
                  <a:xfrm>
                    <a:off x="5521" y="2050"/>
                    <a:ext cx="7" cy="151"/>
                  </a:xfrm>
                  <a:custGeom>
                    <a:avLst/>
                    <a:gdLst>
                      <a:gd name="T0" fmla="*/ 1 w 5"/>
                      <a:gd name="T1" fmla="*/ 40 h 114"/>
                      <a:gd name="T2" fmla="*/ 0 w 5"/>
                      <a:gd name="T3" fmla="*/ 48 h 114"/>
                      <a:gd name="T4" fmla="*/ 2 w 5"/>
                      <a:gd name="T5" fmla="*/ 114 h 114"/>
                      <a:gd name="T6" fmla="*/ 2 w 5"/>
                      <a:gd name="T7" fmla="*/ 81 h 114"/>
                      <a:gd name="T8" fmla="*/ 3 w 5"/>
                      <a:gd name="T9" fmla="*/ 89 h 114"/>
                      <a:gd name="T10" fmla="*/ 3 w 5"/>
                      <a:gd name="T11" fmla="*/ 97 h 114"/>
                      <a:gd name="T12" fmla="*/ 3 w 5"/>
                      <a:gd name="T13" fmla="*/ 97 h 114"/>
                      <a:gd name="T14" fmla="*/ 3 w 5"/>
                      <a:gd name="T15" fmla="*/ 69 h 114"/>
                      <a:gd name="T16" fmla="*/ 1 w 5"/>
                      <a:gd name="T17" fmla="*/ 40 h 114"/>
                      <a:gd name="T18" fmla="*/ 4 w 5"/>
                      <a:gd name="T19" fmla="*/ 0 h 114"/>
                      <a:gd name="T20" fmla="*/ 4 w 5"/>
                      <a:gd name="T21" fmla="*/ 0 h 114"/>
                      <a:gd name="T22" fmla="*/ 4 w 5"/>
                      <a:gd name="T23" fmla="*/ 61 h 114"/>
                      <a:gd name="T24" fmla="*/ 5 w 5"/>
                      <a:gd name="T25" fmla="*/ 60 h 114"/>
                      <a:gd name="T26" fmla="*/ 5 w 5"/>
                      <a:gd name="T27" fmla="*/ 60 h 114"/>
                      <a:gd name="T28" fmla="*/ 4 w 5"/>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14">
                        <a:moveTo>
                          <a:pt x="1" y="40"/>
                        </a:moveTo>
                        <a:cubicBezTo>
                          <a:pt x="1" y="40"/>
                          <a:pt x="0" y="42"/>
                          <a:pt x="0" y="48"/>
                        </a:cubicBezTo>
                        <a:cubicBezTo>
                          <a:pt x="0" y="99"/>
                          <a:pt x="1" y="84"/>
                          <a:pt x="2" y="114"/>
                        </a:cubicBezTo>
                        <a:cubicBezTo>
                          <a:pt x="2" y="89"/>
                          <a:pt x="2" y="81"/>
                          <a:pt x="2" y="81"/>
                        </a:cubicBezTo>
                        <a:cubicBezTo>
                          <a:pt x="2" y="81"/>
                          <a:pt x="2" y="85"/>
                          <a:pt x="3" y="89"/>
                        </a:cubicBezTo>
                        <a:cubicBezTo>
                          <a:pt x="3" y="93"/>
                          <a:pt x="3" y="97"/>
                          <a:pt x="3" y="97"/>
                        </a:cubicBezTo>
                        <a:cubicBezTo>
                          <a:pt x="3" y="97"/>
                          <a:pt x="3" y="97"/>
                          <a:pt x="3" y="97"/>
                        </a:cubicBezTo>
                        <a:cubicBezTo>
                          <a:pt x="3" y="84"/>
                          <a:pt x="3" y="75"/>
                          <a:pt x="3" y="69"/>
                        </a:cubicBezTo>
                        <a:cubicBezTo>
                          <a:pt x="3" y="57"/>
                          <a:pt x="2" y="40"/>
                          <a:pt x="1" y="40"/>
                        </a:cubicBezTo>
                        <a:moveTo>
                          <a:pt x="4" y="0"/>
                        </a:moveTo>
                        <a:cubicBezTo>
                          <a:pt x="4" y="0"/>
                          <a:pt x="4" y="0"/>
                          <a:pt x="4" y="0"/>
                        </a:cubicBezTo>
                        <a:cubicBezTo>
                          <a:pt x="4" y="14"/>
                          <a:pt x="4" y="32"/>
                          <a:pt x="4" y="61"/>
                        </a:cubicBezTo>
                        <a:cubicBezTo>
                          <a:pt x="4" y="60"/>
                          <a:pt x="4" y="60"/>
                          <a:pt x="5" y="60"/>
                        </a:cubicBezTo>
                        <a:cubicBezTo>
                          <a:pt x="5" y="60"/>
                          <a:pt x="5" y="60"/>
                          <a:pt x="5" y="60"/>
                        </a:cubicBezTo>
                        <a:cubicBezTo>
                          <a:pt x="4" y="0"/>
                          <a:pt x="4" y="0"/>
                          <a:pt x="4"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06"/>
                  <p:cNvSpPr>
                    <a:spLocks/>
                  </p:cNvSpPr>
                  <p:nvPr/>
                </p:nvSpPr>
                <p:spPr bwMode="auto">
                  <a:xfrm>
                    <a:off x="5516" y="2694"/>
                    <a:ext cx="0" cy="9"/>
                  </a:xfrm>
                  <a:custGeom>
                    <a:avLst/>
                    <a:gdLst>
                      <a:gd name="T0" fmla="*/ 0 h 7"/>
                      <a:gd name="T1" fmla="*/ 7 h 7"/>
                      <a:gd name="T2" fmla="*/ 4 h 7"/>
                      <a:gd name="T3" fmla="*/ 0 h 7"/>
                    </a:gdLst>
                    <a:ahLst/>
                    <a:cxnLst>
                      <a:cxn ang="0">
                        <a:pos x="0" y="T0"/>
                      </a:cxn>
                      <a:cxn ang="0">
                        <a:pos x="0" y="T1"/>
                      </a:cxn>
                      <a:cxn ang="0">
                        <a:pos x="0" y="T2"/>
                      </a:cxn>
                      <a:cxn ang="0">
                        <a:pos x="0" y="T3"/>
                      </a:cxn>
                    </a:cxnLst>
                    <a:rect l="0" t="0" r="r" b="b"/>
                    <a:pathLst>
                      <a:path h="7">
                        <a:moveTo>
                          <a:pt x="0" y="0"/>
                        </a:moveTo>
                        <a:cubicBezTo>
                          <a:pt x="0" y="0"/>
                          <a:pt x="0" y="2"/>
                          <a:pt x="0" y="7"/>
                        </a:cubicBezTo>
                        <a:cubicBezTo>
                          <a:pt x="0" y="4"/>
                          <a:pt x="0" y="4"/>
                          <a:pt x="0" y="4"/>
                        </a:cubicBezTo>
                        <a:cubicBezTo>
                          <a:pt x="0" y="2"/>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07"/>
                  <p:cNvSpPr>
                    <a:spLocks noEditPoints="1"/>
                  </p:cNvSpPr>
                  <p:nvPr/>
                </p:nvSpPr>
                <p:spPr bwMode="auto">
                  <a:xfrm>
                    <a:off x="5516" y="2603"/>
                    <a:ext cx="6" cy="127"/>
                  </a:xfrm>
                  <a:custGeom>
                    <a:avLst/>
                    <a:gdLst>
                      <a:gd name="T0" fmla="*/ 4 w 5"/>
                      <a:gd name="T1" fmla="*/ 3 h 95"/>
                      <a:gd name="T2" fmla="*/ 1 w 5"/>
                      <a:gd name="T3" fmla="*/ 41 h 95"/>
                      <a:gd name="T4" fmla="*/ 1 w 5"/>
                      <a:gd name="T5" fmla="*/ 71 h 95"/>
                      <a:gd name="T6" fmla="*/ 1 w 5"/>
                      <a:gd name="T7" fmla="*/ 79 h 95"/>
                      <a:gd name="T8" fmla="*/ 0 w 5"/>
                      <a:gd name="T9" fmla="*/ 76 h 95"/>
                      <a:gd name="T10" fmla="*/ 0 w 5"/>
                      <a:gd name="T11" fmla="*/ 72 h 95"/>
                      <a:gd name="T12" fmla="*/ 0 w 5"/>
                      <a:gd name="T13" fmla="*/ 72 h 95"/>
                      <a:gd name="T14" fmla="*/ 1 w 5"/>
                      <a:gd name="T15" fmla="*/ 95 h 95"/>
                      <a:gd name="T16" fmla="*/ 2 w 5"/>
                      <a:gd name="T17" fmla="*/ 77 h 95"/>
                      <a:gd name="T18" fmla="*/ 2 w 5"/>
                      <a:gd name="T19" fmla="*/ 71 h 95"/>
                      <a:gd name="T20" fmla="*/ 4 w 5"/>
                      <a:gd name="T21" fmla="*/ 3 h 95"/>
                      <a:gd name="T22" fmla="*/ 5 w 5"/>
                      <a:gd name="T23" fmla="*/ 0 h 95"/>
                      <a:gd name="T24" fmla="*/ 4 w 5"/>
                      <a:gd name="T25" fmla="*/ 3 h 95"/>
                      <a:gd name="T26" fmla="*/ 5 w 5"/>
                      <a:gd name="T27" fmla="*/ 1 h 95"/>
                      <a:gd name="T28" fmla="*/ 5 w 5"/>
                      <a:gd name="T2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95">
                        <a:moveTo>
                          <a:pt x="4" y="3"/>
                        </a:moveTo>
                        <a:cubicBezTo>
                          <a:pt x="3" y="12"/>
                          <a:pt x="2" y="21"/>
                          <a:pt x="1" y="41"/>
                        </a:cubicBezTo>
                        <a:cubicBezTo>
                          <a:pt x="1" y="47"/>
                          <a:pt x="2" y="52"/>
                          <a:pt x="1" y="71"/>
                        </a:cubicBezTo>
                        <a:cubicBezTo>
                          <a:pt x="1" y="77"/>
                          <a:pt x="1" y="79"/>
                          <a:pt x="1" y="79"/>
                        </a:cubicBezTo>
                        <a:cubicBezTo>
                          <a:pt x="1" y="79"/>
                          <a:pt x="1" y="77"/>
                          <a:pt x="0" y="76"/>
                        </a:cubicBezTo>
                        <a:cubicBezTo>
                          <a:pt x="0" y="74"/>
                          <a:pt x="0" y="72"/>
                          <a:pt x="0" y="72"/>
                        </a:cubicBezTo>
                        <a:cubicBezTo>
                          <a:pt x="0" y="72"/>
                          <a:pt x="0" y="72"/>
                          <a:pt x="0" y="72"/>
                        </a:cubicBezTo>
                        <a:cubicBezTo>
                          <a:pt x="0" y="80"/>
                          <a:pt x="1" y="95"/>
                          <a:pt x="1" y="95"/>
                        </a:cubicBezTo>
                        <a:cubicBezTo>
                          <a:pt x="1" y="95"/>
                          <a:pt x="2" y="90"/>
                          <a:pt x="2" y="77"/>
                        </a:cubicBezTo>
                        <a:cubicBezTo>
                          <a:pt x="2" y="71"/>
                          <a:pt x="2" y="71"/>
                          <a:pt x="2" y="71"/>
                        </a:cubicBezTo>
                        <a:cubicBezTo>
                          <a:pt x="2" y="45"/>
                          <a:pt x="4" y="13"/>
                          <a:pt x="4" y="3"/>
                        </a:cubicBezTo>
                        <a:moveTo>
                          <a:pt x="5" y="0"/>
                        </a:moveTo>
                        <a:cubicBezTo>
                          <a:pt x="5" y="0"/>
                          <a:pt x="5" y="1"/>
                          <a:pt x="4" y="3"/>
                        </a:cubicBezTo>
                        <a:cubicBezTo>
                          <a:pt x="5" y="2"/>
                          <a:pt x="5" y="1"/>
                          <a:pt x="5" y="1"/>
                        </a:cubicBezTo>
                        <a:cubicBezTo>
                          <a:pt x="5" y="0"/>
                          <a:pt x="5" y="0"/>
                          <a:pt x="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08"/>
                  <p:cNvSpPr>
                    <a:spLocks/>
                  </p:cNvSpPr>
                  <p:nvPr/>
                </p:nvSpPr>
                <p:spPr bwMode="auto">
                  <a:xfrm>
                    <a:off x="5518" y="2311"/>
                    <a:ext cx="3" cy="96"/>
                  </a:xfrm>
                  <a:custGeom>
                    <a:avLst/>
                    <a:gdLst>
                      <a:gd name="T0" fmla="*/ 1 w 2"/>
                      <a:gd name="T1" fmla="*/ 0 h 72"/>
                      <a:gd name="T2" fmla="*/ 0 w 2"/>
                      <a:gd name="T3" fmla="*/ 35 h 72"/>
                      <a:gd name="T4" fmla="*/ 1 w 2"/>
                      <a:gd name="T5" fmla="*/ 33 h 72"/>
                      <a:gd name="T6" fmla="*/ 2 w 2"/>
                      <a:gd name="T7" fmla="*/ 68 h 72"/>
                      <a:gd name="T8" fmla="*/ 1 w 2"/>
                      <a:gd name="T9" fmla="*/ 0 h 72"/>
                    </a:gdLst>
                    <a:ahLst/>
                    <a:cxnLst>
                      <a:cxn ang="0">
                        <a:pos x="T0" y="T1"/>
                      </a:cxn>
                      <a:cxn ang="0">
                        <a:pos x="T2" y="T3"/>
                      </a:cxn>
                      <a:cxn ang="0">
                        <a:pos x="T4" y="T5"/>
                      </a:cxn>
                      <a:cxn ang="0">
                        <a:pos x="T6" y="T7"/>
                      </a:cxn>
                      <a:cxn ang="0">
                        <a:pos x="T8" y="T9"/>
                      </a:cxn>
                    </a:cxnLst>
                    <a:rect l="0" t="0" r="r" b="b"/>
                    <a:pathLst>
                      <a:path w="2" h="72">
                        <a:moveTo>
                          <a:pt x="1" y="0"/>
                        </a:moveTo>
                        <a:cubicBezTo>
                          <a:pt x="0" y="35"/>
                          <a:pt x="0" y="35"/>
                          <a:pt x="0" y="35"/>
                        </a:cubicBezTo>
                        <a:cubicBezTo>
                          <a:pt x="1" y="33"/>
                          <a:pt x="1" y="33"/>
                          <a:pt x="1" y="33"/>
                        </a:cubicBezTo>
                        <a:cubicBezTo>
                          <a:pt x="0" y="72"/>
                          <a:pt x="1" y="64"/>
                          <a:pt x="2" y="68"/>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09"/>
                  <p:cNvSpPr>
                    <a:spLocks/>
                  </p:cNvSpPr>
                  <p:nvPr/>
                </p:nvSpPr>
                <p:spPr bwMode="auto">
                  <a:xfrm>
                    <a:off x="5528" y="1864"/>
                    <a:ext cx="2" cy="52"/>
                  </a:xfrm>
                  <a:custGeom>
                    <a:avLst/>
                    <a:gdLst>
                      <a:gd name="T0" fmla="*/ 0 w 2"/>
                      <a:gd name="T1" fmla="*/ 0 h 52"/>
                      <a:gd name="T2" fmla="*/ 0 w 2"/>
                      <a:gd name="T3" fmla="*/ 40 h 52"/>
                      <a:gd name="T4" fmla="*/ 2 w 2"/>
                      <a:gd name="T5" fmla="*/ 52 h 52"/>
                      <a:gd name="T6" fmla="*/ 0 w 2"/>
                      <a:gd name="T7" fmla="*/ 0 h 52"/>
                    </a:gdLst>
                    <a:ahLst/>
                    <a:cxnLst>
                      <a:cxn ang="0">
                        <a:pos x="T0" y="T1"/>
                      </a:cxn>
                      <a:cxn ang="0">
                        <a:pos x="T2" y="T3"/>
                      </a:cxn>
                      <a:cxn ang="0">
                        <a:pos x="T4" y="T5"/>
                      </a:cxn>
                      <a:cxn ang="0">
                        <a:pos x="T6" y="T7"/>
                      </a:cxn>
                    </a:cxnLst>
                    <a:rect l="0" t="0" r="r" b="b"/>
                    <a:pathLst>
                      <a:path w="2" h="52">
                        <a:moveTo>
                          <a:pt x="0" y="0"/>
                        </a:moveTo>
                        <a:lnTo>
                          <a:pt x="0" y="40"/>
                        </a:lnTo>
                        <a:lnTo>
                          <a:pt x="2" y="52"/>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10"/>
                  <p:cNvSpPr>
                    <a:spLocks/>
                  </p:cNvSpPr>
                  <p:nvPr/>
                </p:nvSpPr>
                <p:spPr bwMode="auto">
                  <a:xfrm>
                    <a:off x="5528" y="1864"/>
                    <a:ext cx="2" cy="52"/>
                  </a:xfrm>
                  <a:custGeom>
                    <a:avLst/>
                    <a:gdLst>
                      <a:gd name="T0" fmla="*/ 0 w 2"/>
                      <a:gd name="T1" fmla="*/ 0 h 52"/>
                      <a:gd name="T2" fmla="*/ 0 w 2"/>
                      <a:gd name="T3" fmla="*/ 40 h 52"/>
                      <a:gd name="T4" fmla="*/ 2 w 2"/>
                      <a:gd name="T5" fmla="*/ 52 h 52"/>
                      <a:gd name="T6" fmla="*/ 0 w 2"/>
                      <a:gd name="T7" fmla="*/ 0 h 52"/>
                    </a:gdLst>
                    <a:ahLst/>
                    <a:cxnLst>
                      <a:cxn ang="0">
                        <a:pos x="T0" y="T1"/>
                      </a:cxn>
                      <a:cxn ang="0">
                        <a:pos x="T2" y="T3"/>
                      </a:cxn>
                      <a:cxn ang="0">
                        <a:pos x="T4" y="T5"/>
                      </a:cxn>
                      <a:cxn ang="0">
                        <a:pos x="T6" y="T7"/>
                      </a:cxn>
                    </a:cxnLst>
                    <a:rect l="0" t="0" r="r" b="b"/>
                    <a:pathLst>
                      <a:path w="2" h="52">
                        <a:moveTo>
                          <a:pt x="0" y="0"/>
                        </a:moveTo>
                        <a:lnTo>
                          <a:pt x="0" y="40"/>
                        </a:lnTo>
                        <a:lnTo>
                          <a:pt x="2" y="5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11"/>
                  <p:cNvSpPr>
                    <a:spLocks/>
                  </p:cNvSpPr>
                  <p:nvPr/>
                </p:nvSpPr>
                <p:spPr bwMode="auto">
                  <a:xfrm>
                    <a:off x="5528" y="1759"/>
                    <a:ext cx="2" cy="31"/>
                  </a:xfrm>
                  <a:custGeom>
                    <a:avLst/>
                    <a:gdLst>
                      <a:gd name="T0" fmla="*/ 1 w 2"/>
                      <a:gd name="T1" fmla="*/ 0 h 31"/>
                      <a:gd name="T2" fmla="*/ 0 w 2"/>
                      <a:gd name="T3" fmla="*/ 27 h 31"/>
                      <a:gd name="T4" fmla="*/ 2 w 2"/>
                      <a:gd name="T5" fmla="*/ 31 h 31"/>
                      <a:gd name="T6" fmla="*/ 1 w 2"/>
                      <a:gd name="T7" fmla="*/ 0 h 31"/>
                    </a:gdLst>
                    <a:ahLst/>
                    <a:cxnLst>
                      <a:cxn ang="0">
                        <a:pos x="T0" y="T1"/>
                      </a:cxn>
                      <a:cxn ang="0">
                        <a:pos x="T2" y="T3"/>
                      </a:cxn>
                      <a:cxn ang="0">
                        <a:pos x="T4" y="T5"/>
                      </a:cxn>
                      <a:cxn ang="0">
                        <a:pos x="T6" y="T7"/>
                      </a:cxn>
                    </a:cxnLst>
                    <a:rect l="0" t="0" r="r" b="b"/>
                    <a:pathLst>
                      <a:path w="2" h="31">
                        <a:moveTo>
                          <a:pt x="1" y="0"/>
                        </a:moveTo>
                        <a:lnTo>
                          <a:pt x="0" y="27"/>
                        </a:lnTo>
                        <a:lnTo>
                          <a:pt x="2" y="31"/>
                        </a:lnTo>
                        <a:lnTo>
                          <a:pt x="1"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12"/>
                  <p:cNvSpPr>
                    <a:spLocks/>
                  </p:cNvSpPr>
                  <p:nvPr/>
                </p:nvSpPr>
                <p:spPr bwMode="auto">
                  <a:xfrm>
                    <a:off x="5528" y="1759"/>
                    <a:ext cx="2" cy="31"/>
                  </a:xfrm>
                  <a:custGeom>
                    <a:avLst/>
                    <a:gdLst>
                      <a:gd name="T0" fmla="*/ 1 w 2"/>
                      <a:gd name="T1" fmla="*/ 0 h 31"/>
                      <a:gd name="T2" fmla="*/ 0 w 2"/>
                      <a:gd name="T3" fmla="*/ 27 h 31"/>
                      <a:gd name="T4" fmla="*/ 2 w 2"/>
                      <a:gd name="T5" fmla="*/ 31 h 31"/>
                      <a:gd name="T6" fmla="*/ 1 w 2"/>
                      <a:gd name="T7" fmla="*/ 0 h 31"/>
                    </a:gdLst>
                    <a:ahLst/>
                    <a:cxnLst>
                      <a:cxn ang="0">
                        <a:pos x="T0" y="T1"/>
                      </a:cxn>
                      <a:cxn ang="0">
                        <a:pos x="T2" y="T3"/>
                      </a:cxn>
                      <a:cxn ang="0">
                        <a:pos x="T4" y="T5"/>
                      </a:cxn>
                      <a:cxn ang="0">
                        <a:pos x="T6" y="T7"/>
                      </a:cxn>
                    </a:cxnLst>
                    <a:rect l="0" t="0" r="r" b="b"/>
                    <a:pathLst>
                      <a:path w="2" h="31">
                        <a:moveTo>
                          <a:pt x="1" y="0"/>
                        </a:moveTo>
                        <a:lnTo>
                          <a:pt x="0" y="27"/>
                        </a:lnTo>
                        <a:lnTo>
                          <a:pt x="2" y="3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13"/>
                  <p:cNvSpPr>
                    <a:spLocks/>
                  </p:cNvSpPr>
                  <p:nvPr/>
                </p:nvSpPr>
                <p:spPr bwMode="auto">
                  <a:xfrm>
                    <a:off x="1703" y="1522"/>
                    <a:ext cx="2" cy="27"/>
                  </a:xfrm>
                  <a:custGeom>
                    <a:avLst/>
                    <a:gdLst>
                      <a:gd name="T0" fmla="*/ 0 w 1"/>
                      <a:gd name="T1" fmla="*/ 0 h 21"/>
                      <a:gd name="T2" fmla="*/ 1 w 1"/>
                      <a:gd name="T3" fmla="*/ 21 h 21"/>
                      <a:gd name="T4" fmla="*/ 0 w 1"/>
                      <a:gd name="T5" fmla="*/ 0 h 21"/>
                    </a:gdLst>
                    <a:ahLst/>
                    <a:cxnLst>
                      <a:cxn ang="0">
                        <a:pos x="T0" y="T1"/>
                      </a:cxn>
                      <a:cxn ang="0">
                        <a:pos x="T2" y="T3"/>
                      </a:cxn>
                      <a:cxn ang="0">
                        <a:pos x="T4" y="T5"/>
                      </a:cxn>
                    </a:cxnLst>
                    <a:rect l="0" t="0" r="r" b="b"/>
                    <a:pathLst>
                      <a:path w="1" h="21">
                        <a:moveTo>
                          <a:pt x="0" y="0"/>
                        </a:moveTo>
                        <a:cubicBezTo>
                          <a:pt x="1" y="21"/>
                          <a:pt x="1" y="21"/>
                          <a:pt x="1" y="21"/>
                        </a:cubicBezTo>
                        <a:cubicBezTo>
                          <a:pt x="1" y="11"/>
                          <a:pt x="1" y="5"/>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14"/>
                  <p:cNvSpPr>
                    <a:spLocks/>
                  </p:cNvSpPr>
                  <p:nvPr/>
                </p:nvSpPr>
                <p:spPr bwMode="auto">
                  <a:xfrm>
                    <a:off x="1703" y="1324"/>
                    <a:ext cx="2" cy="9"/>
                  </a:xfrm>
                  <a:custGeom>
                    <a:avLst/>
                    <a:gdLst>
                      <a:gd name="T0" fmla="*/ 0 w 1"/>
                      <a:gd name="T1" fmla="*/ 0 h 7"/>
                      <a:gd name="T2" fmla="*/ 0 w 1"/>
                      <a:gd name="T3" fmla="*/ 7 h 7"/>
                      <a:gd name="T4" fmla="*/ 1 w 1"/>
                      <a:gd name="T5" fmla="*/ 3 h 7"/>
                      <a:gd name="T6" fmla="*/ 0 w 1"/>
                      <a:gd name="T7" fmla="*/ 0 h 7"/>
                    </a:gdLst>
                    <a:ahLst/>
                    <a:cxnLst>
                      <a:cxn ang="0">
                        <a:pos x="T0" y="T1"/>
                      </a:cxn>
                      <a:cxn ang="0">
                        <a:pos x="T2" y="T3"/>
                      </a:cxn>
                      <a:cxn ang="0">
                        <a:pos x="T4" y="T5"/>
                      </a:cxn>
                      <a:cxn ang="0">
                        <a:pos x="T6" y="T7"/>
                      </a:cxn>
                    </a:cxnLst>
                    <a:rect l="0" t="0" r="r" b="b"/>
                    <a:pathLst>
                      <a:path w="1" h="7">
                        <a:moveTo>
                          <a:pt x="0" y="0"/>
                        </a:moveTo>
                        <a:cubicBezTo>
                          <a:pt x="0" y="4"/>
                          <a:pt x="0" y="7"/>
                          <a:pt x="0" y="7"/>
                        </a:cubicBezTo>
                        <a:cubicBezTo>
                          <a:pt x="0" y="7"/>
                          <a:pt x="1" y="6"/>
                          <a:pt x="1" y="3"/>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15"/>
                  <p:cNvSpPr>
                    <a:spLocks/>
                  </p:cNvSpPr>
                  <p:nvPr/>
                </p:nvSpPr>
                <p:spPr bwMode="auto">
                  <a:xfrm>
                    <a:off x="4089" y="204"/>
                    <a:ext cx="79" cy="3"/>
                  </a:xfrm>
                  <a:custGeom>
                    <a:avLst/>
                    <a:gdLst>
                      <a:gd name="T0" fmla="*/ 5 w 60"/>
                      <a:gd name="T1" fmla="*/ 0 h 3"/>
                      <a:gd name="T2" fmla="*/ 1 w 60"/>
                      <a:gd name="T3" fmla="*/ 1 h 3"/>
                      <a:gd name="T4" fmla="*/ 10 w 60"/>
                      <a:gd name="T5" fmla="*/ 2 h 3"/>
                      <a:gd name="T6" fmla="*/ 10 w 60"/>
                      <a:gd name="T7" fmla="*/ 2 h 3"/>
                      <a:gd name="T8" fmla="*/ 30 w 60"/>
                      <a:gd name="T9" fmla="*/ 2 h 3"/>
                      <a:gd name="T10" fmla="*/ 60 w 60"/>
                      <a:gd name="T11" fmla="*/ 3 h 3"/>
                      <a:gd name="T12" fmla="*/ 5 w 6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0" h="3">
                        <a:moveTo>
                          <a:pt x="5" y="0"/>
                        </a:moveTo>
                        <a:cubicBezTo>
                          <a:pt x="2" y="0"/>
                          <a:pt x="0" y="0"/>
                          <a:pt x="1" y="1"/>
                        </a:cubicBezTo>
                        <a:cubicBezTo>
                          <a:pt x="10" y="2"/>
                          <a:pt x="10" y="2"/>
                          <a:pt x="10" y="2"/>
                        </a:cubicBezTo>
                        <a:cubicBezTo>
                          <a:pt x="10" y="2"/>
                          <a:pt x="10" y="2"/>
                          <a:pt x="10" y="2"/>
                        </a:cubicBezTo>
                        <a:cubicBezTo>
                          <a:pt x="17" y="2"/>
                          <a:pt x="24" y="2"/>
                          <a:pt x="30" y="2"/>
                        </a:cubicBezTo>
                        <a:cubicBezTo>
                          <a:pt x="41" y="2"/>
                          <a:pt x="51" y="2"/>
                          <a:pt x="60" y="3"/>
                        </a:cubicBezTo>
                        <a:cubicBezTo>
                          <a:pt x="38" y="1"/>
                          <a:pt x="14" y="0"/>
                          <a:pt x="5"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16"/>
                  <p:cNvSpPr>
                    <a:spLocks/>
                  </p:cNvSpPr>
                  <p:nvPr/>
                </p:nvSpPr>
                <p:spPr bwMode="auto">
                  <a:xfrm>
                    <a:off x="2173" y="219"/>
                    <a:ext cx="25" cy="2"/>
                  </a:xfrm>
                  <a:custGeom>
                    <a:avLst/>
                    <a:gdLst>
                      <a:gd name="T0" fmla="*/ 18 w 19"/>
                      <a:gd name="T1" fmla="*/ 0 h 1"/>
                      <a:gd name="T2" fmla="*/ 0 w 19"/>
                      <a:gd name="T3" fmla="*/ 1 h 1"/>
                      <a:gd name="T4" fmla="*/ 9 w 19"/>
                      <a:gd name="T5" fmla="*/ 1 h 1"/>
                      <a:gd name="T6" fmla="*/ 9 w 19"/>
                      <a:gd name="T7" fmla="*/ 1 h 1"/>
                      <a:gd name="T8" fmla="*/ 9 w 19"/>
                      <a:gd name="T9" fmla="*/ 1 h 1"/>
                      <a:gd name="T10" fmla="*/ 19 w 19"/>
                      <a:gd name="T11" fmla="*/ 1 h 1"/>
                      <a:gd name="T12" fmla="*/ 18 w 19"/>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9" h="1">
                        <a:moveTo>
                          <a:pt x="18" y="0"/>
                        </a:moveTo>
                        <a:cubicBezTo>
                          <a:pt x="13" y="0"/>
                          <a:pt x="7" y="1"/>
                          <a:pt x="0" y="1"/>
                        </a:cubicBezTo>
                        <a:cubicBezTo>
                          <a:pt x="3" y="1"/>
                          <a:pt x="6" y="1"/>
                          <a:pt x="9" y="1"/>
                        </a:cubicBezTo>
                        <a:cubicBezTo>
                          <a:pt x="9" y="1"/>
                          <a:pt x="9" y="1"/>
                          <a:pt x="9" y="1"/>
                        </a:cubicBezTo>
                        <a:cubicBezTo>
                          <a:pt x="9" y="1"/>
                          <a:pt x="9" y="1"/>
                          <a:pt x="9" y="1"/>
                        </a:cubicBezTo>
                        <a:cubicBezTo>
                          <a:pt x="12" y="1"/>
                          <a:pt x="16" y="1"/>
                          <a:pt x="19" y="1"/>
                        </a:cubicBezTo>
                        <a:cubicBezTo>
                          <a:pt x="18" y="0"/>
                          <a:pt x="18" y="0"/>
                          <a:pt x="18"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17"/>
                  <p:cNvSpPr>
                    <a:spLocks/>
                  </p:cNvSpPr>
                  <p:nvPr/>
                </p:nvSpPr>
                <p:spPr bwMode="auto">
                  <a:xfrm>
                    <a:off x="2197" y="219"/>
                    <a:ext cx="15" cy="2"/>
                  </a:xfrm>
                  <a:custGeom>
                    <a:avLst/>
                    <a:gdLst>
                      <a:gd name="T0" fmla="*/ 11 w 11"/>
                      <a:gd name="T1" fmla="*/ 0 h 1"/>
                      <a:gd name="T2" fmla="*/ 0 w 11"/>
                      <a:gd name="T3" fmla="*/ 0 h 1"/>
                      <a:gd name="T4" fmla="*/ 1 w 11"/>
                      <a:gd name="T5" fmla="*/ 1 h 1"/>
                      <a:gd name="T6" fmla="*/ 11 w 11"/>
                      <a:gd name="T7" fmla="*/ 0 h 1"/>
                    </a:gdLst>
                    <a:ahLst/>
                    <a:cxnLst>
                      <a:cxn ang="0">
                        <a:pos x="T0" y="T1"/>
                      </a:cxn>
                      <a:cxn ang="0">
                        <a:pos x="T2" y="T3"/>
                      </a:cxn>
                      <a:cxn ang="0">
                        <a:pos x="T4" y="T5"/>
                      </a:cxn>
                      <a:cxn ang="0">
                        <a:pos x="T6" y="T7"/>
                      </a:cxn>
                    </a:cxnLst>
                    <a:rect l="0" t="0" r="r" b="b"/>
                    <a:pathLst>
                      <a:path w="11" h="1">
                        <a:moveTo>
                          <a:pt x="11" y="0"/>
                        </a:moveTo>
                        <a:cubicBezTo>
                          <a:pt x="8" y="0"/>
                          <a:pt x="4" y="0"/>
                          <a:pt x="0" y="0"/>
                        </a:cubicBezTo>
                        <a:cubicBezTo>
                          <a:pt x="1" y="1"/>
                          <a:pt x="1" y="1"/>
                          <a:pt x="1" y="1"/>
                        </a:cubicBezTo>
                        <a:cubicBezTo>
                          <a:pt x="4" y="0"/>
                          <a:pt x="8" y="0"/>
                          <a:pt x="1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18"/>
                  <p:cNvSpPr>
                    <a:spLocks/>
                  </p:cNvSpPr>
                  <p:nvPr/>
                </p:nvSpPr>
                <p:spPr bwMode="auto">
                  <a:xfrm>
                    <a:off x="2095" y="229"/>
                    <a:ext cx="52" cy="1"/>
                  </a:xfrm>
                  <a:custGeom>
                    <a:avLst/>
                    <a:gdLst>
                      <a:gd name="T0" fmla="*/ 0 w 39"/>
                      <a:gd name="T1" fmla="*/ 0 h 1"/>
                      <a:gd name="T2" fmla="*/ 39 w 39"/>
                      <a:gd name="T3" fmla="*/ 1 h 1"/>
                      <a:gd name="T4" fmla="*/ 0 w 39"/>
                      <a:gd name="T5" fmla="*/ 0 h 1"/>
                    </a:gdLst>
                    <a:ahLst/>
                    <a:cxnLst>
                      <a:cxn ang="0">
                        <a:pos x="T0" y="T1"/>
                      </a:cxn>
                      <a:cxn ang="0">
                        <a:pos x="T2" y="T3"/>
                      </a:cxn>
                      <a:cxn ang="0">
                        <a:pos x="T4" y="T5"/>
                      </a:cxn>
                    </a:cxnLst>
                    <a:rect l="0" t="0" r="r" b="b"/>
                    <a:pathLst>
                      <a:path w="39" h="1">
                        <a:moveTo>
                          <a:pt x="0" y="0"/>
                        </a:moveTo>
                        <a:cubicBezTo>
                          <a:pt x="9" y="0"/>
                          <a:pt x="21" y="1"/>
                          <a:pt x="39" y="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19"/>
                  <p:cNvSpPr>
                    <a:spLocks/>
                  </p:cNvSpPr>
                  <p:nvPr/>
                </p:nvSpPr>
                <p:spPr bwMode="auto">
                  <a:xfrm>
                    <a:off x="1706" y="2581"/>
                    <a:ext cx="3" cy="33"/>
                  </a:xfrm>
                  <a:custGeom>
                    <a:avLst/>
                    <a:gdLst>
                      <a:gd name="T0" fmla="*/ 1 w 2"/>
                      <a:gd name="T1" fmla="*/ 0 h 25"/>
                      <a:gd name="T2" fmla="*/ 1 w 2"/>
                      <a:gd name="T3" fmla="*/ 1 h 25"/>
                      <a:gd name="T4" fmla="*/ 1 w 2"/>
                      <a:gd name="T5" fmla="*/ 1 h 25"/>
                      <a:gd name="T6" fmla="*/ 0 w 2"/>
                      <a:gd name="T7" fmla="*/ 1 h 25"/>
                      <a:gd name="T8" fmla="*/ 2 w 2"/>
                      <a:gd name="T9" fmla="*/ 25 h 25"/>
                      <a:gd name="T10" fmla="*/ 1 w 2"/>
                      <a:gd name="T11" fmla="*/ 0 h 25"/>
                    </a:gdLst>
                    <a:ahLst/>
                    <a:cxnLst>
                      <a:cxn ang="0">
                        <a:pos x="T0" y="T1"/>
                      </a:cxn>
                      <a:cxn ang="0">
                        <a:pos x="T2" y="T3"/>
                      </a:cxn>
                      <a:cxn ang="0">
                        <a:pos x="T4" y="T5"/>
                      </a:cxn>
                      <a:cxn ang="0">
                        <a:pos x="T6" y="T7"/>
                      </a:cxn>
                      <a:cxn ang="0">
                        <a:pos x="T8" y="T9"/>
                      </a:cxn>
                      <a:cxn ang="0">
                        <a:pos x="T10" y="T11"/>
                      </a:cxn>
                    </a:cxnLst>
                    <a:rect l="0" t="0" r="r" b="b"/>
                    <a:pathLst>
                      <a:path w="2" h="25">
                        <a:moveTo>
                          <a:pt x="1" y="0"/>
                        </a:moveTo>
                        <a:cubicBezTo>
                          <a:pt x="1" y="0"/>
                          <a:pt x="1" y="0"/>
                          <a:pt x="1" y="1"/>
                        </a:cubicBezTo>
                        <a:cubicBezTo>
                          <a:pt x="1" y="1"/>
                          <a:pt x="1" y="1"/>
                          <a:pt x="1" y="1"/>
                        </a:cubicBezTo>
                        <a:cubicBezTo>
                          <a:pt x="0" y="1"/>
                          <a:pt x="0" y="1"/>
                          <a:pt x="0" y="1"/>
                        </a:cubicBezTo>
                        <a:cubicBezTo>
                          <a:pt x="2" y="25"/>
                          <a:pt x="2" y="25"/>
                          <a:pt x="2" y="25"/>
                        </a:cubicBezTo>
                        <a:cubicBezTo>
                          <a:pt x="2" y="4"/>
                          <a:pt x="2"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20"/>
                  <p:cNvSpPr>
                    <a:spLocks/>
                  </p:cNvSpPr>
                  <p:nvPr/>
                </p:nvSpPr>
                <p:spPr bwMode="auto">
                  <a:xfrm>
                    <a:off x="5526" y="488"/>
                    <a:ext cx="2" cy="79"/>
                  </a:xfrm>
                  <a:custGeom>
                    <a:avLst/>
                    <a:gdLst>
                      <a:gd name="T0" fmla="*/ 1 w 1"/>
                      <a:gd name="T1" fmla="*/ 0 h 60"/>
                      <a:gd name="T2" fmla="*/ 0 w 1"/>
                      <a:gd name="T3" fmla="*/ 34 h 60"/>
                      <a:gd name="T4" fmla="*/ 1 w 1"/>
                      <a:gd name="T5" fmla="*/ 60 h 60"/>
                      <a:gd name="T6" fmla="*/ 1 w 1"/>
                      <a:gd name="T7" fmla="*/ 0 h 60"/>
                    </a:gdLst>
                    <a:ahLst/>
                    <a:cxnLst>
                      <a:cxn ang="0">
                        <a:pos x="T0" y="T1"/>
                      </a:cxn>
                      <a:cxn ang="0">
                        <a:pos x="T2" y="T3"/>
                      </a:cxn>
                      <a:cxn ang="0">
                        <a:pos x="T4" y="T5"/>
                      </a:cxn>
                      <a:cxn ang="0">
                        <a:pos x="T6" y="T7"/>
                      </a:cxn>
                    </a:cxnLst>
                    <a:rect l="0" t="0" r="r" b="b"/>
                    <a:pathLst>
                      <a:path w="1" h="60">
                        <a:moveTo>
                          <a:pt x="1" y="0"/>
                        </a:moveTo>
                        <a:cubicBezTo>
                          <a:pt x="1" y="12"/>
                          <a:pt x="1" y="24"/>
                          <a:pt x="0" y="34"/>
                        </a:cubicBezTo>
                        <a:cubicBezTo>
                          <a:pt x="0" y="43"/>
                          <a:pt x="0" y="51"/>
                          <a:pt x="1" y="60"/>
                        </a:cubicBezTo>
                        <a:cubicBezTo>
                          <a:pt x="1" y="36"/>
                          <a:pt x="1" y="17"/>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21"/>
                  <p:cNvSpPr>
                    <a:spLocks/>
                  </p:cNvSpPr>
                  <p:nvPr/>
                </p:nvSpPr>
                <p:spPr bwMode="auto">
                  <a:xfrm>
                    <a:off x="5526" y="533"/>
                    <a:ext cx="2" cy="38"/>
                  </a:xfrm>
                  <a:custGeom>
                    <a:avLst/>
                    <a:gdLst>
                      <a:gd name="T0" fmla="*/ 0 w 1"/>
                      <a:gd name="T1" fmla="*/ 0 h 29"/>
                      <a:gd name="T2" fmla="*/ 0 w 1"/>
                      <a:gd name="T3" fmla="*/ 29 h 29"/>
                      <a:gd name="T4" fmla="*/ 1 w 1"/>
                      <a:gd name="T5" fmla="*/ 26 h 29"/>
                      <a:gd name="T6" fmla="*/ 0 w 1"/>
                      <a:gd name="T7" fmla="*/ 0 h 29"/>
                    </a:gdLst>
                    <a:ahLst/>
                    <a:cxnLst>
                      <a:cxn ang="0">
                        <a:pos x="T0" y="T1"/>
                      </a:cxn>
                      <a:cxn ang="0">
                        <a:pos x="T2" y="T3"/>
                      </a:cxn>
                      <a:cxn ang="0">
                        <a:pos x="T4" y="T5"/>
                      </a:cxn>
                      <a:cxn ang="0">
                        <a:pos x="T6" y="T7"/>
                      </a:cxn>
                    </a:cxnLst>
                    <a:rect l="0" t="0" r="r" b="b"/>
                    <a:pathLst>
                      <a:path w="1" h="29">
                        <a:moveTo>
                          <a:pt x="0" y="0"/>
                        </a:moveTo>
                        <a:cubicBezTo>
                          <a:pt x="0" y="14"/>
                          <a:pt x="0" y="24"/>
                          <a:pt x="0" y="29"/>
                        </a:cubicBezTo>
                        <a:cubicBezTo>
                          <a:pt x="0" y="28"/>
                          <a:pt x="0" y="27"/>
                          <a:pt x="1" y="26"/>
                        </a:cubicBezTo>
                        <a:cubicBezTo>
                          <a:pt x="0" y="17"/>
                          <a:pt x="0" y="9"/>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22"/>
                  <p:cNvSpPr>
                    <a:spLocks/>
                  </p:cNvSpPr>
                  <p:nvPr/>
                </p:nvSpPr>
                <p:spPr bwMode="auto">
                  <a:xfrm>
                    <a:off x="1679" y="1445"/>
                    <a:ext cx="2" cy="24"/>
                  </a:xfrm>
                  <a:custGeom>
                    <a:avLst/>
                    <a:gdLst>
                      <a:gd name="T0" fmla="*/ 0 w 1"/>
                      <a:gd name="T1" fmla="*/ 0 h 18"/>
                      <a:gd name="T2" fmla="*/ 0 w 1"/>
                      <a:gd name="T3" fmla="*/ 1 h 18"/>
                      <a:gd name="T4" fmla="*/ 1 w 1"/>
                      <a:gd name="T5" fmla="*/ 18 h 18"/>
                      <a:gd name="T6" fmla="*/ 1 w 1"/>
                      <a:gd name="T7" fmla="*/ 18 h 18"/>
                      <a:gd name="T8" fmla="*/ 0 w 1"/>
                      <a:gd name="T9" fmla="*/ 0 h 18"/>
                    </a:gdLst>
                    <a:ahLst/>
                    <a:cxnLst>
                      <a:cxn ang="0">
                        <a:pos x="T0" y="T1"/>
                      </a:cxn>
                      <a:cxn ang="0">
                        <a:pos x="T2" y="T3"/>
                      </a:cxn>
                      <a:cxn ang="0">
                        <a:pos x="T4" y="T5"/>
                      </a:cxn>
                      <a:cxn ang="0">
                        <a:pos x="T6" y="T7"/>
                      </a:cxn>
                      <a:cxn ang="0">
                        <a:pos x="T8" y="T9"/>
                      </a:cxn>
                    </a:cxnLst>
                    <a:rect l="0" t="0" r="r" b="b"/>
                    <a:pathLst>
                      <a:path w="1" h="18">
                        <a:moveTo>
                          <a:pt x="0" y="0"/>
                        </a:moveTo>
                        <a:cubicBezTo>
                          <a:pt x="0" y="0"/>
                          <a:pt x="0" y="1"/>
                          <a:pt x="0" y="1"/>
                        </a:cubicBezTo>
                        <a:cubicBezTo>
                          <a:pt x="0" y="13"/>
                          <a:pt x="1" y="18"/>
                          <a:pt x="1" y="18"/>
                        </a:cubicBezTo>
                        <a:cubicBezTo>
                          <a:pt x="1" y="18"/>
                          <a:pt x="1" y="18"/>
                          <a:pt x="1" y="18"/>
                        </a:cubicBezTo>
                        <a:cubicBezTo>
                          <a:pt x="1" y="7"/>
                          <a:pt x="1"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23"/>
                  <p:cNvSpPr>
                    <a:spLocks/>
                  </p:cNvSpPr>
                  <p:nvPr/>
                </p:nvSpPr>
                <p:spPr bwMode="auto">
                  <a:xfrm>
                    <a:off x="5528" y="389"/>
                    <a:ext cx="2" cy="99"/>
                  </a:xfrm>
                  <a:custGeom>
                    <a:avLst/>
                    <a:gdLst>
                      <a:gd name="T0" fmla="*/ 0 w 2"/>
                      <a:gd name="T1" fmla="*/ 0 h 74"/>
                      <a:gd name="T2" fmla="*/ 0 w 2"/>
                      <a:gd name="T3" fmla="*/ 14 h 74"/>
                      <a:gd name="T4" fmla="*/ 0 w 2"/>
                      <a:gd name="T5" fmla="*/ 74 h 74"/>
                      <a:gd name="T6" fmla="*/ 0 w 2"/>
                      <a:gd name="T7" fmla="*/ 0 h 74"/>
                    </a:gdLst>
                    <a:ahLst/>
                    <a:cxnLst>
                      <a:cxn ang="0">
                        <a:pos x="T0" y="T1"/>
                      </a:cxn>
                      <a:cxn ang="0">
                        <a:pos x="T2" y="T3"/>
                      </a:cxn>
                      <a:cxn ang="0">
                        <a:pos x="T4" y="T5"/>
                      </a:cxn>
                      <a:cxn ang="0">
                        <a:pos x="T6" y="T7"/>
                      </a:cxn>
                    </a:cxnLst>
                    <a:rect l="0" t="0" r="r" b="b"/>
                    <a:pathLst>
                      <a:path w="2" h="74">
                        <a:moveTo>
                          <a:pt x="0" y="0"/>
                        </a:moveTo>
                        <a:cubicBezTo>
                          <a:pt x="0" y="5"/>
                          <a:pt x="0" y="9"/>
                          <a:pt x="0" y="14"/>
                        </a:cubicBezTo>
                        <a:cubicBezTo>
                          <a:pt x="0" y="32"/>
                          <a:pt x="1" y="51"/>
                          <a:pt x="0" y="74"/>
                        </a:cubicBezTo>
                        <a:cubicBezTo>
                          <a:pt x="1" y="51"/>
                          <a:pt x="2" y="25"/>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24"/>
                  <p:cNvSpPr>
                    <a:spLocks/>
                  </p:cNvSpPr>
                  <p:nvPr/>
                </p:nvSpPr>
                <p:spPr bwMode="auto">
                  <a:xfrm>
                    <a:off x="4069" y="4036"/>
                    <a:ext cx="9" cy="1"/>
                  </a:xfrm>
                  <a:custGeom>
                    <a:avLst/>
                    <a:gdLst>
                      <a:gd name="T0" fmla="*/ 3 w 7"/>
                      <a:gd name="T1" fmla="*/ 0 h 1"/>
                      <a:gd name="T2" fmla="*/ 0 w 7"/>
                      <a:gd name="T3" fmla="*/ 0 h 1"/>
                      <a:gd name="T4" fmla="*/ 7 w 7"/>
                      <a:gd name="T5" fmla="*/ 1 h 1"/>
                      <a:gd name="T6" fmla="*/ 3 w 7"/>
                      <a:gd name="T7" fmla="*/ 0 h 1"/>
                    </a:gdLst>
                    <a:ahLst/>
                    <a:cxnLst>
                      <a:cxn ang="0">
                        <a:pos x="T0" y="T1"/>
                      </a:cxn>
                      <a:cxn ang="0">
                        <a:pos x="T2" y="T3"/>
                      </a:cxn>
                      <a:cxn ang="0">
                        <a:pos x="T4" y="T5"/>
                      </a:cxn>
                      <a:cxn ang="0">
                        <a:pos x="T6" y="T7"/>
                      </a:cxn>
                    </a:cxnLst>
                    <a:rect l="0" t="0" r="r" b="b"/>
                    <a:pathLst>
                      <a:path w="7" h="1">
                        <a:moveTo>
                          <a:pt x="3" y="0"/>
                        </a:moveTo>
                        <a:cubicBezTo>
                          <a:pt x="2" y="0"/>
                          <a:pt x="1" y="0"/>
                          <a:pt x="0" y="0"/>
                        </a:cubicBezTo>
                        <a:cubicBezTo>
                          <a:pt x="2" y="0"/>
                          <a:pt x="5" y="1"/>
                          <a:pt x="7" y="1"/>
                        </a:cubicBezTo>
                        <a:cubicBezTo>
                          <a:pt x="7" y="0"/>
                          <a:pt x="6" y="0"/>
                          <a:pt x="3"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25"/>
                  <p:cNvSpPr>
                    <a:spLocks/>
                  </p:cNvSpPr>
                  <p:nvPr/>
                </p:nvSpPr>
                <p:spPr bwMode="auto">
                  <a:xfrm>
                    <a:off x="5143" y="4060"/>
                    <a:ext cx="46" cy="0"/>
                  </a:xfrm>
                  <a:custGeom>
                    <a:avLst/>
                    <a:gdLst>
                      <a:gd name="T0" fmla="*/ 35 w 35"/>
                      <a:gd name="T1" fmla="*/ 0 w 35"/>
                      <a:gd name="T2" fmla="*/ 10 w 35"/>
                      <a:gd name="T3" fmla="*/ 35 w 35"/>
                    </a:gdLst>
                    <a:ahLst/>
                    <a:cxnLst>
                      <a:cxn ang="0">
                        <a:pos x="T0" y="0"/>
                      </a:cxn>
                      <a:cxn ang="0">
                        <a:pos x="T1" y="0"/>
                      </a:cxn>
                      <a:cxn ang="0">
                        <a:pos x="T2" y="0"/>
                      </a:cxn>
                      <a:cxn ang="0">
                        <a:pos x="T3" y="0"/>
                      </a:cxn>
                    </a:cxnLst>
                    <a:rect l="0" t="0" r="r" b="b"/>
                    <a:pathLst>
                      <a:path w="35">
                        <a:moveTo>
                          <a:pt x="35" y="0"/>
                        </a:moveTo>
                        <a:cubicBezTo>
                          <a:pt x="26" y="0"/>
                          <a:pt x="13" y="0"/>
                          <a:pt x="0" y="0"/>
                        </a:cubicBezTo>
                        <a:cubicBezTo>
                          <a:pt x="2" y="0"/>
                          <a:pt x="6" y="0"/>
                          <a:pt x="10" y="0"/>
                        </a:cubicBezTo>
                        <a:cubicBezTo>
                          <a:pt x="16" y="0"/>
                          <a:pt x="24" y="0"/>
                          <a:pt x="3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26"/>
                  <p:cNvSpPr>
                    <a:spLocks/>
                  </p:cNvSpPr>
                  <p:nvPr/>
                </p:nvSpPr>
                <p:spPr bwMode="auto">
                  <a:xfrm>
                    <a:off x="5529" y="1308"/>
                    <a:ext cx="0" cy="13"/>
                  </a:xfrm>
                  <a:custGeom>
                    <a:avLst/>
                    <a:gdLst>
                      <a:gd name="T0" fmla="*/ 0 h 10"/>
                      <a:gd name="T1" fmla="*/ 10 h 10"/>
                      <a:gd name="T2" fmla="*/ 0 h 10"/>
                    </a:gdLst>
                    <a:ahLst/>
                    <a:cxnLst>
                      <a:cxn ang="0">
                        <a:pos x="0" y="T0"/>
                      </a:cxn>
                      <a:cxn ang="0">
                        <a:pos x="0" y="T1"/>
                      </a:cxn>
                      <a:cxn ang="0">
                        <a:pos x="0" y="T2"/>
                      </a:cxn>
                    </a:cxnLst>
                    <a:rect l="0" t="0" r="r" b="b"/>
                    <a:pathLst>
                      <a:path h="10">
                        <a:moveTo>
                          <a:pt x="0" y="0"/>
                        </a:moveTo>
                        <a:cubicBezTo>
                          <a:pt x="0" y="7"/>
                          <a:pt x="0" y="10"/>
                          <a:pt x="0" y="10"/>
                        </a:cubicBezTo>
                        <a:cubicBezTo>
                          <a:pt x="0" y="10"/>
                          <a:pt x="0" y="2"/>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27"/>
                  <p:cNvSpPr>
                    <a:spLocks noEditPoints="1"/>
                  </p:cNvSpPr>
                  <p:nvPr/>
                </p:nvSpPr>
                <p:spPr bwMode="auto">
                  <a:xfrm>
                    <a:off x="5518" y="1421"/>
                    <a:ext cx="2" cy="10"/>
                  </a:xfrm>
                  <a:custGeom>
                    <a:avLst/>
                    <a:gdLst>
                      <a:gd name="T0" fmla="*/ 1 w 1"/>
                      <a:gd name="T1" fmla="*/ 7 h 8"/>
                      <a:gd name="T2" fmla="*/ 1 w 1"/>
                      <a:gd name="T3" fmla="*/ 8 h 8"/>
                      <a:gd name="T4" fmla="*/ 1 w 1"/>
                      <a:gd name="T5" fmla="*/ 7 h 8"/>
                      <a:gd name="T6" fmla="*/ 0 w 1"/>
                      <a:gd name="T7" fmla="*/ 0 h 8"/>
                      <a:gd name="T8" fmla="*/ 1 w 1"/>
                      <a:gd name="T9" fmla="*/ 7 h 8"/>
                      <a:gd name="T10" fmla="*/ 0 w 1"/>
                      <a:gd name="T11" fmla="*/ 0 h 8"/>
                    </a:gdLst>
                    <a:ahLst/>
                    <a:cxnLst>
                      <a:cxn ang="0">
                        <a:pos x="T0" y="T1"/>
                      </a:cxn>
                      <a:cxn ang="0">
                        <a:pos x="T2" y="T3"/>
                      </a:cxn>
                      <a:cxn ang="0">
                        <a:pos x="T4" y="T5"/>
                      </a:cxn>
                      <a:cxn ang="0">
                        <a:pos x="T6" y="T7"/>
                      </a:cxn>
                      <a:cxn ang="0">
                        <a:pos x="T8" y="T9"/>
                      </a:cxn>
                      <a:cxn ang="0">
                        <a:pos x="T10" y="T11"/>
                      </a:cxn>
                    </a:cxnLst>
                    <a:rect l="0" t="0" r="r" b="b"/>
                    <a:pathLst>
                      <a:path w="1" h="8">
                        <a:moveTo>
                          <a:pt x="1" y="7"/>
                        </a:moveTo>
                        <a:cubicBezTo>
                          <a:pt x="1" y="7"/>
                          <a:pt x="1" y="7"/>
                          <a:pt x="1" y="8"/>
                        </a:cubicBezTo>
                        <a:cubicBezTo>
                          <a:pt x="1" y="7"/>
                          <a:pt x="1" y="7"/>
                          <a:pt x="1" y="7"/>
                        </a:cubicBezTo>
                        <a:moveTo>
                          <a:pt x="0" y="0"/>
                        </a:moveTo>
                        <a:cubicBezTo>
                          <a:pt x="1" y="1"/>
                          <a:pt x="1" y="4"/>
                          <a:pt x="1" y="7"/>
                        </a:cubicBezTo>
                        <a:cubicBezTo>
                          <a:pt x="1" y="3"/>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28"/>
                  <p:cNvSpPr>
                    <a:spLocks/>
                  </p:cNvSpPr>
                  <p:nvPr/>
                </p:nvSpPr>
                <p:spPr bwMode="auto">
                  <a:xfrm>
                    <a:off x="5432" y="221"/>
                    <a:ext cx="5" cy="0"/>
                  </a:xfrm>
                  <a:custGeom>
                    <a:avLst/>
                    <a:gdLst>
                      <a:gd name="T0" fmla="*/ 0 w 4"/>
                      <a:gd name="T1" fmla="*/ 4 w 4"/>
                      <a:gd name="T2" fmla="*/ 1 w 4"/>
                      <a:gd name="T3" fmla="*/ 0 w 4"/>
                    </a:gdLst>
                    <a:ahLst/>
                    <a:cxnLst>
                      <a:cxn ang="0">
                        <a:pos x="T0" y="0"/>
                      </a:cxn>
                      <a:cxn ang="0">
                        <a:pos x="T1" y="0"/>
                      </a:cxn>
                      <a:cxn ang="0">
                        <a:pos x="T2" y="0"/>
                      </a:cxn>
                      <a:cxn ang="0">
                        <a:pos x="T3" y="0"/>
                      </a:cxn>
                    </a:cxnLst>
                    <a:rect l="0" t="0" r="r" b="b"/>
                    <a:pathLst>
                      <a:path w="4">
                        <a:moveTo>
                          <a:pt x="0" y="0"/>
                        </a:moveTo>
                        <a:cubicBezTo>
                          <a:pt x="2" y="0"/>
                          <a:pt x="3" y="0"/>
                          <a:pt x="4" y="0"/>
                        </a:cubicBezTo>
                        <a:cubicBezTo>
                          <a:pt x="4" y="0"/>
                          <a:pt x="3" y="0"/>
                          <a:pt x="1" y="0"/>
                        </a:cubicBezTo>
                        <a:cubicBezTo>
                          <a:pt x="1"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29"/>
                  <p:cNvSpPr>
                    <a:spLocks noEditPoints="1"/>
                  </p:cNvSpPr>
                  <p:nvPr/>
                </p:nvSpPr>
                <p:spPr bwMode="auto">
                  <a:xfrm>
                    <a:off x="5528" y="1315"/>
                    <a:ext cx="1" cy="31"/>
                  </a:xfrm>
                  <a:custGeom>
                    <a:avLst/>
                    <a:gdLst>
                      <a:gd name="T0" fmla="*/ 0 w 1"/>
                      <a:gd name="T1" fmla="*/ 5 h 24"/>
                      <a:gd name="T2" fmla="*/ 0 w 1"/>
                      <a:gd name="T3" fmla="*/ 24 h 24"/>
                      <a:gd name="T4" fmla="*/ 0 w 1"/>
                      <a:gd name="T5" fmla="*/ 5 h 24"/>
                      <a:gd name="T6" fmla="*/ 1 w 1"/>
                      <a:gd name="T7" fmla="*/ 0 h 24"/>
                      <a:gd name="T8" fmla="*/ 0 w 1"/>
                      <a:gd name="T9" fmla="*/ 5 h 24"/>
                      <a:gd name="T10" fmla="*/ 1 w 1"/>
                      <a:gd name="T11" fmla="*/ 0 h 24"/>
                    </a:gdLst>
                    <a:ahLst/>
                    <a:cxnLst>
                      <a:cxn ang="0">
                        <a:pos x="T0" y="T1"/>
                      </a:cxn>
                      <a:cxn ang="0">
                        <a:pos x="T2" y="T3"/>
                      </a:cxn>
                      <a:cxn ang="0">
                        <a:pos x="T4" y="T5"/>
                      </a:cxn>
                      <a:cxn ang="0">
                        <a:pos x="T6" y="T7"/>
                      </a:cxn>
                      <a:cxn ang="0">
                        <a:pos x="T8" y="T9"/>
                      </a:cxn>
                      <a:cxn ang="0">
                        <a:pos x="T10" y="T11"/>
                      </a:cxn>
                    </a:cxnLst>
                    <a:rect l="0" t="0" r="r" b="b"/>
                    <a:pathLst>
                      <a:path w="1" h="24">
                        <a:moveTo>
                          <a:pt x="0" y="5"/>
                        </a:moveTo>
                        <a:cubicBezTo>
                          <a:pt x="0" y="9"/>
                          <a:pt x="0" y="15"/>
                          <a:pt x="0" y="24"/>
                        </a:cubicBezTo>
                        <a:cubicBezTo>
                          <a:pt x="0" y="18"/>
                          <a:pt x="0" y="12"/>
                          <a:pt x="0" y="5"/>
                        </a:cubicBezTo>
                        <a:moveTo>
                          <a:pt x="1" y="0"/>
                        </a:moveTo>
                        <a:cubicBezTo>
                          <a:pt x="1" y="1"/>
                          <a:pt x="0" y="3"/>
                          <a:pt x="0" y="5"/>
                        </a:cubicBezTo>
                        <a:cubicBezTo>
                          <a:pt x="0" y="3"/>
                          <a:pt x="1" y="1"/>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30"/>
                  <p:cNvSpPr>
                    <a:spLocks/>
                  </p:cNvSpPr>
                  <p:nvPr/>
                </p:nvSpPr>
                <p:spPr bwMode="auto">
                  <a:xfrm>
                    <a:off x="5529" y="1341"/>
                    <a:ext cx="0" cy="23"/>
                  </a:xfrm>
                  <a:custGeom>
                    <a:avLst/>
                    <a:gdLst>
                      <a:gd name="T0" fmla="*/ 0 h 17"/>
                      <a:gd name="T1" fmla="*/ 17 h 17"/>
                      <a:gd name="T2" fmla="*/ 17 h 17"/>
                      <a:gd name="T3" fmla="*/ 0 h 17"/>
                    </a:gdLst>
                    <a:ahLst/>
                    <a:cxnLst>
                      <a:cxn ang="0">
                        <a:pos x="0" y="T0"/>
                      </a:cxn>
                      <a:cxn ang="0">
                        <a:pos x="0" y="T1"/>
                      </a:cxn>
                      <a:cxn ang="0">
                        <a:pos x="0" y="T2"/>
                      </a:cxn>
                      <a:cxn ang="0">
                        <a:pos x="0" y="T3"/>
                      </a:cxn>
                    </a:cxnLst>
                    <a:rect l="0" t="0" r="r" b="b"/>
                    <a:pathLst>
                      <a:path h="17">
                        <a:moveTo>
                          <a:pt x="0" y="0"/>
                        </a:moveTo>
                        <a:cubicBezTo>
                          <a:pt x="0" y="7"/>
                          <a:pt x="0" y="12"/>
                          <a:pt x="0" y="17"/>
                        </a:cubicBezTo>
                        <a:cubicBezTo>
                          <a:pt x="0" y="17"/>
                          <a:pt x="0" y="17"/>
                          <a:pt x="0" y="17"/>
                        </a:cubicBezTo>
                        <a:cubicBezTo>
                          <a:pt x="0" y="17"/>
                          <a:pt x="0" y="13"/>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31"/>
                  <p:cNvSpPr>
                    <a:spLocks/>
                  </p:cNvSpPr>
                  <p:nvPr/>
                </p:nvSpPr>
                <p:spPr bwMode="auto">
                  <a:xfrm>
                    <a:off x="5529" y="1273"/>
                    <a:ext cx="0" cy="42"/>
                  </a:xfrm>
                  <a:custGeom>
                    <a:avLst/>
                    <a:gdLst>
                      <a:gd name="T0" fmla="*/ 0 h 31"/>
                      <a:gd name="T1" fmla="*/ 31 h 31"/>
                      <a:gd name="T2" fmla="*/ 26 h 31"/>
                      <a:gd name="T3" fmla="*/ 26 h 31"/>
                      <a:gd name="T4" fmla="*/ 0 h 31"/>
                    </a:gdLst>
                    <a:ahLst/>
                    <a:cxnLst>
                      <a:cxn ang="0">
                        <a:pos x="0" y="T0"/>
                      </a:cxn>
                      <a:cxn ang="0">
                        <a:pos x="0" y="T1"/>
                      </a:cxn>
                      <a:cxn ang="0">
                        <a:pos x="0" y="T2"/>
                      </a:cxn>
                      <a:cxn ang="0">
                        <a:pos x="0" y="T3"/>
                      </a:cxn>
                      <a:cxn ang="0">
                        <a:pos x="0" y="T4"/>
                      </a:cxn>
                    </a:cxnLst>
                    <a:rect l="0" t="0" r="r" b="b"/>
                    <a:pathLst>
                      <a:path h="31">
                        <a:moveTo>
                          <a:pt x="0" y="0"/>
                        </a:moveTo>
                        <a:cubicBezTo>
                          <a:pt x="0" y="11"/>
                          <a:pt x="0" y="21"/>
                          <a:pt x="0" y="31"/>
                        </a:cubicBezTo>
                        <a:cubicBezTo>
                          <a:pt x="0" y="28"/>
                          <a:pt x="0" y="26"/>
                          <a:pt x="0" y="26"/>
                        </a:cubicBezTo>
                        <a:cubicBezTo>
                          <a:pt x="0" y="26"/>
                          <a:pt x="0" y="26"/>
                          <a:pt x="0" y="26"/>
                        </a:cubicBezTo>
                        <a:cubicBezTo>
                          <a:pt x="0" y="21"/>
                          <a:pt x="0" y="13"/>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32"/>
                  <p:cNvSpPr>
                    <a:spLocks/>
                  </p:cNvSpPr>
                  <p:nvPr/>
                </p:nvSpPr>
                <p:spPr bwMode="auto">
                  <a:xfrm>
                    <a:off x="2009" y="4042"/>
                    <a:ext cx="22" cy="0"/>
                  </a:xfrm>
                  <a:custGeom>
                    <a:avLst/>
                    <a:gdLst>
                      <a:gd name="T0" fmla="*/ 15 w 17"/>
                      <a:gd name="T1" fmla="*/ 0 w 17"/>
                      <a:gd name="T2" fmla="*/ 4 w 17"/>
                      <a:gd name="T3" fmla="*/ 15 w 17"/>
                    </a:gdLst>
                    <a:ahLst/>
                    <a:cxnLst>
                      <a:cxn ang="0">
                        <a:pos x="T0" y="0"/>
                      </a:cxn>
                      <a:cxn ang="0">
                        <a:pos x="T1" y="0"/>
                      </a:cxn>
                      <a:cxn ang="0">
                        <a:pos x="T2" y="0"/>
                      </a:cxn>
                      <a:cxn ang="0">
                        <a:pos x="T3" y="0"/>
                      </a:cxn>
                    </a:cxnLst>
                    <a:rect l="0" t="0" r="r" b="b"/>
                    <a:pathLst>
                      <a:path w="17">
                        <a:moveTo>
                          <a:pt x="15" y="0"/>
                        </a:moveTo>
                        <a:cubicBezTo>
                          <a:pt x="13" y="0"/>
                          <a:pt x="7" y="0"/>
                          <a:pt x="0" y="0"/>
                        </a:cubicBezTo>
                        <a:cubicBezTo>
                          <a:pt x="1" y="0"/>
                          <a:pt x="3" y="0"/>
                          <a:pt x="4" y="0"/>
                        </a:cubicBezTo>
                        <a:cubicBezTo>
                          <a:pt x="14" y="0"/>
                          <a:pt x="17" y="0"/>
                          <a:pt x="1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33"/>
                  <p:cNvSpPr>
                    <a:spLocks/>
                  </p:cNvSpPr>
                  <p:nvPr/>
                </p:nvSpPr>
                <p:spPr bwMode="auto">
                  <a:xfrm>
                    <a:off x="3513" y="230"/>
                    <a:ext cx="4" cy="0"/>
                  </a:xfrm>
                  <a:custGeom>
                    <a:avLst/>
                    <a:gdLst>
                      <a:gd name="T0" fmla="*/ 0 w 3"/>
                      <a:gd name="T1" fmla="*/ 1 w 3"/>
                      <a:gd name="T2" fmla="*/ 3 w 3"/>
                      <a:gd name="T3" fmla="*/ 0 w 3"/>
                    </a:gdLst>
                    <a:ahLst/>
                    <a:cxnLst>
                      <a:cxn ang="0">
                        <a:pos x="T0" y="0"/>
                      </a:cxn>
                      <a:cxn ang="0">
                        <a:pos x="T1" y="0"/>
                      </a:cxn>
                      <a:cxn ang="0">
                        <a:pos x="T2" y="0"/>
                      </a:cxn>
                      <a:cxn ang="0">
                        <a:pos x="T3" y="0"/>
                      </a:cxn>
                    </a:cxnLst>
                    <a:rect l="0" t="0" r="r" b="b"/>
                    <a:pathLst>
                      <a:path w="3">
                        <a:moveTo>
                          <a:pt x="0" y="0"/>
                        </a:moveTo>
                        <a:cubicBezTo>
                          <a:pt x="1" y="0"/>
                          <a:pt x="1" y="0"/>
                          <a:pt x="1" y="0"/>
                        </a:cubicBezTo>
                        <a:cubicBezTo>
                          <a:pt x="2" y="0"/>
                          <a:pt x="2" y="0"/>
                          <a:pt x="3" y="0"/>
                        </a:cubicBezTo>
                        <a:cubicBezTo>
                          <a:pt x="2" y="0"/>
                          <a:pt x="1"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34"/>
                  <p:cNvSpPr>
                    <a:spLocks/>
                  </p:cNvSpPr>
                  <p:nvPr/>
                </p:nvSpPr>
                <p:spPr bwMode="auto">
                  <a:xfrm>
                    <a:off x="3424" y="227"/>
                    <a:ext cx="89" cy="6"/>
                  </a:xfrm>
                  <a:custGeom>
                    <a:avLst/>
                    <a:gdLst>
                      <a:gd name="T0" fmla="*/ 29 w 67"/>
                      <a:gd name="T1" fmla="*/ 0 h 4"/>
                      <a:gd name="T2" fmla="*/ 0 w 67"/>
                      <a:gd name="T3" fmla="*/ 4 h 4"/>
                      <a:gd name="T4" fmla="*/ 44 w 67"/>
                      <a:gd name="T5" fmla="*/ 2 h 4"/>
                      <a:gd name="T6" fmla="*/ 67 w 67"/>
                      <a:gd name="T7" fmla="*/ 2 h 4"/>
                      <a:gd name="T8" fmla="*/ 56 w 67"/>
                      <a:gd name="T9" fmla="*/ 0 h 4"/>
                      <a:gd name="T10" fmla="*/ 29 w 67"/>
                      <a:gd name="T11" fmla="*/ 0 h 4"/>
                    </a:gdLst>
                    <a:ahLst/>
                    <a:cxnLst>
                      <a:cxn ang="0">
                        <a:pos x="T0" y="T1"/>
                      </a:cxn>
                      <a:cxn ang="0">
                        <a:pos x="T2" y="T3"/>
                      </a:cxn>
                      <a:cxn ang="0">
                        <a:pos x="T4" y="T5"/>
                      </a:cxn>
                      <a:cxn ang="0">
                        <a:pos x="T6" y="T7"/>
                      </a:cxn>
                      <a:cxn ang="0">
                        <a:pos x="T8" y="T9"/>
                      </a:cxn>
                      <a:cxn ang="0">
                        <a:pos x="T10" y="T11"/>
                      </a:cxn>
                    </a:cxnLst>
                    <a:rect l="0" t="0" r="r" b="b"/>
                    <a:pathLst>
                      <a:path w="67" h="4">
                        <a:moveTo>
                          <a:pt x="29" y="0"/>
                        </a:moveTo>
                        <a:cubicBezTo>
                          <a:pt x="0" y="4"/>
                          <a:pt x="0" y="4"/>
                          <a:pt x="0" y="4"/>
                        </a:cubicBezTo>
                        <a:cubicBezTo>
                          <a:pt x="18" y="2"/>
                          <a:pt x="31" y="2"/>
                          <a:pt x="44" y="2"/>
                        </a:cubicBezTo>
                        <a:cubicBezTo>
                          <a:pt x="51" y="2"/>
                          <a:pt x="59" y="2"/>
                          <a:pt x="67" y="2"/>
                        </a:cubicBezTo>
                        <a:cubicBezTo>
                          <a:pt x="56" y="0"/>
                          <a:pt x="56" y="0"/>
                          <a:pt x="56" y="0"/>
                        </a:cubicBezTo>
                        <a:cubicBezTo>
                          <a:pt x="47" y="0"/>
                          <a:pt x="38" y="0"/>
                          <a:pt x="29"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35"/>
                  <p:cNvSpPr>
                    <a:spLocks/>
                  </p:cNvSpPr>
                  <p:nvPr/>
                </p:nvSpPr>
                <p:spPr bwMode="auto">
                  <a:xfrm>
                    <a:off x="3462" y="223"/>
                    <a:ext cx="36" cy="4"/>
                  </a:xfrm>
                  <a:custGeom>
                    <a:avLst/>
                    <a:gdLst>
                      <a:gd name="T0" fmla="*/ 16 w 27"/>
                      <a:gd name="T1" fmla="*/ 0 h 3"/>
                      <a:gd name="T2" fmla="*/ 0 w 27"/>
                      <a:gd name="T3" fmla="*/ 3 h 3"/>
                      <a:gd name="T4" fmla="*/ 27 w 27"/>
                      <a:gd name="T5" fmla="*/ 3 h 3"/>
                      <a:gd name="T6" fmla="*/ 16 w 27"/>
                      <a:gd name="T7" fmla="*/ 0 h 3"/>
                    </a:gdLst>
                    <a:ahLst/>
                    <a:cxnLst>
                      <a:cxn ang="0">
                        <a:pos x="T0" y="T1"/>
                      </a:cxn>
                      <a:cxn ang="0">
                        <a:pos x="T2" y="T3"/>
                      </a:cxn>
                      <a:cxn ang="0">
                        <a:pos x="T4" y="T5"/>
                      </a:cxn>
                      <a:cxn ang="0">
                        <a:pos x="T6" y="T7"/>
                      </a:cxn>
                    </a:cxnLst>
                    <a:rect l="0" t="0" r="r" b="b"/>
                    <a:pathLst>
                      <a:path w="27" h="3">
                        <a:moveTo>
                          <a:pt x="16" y="0"/>
                        </a:moveTo>
                        <a:cubicBezTo>
                          <a:pt x="0" y="3"/>
                          <a:pt x="0" y="3"/>
                          <a:pt x="0" y="3"/>
                        </a:cubicBezTo>
                        <a:cubicBezTo>
                          <a:pt x="9" y="3"/>
                          <a:pt x="18" y="3"/>
                          <a:pt x="27" y="3"/>
                        </a:cubicBezTo>
                        <a:cubicBezTo>
                          <a:pt x="16" y="0"/>
                          <a:pt x="16" y="0"/>
                          <a:pt x="16"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36"/>
                  <p:cNvSpPr>
                    <a:spLocks noEditPoints="1"/>
                  </p:cNvSpPr>
                  <p:nvPr/>
                </p:nvSpPr>
                <p:spPr bwMode="auto">
                  <a:xfrm>
                    <a:off x="1673" y="202"/>
                    <a:ext cx="3857" cy="3860"/>
                  </a:xfrm>
                  <a:custGeom>
                    <a:avLst/>
                    <a:gdLst>
                      <a:gd name="T0" fmla="*/ 251 w 2906"/>
                      <a:gd name="T1" fmla="*/ 2907 h 2908"/>
                      <a:gd name="T2" fmla="*/ 409 w 2906"/>
                      <a:gd name="T3" fmla="*/ 2905 h 2908"/>
                      <a:gd name="T4" fmla="*/ 1807 w 2906"/>
                      <a:gd name="T5" fmla="*/ 2905 h 2908"/>
                      <a:gd name="T6" fmla="*/ 2098 w 2906"/>
                      <a:gd name="T7" fmla="*/ 2901 h 2908"/>
                      <a:gd name="T8" fmla="*/ 2688 w 2906"/>
                      <a:gd name="T9" fmla="*/ 2904 h 2908"/>
                      <a:gd name="T10" fmla="*/ 1210 w 2906"/>
                      <a:gd name="T11" fmla="*/ 2892 h 2908"/>
                      <a:gd name="T12" fmla="*/ 385 w 2906"/>
                      <a:gd name="T13" fmla="*/ 2891 h 2908"/>
                      <a:gd name="T14" fmla="*/ 760 w 2906"/>
                      <a:gd name="T15" fmla="*/ 2890 h 2908"/>
                      <a:gd name="T16" fmla="*/ 336 w 2906"/>
                      <a:gd name="T17" fmla="*/ 2890 h 2908"/>
                      <a:gd name="T18" fmla="*/ 1721 w 2906"/>
                      <a:gd name="T19" fmla="*/ 2889 h 2908"/>
                      <a:gd name="T20" fmla="*/ 1866 w 2906"/>
                      <a:gd name="T21" fmla="*/ 2890 h 2908"/>
                      <a:gd name="T22" fmla="*/ 27 w 2906"/>
                      <a:gd name="T23" fmla="*/ 1528 h 2908"/>
                      <a:gd name="T24" fmla="*/ 26 w 2906"/>
                      <a:gd name="T25" fmla="*/ 1444 h 2908"/>
                      <a:gd name="T26" fmla="*/ 2903 w 2906"/>
                      <a:gd name="T27" fmla="*/ 1008 h 2908"/>
                      <a:gd name="T28" fmla="*/ 2904 w 2906"/>
                      <a:gd name="T29" fmla="*/ 865 h 2908"/>
                      <a:gd name="T30" fmla="*/ 21 w 2906"/>
                      <a:gd name="T31" fmla="*/ 792 h 2908"/>
                      <a:gd name="T32" fmla="*/ 25 w 2906"/>
                      <a:gd name="T33" fmla="*/ 760 h 2908"/>
                      <a:gd name="T34" fmla="*/ 25 w 2906"/>
                      <a:gd name="T35" fmla="*/ 700 h 2908"/>
                      <a:gd name="T36" fmla="*/ 26 w 2906"/>
                      <a:gd name="T37" fmla="*/ 498 h 2908"/>
                      <a:gd name="T38" fmla="*/ 2903 w 2906"/>
                      <a:gd name="T39" fmla="*/ 338 h 2908"/>
                      <a:gd name="T40" fmla="*/ 2889 w 2906"/>
                      <a:gd name="T41" fmla="*/ 224 h 2908"/>
                      <a:gd name="T42" fmla="*/ 17 w 2906"/>
                      <a:gd name="T43" fmla="*/ 2328 h 2908"/>
                      <a:gd name="T44" fmla="*/ 20 w 2906"/>
                      <a:gd name="T45" fmla="*/ 1809 h 2908"/>
                      <a:gd name="T46" fmla="*/ 22 w 2906"/>
                      <a:gd name="T47" fmla="*/ 1803 h 2908"/>
                      <a:gd name="T48" fmla="*/ 24 w 2906"/>
                      <a:gd name="T49" fmla="*/ 1667 h 2908"/>
                      <a:gd name="T50" fmla="*/ 14 w 2906"/>
                      <a:gd name="T51" fmla="*/ 1405 h 2908"/>
                      <a:gd name="T52" fmla="*/ 13 w 2906"/>
                      <a:gd name="T53" fmla="*/ 1222 h 2908"/>
                      <a:gd name="T54" fmla="*/ 14 w 2906"/>
                      <a:gd name="T55" fmla="*/ 1064 h 2908"/>
                      <a:gd name="T56" fmla="*/ 16 w 2906"/>
                      <a:gd name="T57" fmla="*/ 922 h 2908"/>
                      <a:gd name="T58" fmla="*/ 10 w 2906"/>
                      <a:gd name="T59" fmla="*/ 303 h 2908"/>
                      <a:gd name="T60" fmla="*/ 8 w 2906"/>
                      <a:gd name="T61" fmla="*/ 775 h 2908"/>
                      <a:gd name="T62" fmla="*/ 12 w 2906"/>
                      <a:gd name="T63" fmla="*/ 2368 h 2908"/>
                      <a:gd name="T64" fmla="*/ 99 w 2906"/>
                      <a:gd name="T65" fmla="*/ 2893 h 2908"/>
                      <a:gd name="T66" fmla="*/ 73 w 2906"/>
                      <a:gd name="T67" fmla="*/ 2890 h 2908"/>
                      <a:gd name="T68" fmla="*/ 23 w 2906"/>
                      <a:gd name="T69" fmla="*/ 2891 h 2908"/>
                      <a:gd name="T70" fmla="*/ 21 w 2906"/>
                      <a:gd name="T71" fmla="*/ 2556 h 2908"/>
                      <a:gd name="T72" fmla="*/ 21 w 2906"/>
                      <a:gd name="T73" fmla="*/ 2249 h 2908"/>
                      <a:gd name="T74" fmla="*/ 22 w 2906"/>
                      <a:gd name="T75" fmla="*/ 2059 h 2908"/>
                      <a:gd name="T76" fmla="*/ 23 w 2906"/>
                      <a:gd name="T77" fmla="*/ 1633 h 2908"/>
                      <a:gd name="T78" fmla="*/ 23 w 2906"/>
                      <a:gd name="T79" fmla="*/ 1376 h 2908"/>
                      <a:gd name="T80" fmla="*/ 20 w 2906"/>
                      <a:gd name="T81" fmla="*/ 1003 h 2908"/>
                      <a:gd name="T82" fmla="*/ 17 w 2906"/>
                      <a:gd name="T83" fmla="*/ 638 h 2908"/>
                      <a:gd name="T84" fmla="*/ 2223 w 2906"/>
                      <a:gd name="T85" fmla="*/ 21 h 2908"/>
                      <a:gd name="T86" fmla="*/ 1999 w 2906"/>
                      <a:gd name="T87" fmla="*/ 25 h 2908"/>
                      <a:gd name="T88" fmla="*/ 1536 w 2906"/>
                      <a:gd name="T89" fmla="*/ 20 h 2908"/>
                      <a:gd name="T90" fmla="*/ 1723 w 2906"/>
                      <a:gd name="T91" fmla="*/ 21 h 2908"/>
                      <a:gd name="T92" fmla="*/ 2553 w 2906"/>
                      <a:gd name="T93" fmla="*/ 18 h 2908"/>
                      <a:gd name="T94" fmla="*/ 1277 w 2906"/>
                      <a:gd name="T95" fmla="*/ 8 h 2908"/>
                      <a:gd name="T96" fmla="*/ 353 w 2906"/>
                      <a:gd name="T97" fmla="*/ 7 h 2908"/>
                      <a:gd name="T98" fmla="*/ 148 w 2906"/>
                      <a:gd name="T99" fmla="*/ 8 h 2908"/>
                      <a:gd name="T100" fmla="*/ 10 w 2906"/>
                      <a:gd name="T101" fmla="*/ 207 h 2908"/>
                      <a:gd name="T102" fmla="*/ 260 w 2906"/>
                      <a:gd name="T103" fmla="*/ 7 h 2908"/>
                      <a:gd name="T104" fmla="*/ 704 w 2906"/>
                      <a:gd name="T105" fmla="*/ 7 h 2908"/>
                      <a:gd name="T106" fmla="*/ 2158 w 2906"/>
                      <a:gd name="T107" fmla="*/ 10 h 2908"/>
                      <a:gd name="T108" fmla="*/ 400 w 2906"/>
                      <a:gd name="T109" fmla="*/ 15 h 2908"/>
                      <a:gd name="T110" fmla="*/ 1729 w 2906"/>
                      <a:gd name="T111" fmla="*/ 6 h 2908"/>
                      <a:gd name="T112" fmla="*/ 2008 w 2906"/>
                      <a:gd name="T113" fmla="*/ 9 h 2908"/>
                      <a:gd name="T114" fmla="*/ 1840 w 2906"/>
                      <a:gd name="T115" fmla="*/ 5 h 2908"/>
                      <a:gd name="T116" fmla="*/ 578 w 2906"/>
                      <a:gd name="T117" fmla="*/ 4 h 2908"/>
                      <a:gd name="T118" fmla="*/ 2396 w 2906"/>
                      <a:gd name="T119" fmla="*/ 4 h 2908"/>
                      <a:gd name="T120" fmla="*/ 2900 w 2906"/>
                      <a:gd name="T121" fmla="*/ 8 h 2908"/>
                      <a:gd name="T122" fmla="*/ 2832 w 2906"/>
                      <a:gd name="T123" fmla="*/ 2 h 2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06" h="2908">
                        <a:moveTo>
                          <a:pt x="2592" y="2907"/>
                        </a:moveTo>
                        <a:cubicBezTo>
                          <a:pt x="2591" y="2907"/>
                          <a:pt x="2589" y="2907"/>
                          <a:pt x="2588" y="2907"/>
                        </a:cubicBezTo>
                        <a:cubicBezTo>
                          <a:pt x="2592" y="2907"/>
                          <a:pt x="2595" y="2907"/>
                          <a:pt x="2599" y="2907"/>
                        </a:cubicBezTo>
                        <a:cubicBezTo>
                          <a:pt x="2597" y="2907"/>
                          <a:pt x="2594" y="2907"/>
                          <a:pt x="2592" y="2907"/>
                        </a:cubicBezTo>
                        <a:moveTo>
                          <a:pt x="2523" y="2906"/>
                        </a:moveTo>
                        <a:cubicBezTo>
                          <a:pt x="2532" y="2906"/>
                          <a:pt x="2540" y="2906"/>
                          <a:pt x="2549" y="2906"/>
                        </a:cubicBezTo>
                        <a:cubicBezTo>
                          <a:pt x="2540" y="2906"/>
                          <a:pt x="2531" y="2906"/>
                          <a:pt x="2523" y="2906"/>
                        </a:cubicBezTo>
                        <a:moveTo>
                          <a:pt x="2608" y="2905"/>
                        </a:moveTo>
                        <a:cubicBezTo>
                          <a:pt x="2596" y="2906"/>
                          <a:pt x="2573" y="2905"/>
                          <a:pt x="2554" y="2906"/>
                        </a:cubicBezTo>
                        <a:cubicBezTo>
                          <a:pt x="2560" y="2907"/>
                          <a:pt x="2566" y="2907"/>
                          <a:pt x="2572" y="2907"/>
                        </a:cubicBezTo>
                        <a:cubicBezTo>
                          <a:pt x="2575" y="2907"/>
                          <a:pt x="2578" y="2907"/>
                          <a:pt x="2582" y="2906"/>
                        </a:cubicBezTo>
                        <a:cubicBezTo>
                          <a:pt x="2581" y="2906"/>
                          <a:pt x="2591" y="2906"/>
                          <a:pt x="2604" y="2906"/>
                        </a:cubicBezTo>
                        <a:cubicBezTo>
                          <a:pt x="2607" y="2906"/>
                          <a:pt x="2609" y="2906"/>
                          <a:pt x="2611" y="2906"/>
                        </a:cubicBezTo>
                        <a:cubicBezTo>
                          <a:pt x="2605" y="2906"/>
                          <a:pt x="2606" y="2905"/>
                          <a:pt x="2608" y="2905"/>
                        </a:cubicBezTo>
                        <a:moveTo>
                          <a:pt x="258" y="2904"/>
                        </a:moveTo>
                        <a:cubicBezTo>
                          <a:pt x="272" y="2905"/>
                          <a:pt x="276" y="2906"/>
                          <a:pt x="238" y="2906"/>
                        </a:cubicBezTo>
                        <a:cubicBezTo>
                          <a:pt x="236" y="2906"/>
                          <a:pt x="235" y="2906"/>
                          <a:pt x="233" y="2906"/>
                        </a:cubicBezTo>
                        <a:cubicBezTo>
                          <a:pt x="238" y="2906"/>
                          <a:pt x="244" y="2907"/>
                          <a:pt x="251" y="2907"/>
                        </a:cubicBezTo>
                        <a:cubicBezTo>
                          <a:pt x="260" y="2907"/>
                          <a:pt x="271" y="2906"/>
                          <a:pt x="280" y="2906"/>
                        </a:cubicBezTo>
                        <a:cubicBezTo>
                          <a:pt x="288" y="2906"/>
                          <a:pt x="296" y="2905"/>
                          <a:pt x="301" y="2905"/>
                        </a:cubicBezTo>
                        <a:cubicBezTo>
                          <a:pt x="286" y="2905"/>
                          <a:pt x="272" y="2904"/>
                          <a:pt x="258" y="2904"/>
                        </a:cubicBezTo>
                        <a:moveTo>
                          <a:pt x="1656" y="2904"/>
                        </a:moveTo>
                        <a:cubicBezTo>
                          <a:pt x="1643" y="2904"/>
                          <a:pt x="1626" y="2904"/>
                          <a:pt x="1601" y="2904"/>
                        </a:cubicBezTo>
                        <a:cubicBezTo>
                          <a:pt x="1611" y="2905"/>
                          <a:pt x="1611" y="2905"/>
                          <a:pt x="1611" y="2905"/>
                        </a:cubicBezTo>
                        <a:cubicBezTo>
                          <a:pt x="1594" y="2906"/>
                          <a:pt x="1577" y="2906"/>
                          <a:pt x="1559" y="2906"/>
                        </a:cubicBezTo>
                        <a:cubicBezTo>
                          <a:pt x="1589" y="2906"/>
                          <a:pt x="1620" y="2907"/>
                          <a:pt x="1652" y="2907"/>
                        </a:cubicBezTo>
                        <a:cubicBezTo>
                          <a:pt x="1664" y="2907"/>
                          <a:pt x="1676" y="2907"/>
                          <a:pt x="1688" y="2906"/>
                        </a:cubicBezTo>
                        <a:cubicBezTo>
                          <a:pt x="1690" y="2906"/>
                          <a:pt x="1675" y="2905"/>
                          <a:pt x="1686" y="2904"/>
                        </a:cubicBezTo>
                        <a:cubicBezTo>
                          <a:pt x="1677" y="2904"/>
                          <a:pt x="1668" y="2904"/>
                          <a:pt x="1656" y="2904"/>
                        </a:cubicBezTo>
                        <a:moveTo>
                          <a:pt x="456" y="2906"/>
                        </a:moveTo>
                        <a:cubicBezTo>
                          <a:pt x="443" y="2905"/>
                          <a:pt x="443" y="2905"/>
                          <a:pt x="443" y="2905"/>
                        </a:cubicBezTo>
                        <a:cubicBezTo>
                          <a:pt x="452" y="2905"/>
                          <a:pt x="457" y="2905"/>
                          <a:pt x="460" y="2905"/>
                        </a:cubicBezTo>
                        <a:cubicBezTo>
                          <a:pt x="466" y="2905"/>
                          <a:pt x="461" y="2906"/>
                          <a:pt x="456" y="2906"/>
                        </a:cubicBezTo>
                        <a:moveTo>
                          <a:pt x="417" y="2904"/>
                        </a:moveTo>
                        <a:cubicBezTo>
                          <a:pt x="395" y="2904"/>
                          <a:pt x="380" y="2904"/>
                          <a:pt x="367" y="2905"/>
                        </a:cubicBezTo>
                        <a:cubicBezTo>
                          <a:pt x="376" y="2905"/>
                          <a:pt x="389" y="2905"/>
                          <a:pt x="409" y="2905"/>
                        </a:cubicBezTo>
                        <a:cubicBezTo>
                          <a:pt x="412" y="2905"/>
                          <a:pt x="415" y="2905"/>
                          <a:pt x="417" y="2905"/>
                        </a:cubicBezTo>
                        <a:cubicBezTo>
                          <a:pt x="452" y="2905"/>
                          <a:pt x="435" y="2907"/>
                          <a:pt x="448" y="2907"/>
                        </a:cubicBezTo>
                        <a:cubicBezTo>
                          <a:pt x="448" y="2907"/>
                          <a:pt x="449" y="2907"/>
                          <a:pt x="453" y="2907"/>
                        </a:cubicBezTo>
                        <a:cubicBezTo>
                          <a:pt x="456" y="2907"/>
                          <a:pt x="461" y="2907"/>
                          <a:pt x="469" y="2907"/>
                        </a:cubicBezTo>
                        <a:cubicBezTo>
                          <a:pt x="549" y="2907"/>
                          <a:pt x="549" y="2907"/>
                          <a:pt x="549" y="2907"/>
                        </a:cubicBezTo>
                        <a:cubicBezTo>
                          <a:pt x="517" y="2905"/>
                          <a:pt x="517" y="2905"/>
                          <a:pt x="517" y="2905"/>
                        </a:cubicBezTo>
                        <a:cubicBezTo>
                          <a:pt x="517" y="2905"/>
                          <a:pt x="517" y="2905"/>
                          <a:pt x="518" y="2905"/>
                        </a:cubicBezTo>
                        <a:cubicBezTo>
                          <a:pt x="509" y="2905"/>
                          <a:pt x="500" y="2905"/>
                          <a:pt x="491" y="2905"/>
                        </a:cubicBezTo>
                        <a:cubicBezTo>
                          <a:pt x="479" y="2905"/>
                          <a:pt x="465" y="2905"/>
                          <a:pt x="452" y="2905"/>
                        </a:cubicBezTo>
                        <a:cubicBezTo>
                          <a:pt x="457" y="2904"/>
                          <a:pt x="457" y="2904"/>
                          <a:pt x="457" y="2904"/>
                        </a:cubicBezTo>
                        <a:cubicBezTo>
                          <a:pt x="441" y="2904"/>
                          <a:pt x="428" y="2904"/>
                          <a:pt x="417" y="2904"/>
                        </a:cubicBezTo>
                        <a:moveTo>
                          <a:pt x="1855" y="2904"/>
                        </a:moveTo>
                        <a:cubicBezTo>
                          <a:pt x="1829" y="2904"/>
                          <a:pt x="1803" y="2904"/>
                          <a:pt x="1784" y="2905"/>
                        </a:cubicBezTo>
                        <a:cubicBezTo>
                          <a:pt x="1788" y="2905"/>
                          <a:pt x="1788" y="2905"/>
                          <a:pt x="1788" y="2905"/>
                        </a:cubicBezTo>
                        <a:cubicBezTo>
                          <a:pt x="1773" y="2905"/>
                          <a:pt x="1761" y="2905"/>
                          <a:pt x="1751" y="2905"/>
                        </a:cubicBezTo>
                        <a:cubicBezTo>
                          <a:pt x="1736" y="2905"/>
                          <a:pt x="1725" y="2905"/>
                          <a:pt x="1715" y="2905"/>
                        </a:cubicBezTo>
                        <a:cubicBezTo>
                          <a:pt x="1764" y="2907"/>
                          <a:pt x="1764" y="2907"/>
                          <a:pt x="1764" y="2907"/>
                        </a:cubicBezTo>
                        <a:cubicBezTo>
                          <a:pt x="1783" y="2907"/>
                          <a:pt x="1786" y="2905"/>
                          <a:pt x="1807" y="2905"/>
                        </a:cubicBezTo>
                        <a:cubicBezTo>
                          <a:pt x="1813" y="2905"/>
                          <a:pt x="1822" y="2905"/>
                          <a:pt x="1833" y="2906"/>
                        </a:cubicBezTo>
                        <a:cubicBezTo>
                          <a:pt x="1827" y="2905"/>
                          <a:pt x="1817" y="2904"/>
                          <a:pt x="1834" y="2904"/>
                        </a:cubicBezTo>
                        <a:cubicBezTo>
                          <a:pt x="1842" y="2904"/>
                          <a:pt x="1850" y="2904"/>
                          <a:pt x="1858" y="2904"/>
                        </a:cubicBezTo>
                        <a:cubicBezTo>
                          <a:pt x="1858" y="2904"/>
                          <a:pt x="1859" y="2904"/>
                          <a:pt x="1863" y="2904"/>
                        </a:cubicBezTo>
                        <a:cubicBezTo>
                          <a:pt x="1861" y="2904"/>
                          <a:pt x="1858" y="2904"/>
                          <a:pt x="1855" y="2904"/>
                        </a:cubicBezTo>
                        <a:moveTo>
                          <a:pt x="370" y="2903"/>
                        </a:moveTo>
                        <a:cubicBezTo>
                          <a:pt x="359" y="2904"/>
                          <a:pt x="347" y="2904"/>
                          <a:pt x="336" y="2905"/>
                        </a:cubicBezTo>
                        <a:cubicBezTo>
                          <a:pt x="365" y="2906"/>
                          <a:pt x="279" y="2908"/>
                          <a:pt x="302" y="2908"/>
                        </a:cubicBezTo>
                        <a:cubicBezTo>
                          <a:pt x="339" y="2907"/>
                          <a:pt x="339" y="2907"/>
                          <a:pt x="339" y="2907"/>
                        </a:cubicBezTo>
                        <a:cubicBezTo>
                          <a:pt x="331" y="2907"/>
                          <a:pt x="331" y="2907"/>
                          <a:pt x="331" y="2907"/>
                        </a:cubicBezTo>
                        <a:cubicBezTo>
                          <a:pt x="345" y="2906"/>
                          <a:pt x="353" y="2906"/>
                          <a:pt x="363" y="2905"/>
                        </a:cubicBezTo>
                        <a:cubicBezTo>
                          <a:pt x="356" y="2905"/>
                          <a:pt x="388" y="2904"/>
                          <a:pt x="370" y="2903"/>
                        </a:cubicBezTo>
                        <a:moveTo>
                          <a:pt x="773" y="2903"/>
                        </a:moveTo>
                        <a:cubicBezTo>
                          <a:pt x="764" y="2904"/>
                          <a:pt x="766" y="2904"/>
                          <a:pt x="773" y="2905"/>
                        </a:cubicBezTo>
                        <a:cubicBezTo>
                          <a:pt x="776" y="2905"/>
                          <a:pt x="780" y="2905"/>
                          <a:pt x="783" y="2905"/>
                        </a:cubicBezTo>
                        <a:cubicBezTo>
                          <a:pt x="791" y="2905"/>
                          <a:pt x="800" y="2905"/>
                          <a:pt x="807" y="2904"/>
                        </a:cubicBezTo>
                        <a:cubicBezTo>
                          <a:pt x="792" y="2904"/>
                          <a:pt x="780" y="2904"/>
                          <a:pt x="773" y="2903"/>
                        </a:cubicBezTo>
                        <a:moveTo>
                          <a:pt x="2098" y="2901"/>
                        </a:moveTo>
                        <a:cubicBezTo>
                          <a:pt x="2044" y="2902"/>
                          <a:pt x="2042" y="2902"/>
                          <a:pt x="2018" y="2904"/>
                        </a:cubicBezTo>
                        <a:cubicBezTo>
                          <a:pt x="2002" y="2902"/>
                          <a:pt x="2002" y="2902"/>
                          <a:pt x="2002" y="2902"/>
                        </a:cubicBezTo>
                        <a:cubicBezTo>
                          <a:pt x="1972" y="2904"/>
                          <a:pt x="1964" y="2904"/>
                          <a:pt x="1957" y="2905"/>
                        </a:cubicBezTo>
                        <a:cubicBezTo>
                          <a:pt x="1979" y="2905"/>
                          <a:pt x="2001" y="2905"/>
                          <a:pt x="2022" y="2905"/>
                        </a:cubicBezTo>
                        <a:cubicBezTo>
                          <a:pt x="2045" y="2905"/>
                          <a:pt x="2067" y="2905"/>
                          <a:pt x="2090" y="2905"/>
                        </a:cubicBezTo>
                        <a:cubicBezTo>
                          <a:pt x="2124" y="2903"/>
                          <a:pt x="2056" y="2902"/>
                          <a:pt x="2098" y="2901"/>
                        </a:cubicBezTo>
                        <a:moveTo>
                          <a:pt x="2640" y="2904"/>
                        </a:moveTo>
                        <a:cubicBezTo>
                          <a:pt x="2638" y="2904"/>
                          <a:pt x="2641" y="2904"/>
                          <a:pt x="2651" y="2903"/>
                        </a:cubicBezTo>
                        <a:cubicBezTo>
                          <a:pt x="2652" y="2903"/>
                          <a:pt x="2654" y="2903"/>
                          <a:pt x="2655" y="2903"/>
                        </a:cubicBezTo>
                        <a:cubicBezTo>
                          <a:pt x="2648" y="2904"/>
                          <a:pt x="2642" y="2904"/>
                          <a:pt x="2640" y="2904"/>
                        </a:cubicBezTo>
                        <a:moveTo>
                          <a:pt x="2659" y="2901"/>
                        </a:moveTo>
                        <a:cubicBezTo>
                          <a:pt x="2605" y="2901"/>
                          <a:pt x="2569" y="2904"/>
                          <a:pt x="2531" y="2904"/>
                        </a:cubicBezTo>
                        <a:cubicBezTo>
                          <a:pt x="2612" y="2904"/>
                          <a:pt x="2612" y="2904"/>
                          <a:pt x="2612" y="2904"/>
                        </a:cubicBezTo>
                        <a:cubicBezTo>
                          <a:pt x="2612" y="2903"/>
                          <a:pt x="2611" y="2903"/>
                          <a:pt x="2611" y="2903"/>
                        </a:cubicBezTo>
                        <a:cubicBezTo>
                          <a:pt x="2697" y="2905"/>
                          <a:pt x="2697" y="2905"/>
                          <a:pt x="2697" y="2905"/>
                        </a:cubicBezTo>
                        <a:cubicBezTo>
                          <a:pt x="2711" y="2905"/>
                          <a:pt x="2720" y="2905"/>
                          <a:pt x="2722" y="2904"/>
                        </a:cubicBezTo>
                        <a:cubicBezTo>
                          <a:pt x="2716" y="2904"/>
                          <a:pt x="2710" y="2903"/>
                          <a:pt x="2704" y="2903"/>
                        </a:cubicBezTo>
                        <a:cubicBezTo>
                          <a:pt x="2699" y="2903"/>
                          <a:pt x="2693" y="2904"/>
                          <a:pt x="2688" y="2904"/>
                        </a:cubicBezTo>
                        <a:cubicBezTo>
                          <a:pt x="2683" y="2904"/>
                          <a:pt x="2677" y="2904"/>
                          <a:pt x="2672" y="2904"/>
                        </a:cubicBezTo>
                        <a:cubicBezTo>
                          <a:pt x="2666" y="2904"/>
                          <a:pt x="2661" y="2904"/>
                          <a:pt x="2655" y="2903"/>
                        </a:cubicBezTo>
                        <a:cubicBezTo>
                          <a:pt x="2671" y="2903"/>
                          <a:pt x="2694" y="2902"/>
                          <a:pt x="2700" y="2902"/>
                        </a:cubicBezTo>
                        <a:cubicBezTo>
                          <a:pt x="2685" y="2901"/>
                          <a:pt x="2671" y="2901"/>
                          <a:pt x="2659" y="2901"/>
                        </a:cubicBezTo>
                        <a:moveTo>
                          <a:pt x="2300" y="2901"/>
                        </a:moveTo>
                        <a:cubicBezTo>
                          <a:pt x="2263" y="2901"/>
                          <a:pt x="2212" y="2902"/>
                          <a:pt x="2233" y="2903"/>
                        </a:cubicBezTo>
                        <a:cubicBezTo>
                          <a:pt x="2212" y="2904"/>
                          <a:pt x="2286" y="2903"/>
                          <a:pt x="2307" y="2904"/>
                        </a:cubicBezTo>
                        <a:cubicBezTo>
                          <a:pt x="2335" y="2904"/>
                          <a:pt x="2362" y="2904"/>
                          <a:pt x="2390" y="2905"/>
                        </a:cubicBezTo>
                        <a:cubicBezTo>
                          <a:pt x="2354" y="2903"/>
                          <a:pt x="2335" y="2901"/>
                          <a:pt x="2312" y="2901"/>
                        </a:cubicBezTo>
                        <a:cubicBezTo>
                          <a:pt x="2308" y="2901"/>
                          <a:pt x="2304" y="2901"/>
                          <a:pt x="2300" y="2901"/>
                        </a:cubicBezTo>
                        <a:moveTo>
                          <a:pt x="2650" y="2892"/>
                        </a:moveTo>
                        <a:cubicBezTo>
                          <a:pt x="2651" y="2892"/>
                          <a:pt x="2651" y="2892"/>
                          <a:pt x="2652" y="2892"/>
                        </a:cubicBezTo>
                        <a:cubicBezTo>
                          <a:pt x="2653" y="2893"/>
                          <a:pt x="2653" y="2893"/>
                          <a:pt x="2653" y="2893"/>
                        </a:cubicBezTo>
                        <a:cubicBezTo>
                          <a:pt x="2652" y="2892"/>
                          <a:pt x="2651" y="2892"/>
                          <a:pt x="2650" y="2892"/>
                        </a:cubicBezTo>
                        <a:moveTo>
                          <a:pt x="1193" y="2892"/>
                        </a:moveTo>
                        <a:cubicBezTo>
                          <a:pt x="1212" y="2893"/>
                          <a:pt x="1212" y="2893"/>
                          <a:pt x="1212" y="2893"/>
                        </a:cubicBezTo>
                        <a:cubicBezTo>
                          <a:pt x="1216" y="2893"/>
                          <a:pt x="1220" y="2892"/>
                          <a:pt x="1222" y="2892"/>
                        </a:cubicBezTo>
                        <a:cubicBezTo>
                          <a:pt x="1218" y="2892"/>
                          <a:pt x="1214" y="2892"/>
                          <a:pt x="1210" y="2892"/>
                        </a:cubicBezTo>
                        <a:cubicBezTo>
                          <a:pt x="1205" y="2892"/>
                          <a:pt x="1199" y="2892"/>
                          <a:pt x="1193" y="2892"/>
                        </a:cubicBezTo>
                        <a:moveTo>
                          <a:pt x="300" y="2892"/>
                        </a:moveTo>
                        <a:cubicBezTo>
                          <a:pt x="298" y="2892"/>
                          <a:pt x="295" y="2892"/>
                          <a:pt x="294" y="2893"/>
                        </a:cubicBezTo>
                        <a:cubicBezTo>
                          <a:pt x="296" y="2893"/>
                          <a:pt x="296" y="2893"/>
                          <a:pt x="296" y="2893"/>
                        </a:cubicBezTo>
                        <a:cubicBezTo>
                          <a:pt x="297" y="2893"/>
                          <a:pt x="299" y="2892"/>
                          <a:pt x="300" y="2892"/>
                        </a:cubicBezTo>
                        <a:moveTo>
                          <a:pt x="2596" y="2892"/>
                        </a:moveTo>
                        <a:cubicBezTo>
                          <a:pt x="2588" y="2892"/>
                          <a:pt x="2580" y="2892"/>
                          <a:pt x="2572" y="2892"/>
                        </a:cubicBezTo>
                        <a:cubicBezTo>
                          <a:pt x="2577" y="2892"/>
                          <a:pt x="2585" y="2892"/>
                          <a:pt x="2598" y="2892"/>
                        </a:cubicBezTo>
                        <a:cubicBezTo>
                          <a:pt x="2598" y="2892"/>
                          <a:pt x="2602" y="2892"/>
                          <a:pt x="2607" y="2892"/>
                        </a:cubicBezTo>
                        <a:cubicBezTo>
                          <a:pt x="2603" y="2892"/>
                          <a:pt x="2599" y="2892"/>
                          <a:pt x="2596" y="2892"/>
                        </a:cubicBezTo>
                        <a:moveTo>
                          <a:pt x="2544" y="2891"/>
                        </a:moveTo>
                        <a:cubicBezTo>
                          <a:pt x="2543" y="2891"/>
                          <a:pt x="2542" y="2891"/>
                          <a:pt x="2541" y="2891"/>
                        </a:cubicBezTo>
                        <a:cubicBezTo>
                          <a:pt x="2542" y="2891"/>
                          <a:pt x="2544" y="2891"/>
                          <a:pt x="2545" y="2891"/>
                        </a:cubicBezTo>
                        <a:cubicBezTo>
                          <a:pt x="2544" y="2891"/>
                          <a:pt x="2544" y="2891"/>
                          <a:pt x="2544" y="2891"/>
                        </a:cubicBezTo>
                        <a:moveTo>
                          <a:pt x="444" y="2890"/>
                        </a:moveTo>
                        <a:cubicBezTo>
                          <a:pt x="435" y="2890"/>
                          <a:pt x="426" y="2890"/>
                          <a:pt x="416" y="2890"/>
                        </a:cubicBezTo>
                        <a:cubicBezTo>
                          <a:pt x="407" y="2890"/>
                          <a:pt x="397" y="2891"/>
                          <a:pt x="387" y="2891"/>
                        </a:cubicBezTo>
                        <a:cubicBezTo>
                          <a:pt x="386" y="2891"/>
                          <a:pt x="386" y="2891"/>
                          <a:pt x="385" y="2891"/>
                        </a:cubicBezTo>
                        <a:cubicBezTo>
                          <a:pt x="429" y="2891"/>
                          <a:pt x="474" y="2892"/>
                          <a:pt x="518" y="2892"/>
                        </a:cubicBezTo>
                        <a:cubicBezTo>
                          <a:pt x="500" y="2891"/>
                          <a:pt x="477" y="2891"/>
                          <a:pt x="446" y="2891"/>
                        </a:cubicBezTo>
                        <a:cubicBezTo>
                          <a:pt x="446" y="2891"/>
                          <a:pt x="446" y="2891"/>
                          <a:pt x="446" y="2891"/>
                        </a:cubicBezTo>
                        <a:cubicBezTo>
                          <a:pt x="450" y="2890"/>
                          <a:pt x="452" y="2890"/>
                          <a:pt x="454" y="2890"/>
                        </a:cubicBezTo>
                        <a:cubicBezTo>
                          <a:pt x="456" y="2890"/>
                          <a:pt x="458" y="2890"/>
                          <a:pt x="462" y="2890"/>
                        </a:cubicBezTo>
                        <a:cubicBezTo>
                          <a:pt x="462" y="2890"/>
                          <a:pt x="463" y="2890"/>
                          <a:pt x="463" y="2890"/>
                        </a:cubicBezTo>
                        <a:cubicBezTo>
                          <a:pt x="457" y="2890"/>
                          <a:pt x="450" y="2890"/>
                          <a:pt x="444" y="2890"/>
                        </a:cubicBezTo>
                        <a:moveTo>
                          <a:pt x="355" y="2890"/>
                        </a:moveTo>
                        <a:cubicBezTo>
                          <a:pt x="355" y="2890"/>
                          <a:pt x="354" y="2890"/>
                          <a:pt x="354" y="2890"/>
                        </a:cubicBezTo>
                        <a:cubicBezTo>
                          <a:pt x="356" y="2890"/>
                          <a:pt x="357" y="2890"/>
                          <a:pt x="359" y="2890"/>
                        </a:cubicBezTo>
                        <a:cubicBezTo>
                          <a:pt x="358" y="2890"/>
                          <a:pt x="356" y="2890"/>
                          <a:pt x="355" y="2890"/>
                        </a:cubicBezTo>
                        <a:moveTo>
                          <a:pt x="606" y="2890"/>
                        </a:moveTo>
                        <a:cubicBezTo>
                          <a:pt x="592" y="2891"/>
                          <a:pt x="593" y="2892"/>
                          <a:pt x="601" y="2892"/>
                        </a:cubicBezTo>
                        <a:cubicBezTo>
                          <a:pt x="602" y="2892"/>
                          <a:pt x="603" y="2892"/>
                          <a:pt x="604" y="2892"/>
                        </a:cubicBezTo>
                        <a:cubicBezTo>
                          <a:pt x="651" y="2892"/>
                          <a:pt x="698" y="2892"/>
                          <a:pt x="745" y="2892"/>
                        </a:cubicBezTo>
                        <a:cubicBezTo>
                          <a:pt x="769" y="2892"/>
                          <a:pt x="794" y="2892"/>
                          <a:pt x="818" y="2892"/>
                        </a:cubicBezTo>
                        <a:cubicBezTo>
                          <a:pt x="820" y="2892"/>
                          <a:pt x="823" y="2891"/>
                          <a:pt x="825" y="2891"/>
                        </a:cubicBezTo>
                        <a:cubicBezTo>
                          <a:pt x="801" y="2891"/>
                          <a:pt x="779" y="2890"/>
                          <a:pt x="760" y="2890"/>
                        </a:cubicBezTo>
                        <a:cubicBezTo>
                          <a:pt x="737" y="2890"/>
                          <a:pt x="718" y="2891"/>
                          <a:pt x="700" y="2891"/>
                        </a:cubicBezTo>
                        <a:cubicBezTo>
                          <a:pt x="683" y="2891"/>
                          <a:pt x="667" y="2892"/>
                          <a:pt x="653" y="2892"/>
                        </a:cubicBezTo>
                        <a:cubicBezTo>
                          <a:pt x="636" y="2892"/>
                          <a:pt x="621" y="2891"/>
                          <a:pt x="606" y="2890"/>
                        </a:cubicBezTo>
                        <a:moveTo>
                          <a:pt x="1029" y="2890"/>
                        </a:moveTo>
                        <a:cubicBezTo>
                          <a:pt x="969" y="2891"/>
                          <a:pt x="960" y="2891"/>
                          <a:pt x="951" y="2892"/>
                        </a:cubicBezTo>
                        <a:cubicBezTo>
                          <a:pt x="984" y="2892"/>
                          <a:pt x="1017" y="2892"/>
                          <a:pt x="1050" y="2892"/>
                        </a:cubicBezTo>
                        <a:cubicBezTo>
                          <a:pt x="1051" y="2891"/>
                          <a:pt x="999" y="2891"/>
                          <a:pt x="1029" y="2890"/>
                        </a:cubicBezTo>
                        <a:moveTo>
                          <a:pt x="2122" y="2890"/>
                        </a:moveTo>
                        <a:cubicBezTo>
                          <a:pt x="2133" y="2891"/>
                          <a:pt x="2133" y="2891"/>
                          <a:pt x="2133" y="2891"/>
                        </a:cubicBezTo>
                        <a:cubicBezTo>
                          <a:pt x="2101" y="2891"/>
                          <a:pt x="2094" y="2891"/>
                          <a:pt x="2079" y="2890"/>
                        </a:cubicBezTo>
                        <a:cubicBezTo>
                          <a:pt x="2052" y="2892"/>
                          <a:pt x="2115" y="2891"/>
                          <a:pt x="2135" y="2892"/>
                        </a:cubicBezTo>
                        <a:cubicBezTo>
                          <a:pt x="2148" y="2892"/>
                          <a:pt x="2162" y="2892"/>
                          <a:pt x="2176" y="2892"/>
                        </a:cubicBezTo>
                        <a:cubicBezTo>
                          <a:pt x="2248" y="2892"/>
                          <a:pt x="2323" y="2892"/>
                          <a:pt x="2352" y="2894"/>
                        </a:cubicBezTo>
                        <a:cubicBezTo>
                          <a:pt x="2318" y="2892"/>
                          <a:pt x="2356" y="2893"/>
                          <a:pt x="2390" y="2892"/>
                        </a:cubicBezTo>
                        <a:cubicBezTo>
                          <a:pt x="2301" y="2892"/>
                          <a:pt x="2242" y="2890"/>
                          <a:pt x="2122" y="2890"/>
                        </a:cubicBezTo>
                        <a:moveTo>
                          <a:pt x="322" y="2889"/>
                        </a:moveTo>
                        <a:cubicBezTo>
                          <a:pt x="321" y="2889"/>
                          <a:pt x="321" y="2889"/>
                          <a:pt x="320" y="2889"/>
                        </a:cubicBezTo>
                        <a:cubicBezTo>
                          <a:pt x="326" y="2889"/>
                          <a:pt x="331" y="2890"/>
                          <a:pt x="336" y="2890"/>
                        </a:cubicBezTo>
                        <a:cubicBezTo>
                          <a:pt x="337" y="2890"/>
                          <a:pt x="337" y="2890"/>
                          <a:pt x="338" y="2890"/>
                        </a:cubicBezTo>
                        <a:cubicBezTo>
                          <a:pt x="333" y="2889"/>
                          <a:pt x="328" y="2889"/>
                          <a:pt x="322" y="2889"/>
                        </a:cubicBezTo>
                        <a:moveTo>
                          <a:pt x="24" y="2889"/>
                        </a:moveTo>
                        <a:cubicBezTo>
                          <a:pt x="24" y="2889"/>
                          <a:pt x="23" y="2889"/>
                          <a:pt x="23" y="2889"/>
                        </a:cubicBezTo>
                        <a:cubicBezTo>
                          <a:pt x="23" y="2889"/>
                          <a:pt x="23" y="2889"/>
                          <a:pt x="23" y="2889"/>
                        </a:cubicBezTo>
                        <a:cubicBezTo>
                          <a:pt x="23" y="2889"/>
                          <a:pt x="22" y="2889"/>
                          <a:pt x="22" y="2890"/>
                        </a:cubicBezTo>
                        <a:cubicBezTo>
                          <a:pt x="22" y="2890"/>
                          <a:pt x="22" y="2890"/>
                          <a:pt x="22" y="2890"/>
                        </a:cubicBezTo>
                        <a:cubicBezTo>
                          <a:pt x="24" y="2890"/>
                          <a:pt x="24" y="2890"/>
                          <a:pt x="24" y="2890"/>
                        </a:cubicBezTo>
                        <a:cubicBezTo>
                          <a:pt x="24" y="2890"/>
                          <a:pt x="24" y="2889"/>
                          <a:pt x="24" y="2889"/>
                        </a:cubicBezTo>
                        <a:moveTo>
                          <a:pt x="105" y="2888"/>
                        </a:moveTo>
                        <a:cubicBezTo>
                          <a:pt x="104" y="2888"/>
                          <a:pt x="104" y="2888"/>
                          <a:pt x="103" y="2888"/>
                        </a:cubicBezTo>
                        <a:cubicBezTo>
                          <a:pt x="104" y="2888"/>
                          <a:pt x="104" y="2888"/>
                          <a:pt x="104" y="2888"/>
                        </a:cubicBezTo>
                        <a:cubicBezTo>
                          <a:pt x="105" y="2888"/>
                          <a:pt x="105" y="2888"/>
                          <a:pt x="105" y="2888"/>
                        </a:cubicBezTo>
                        <a:moveTo>
                          <a:pt x="1764" y="2888"/>
                        </a:moveTo>
                        <a:cubicBezTo>
                          <a:pt x="1748" y="2888"/>
                          <a:pt x="1731" y="2888"/>
                          <a:pt x="1717" y="2888"/>
                        </a:cubicBezTo>
                        <a:cubicBezTo>
                          <a:pt x="1702" y="2888"/>
                          <a:pt x="1689" y="2888"/>
                          <a:pt x="1681" y="2888"/>
                        </a:cubicBezTo>
                        <a:cubicBezTo>
                          <a:pt x="1680" y="2888"/>
                          <a:pt x="1679" y="2888"/>
                          <a:pt x="1678" y="2888"/>
                        </a:cubicBezTo>
                        <a:cubicBezTo>
                          <a:pt x="1721" y="2889"/>
                          <a:pt x="1721" y="2889"/>
                          <a:pt x="1721" y="2889"/>
                        </a:cubicBezTo>
                        <a:cubicBezTo>
                          <a:pt x="1605" y="2890"/>
                          <a:pt x="1468" y="2889"/>
                          <a:pt x="1349" y="2890"/>
                        </a:cubicBezTo>
                        <a:cubicBezTo>
                          <a:pt x="1360" y="2890"/>
                          <a:pt x="1370" y="2891"/>
                          <a:pt x="1381" y="2891"/>
                        </a:cubicBezTo>
                        <a:cubicBezTo>
                          <a:pt x="1421" y="2891"/>
                          <a:pt x="1460" y="2891"/>
                          <a:pt x="1498" y="2891"/>
                        </a:cubicBezTo>
                        <a:cubicBezTo>
                          <a:pt x="1525" y="2891"/>
                          <a:pt x="1551" y="2891"/>
                          <a:pt x="1575" y="2891"/>
                        </a:cubicBezTo>
                        <a:cubicBezTo>
                          <a:pt x="1608" y="2892"/>
                          <a:pt x="1567" y="2893"/>
                          <a:pt x="1611" y="2894"/>
                        </a:cubicBezTo>
                        <a:cubicBezTo>
                          <a:pt x="1554" y="2890"/>
                          <a:pt x="1722" y="2892"/>
                          <a:pt x="1703" y="2890"/>
                        </a:cubicBezTo>
                        <a:cubicBezTo>
                          <a:pt x="1702" y="2890"/>
                          <a:pt x="1701" y="2890"/>
                          <a:pt x="1700" y="2890"/>
                        </a:cubicBezTo>
                        <a:cubicBezTo>
                          <a:pt x="1701" y="2890"/>
                          <a:pt x="1703" y="2890"/>
                          <a:pt x="1703" y="2890"/>
                        </a:cubicBezTo>
                        <a:cubicBezTo>
                          <a:pt x="1748" y="2893"/>
                          <a:pt x="1856" y="2891"/>
                          <a:pt x="1837" y="2896"/>
                        </a:cubicBezTo>
                        <a:cubicBezTo>
                          <a:pt x="1840" y="2896"/>
                          <a:pt x="1843" y="2896"/>
                          <a:pt x="1845" y="2896"/>
                        </a:cubicBezTo>
                        <a:cubicBezTo>
                          <a:pt x="1888" y="2896"/>
                          <a:pt x="1879" y="2894"/>
                          <a:pt x="1865" y="2893"/>
                        </a:cubicBezTo>
                        <a:cubicBezTo>
                          <a:pt x="1881" y="2893"/>
                          <a:pt x="1897" y="2893"/>
                          <a:pt x="1911" y="2893"/>
                        </a:cubicBezTo>
                        <a:cubicBezTo>
                          <a:pt x="1952" y="2893"/>
                          <a:pt x="1987" y="2893"/>
                          <a:pt x="2024" y="2892"/>
                        </a:cubicBezTo>
                        <a:cubicBezTo>
                          <a:pt x="2032" y="2892"/>
                          <a:pt x="2052" y="2892"/>
                          <a:pt x="2080" y="2892"/>
                        </a:cubicBezTo>
                        <a:cubicBezTo>
                          <a:pt x="2086" y="2892"/>
                          <a:pt x="2093" y="2892"/>
                          <a:pt x="2101" y="2892"/>
                        </a:cubicBezTo>
                        <a:cubicBezTo>
                          <a:pt x="2033" y="2891"/>
                          <a:pt x="1907" y="2893"/>
                          <a:pt x="1884" y="2889"/>
                        </a:cubicBezTo>
                        <a:cubicBezTo>
                          <a:pt x="1883" y="2889"/>
                          <a:pt x="1883" y="2889"/>
                          <a:pt x="1883" y="2889"/>
                        </a:cubicBezTo>
                        <a:cubicBezTo>
                          <a:pt x="1859" y="2889"/>
                          <a:pt x="1863" y="2890"/>
                          <a:pt x="1866" y="2890"/>
                        </a:cubicBezTo>
                        <a:cubicBezTo>
                          <a:pt x="1870" y="2891"/>
                          <a:pt x="1873" y="2891"/>
                          <a:pt x="1850" y="2891"/>
                        </a:cubicBezTo>
                        <a:cubicBezTo>
                          <a:pt x="1850" y="2891"/>
                          <a:pt x="1849" y="2891"/>
                          <a:pt x="1849" y="2891"/>
                        </a:cubicBezTo>
                        <a:cubicBezTo>
                          <a:pt x="1836" y="2890"/>
                          <a:pt x="1836" y="2890"/>
                          <a:pt x="1836" y="2890"/>
                        </a:cubicBezTo>
                        <a:cubicBezTo>
                          <a:pt x="1824" y="2891"/>
                          <a:pt x="1824" y="2891"/>
                          <a:pt x="1824" y="2891"/>
                        </a:cubicBezTo>
                        <a:cubicBezTo>
                          <a:pt x="1792" y="2891"/>
                          <a:pt x="1776" y="2890"/>
                          <a:pt x="1775" y="2889"/>
                        </a:cubicBezTo>
                        <a:cubicBezTo>
                          <a:pt x="1776" y="2889"/>
                          <a:pt x="1777" y="2889"/>
                          <a:pt x="1778" y="2889"/>
                        </a:cubicBezTo>
                        <a:cubicBezTo>
                          <a:pt x="1786" y="2889"/>
                          <a:pt x="1798" y="2888"/>
                          <a:pt x="1805" y="2888"/>
                        </a:cubicBezTo>
                        <a:cubicBezTo>
                          <a:pt x="1793" y="2888"/>
                          <a:pt x="1779" y="2888"/>
                          <a:pt x="1764" y="2888"/>
                        </a:cubicBezTo>
                        <a:moveTo>
                          <a:pt x="25" y="2846"/>
                        </a:moveTo>
                        <a:cubicBezTo>
                          <a:pt x="25" y="2855"/>
                          <a:pt x="25" y="2862"/>
                          <a:pt x="25" y="2869"/>
                        </a:cubicBezTo>
                        <a:cubicBezTo>
                          <a:pt x="25" y="2874"/>
                          <a:pt x="25" y="2878"/>
                          <a:pt x="25" y="2882"/>
                        </a:cubicBezTo>
                        <a:cubicBezTo>
                          <a:pt x="25" y="2882"/>
                          <a:pt x="25" y="2883"/>
                          <a:pt x="25" y="2883"/>
                        </a:cubicBezTo>
                        <a:cubicBezTo>
                          <a:pt x="25" y="2883"/>
                          <a:pt x="25" y="2883"/>
                          <a:pt x="25" y="2882"/>
                        </a:cubicBezTo>
                        <a:cubicBezTo>
                          <a:pt x="25" y="2879"/>
                          <a:pt x="25" y="2879"/>
                          <a:pt x="25" y="2879"/>
                        </a:cubicBezTo>
                        <a:cubicBezTo>
                          <a:pt x="25" y="2872"/>
                          <a:pt x="25" y="2872"/>
                          <a:pt x="25" y="2872"/>
                        </a:cubicBezTo>
                        <a:cubicBezTo>
                          <a:pt x="25" y="2863"/>
                          <a:pt x="25" y="2855"/>
                          <a:pt x="25" y="2846"/>
                        </a:cubicBezTo>
                        <a:moveTo>
                          <a:pt x="27" y="1517"/>
                        </a:moveTo>
                        <a:cubicBezTo>
                          <a:pt x="27" y="1521"/>
                          <a:pt x="27" y="1524"/>
                          <a:pt x="27" y="1528"/>
                        </a:cubicBezTo>
                        <a:cubicBezTo>
                          <a:pt x="27" y="1522"/>
                          <a:pt x="27" y="1519"/>
                          <a:pt x="27" y="1517"/>
                        </a:cubicBezTo>
                        <a:moveTo>
                          <a:pt x="26" y="1516"/>
                        </a:moveTo>
                        <a:cubicBezTo>
                          <a:pt x="26" y="1516"/>
                          <a:pt x="26" y="1520"/>
                          <a:pt x="25" y="1525"/>
                        </a:cubicBezTo>
                        <a:cubicBezTo>
                          <a:pt x="25" y="1529"/>
                          <a:pt x="24" y="1534"/>
                          <a:pt x="24" y="1534"/>
                        </a:cubicBezTo>
                        <a:cubicBezTo>
                          <a:pt x="24" y="1534"/>
                          <a:pt x="24" y="1533"/>
                          <a:pt x="24" y="1532"/>
                        </a:cubicBezTo>
                        <a:cubicBezTo>
                          <a:pt x="24" y="1547"/>
                          <a:pt x="24" y="1561"/>
                          <a:pt x="24" y="1574"/>
                        </a:cubicBezTo>
                        <a:cubicBezTo>
                          <a:pt x="27" y="1533"/>
                          <a:pt x="27" y="1533"/>
                          <a:pt x="27" y="1533"/>
                        </a:cubicBezTo>
                        <a:cubicBezTo>
                          <a:pt x="27" y="1527"/>
                          <a:pt x="27" y="1521"/>
                          <a:pt x="26" y="1516"/>
                        </a:cubicBezTo>
                        <a:cubicBezTo>
                          <a:pt x="26" y="1516"/>
                          <a:pt x="26" y="1516"/>
                          <a:pt x="26" y="1516"/>
                        </a:cubicBezTo>
                        <a:moveTo>
                          <a:pt x="23" y="1381"/>
                        </a:moveTo>
                        <a:cubicBezTo>
                          <a:pt x="23" y="1385"/>
                          <a:pt x="23" y="1388"/>
                          <a:pt x="23" y="1392"/>
                        </a:cubicBezTo>
                        <a:cubicBezTo>
                          <a:pt x="24" y="1452"/>
                          <a:pt x="24" y="1452"/>
                          <a:pt x="24" y="1452"/>
                        </a:cubicBezTo>
                        <a:cubicBezTo>
                          <a:pt x="24" y="1452"/>
                          <a:pt x="24" y="1452"/>
                          <a:pt x="24" y="1452"/>
                        </a:cubicBezTo>
                        <a:cubicBezTo>
                          <a:pt x="24" y="1452"/>
                          <a:pt x="24" y="1452"/>
                          <a:pt x="24" y="1452"/>
                        </a:cubicBezTo>
                        <a:cubicBezTo>
                          <a:pt x="25" y="1452"/>
                          <a:pt x="25" y="1452"/>
                          <a:pt x="25" y="1452"/>
                        </a:cubicBezTo>
                        <a:cubicBezTo>
                          <a:pt x="25" y="1448"/>
                          <a:pt x="25" y="1444"/>
                          <a:pt x="25" y="1440"/>
                        </a:cubicBezTo>
                        <a:cubicBezTo>
                          <a:pt x="25" y="1442"/>
                          <a:pt x="25" y="1446"/>
                          <a:pt x="25" y="1450"/>
                        </a:cubicBezTo>
                        <a:cubicBezTo>
                          <a:pt x="25" y="1449"/>
                          <a:pt x="26" y="1447"/>
                          <a:pt x="26" y="1444"/>
                        </a:cubicBezTo>
                        <a:cubicBezTo>
                          <a:pt x="25" y="1428"/>
                          <a:pt x="24" y="1406"/>
                          <a:pt x="23" y="1381"/>
                        </a:cubicBezTo>
                        <a:moveTo>
                          <a:pt x="2905" y="1101"/>
                        </a:moveTo>
                        <a:cubicBezTo>
                          <a:pt x="2905" y="1102"/>
                          <a:pt x="2905" y="1103"/>
                          <a:pt x="2905" y="1104"/>
                        </a:cubicBezTo>
                        <a:cubicBezTo>
                          <a:pt x="2905" y="1104"/>
                          <a:pt x="2905" y="1105"/>
                          <a:pt x="2905" y="1105"/>
                        </a:cubicBezTo>
                        <a:cubicBezTo>
                          <a:pt x="2905" y="1104"/>
                          <a:pt x="2905" y="1102"/>
                          <a:pt x="2905" y="1101"/>
                        </a:cubicBezTo>
                        <a:moveTo>
                          <a:pt x="24" y="1088"/>
                        </a:moveTo>
                        <a:cubicBezTo>
                          <a:pt x="24" y="1098"/>
                          <a:pt x="24" y="1105"/>
                          <a:pt x="24" y="1105"/>
                        </a:cubicBezTo>
                        <a:cubicBezTo>
                          <a:pt x="25" y="1105"/>
                          <a:pt x="25" y="1105"/>
                          <a:pt x="25" y="1104"/>
                        </a:cubicBezTo>
                        <a:cubicBezTo>
                          <a:pt x="25" y="1098"/>
                          <a:pt x="24" y="1094"/>
                          <a:pt x="24" y="1088"/>
                        </a:cubicBezTo>
                        <a:moveTo>
                          <a:pt x="23" y="990"/>
                        </a:moveTo>
                        <a:cubicBezTo>
                          <a:pt x="23" y="990"/>
                          <a:pt x="23" y="991"/>
                          <a:pt x="23" y="991"/>
                        </a:cubicBezTo>
                        <a:cubicBezTo>
                          <a:pt x="23" y="992"/>
                          <a:pt x="23" y="993"/>
                          <a:pt x="23" y="994"/>
                        </a:cubicBezTo>
                        <a:cubicBezTo>
                          <a:pt x="23" y="990"/>
                          <a:pt x="23" y="990"/>
                          <a:pt x="23" y="990"/>
                        </a:cubicBezTo>
                        <a:moveTo>
                          <a:pt x="2903" y="987"/>
                        </a:moveTo>
                        <a:cubicBezTo>
                          <a:pt x="2902" y="987"/>
                          <a:pt x="2902" y="1003"/>
                          <a:pt x="2902" y="1022"/>
                        </a:cubicBezTo>
                        <a:cubicBezTo>
                          <a:pt x="2901" y="1059"/>
                          <a:pt x="2902" y="1075"/>
                          <a:pt x="2904" y="1088"/>
                        </a:cubicBezTo>
                        <a:cubicBezTo>
                          <a:pt x="2903" y="1079"/>
                          <a:pt x="2903" y="1068"/>
                          <a:pt x="2903" y="1057"/>
                        </a:cubicBezTo>
                        <a:cubicBezTo>
                          <a:pt x="2904" y="1032"/>
                          <a:pt x="2904" y="1008"/>
                          <a:pt x="2903" y="1008"/>
                        </a:cubicBezTo>
                        <a:cubicBezTo>
                          <a:pt x="2903" y="1008"/>
                          <a:pt x="2902" y="1009"/>
                          <a:pt x="2902" y="1012"/>
                        </a:cubicBezTo>
                        <a:cubicBezTo>
                          <a:pt x="2903" y="1005"/>
                          <a:pt x="2903" y="998"/>
                          <a:pt x="2903" y="991"/>
                        </a:cubicBezTo>
                        <a:cubicBezTo>
                          <a:pt x="2903" y="988"/>
                          <a:pt x="2903" y="987"/>
                          <a:pt x="2903" y="987"/>
                        </a:cubicBezTo>
                        <a:moveTo>
                          <a:pt x="2904" y="862"/>
                        </a:moveTo>
                        <a:cubicBezTo>
                          <a:pt x="2904" y="863"/>
                          <a:pt x="2904" y="864"/>
                          <a:pt x="2904" y="864"/>
                        </a:cubicBezTo>
                        <a:cubicBezTo>
                          <a:pt x="2904" y="864"/>
                          <a:pt x="2904" y="863"/>
                          <a:pt x="2904" y="863"/>
                        </a:cubicBezTo>
                        <a:cubicBezTo>
                          <a:pt x="2904" y="863"/>
                          <a:pt x="2904" y="864"/>
                          <a:pt x="2904" y="865"/>
                        </a:cubicBezTo>
                        <a:cubicBezTo>
                          <a:pt x="2904" y="875"/>
                          <a:pt x="2903" y="883"/>
                          <a:pt x="2903" y="887"/>
                        </a:cubicBezTo>
                        <a:cubicBezTo>
                          <a:pt x="2903" y="929"/>
                          <a:pt x="2903" y="929"/>
                          <a:pt x="2903" y="929"/>
                        </a:cubicBezTo>
                        <a:cubicBezTo>
                          <a:pt x="2903" y="931"/>
                          <a:pt x="2903" y="934"/>
                          <a:pt x="2903" y="937"/>
                        </a:cubicBezTo>
                        <a:cubicBezTo>
                          <a:pt x="2903" y="929"/>
                          <a:pt x="2903" y="929"/>
                          <a:pt x="2903" y="929"/>
                        </a:cubicBezTo>
                        <a:cubicBezTo>
                          <a:pt x="2903" y="924"/>
                          <a:pt x="2903" y="922"/>
                          <a:pt x="2903" y="922"/>
                        </a:cubicBezTo>
                        <a:cubicBezTo>
                          <a:pt x="2902" y="922"/>
                          <a:pt x="2902" y="925"/>
                          <a:pt x="2902" y="933"/>
                        </a:cubicBezTo>
                        <a:cubicBezTo>
                          <a:pt x="2903" y="990"/>
                          <a:pt x="2903" y="990"/>
                          <a:pt x="2903" y="990"/>
                        </a:cubicBezTo>
                        <a:cubicBezTo>
                          <a:pt x="2904" y="964"/>
                          <a:pt x="2904" y="938"/>
                          <a:pt x="2906" y="901"/>
                        </a:cubicBezTo>
                        <a:cubicBezTo>
                          <a:pt x="2905" y="902"/>
                          <a:pt x="2905" y="905"/>
                          <a:pt x="2905" y="905"/>
                        </a:cubicBezTo>
                        <a:cubicBezTo>
                          <a:pt x="2905" y="905"/>
                          <a:pt x="2904" y="900"/>
                          <a:pt x="2905" y="875"/>
                        </a:cubicBezTo>
                        <a:cubicBezTo>
                          <a:pt x="2904" y="873"/>
                          <a:pt x="2904" y="868"/>
                          <a:pt x="2904" y="865"/>
                        </a:cubicBezTo>
                        <a:cubicBezTo>
                          <a:pt x="2904" y="864"/>
                          <a:pt x="2904" y="863"/>
                          <a:pt x="2904" y="862"/>
                        </a:cubicBezTo>
                        <a:moveTo>
                          <a:pt x="21" y="799"/>
                        </a:moveTo>
                        <a:cubicBezTo>
                          <a:pt x="21" y="830"/>
                          <a:pt x="21" y="872"/>
                          <a:pt x="23" y="888"/>
                        </a:cubicBezTo>
                        <a:cubicBezTo>
                          <a:pt x="23" y="888"/>
                          <a:pt x="23" y="887"/>
                          <a:pt x="23" y="887"/>
                        </a:cubicBezTo>
                        <a:cubicBezTo>
                          <a:pt x="23" y="844"/>
                          <a:pt x="23" y="844"/>
                          <a:pt x="23" y="844"/>
                        </a:cubicBezTo>
                        <a:cubicBezTo>
                          <a:pt x="23" y="845"/>
                          <a:pt x="23" y="845"/>
                          <a:pt x="23" y="845"/>
                        </a:cubicBezTo>
                        <a:cubicBezTo>
                          <a:pt x="22" y="834"/>
                          <a:pt x="21" y="814"/>
                          <a:pt x="21" y="799"/>
                        </a:cubicBezTo>
                        <a:moveTo>
                          <a:pt x="2900" y="781"/>
                        </a:moveTo>
                        <a:cubicBezTo>
                          <a:pt x="2900" y="783"/>
                          <a:pt x="2900" y="784"/>
                          <a:pt x="2900" y="786"/>
                        </a:cubicBezTo>
                        <a:cubicBezTo>
                          <a:pt x="2900" y="790"/>
                          <a:pt x="2900" y="794"/>
                          <a:pt x="2901" y="799"/>
                        </a:cubicBezTo>
                        <a:cubicBezTo>
                          <a:pt x="2900" y="792"/>
                          <a:pt x="2900" y="786"/>
                          <a:pt x="2900" y="781"/>
                        </a:cubicBezTo>
                        <a:moveTo>
                          <a:pt x="20" y="762"/>
                        </a:moveTo>
                        <a:cubicBezTo>
                          <a:pt x="20" y="762"/>
                          <a:pt x="20" y="764"/>
                          <a:pt x="20" y="772"/>
                        </a:cubicBezTo>
                        <a:cubicBezTo>
                          <a:pt x="20" y="774"/>
                          <a:pt x="20" y="778"/>
                          <a:pt x="20" y="781"/>
                        </a:cubicBezTo>
                        <a:cubicBezTo>
                          <a:pt x="20" y="779"/>
                          <a:pt x="20" y="778"/>
                          <a:pt x="20" y="778"/>
                        </a:cubicBezTo>
                        <a:cubicBezTo>
                          <a:pt x="21" y="778"/>
                          <a:pt x="21" y="782"/>
                          <a:pt x="21" y="786"/>
                        </a:cubicBezTo>
                        <a:cubicBezTo>
                          <a:pt x="21" y="789"/>
                          <a:pt x="21" y="793"/>
                          <a:pt x="21" y="793"/>
                        </a:cubicBezTo>
                        <a:cubicBezTo>
                          <a:pt x="21" y="793"/>
                          <a:pt x="21" y="793"/>
                          <a:pt x="21" y="792"/>
                        </a:cubicBezTo>
                        <a:cubicBezTo>
                          <a:pt x="21" y="765"/>
                          <a:pt x="21" y="765"/>
                          <a:pt x="21" y="765"/>
                        </a:cubicBezTo>
                        <a:cubicBezTo>
                          <a:pt x="20" y="763"/>
                          <a:pt x="20" y="762"/>
                          <a:pt x="20" y="762"/>
                        </a:cubicBezTo>
                        <a:moveTo>
                          <a:pt x="2900" y="736"/>
                        </a:moveTo>
                        <a:cubicBezTo>
                          <a:pt x="2900" y="737"/>
                          <a:pt x="2900" y="738"/>
                          <a:pt x="2900" y="740"/>
                        </a:cubicBezTo>
                        <a:cubicBezTo>
                          <a:pt x="2901" y="765"/>
                          <a:pt x="2901" y="765"/>
                          <a:pt x="2901" y="765"/>
                        </a:cubicBezTo>
                        <a:cubicBezTo>
                          <a:pt x="2901" y="765"/>
                          <a:pt x="2901" y="766"/>
                          <a:pt x="2901" y="767"/>
                        </a:cubicBezTo>
                        <a:cubicBezTo>
                          <a:pt x="2901" y="769"/>
                          <a:pt x="2901" y="772"/>
                          <a:pt x="2901" y="772"/>
                        </a:cubicBezTo>
                        <a:cubicBezTo>
                          <a:pt x="2901" y="772"/>
                          <a:pt x="2902" y="771"/>
                          <a:pt x="2902" y="768"/>
                        </a:cubicBezTo>
                        <a:cubicBezTo>
                          <a:pt x="2900" y="736"/>
                          <a:pt x="2900" y="736"/>
                          <a:pt x="2900" y="736"/>
                        </a:cubicBezTo>
                        <a:moveTo>
                          <a:pt x="23" y="698"/>
                        </a:moveTo>
                        <a:cubicBezTo>
                          <a:pt x="22" y="698"/>
                          <a:pt x="22" y="730"/>
                          <a:pt x="20" y="733"/>
                        </a:cubicBezTo>
                        <a:cubicBezTo>
                          <a:pt x="20" y="736"/>
                          <a:pt x="20" y="736"/>
                          <a:pt x="20" y="736"/>
                        </a:cubicBezTo>
                        <a:cubicBezTo>
                          <a:pt x="21" y="735"/>
                          <a:pt x="21" y="735"/>
                          <a:pt x="21" y="735"/>
                        </a:cubicBezTo>
                        <a:cubicBezTo>
                          <a:pt x="22" y="735"/>
                          <a:pt x="23" y="769"/>
                          <a:pt x="23" y="798"/>
                        </a:cubicBezTo>
                        <a:cubicBezTo>
                          <a:pt x="23" y="791"/>
                          <a:pt x="24" y="786"/>
                          <a:pt x="24" y="781"/>
                        </a:cubicBezTo>
                        <a:cubicBezTo>
                          <a:pt x="24" y="780"/>
                          <a:pt x="23" y="777"/>
                          <a:pt x="24" y="771"/>
                        </a:cubicBezTo>
                        <a:cubicBezTo>
                          <a:pt x="23" y="751"/>
                          <a:pt x="23" y="744"/>
                          <a:pt x="24" y="744"/>
                        </a:cubicBezTo>
                        <a:cubicBezTo>
                          <a:pt x="24" y="744"/>
                          <a:pt x="24" y="751"/>
                          <a:pt x="25" y="760"/>
                        </a:cubicBezTo>
                        <a:cubicBezTo>
                          <a:pt x="24" y="745"/>
                          <a:pt x="23" y="730"/>
                          <a:pt x="23" y="699"/>
                        </a:cubicBezTo>
                        <a:cubicBezTo>
                          <a:pt x="23" y="699"/>
                          <a:pt x="23" y="698"/>
                          <a:pt x="23" y="698"/>
                        </a:cubicBezTo>
                        <a:moveTo>
                          <a:pt x="2904" y="651"/>
                        </a:moveTo>
                        <a:cubicBezTo>
                          <a:pt x="2904" y="670"/>
                          <a:pt x="2904" y="686"/>
                          <a:pt x="2903" y="699"/>
                        </a:cubicBezTo>
                        <a:cubicBezTo>
                          <a:pt x="2904" y="701"/>
                          <a:pt x="2904" y="709"/>
                          <a:pt x="2904" y="725"/>
                        </a:cubicBezTo>
                        <a:cubicBezTo>
                          <a:pt x="2904" y="669"/>
                          <a:pt x="2904" y="669"/>
                          <a:pt x="2904" y="669"/>
                        </a:cubicBezTo>
                        <a:cubicBezTo>
                          <a:pt x="2904" y="667"/>
                          <a:pt x="2904" y="666"/>
                          <a:pt x="2905" y="664"/>
                        </a:cubicBezTo>
                        <a:cubicBezTo>
                          <a:pt x="2904" y="651"/>
                          <a:pt x="2904" y="651"/>
                          <a:pt x="2904" y="651"/>
                        </a:cubicBezTo>
                        <a:moveTo>
                          <a:pt x="2903" y="658"/>
                        </a:moveTo>
                        <a:cubicBezTo>
                          <a:pt x="2903" y="658"/>
                          <a:pt x="2903" y="658"/>
                          <a:pt x="2903" y="658"/>
                        </a:cubicBezTo>
                        <a:cubicBezTo>
                          <a:pt x="2903" y="658"/>
                          <a:pt x="2903" y="658"/>
                          <a:pt x="2903" y="658"/>
                        </a:cubicBezTo>
                        <a:moveTo>
                          <a:pt x="2903" y="630"/>
                        </a:moveTo>
                        <a:cubicBezTo>
                          <a:pt x="2902" y="654"/>
                          <a:pt x="2901" y="666"/>
                          <a:pt x="2903" y="682"/>
                        </a:cubicBezTo>
                        <a:cubicBezTo>
                          <a:pt x="2904" y="672"/>
                          <a:pt x="2903" y="644"/>
                          <a:pt x="2903" y="630"/>
                        </a:cubicBezTo>
                        <a:moveTo>
                          <a:pt x="29" y="575"/>
                        </a:moveTo>
                        <a:cubicBezTo>
                          <a:pt x="28" y="583"/>
                          <a:pt x="27" y="623"/>
                          <a:pt x="25" y="639"/>
                        </a:cubicBezTo>
                        <a:cubicBezTo>
                          <a:pt x="25" y="648"/>
                          <a:pt x="25" y="656"/>
                          <a:pt x="25" y="664"/>
                        </a:cubicBezTo>
                        <a:cubicBezTo>
                          <a:pt x="25" y="700"/>
                          <a:pt x="25" y="700"/>
                          <a:pt x="25" y="700"/>
                        </a:cubicBezTo>
                        <a:cubicBezTo>
                          <a:pt x="28" y="668"/>
                          <a:pt x="27" y="630"/>
                          <a:pt x="29" y="575"/>
                        </a:cubicBezTo>
                        <a:moveTo>
                          <a:pt x="2903" y="626"/>
                        </a:moveTo>
                        <a:cubicBezTo>
                          <a:pt x="2903" y="625"/>
                          <a:pt x="2903" y="625"/>
                          <a:pt x="2903" y="624"/>
                        </a:cubicBezTo>
                        <a:cubicBezTo>
                          <a:pt x="2904" y="611"/>
                          <a:pt x="2904" y="605"/>
                          <a:pt x="2904" y="605"/>
                        </a:cubicBezTo>
                        <a:cubicBezTo>
                          <a:pt x="2904" y="605"/>
                          <a:pt x="2903" y="614"/>
                          <a:pt x="2903" y="626"/>
                        </a:cubicBezTo>
                        <a:moveTo>
                          <a:pt x="2904" y="495"/>
                        </a:moveTo>
                        <a:cubicBezTo>
                          <a:pt x="2904" y="532"/>
                          <a:pt x="2904" y="562"/>
                          <a:pt x="2902" y="562"/>
                        </a:cubicBezTo>
                        <a:cubicBezTo>
                          <a:pt x="2903" y="592"/>
                          <a:pt x="2903" y="613"/>
                          <a:pt x="2903" y="629"/>
                        </a:cubicBezTo>
                        <a:cubicBezTo>
                          <a:pt x="2903" y="642"/>
                          <a:pt x="2903" y="646"/>
                          <a:pt x="2904" y="646"/>
                        </a:cubicBezTo>
                        <a:cubicBezTo>
                          <a:pt x="2904" y="646"/>
                          <a:pt x="2905" y="644"/>
                          <a:pt x="2905" y="639"/>
                        </a:cubicBezTo>
                        <a:cubicBezTo>
                          <a:pt x="2906" y="612"/>
                          <a:pt x="2906" y="583"/>
                          <a:pt x="2905" y="563"/>
                        </a:cubicBezTo>
                        <a:cubicBezTo>
                          <a:pt x="2905" y="542"/>
                          <a:pt x="2904" y="513"/>
                          <a:pt x="2904" y="513"/>
                        </a:cubicBezTo>
                        <a:cubicBezTo>
                          <a:pt x="2904" y="513"/>
                          <a:pt x="2904" y="515"/>
                          <a:pt x="2904" y="519"/>
                        </a:cubicBezTo>
                        <a:cubicBezTo>
                          <a:pt x="2904" y="496"/>
                          <a:pt x="2904" y="496"/>
                          <a:pt x="2904" y="496"/>
                        </a:cubicBezTo>
                        <a:cubicBezTo>
                          <a:pt x="2904" y="495"/>
                          <a:pt x="2904" y="495"/>
                          <a:pt x="2904" y="495"/>
                        </a:cubicBezTo>
                        <a:moveTo>
                          <a:pt x="24" y="447"/>
                        </a:moveTo>
                        <a:cubicBezTo>
                          <a:pt x="24" y="496"/>
                          <a:pt x="24" y="496"/>
                          <a:pt x="24" y="496"/>
                        </a:cubicBezTo>
                        <a:cubicBezTo>
                          <a:pt x="26" y="498"/>
                          <a:pt x="26" y="498"/>
                          <a:pt x="26" y="498"/>
                        </a:cubicBezTo>
                        <a:cubicBezTo>
                          <a:pt x="26" y="465"/>
                          <a:pt x="25" y="461"/>
                          <a:pt x="24" y="447"/>
                        </a:cubicBezTo>
                        <a:moveTo>
                          <a:pt x="2904" y="402"/>
                        </a:moveTo>
                        <a:cubicBezTo>
                          <a:pt x="2903" y="410"/>
                          <a:pt x="2903" y="422"/>
                          <a:pt x="2903" y="437"/>
                        </a:cubicBezTo>
                        <a:cubicBezTo>
                          <a:pt x="2903" y="441"/>
                          <a:pt x="2903" y="445"/>
                          <a:pt x="2904" y="447"/>
                        </a:cubicBezTo>
                        <a:cubicBezTo>
                          <a:pt x="2903" y="432"/>
                          <a:pt x="2903" y="432"/>
                          <a:pt x="2903" y="432"/>
                        </a:cubicBezTo>
                        <a:cubicBezTo>
                          <a:pt x="2904" y="431"/>
                          <a:pt x="2904" y="431"/>
                          <a:pt x="2904" y="431"/>
                        </a:cubicBezTo>
                        <a:cubicBezTo>
                          <a:pt x="2904" y="421"/>
                          <a:pt x="2904" y="412"/>
                          <a:pt x="2904" y="402"/>
                        </a:cubicBezTo>
                        <a:moveTo>
                          <a:pt x="26" y="349"/>
                        </a:moveTo>
                        <a:cubicBezTo>
                          <a:pt x="26" y="349"/>
                          <a:pt x="26" y="354"/>
                          <a:pt x="25" y="359"/>
                        </a:cubicBezTo>
                        <a:cubicBezTo>
                          <a:pt x="25" y="364"/>
                          <a:pt x="25" y="369"/>
                          <a:pt x="24" y="369"/>
                        </a:cubicBezTo>
                        <a:cubicBezTo>
                          <a:pt x="24" y="369"/>
                          <a:pt x="24" y="366"/>
                          <a:pt x="23" y="355"/>
                        </a:cubicBezTo>
                        <a:cubicBezTo>
                          <a:pt x="24" y="371"/>
                          <a:pt x="24" y="386"/>
                          <a:pt x="24" y="402"/>
                        </a:cubicBezTo>
                        <a:cubicBezTo>
                          <a:pt x="25" y="386"/>
                          <a:pt x="26" y="380"/>
                          <a:pt x="27" y="373"/>
                        </a:cubicBezTo>
                        <a:cubicBezTo>
                          <a:pt x="27" y="355"/>
                          <a:pt x="27" y="349"/>
                          <a:pt x="26" y="349"/>
                        </a:cubicBezTo>
                        <a:moveTo>
                          <a:pt x="2903" y="338"/>
                        </a:moveTo>
                        <a:cubicBezTo>
                          <a:pt x="2903" y="338"/>
                          <a:pt x="2903" y="338"/>
                          <a:pt x="2903" y="338"/>
                        </a:cubicBezTo>
                        <a:cubicBezTo>
                          <a:pt x="2903" y="345"/>
                          <a:pt x="2903" y="351"/>
                          <a:pt x="2903" y="355"/>
                        </a:cubicBezTo>
                        <a:cubicBezTo>
                          <a:pt x="2903" y="349"/>
                          <a:pt x="2903" y="344"/>
                          <a:pt x="2903" y="338"/>
                        </a:cubicBezTo>
                        <a:moveTo>
                          <a:pt x="8" y="235"/>
                        </a:moveTo>
                        <a:cubicBezTo>
                          <a:pt x="8" y="235"/>
                          <a:pt x="8" y="236"/>
                          <a:pt x="8" y="236"/>
                        </a:cubicBezTo>
                        <a:cubicBezTo>
                          <a:pt x="8" y="236"/>
                          <a:pt x="8" y="236"/>
                          <a:pt x="8" y="236"/>
                        </a:cubicBezTo>
                        <a:cubicBezTo>
                          <a:pt x="8" y="236"/>
                          <a:pt x="8" y="235"/>
                          <a:pt x="8" y="235"/>
                        </a:cubicBezTo>
                        <a:moveTo>
                          <a:pt x="2891" y="232"/>
                        </a:moveTo>
                        <a:cubicBezTo>
                          <a:pt x="2891" y="238"/>
                          <a:pt x="2891" y="244"/>
                          <a:pt x="2891" y="251"/>
                        </a:cubicBezTo>
                        <a:cubicBezTo>
                          <a:pt x="2891" y="261"/>
                          <a:pt x="2890" y="264"/>
                          <a:pt x="2890" y="264"/>
                        </a:cubicBezTo>
                        <a:cubicBezTo>
                          <a:pt x="2890" y="264"/>
                          <a:pt x="2890" y="254"/>
                          <a:pt x="2890" y="244"/>
                        </a:cubicBezTo>
                        <a:cubicBezTo>
                          <a:pt x="2890" y="240"/>
                          <a:pt x="2890" y="236"/>
                          <a:pt x="2890" y="233"/>
                        </a:cubicBezTo>
                        <a:cubicBezTo>
                          <a:pt x="2888" y="236"/>
                          <a:pt x="2888" y="236"/>
                          <a:pt x="2888" y="236"/>
                        </a:cubicBezTo>
                        <a:cubicBezTo>
                          <a:pt x="2889" y="246"/>
                          <a:pt x="2890" y="276"/>
                          <a:pt x="2890" y="303"/>
                        </a:cubicBezTo>
                        <a:cubicBezTo>
                          <a:pt x="2891" y="286"/>
                          <a:pt x="2891" y="270"/>
                          <a:pt x="2892" y="257"/>
                        </a:cubicBezTo>
                        <a:cubicBezTo>
                          <a:pt x="2891" y="249"/>
                          <a:pt x="2891" y="241"/>
                          <a:pt x="2891" y="234"/>
                        </a:cubicBezTo>
                        <a:cubicBezTo>
                          <a:pt x="2891" y="233"/>
                          <a:pt x="2891" y="233"/>
                          <a:pt x="2891" y="232"/>
                        </a:cubicBezTo>
                        <a:moveTo>
                          <a:pt x="2889" y="224"/>
                        </a:moveTo>
                        <a:cubicBezTo>
                          <a:pt x="2888" y="225"/>
                          <a:pt x="2888" y="228"/>
                          <a:pt x="2888" y="232"/>
                        </a:cubicBezTo>
                        <a:cubicBezTo>
                          <a:pt x="2888" y="232"/>
                          <a:pt x="2888" y="233"/>
                          <a:pt x="2888" y="235"/>
                        </a:cubicBezTo>
                        <a:cubicBezTo>
                          <a:pt x="2889" y="231"/>
                          <a:pt x="2889" y="228"/>
                          <a:pt x="2889" y="224"/>
                        </a:cubicBezTo>
                        <a:moveTo>
                          <a:pt x="23" y="220"/>
                        </a:moveTo>
                        <a:cubicBezTo>
                          <a:pt x="22" y="260"/>
                          <a:pt x="23" y="300"/>
                          <a:pt x="23" y="338"/>
                        </a:cubicBezTo>
                        <a:cubicBezTo>
                          <a:pt x="24" y="315"/>
                          <a:pt x="24" y="295"/>
                          <a:pt x="24" y="275"/>
                        </a:cubicBezTo>
                        <a:cubicBezTo>
                          <a:pt x="23" y="276"/>
                          <a:pt x="23" y="277"/>
                          <a:pt x="23" y="278"/>
                        </a:cubicBezTo>
                        <a:cubicBezTo>
                          <a:pt x="23" y="273"/>
                          <a:pt x="23" y="263"/>
                          <a:pt x="23" y="249"/>
                        </a:cubicBezTo>
                        <a:cubicBezTo>
                          <a:pt x="23" y="240"/>
                          <a:pt x="23" y="230"/>
                          <a:pt x="23" y="220"/>
                        </a:cubicBezTo>
                        <a:moveTo>
                          <a:pt x="259" y="2891"/>
                        </a:moveTo>
                        <a:cubicBezTo>
                          <a:pt x="270" y="2891"/>
                          <a:pt x="278" y="2890"/>
                          <a:pt x="284" y="2890"/>
                        </a:cubicBezTo>
                        <a:cubicBezTo>
                          <a:pt x="288" y="2890"/>
                          <a:pt x="292" y="2890"/>
                          <a:pt x="294" y="2891"/>
                        </a:cubicBezTo>
                        <a:cubicBezTo>
                          <a:pt x="281" y="2891"/>
                          <a:pt x="268" y="2891"/>
                          <a:pt x="259" y="2891"/>
                        </a:cubicBezTo>
                        <a:moveTo>
                          <a:pt x="21" y="2609"/>
                        </a:moveTo>
                        <a:cubicBezTo>
                          <a:pt x="20" y="2604"/>
                          <a:pt x="20" y="2604"/>
                          <a:pt x="20" y="2604"/>
                        </a:cubicBezTo>
                        <a:cubicBezTo>
                          <a:pt x="19" y="2567"/>
                          <a:pt x="19" y="2567"/>
                          <a:pt x="19" y="2567"/>
                        </a:cubicBezTo>
                        <a:cubicBezTo>
                          <a:pt x="21" y="2609"/>
                          <a:pt x="21" y="2609"/>
                          <a:pt x="21" y="2609"/>
                        </a:cubicBezTo>
                        <a:moveTo>
                          <a:pt x="17" y="2379"/>
                        </a:moveTo>
                        <a:cubicBezTo>
                          <a:pt x="16" y="2355"/>
                          <a:pt x="16" y="2355"/>
                          <a:pt x="16" y="2355"/>
                        </a:cubicBezTo>
                        <a:cubicBezTo>
                          <a:pt x="17" y="2328"/>
                          <a:pt x="17" y="2328"/>
                          <a:pt x="17" y="2328"/>
                        </a:cubicBezTo>
                        <a:cubicBezTo>
                          <a:pt x="17" y="2328"/>
                          <a:pt x="17" y="2328"/>
                          <a:pt x="17" y="2328"/>
                        </a:cubicBezTo>
                        <a:cubicBezTo>
                          <a:pt x="18" y="2328"/>
                          <a:pt x="17" y="2367"/>
                          <a:pt x="17" y="2379"/>
                        </a:cubicBezTo>
                        <a:moveTo>
                          <a:pt x="19" y="1934"/>
                        </a:moveTo>
                        <a:cubicBezTo>
                          <a:pt x="19" y="1934"/>
                          <a:pt x="19" y="1933"/>
                          <a:pt x="18" y="1928"/>
                        </a:cubicBezTo>
                        <a:cubicBezTo>
                          <a:pt x="19" y="1913"/>
                          <a:pt x="19" y="1908"/>
                          <a:pt x="19" y="1908"/>
                        </a:cubicBezTo>
                        <a:cubicBezTo>
                          <a:pt x="20" y="1908"/>
                          <a:pt x="21" y="1937"/>
                          <a:pt x="22" y="1953"/>
                        </a:cubicBezTo>
                        <a:cubicBezTo>
                          <a:pt x="21" y="1936"/>
                          <a:pt x="20" y="1934"/>
                          <a:pt x="20" y="1934"/>
                        </a:cubicBezTo>
                        <a:cubicBezTo>
                          <a:pt x="20" y="1934"/>
                          <a:pt x="20" y="1934"/>
                          <a:pt x="20" y="1934"/>
                        </a:cubicBezTo>
                        <a:cubicBezTo>
                          <a:pt x="19" y="1934"/>
                          <a:pt x="19" y="1934"/>
                          <a:pt x="19" y="1934"/>
                        </a:cubicBezTo>
                        <a:moveTo>
                          <a:pt x="15" y="1884"/>
                        </a:moveTo>
                        <a:cubicBezTo>
                          <a:pt x="15" y="1879"/>
                          <a:pt x="15" y="1877"/>
                          <a:pt x="15" y="1877"/>
                        </a:cubicBezTo>
                        <a:cubicBezTo>
                          <a:pt x="15" y="1877"/>
                          <a:pt x="15" y="1879"/>
                          <a:pt x="15" y="1881"/>
                        </a:cubicBezTo>
                        <a:cubicBezTo>
                          <a:pt x="15" y="1881"/>
                          <a:pt x="15" y="1881"/>
                          <a:pt x="15" y="1884"/>
                        </a:cubicBezTo>
                        <a:moveTo>
                          <a:pt x="24" y="1888"/>
                        </a:moveTo>
                        <a:cubicBezTo>
                          <a:pt x="24" y="1888"/>
                          <a:pt x="23" y="1879"/>
                          <a:pt x="23" y="1847"/>
                        </a:cubicBezTo>
                        <a:cubicBezTo>
                          <a:pt x="24" y="1888"/>
                          <a:pt x="24" y="1888"/>
                          <a:pt x="24" y="1888"/>
                        </a:cubicBezTo>
                        <a:cubicBezTo>
                          <a:pt x="24" y="1888"/>
                          <a:pt x="24" y="1888"/>
                          <a:pt x="24" y="1888"/>
                        </a:cubicBezTo>
                        <a:moveTo>
                          <a:pt x="19" y="1812"/>
                        </a:moveTo>
                        <a:cubicBezTo>
                          <a:pt x="20" y="1810"/>
                          <a:pt x="20" y="1809"/>
                          <a:pt x="20" y="1809"/>
                        </a:cubicBezTo>
                        <a:cubicBezTo>
                          <a:pt x="20" y="1809"/>
                          <a:pt x="20" y="1809"/>
                          <a:pt x="20" y="1810"/>
                        </a:cubicBezTo>
                        <a:cubicBezTo>
                          <a:pt x="20" y="1810"/>
                          <a:pt x="20" y="1811"/>
                          <a:pt x="19" y="1812"/>
                        </a:cubicBezTo>
                        <a:cubicBezTo>
                          <a:pt x="19" y="1822"/>
                          <a:pt x="17" y="1854"/>
                          <a:pt x="17" y="1880"/>
                        </a:cubicBezTo>
                        <a:cubicBezTo>
                          <a:pt x="17" y="1886"/>
                          <a:pt x="17" y="1886"/>
                          <a:pt x="17" y="1886"/>
                        </a:cubicBezTo>
                        <a:cubicBezTo>
                          <a:pt x="17" y="1899"/>
                          <a:pt x="16" y="1904"/>
                          <a:pt x="16" y="1904"/>
                        </a:cubicBezTo>
                        <a:cubicBezTo>
                          <a:pt x="16" y="1904"/>
                          <a:pt x="15" y="1889"/>
                          <a:pt x="15" y="1881"/>
                        </a:cubicBezTo>
                        <a:cubicBezTo>
                          <a:pt x="15" y="1881"/>
                          <a:pt x="15" y="1881"/>
                          <a:pt x="15" y="1881"/>
                        </a:cubicBezTo>
                        <a:cubicBezTo>
                          <a:pt x="15" y="1881"/>
                          <a:pt x="15" y="1883"/>
                          <a:pt x="15" y="1885"/>
                        </a:cubicBezTo>
                        <a:cubicBezTo>
                          <a:pt x="16" y="1886"/>
                          <a:pt x="16" y="1888"/>
                          <a:pt x="16" y="1888"/>
                        </a:cubicBezTo>
                        <a:cubicBezTo>
                          <a:pt x="16" y="1888"/>
                          <a:pt x="16" y="1886"/>
                          <a:pt x="16" y="1880"/>
                        </a:cubicBezTo>
                        <a:cubicBezTo>
                          <a:pt x="17" y="1861"/>
                          <a:pt x="16" y="1856"/>
                          <a:pt x="16" y="1850"/>
                        </a:cubicBezTo>
                        <a:cubicBezTo>
                          <a:pt x="17" y="1830"/>
                          <a:pt x="18" y="1821"/>
                          <a:pt x="19" y="1812"/>
                        </a:cubicBezTo>
                        <a:moveTo>
                          <a:pt x="21" y="1845"/>
                        </a:moveTo>
                        <a:cubicBezTo>
                          <a:pt x="22" y="1803"/>
                          <a:pt x="22" y="1803"/>
                          <a:pt x="22" y="1803"/>
                        </a:cubicBezTo>
                        <a:cubicBezTo>
                          <a:pt x="23" y="1848"/>
                          <a:pt x="23" y="1848"/>
                          <a:pt x="23" y="1848"/>
                        </a:cubicBezTo>
                        <a:cubicBezTo>
                          <a:pt x="23" y="1844"/>
                          <a:pt x="22" y="1842"/>
                          <a:pt x="22" y="1842"/>
                        </a:cubicBezTo>
                        <a:cubicBezTo>
                          <a:pt x="22" y="1842"/>
                          <a:pt x="21" y="1845"/>
                          <a:pt x="21" y="1845"/>
                        </a:cubicBezTo>
                        <a:moveTo>
                          <a:pt x="22" y="1803"/>
                        </a:moveTo>
                        <a:cubicBezTo>
                          <a:pt x="21" y="1782"/>
                          <a:pt x="21" y="1782"/>
                          <a:pt x="21" y="1782"/>
                        </a:cubicBezTo>
                        <a:cubicBezTo>
                          <a:pt x="22" y="1787"/>
                          <a:pt x="22" y="1787"/>
                          <a:pt x="22" y="1787"/>
                        </a:cubicBezTo>
                        <a:cubicBezTo>
                          <a:pt x="22" y="1803"/>
                          <a:pt x="22" y="1803"/>
                          <a:pt x="22" y="1803"/>
                        </a:cubicBezTo>
                        <a:moveTo>
                          <a:pt x="24" y="1779"/>
                        </a:moveTo>
                        <a:cubicBezTo>
                          <a:pt x="24" y="1779"/>
                          <a:pt x="24" y="1779"/>
                          <a:pt x="24" y="1779"/>
                        </a:cubicBezTo>
                        <a:cubicBezTo>
                          <a:pt x="24" y="1779"/>
                          <a:pt x="24" y="1779"/>
                          <a:pt x="24" y="1779"/>
                        </a:cubicBezTo>
                        <a:cubicBezTo>
                          <a:pt x="24" y="1780"/>
                          <a:pt x="24" y="1781"/>
                          <a:pt x="24" y="1783"/>
                        </a:cubicBezTo>
                        <a:cubicBezTo>
                          <a:pt x="23" y="1781"/>
                          <a:pt x="24" y="1780"/>
                          <a:pt x="24" y="1779"/>
                        </a:cubicBezTo>
                        <a:moveTo>
                          <a:pt x="24" y="1729"/>
                        </a:moveTo>
                        <a:cubicBezTo>
                          <a:pt x="24" y="1729"/>
                          <a:pt x="24" y="1729"/>
                          <a:pt x="24" y="1729"/>
                        </a:cubicBezTo>
                        <a:cubicBezTo>
                          <a:pt x="24" y="1729"/>
                          <a:pt x="24" y="1729"/>
                          <a:pt x="24" y="1729"/>
                        </a:cubicBezTo>
                        <a:cubicBezTo>
                          <a:pt x="24" y="1734"/>
                          <a:pt x="24" y="1746"/>
                          <a:pt x="24" y="1763"/>
                        </a:cubicBezTo>
                        <a:cubicBezTo>
                          <a:pt x="24" y="1764"/>
                          <a:pt x="24" y="1764"/>
                          <a:pt x="24" y="1764"/>
                        </a:cubicBezTo>
                        <a:cubicBezTo>
                          <a:pt x="24" y="1744"/>
                          <a:pt x="24" y="1733"/>
                          <a:pt x="24" y="1729"/>
                        </a:cubicBezTo>
                        <a:moveTo>
                          <a:pt x="24" y="1667"/>
                        </a:moveTo>
                        <a:cubicBezTo>
                          <a:pt x="24" y="1667"/>
                          <a:pt x="24" y="1666"/>
                          <a:pt x="24" y="1663"/>
                        </a:cubicBezTo>
                        <a:cubicBezTo>
                          <a:pt x="24" y="1664"/>
                          <a:pt x="24" y="1666"/>
                          <a:pt x="24" y="1667"/>
                        </a:cubicBezTo>
                        <a:cubicBezTo>
                          <a:pt x="24" y="1667"/>
                          <a:pt x="24" y="1667"/>
                          <a:pt x="24" y="1667"/>
                        </a:cubicBezTo>
                        <a:moveTo>
                          <a:pt x="24" y="1660"/>
                        </a:moveTo>
                        <a:cubicBezTo>
                          <a:pt x="24" y="1659"/>
                          <a:pt x="24" y="1658"/>
                          <a:pt x="24" y="1657"/>
                        </a:cubicBezTo>
                        <a:cubicBezTo>
                          <a:pt x="24" y="1656"/>
                          <a:pt x="24" y="1655"/>
                          <a:pt x="25" y="1655"/>
                        </a:cubicBezTo>
                        <a:cubicBezTo>
                          <a:pt x="25" y="1655"/>
                          <a:pt x="25" y="1656"/>
                          <a:pt x="24" y="1660"/>
                        </a:cubicBezTo>
                        <a:moveTo>
                          <a:pt x="24" y="1663"/>
                        </a:moveTo>
                        <a:cubicBezTo>
                          <a:pt x="24" y="1654"/>
                          <a:pt x="23" y="1644"/>
                          <a:pt x="23" y="1633"/>
                        </a:cubicBezTo>
                        <a:cubicBezTo>
                          <a:pt x="24" y="1640"/>
                          <a:pt x="24" y="1648"/>
                          <a:pt x="24" y="1657"/>
                        </a:cubicBezTo>
                        <a:cubicBezTo>
                          <a:pt x="24" y="1659"/>
                          <a:pt x="24" y="1661"/>
                          <a:pt x="24" y="1663"/>
                        </a:cubicBezTo>
                        <a:moveTo>
                          <a:pt x="17" y="1624"/>
                        </a:moveTo>
                        <a:cubicBezTo>
                          <a:pt x="18" y="1589"/>
                          <a:pt x="18" y="1589"/>
                          <a:pt x="18" y="1589"/>
                        </a:cubicBezTo>
                        <a:cubicBezTo>
                          <a:pt x="19" y="1657"/>
                          <a:pt x="19" y="1657"/>
                          <a:pt x="19" y="1657"/>
                        </a:cubicBezTo>
                        <a:cubicBezTo>
                          <a:pt x="18" y="1653"/>
                          <a:pt x="17" y="1661"/>
                          <a:pt x="18" y="1622"/>
                        </a:cubicBezTo>
                        <a:cubicBezTo>
                          <a:pt x="17" y="1624"/>
                          <a:pt x="17" y="1624"/>
                          <a:pt x="17" y="1624"/>
                        </a:cubicBezTo>
                        <a:moveTo>
                          <a:pt x="14" y="1405"/>
                        </a:moveTo>
                        <a:cubicBezTo>
                          <a:pt x="14" y="1399"/>
                          <a:pt x="14" y="1392"/>
                          <a:pt x="14" y="1386"/>
                        </a:cubicBezTo>
                        <a:cubicBezTo>
                          <a:pt x="14" y="1377"/>
                          <a:pt x="14" y="1373"/>
                          <a:pt x="14" y="1373"/>
                        </a:cubicBezTo>
                        <a:cubicBezTo>
                          <a:pt x="15" y="1373"/>
                          <a:pt x="15" y="1386"/>
                          <a:pt x="15" y="1403"/>
                        </a:cubicBezTo>
                        <a:cubicBezTo>
                          <a:pt x="14" y="1405"/>
                          <a:pt x="14" y="1405"/>
                          <a:pt x="14" y="1405"/>
                        </a:cubicBezTo>
                        <a:moveTo>
                          <a:pt x="26" y="1291"/>
                        </a:moveTo>
                        <a:cubicBezTo>
                          <a:pt x="24" y="1282"/>
                          <a:pt x="24" y="1282"/>
                          <a:pt x="24" y="1282"/>
                        </a:cubicBezTo>
                        <a:cubicBezTo>
                          <a:pt x="24" y="1252"/>
                          <a:pt x="24" y="1252"/>
                          <a:pt x="24" y="1252"/>
                        </a:cubicBezTo>
                        <a:cubicBezTo>
                          <a:pt x="26" y="1291"/>
                          <a:pt x="26" y="1291"/>
                          <a:pt x="26" y="1291"/>
                        </a:cubicBezTo>
                        <a:moveTo>
                          <a:pt x="14" y="1225"/>
                        </a:moveTo>
                        <a:cubicBezTo>
                          <a:pt x="14" y="1225"/>
                          <a:pt x="14" y="1225"/>
                          <a:pt x="14" y="1225"/>
                        </a:cubicBezTo>
                        <a:cubicBezTo>
                          <a:pt x="13" y="1176"/>
                          <a:pt x="13" y="1176"/>
                          <a:pt x="13" y="1176"/>
                        </a:cubicBezTo>
                        <a:cubicBezTo>
                          <a:pt x="13" y="1175"/>
                          <a:pt x="13" y="1175"/>
                          <a:pt x="14" y="1175"/>
                        </a:cubicBezTo>
                        <a:cubicBezTo>
                          <a:pt x="15" y="1175"/>
                          <a:pt x="15" y="1191"/>
                          <a:pt x="16" y="1207"/>
                        </a:cubicBezTo>
                        <a:cubicBezTo>
                          <a:pt x="17" y="1223"/>
                          <a:pt x="17" y="1239"/>
                          <a:pt x="18" y="1239"/>
                        </a:cubicBezTo>
                        <a:cubicBezTo>
                          <a:pt x="18" y="1239"/>
                          <a:pt x="19" y="1238"/>
                          <a:pt x="19" y="1235"/>
                        </a:cubicBezTo>
                        <a:cubicBezTo>
                          <a:pt x="18" y="1262"/>
                          <a:pt x="17" y="1252"/>
                          <a:pt x="17" y="1308"/>
                        </a:cubicBezTo>
                        <a:cubicBezTo>
                          <a:pt x="18" y="1315"/>
                          <a:pt x="18" y="1317"/>
                          <a:pt x="18" y="1317"/>
                        </a:cubicBezTo>
                        <a:cubicBezTo>
                          <a:pt x="19" y="1317"/>
                          <a:pt x="20" y="1262"/>
                          <a:pt x="21" y="1250"/>
                        </a:cubicBezTo>
                        <a:cubicBezTo>
                          <a:pt x="22" y="1292"/>
                          <a:pt x="22" y="1292"/>
                          <a:pt x="23" y="1294"/>
                        </a:cubicBezTo>
                        <a:cubicBezTo>
                          <a:pt x="21" y="1317"/>
                          <a:pt x="18" y="1336"/>
                          <a:pt x="16" y="1336"/>
                        </a:cubicBezTo>
                        <a:cubicBezTo>
                          <a:pt x="15" y="1336"/>
                          <a:pt x="14" y="1330"/>
                          <a:pt x="14" y="1315"/>
                        </a:cubicBezTo>
                        <a:cubicBezTo>
                          <a:pt x="16" y="1274"/>
                          <a:pt x="14" y="1225"/>
                          <a:pt x="13" y="1222"/>
                        </a:cubicBezTo>
                        <a:cubicBezTo>
                          <a:pt x="13" y="1218"/>
                          <a:pt x="13" y="1217"/>
                          <a:pt x="13" y="1217"/>
                        </a:cubicBezTo>
                        <a:cubicBezTo>
                          <a:pt x="13" y="1217"/>
                          <a:pt x="13" y="1219"/>
                          <a:pt x="14" y="1221"/>
                        </a:cubicBezTo>
                        <a:cubicBezTo>
                          <a:pt x="14" y="1223"/>
                          <a:pt x="14" y="1225"/>
                          <a:pt x="14" y="1225"/>
                        </a:cubicBezTo>
                        <a:moveTo>
                          <a:pt x="26" y="1196"/>
                        </a:moveTo>
                        <a:cubicBezTo>
                          <a:pt x="24" y="1193"/>
                          <a:pt x="24" y="1193"/>
                          <a:pt x="24" y="1193"/>
                        </a:cubicBezTo>
                        <a:cubicBezTo>
                          <a:pt x="25" y="1173"/>
                          <a:pt x="25" y="1173"/>
                          <a:pt x="25" y="1173"/>
                        </a:cubicBezTo>
                        <a:cubicBezTo>
                          <a:pt x="26" y="1196"/>
                          <a:pt x="26" y="1196"/>
                          <a:pt x="26" y="1196"/>
                        </a:cubicBezTo>
                        <a:moveTo>
                          <a:pt x="19" y="1159"/>
                        </a:moveTo>
                        <a:cubicBezTo>
                          <a:pt x="19" y="1159"/>
                          <a:pt x="19" y="1159"/>
                          <a:pt x="19" y="1159"/>
                        </a:cubicBezTo>
                        <a:cubicBezTo>
                          <a:pt x="19" y="1150"/>
                          <a:pt x="19" y="1141"/>
                          <a:pt x="19" y="1132"/>
                        </a:cubicBezTo>
                        <a:cubicBezTo>
                          <a:pt x="19" y="1146"/>
                          <a:pt x="19" y="1159"/>
                          <a:pt x="19" y="1159"/>
                        </a:cubicBezTo>
                        <a:moveTo>
                          <a:pt x="19" y="1125"/>
                        </a:moveTo>
                        <a:cubicBezTo>
                          <a:pt x="18" y="1097"/>
                          <a:pt x="18" y="1071"/>
                          <a:pt x="19" y="1068"/>
                        </a:cubicBezTo>
                        <a:cubicBezTo>
                          <a:pt x="20" y="1095"/>
                          <a:pt x="21" y="1122"/>
                          <a:pt x="19" y="1122"/>
                        </a:cubicBezTo>
                        <a:cubicBezTo>
                          <a:pt x="19" y="1122"/>
                          <a:pt x="19" y="1121"/>
                          <a:pt x="19" y="1120"/>
                        </a:cubicBezTo>
                        <a:cubicBezTo>
                          <a:pt x="19" y="1122"/>
                          <a:pt x="19" y="1124"/>
                          <a:pt x="19" y="1125"/>
                        </a:cubicBezTo>
                        <a:moveTo>
                          <a:pt x="14" y="1091"/>
                        </a:moveTo>
                        <a:cubicBezTo>
                          <a:pt x="14" y="1064"/>
                          <a:pt x="14" y="1064"/>
                          <a:pt x="14" y="1064"/>
                        </a:cubicBezTo>
                        <a:cubicBezTo>
                          <a:pt x="16" y="1081"/>
                          <a:pt x="16" y="1081"/>
                          <a:pt x="16" y="1081"/>
                        </a:cubicBezTo>
                        <a:cubicBezTo>
                          <a:pt x="14" y="1091"/>
                          <a:pt x="14" y="1091"/>
                          <a:pt x="14" y="1091"/>
                        </a:cubicBezTo>
                        <a:moveTo>
                          <a:pt x="14" y="982"/>
                        </a:moveTo>
                        <a:cubicBezTo>
                          <a:pt x="14" y="982"/>
                          <a:pt x="14" y="982"/>
                          <a:pt x="14" y="982"/>
                        </a:cubicBezTo>
                        <a:cubicBezTo>
                          <a:pt x="14" y="1014"/>
                          <a:pt x="14" y="1014"/>
                          <a:pt x="14" y="1014"/>
                        </a:cubicBezTo>
                        <a:cubicBezTo>
                          <a:pt x="13" y="1028"/>
                          <a:pt x="13" y="1028"/>
                          <a:pt x="13" y="1028"/>
                        </a:cubicBezTo>
                        <a:cubicBezTo>
                          <a:pt x="14" y="982"/>
                          <a:pt x="14" y="982"/>
                          <a:pt x="14" y="982"/>
                        </a:cubicBezTo>
                        <a:moveTo>
                          <a:pt x="18" y="925"/>
                        </a:moveTo>
                        <a:cubicBezTo>
                          <a:pt x="18" y="922"/>
                          <a:pt x="18" y="920"/>
                          <a:pt x="17" y="918"/>
                        </a:cubicBezTo>
                        <a:cubicBezTo>
                          <a:pt x="18" y="918"/>
                          <a:pt x="18" y="921"/>
                          <a:pt x="18" y="925"/>
                        </a:cubicBezTo>
                        <a:cubicBezTo>
                          <a:pt x="18" y="925"/>
                          <a:pt x="18" y="926"/>
                          <a:pt x="18" y="926"/>
                        </a:cubicBezTo>
                        <a:cubicBezTo>
                          <a:pt x="18" y="926"/>
                          <a:pt x="18" y="925"/>
                          <a:pt x="18" y="925"/>
                        </a:cubicBezTo>
                        <a:moveTo>
                          <a:pt x="15" y="910"/>
                        </a:moveTo>
                        <a:cubicBezTo>
                          <a:pt x="15" y="864"/>
                          <a:pt x="15" y="864"/>
                          <a:pt x="15" y="864"/>
                        </a:cubicBezTo>
                        <a:cubicBezTo>
                          <a:pt x="15" y="864"/>
                          <a:pt x="15" y="864"/>
                          <a:pt x="16" y="864"/>
                        </a:cubicBezTo>
                        <a:cubicBezTo>
                          <a:pt x="16" y="864"/>
                          <a:pt x="16" y="894"/>
                          <a:pt x="16" y="922"/>
                        </a:cubicBezTo>
                        <a:cubicBezTo>
                          <a:pt x="16" y="934"/>
                          <a:pt x="16" y="951"/>
                          <a:pt x="16" y="959"/>
                        </a:cubicBezTo>
                        <a:cubicBezTo>
                          <a:pt x="16" y="951"/>
                          <a:pt x="16" y="937"/>
                          <a:pt x="16" y="922"/>
                        </a:cubicBezTo>
                        <a:cubicBezTo>
                          <a:pt x="15" y="915"/>
                          <a:pt x="15" y="910"/>
                          <a:pt x="15" y="910"/>
                        </a:cubicBezTo>
                        <a:cubicBezTo>
                          <a:pt x="15" y="910"/>
                          <a:pt x="15" y="910"/>
                          <a:pt x="15" y="910"/>
                        </a:cubicBezTo>
                        <a:moveTo>
                          <a:pt x="10" y="521"/>
                        </a:moveTo>
                        <a:cubicBezTo>
                          <a:pt x="9" y="498"/>
                          <a:pt x="9" y="498"/>
                          <a:pt x="9" y="498"/>
                        </a:cubicBezTo>
                        <a:cubicBezTo>
                          <a:pt x="12" y="499"/>
                          <a:pt x="12" y="499"/>
                          <a:pt x="12" y="499"/>
                        </a:cubicBezTo>
                        <a:cubicBezTo>
                          <a:pt x="11" y="507"/>
                          <a:pt x="11" y="508"/>
                          <a:pt x="10" y="521"/>
                        </a:cubicBezTo>
                        <a:moveTo>
                          <a:pt x="16" y="372"/>
                        </a:moveTo>
                        <a:cubicBezTo>
                          <a:pt x="15" y="372"/>
                          <a:pt x="15" y="357"/>
                          <a:pt x="14" y="347"/>
                        </a:cubicBezTo>
                        <a:cubicBezTo>
                          <a:pt x="14" y="331"/>
                          <a:pt x="14" y="319"/>
                          <a:pt x="15" y="319"/>
                        </a:cubicBezTo>
                        <a:cubicBezTo>
                          <a:pt x="15" y="319"/>
                          <a:pt x="15" y="319"/>
                          <a:pt x="15" y="320"/>
                        </a:cubicBezTo>
                        <a:cubicBezTo>
                          <a:pt x="16" y="370"/>
                          <a:pt x="16" y="370"/>
                          <a:pt x="16" y="370"/>
                        </a:cubicBezTo>
                        <a:cubicBezTo>
                          <a:pt x="16" y="371"/>
                          <a:pt x="16" y="372"/>
                          <a:pt x="16" y="372"/>
                        </a:cubicBezTo>
                        <a:moveTo>
                          <a:pt x="11" y="214"/>
                        </a:moveTo>
                        <a:cubicBezTo>
                          <a:pt x="11" y="214"/>
                          <a:pt x="11" y="214"/>
                          <a:pt x="11" y="214"/>
                        </a:cubicBezTo>
                        <a:cubicBezTo>
                          <a:pt x="11" y="220"/>
                          <a:pt x="11" y="227"/>
                          <a:pt x="11" y="234"/>
                        </a:cubicBezTo>
                        <a:cubicBezTo>
                          <a:pt x="12" y="239"/>
                          <a:pt x="12" y="247"/>
                          <a:pt x="12" y="257"/>
                        </a:cubicBezTo>
                        <a:cubicBezTo>
                          <a:pt x="12" y="291"/>
                          <a:pt x="13" y="327"/>
                          <a:pt x="11" y="334"/>
                        </a:cubicBezTo>
                        <a:cubicBezTo>
                          <a:pt x="11" y="325"/>
                          <a:pt x="11" y="315"/>
                          <a:pt x="10" y="303"/>
                        </a:cubicBezTo>
                        <a:cubicBezTo>
                          <a:pt x="10" y="322"/>
                          <a:pt x="9" y="342"/>
                          <a:pt x="9" y="362"/>
                        </a:cubicBezTo>
                        <a:cubicBezTo>
                          <a:pt x="9" y="368"/>
                          <a:pt x="10" y="374"/>
                          <a:pt x="10" y="375"/>
                        </a:cubicBezTo>
                        <a:cubicBezTo>
                          <a:pt x="10" y="377"/>
                          <a:pt x="10" y="380"/>
                          <a:pt x="10" y="381"/>
                        </a:cubicBezTo>
                        <a:cubicBezTo>
                          <a:pt x="11" y="365"/>
                          <a:pt x="11" y="365"/>
                          <a:pt x="11" y="365"/>
                        </a:cubicBezTo>
                        <a:cubicBezTo>
                          <a:pt x="12" y="399"/>
                          <a:pt x="5" y="460"/>
                          <a:pt x="4" y="494"/>
                        </a:cubicBezTo>
                        <a:cubicBezTo>
                          <a:pt x="4" y="495"/>
                          <a:pt x="4" y="496"/>
                          <a:pt x="4" y="496"/>
                        </a:cubicBezTo>
                        <a:cubicBezTo>
                          <a:pt x="4" y="496"/>
                          <a:pt x="4" y="481"/>
                          <a:pt x="4" y="472"/>
                        </a:cubicBezTo>
                        <a:cubicBezTo>
                          <a:pt x="2" y="517"/>
                          <a:pt x="3" y="520"/>
                          <a:pt x="4" y="520"/>
                        </a:cubicBezTo>
                        <a:cubicBezTo>
                          <a:pt x="4" y="520"/>
                          <a:pt x="4" y="520"/>
                          <a:pt x="4" y="520"/>
                        </a:cubicBezTo>
                        <a:cubicBezTo>
                          <a:pt x="4" y="520"/>
                          <a:pt x="4" y="520"/>
                          <a:pt x="4" y="520"/>
                        </a:cubicBezTo>
                        <a:cubicBezTo>
                          <a:pt x="5" y="520"/>
                          <a:pt x="6" y="522"/>
                          <a:pt x="7" y="550"/>
                        </a:cubicBezTo>
                        <a:cubicBezTo>
                          <a:pt x="6" y="553"/>
                          <a:pt x="6" y="554"/>
                          <a:pt x="6" y="554"/>
                        </a:cubicBezTo>
                        <a:cubicBezTo>
                          <a:pt x="6" y="554"/>
                          <a:pt x="5" y="553"/>
                          <a:pt x="5" y="553"/>
                        </a:cubicBezTo>
                        <a:cubicBezTo>
                          <a:pt x="5" y="553"/>
                          <a:pt x="5" y="553"/>
                          <a:pt x="4" y="553"/>
                        </a:cubicBezTo>
                        <a:cubicBezTo>
                          <a:pt x="4" y="553"/>
                          <a:pt x="3" y="557"/>
                          <a:pt x="3" y="579"/>
                        </a:cubicBezTo>
                        <a:cubicBezTo>
                          <a:pt x="2" y="602"/>
                          <a:pt x="7" y="709"/>
                          <a:pt x="5" y="771"/>
                        </a:cubicBezTo>
                        <a:cubicBezTo>
                          <a:pt x="5" y="763"/>
                          <a:pt x="6" y="756"/>
                          <a:pt x="6" y="756"/>
                        </a:cubicBezTo>
                        <a:cubicBezTo>
                          <a:pt x="7" y="756"/>
                          <a:pt x="7" y="761"/>
                          <a:pt x="8" y="775"/>
                        </a:cubicBezTo>
                        <a:cubicBezTo>
                          <a:pt x="8" y="822"/>
                          <a:pt x="4" y="903"/>
                          <a:pt x="7" y="946"/>
                        </a:cubicBezTo>
                        <a:cubicBezTo>
                          <a:pt x="7" y="952"/>
                          <a:pt x="6" y="954"/>
                          <a:pt x="6" y="954"/>
                        </a:cubicBezTo>
                        <a:cubicBezTo>
                          <a:pt x="7" y="990"/>
                          <a:pt x="8" y="1072"/>
                          <a:pt x="9" y="1094"/>
                        </a:cubicBezTo>
                        <a:cubicBezTo>
                          <a:pt x="3" y="1127"/>
                          <a:pt x="13" y="1318"/>
                          <a:pt x="7" y="1318"/>
                        </a:cubicBezTo>
                        <a:cubicBezTo>
                          <a:pt x="7" y="1318"/>
                          <a:pt x="7" y="1318"/>
                          <a:pt x="6" y="1318"/>
                        </a:cubicBezTo>
                        <a:cubicBezTo>
                          <a:pt x="7" y="1430"/>
                          <a:pt x="7" y="1430"/>
                          <a:pt x="7" y="1430"/>
                        </a:cubicBezTo>
                        <a:cubicBezTo>
                          <a:pt x="6" y="1427"/>
                          <a:pt x="6" y="1427"/>
                          <a:pt x="6" y="1427"/>
                        </a:cubicBezTo>
                        <a:cubicBezTo>
                          <a:pt x="6" y="1498"/>
                          <a:pt x="7" y="1524"/>
                          <a:pt x="9" y="1549"/>
                        </a:cubicBezTo>
                        <a:cubicBezTo>
                          <a:pt x="9" y="1555"/>
                          <a:pt x="8" y="1557"/>
                          <a:pt x="8" y="1557"/>
                        </a:cubicBezTo>
                        <a:cubicBezTo>
                          <a:pt x="8" y="1557"/>
                          <a:pt x="8" y="1553"/>
                          <a:pt x="7" y="1552"/>
                        </a:cubicBezTo>
                        <a:cubicBezTo>
                          <a:pt x="6" y="1656"/>
                          <a:pt x="6" y="1666"/>
                          <a:pt x="9" y="1754"/>
                        </a:cubicBezTo>
                        <a:cubicBezTo>
                          <a:pt x="8" y="1763"/>
                          <a:pt x="8" y="1763"/>
                          <a:pt x="8" y="1763"/>
                        </a:cubicBezTo>
                        <a:cubicBezTo>
                          <a:pt x="9" y="1786"/>
                          <a:pt x="4" y="1913"/>
                          <a:pt x="7" y="2015"/>
                        </a:cubicBezTo>
                        <a:cubicBezTo>
                          <a:pt x="6" y="2014"/>
                          <a:pt x="6" y="2012"/>
                          <a:pt x="6" y="2004"/>
                        </a:cubicBezTo>
                        <a:cubicBezTo>
                          <a:pt x="8" y="2119"/>
                          <a:pt x="0" y="2279"/>
                          <a:pt x="8" y="2321"/>
                        </a:cubicBezTo>
                        <a:cubicBezTo>
                          <a:pt x="9" y="2397"/>
                          <a:pt x="9" y="2397"/>
                          <a:pt x="9" y="2397"/>
                        </a:cubicBezTo>
                        <a:cubicBezTo>
                          <a:pt x="9" y="2366"/>
                          <a:pt x="10" y="2356"/>
                          <a:pt x="10" y="2356"/>
                        </a:cubicBezTo>
                        <a:cubicBezTo>
                          <a:pt x="11" y="2356"/>
                          <a:pt x="11" y="2362"/>
                          <a:pt x="12" y="2368"/>
                        </a:cubicBezTo>
                        <a:cubicBezTo>
                          <a:pt x="12" y="2374"/>
                          <a:pt x="13" y="2381"/>
                          <a:pt x="13" y="2381"/>
                        </a:cubicBezTo>
                        <a:cubicBezTo>
                          <a:pt x="13" y="2381"/>
                          <a:pt x="13" y="2378"/>
                          <a:pt x="14" y="2371"/>
                        </a:cubicBezTo>
                        <a:cubicBezTo>
                          <a:pt x="14" y="2400"/>
                          <a:pt x="13" y="2441"/>
                          <a:pt x="12" y="2441"/>
                        </a:cubicBezTo>
                        <a:cubicBezTo>
                          <a:pt x="11" y="2441"/>
                          <a:pt x="11" y="2436"/>
                          <a:pt x="11" y="2424"/>
                        </a:cubicBezTo>
                        <a:cubicBezTo>
                          <a:pt x="11" y="2416"/>
                          <a:pt x="11" y="2416"/>
                          <a:pt x="11" y="2416"/>
                        </a:cubicBezTo>
                        <a:cubicBezTo>
                          <a:pt x="11" y="2415"/>
                          <a:pt x="11" y="2415"/>
                          <a:pt x="11" y="2415"/>
                        </a:cubicBezTo>
                        <a:cubicBezTo>
                          <a:pt x="9" y="2415"/>
                          <a:pt x="9" y="2445"/>
                          <a:pt x="9" y="2475"/>
                        </a:cubicBezTo>
                        <a:cubicBezTo>
                          <a:pt x="9" y="2506"/>
                          <a:pt x="9" y="2536"/>
                          <a:pt x="8" y="2536"/>
                        </a:cubicBezTo>
                        <a:cubicBezTo>
                          <a:pt x="8" y="2536"/>
                          <a:pt x="8" y="2536"/>
                          <a:pt x="8" y="2536"/>
                        </a:cubicBezTo>
                        <a:cubicBezTo>
                          <a:pt x="7" y="2597"/>
                          <a:pt x="7" y="2658"/>
                          <a:pt x="7" y="2719"/>
                        </a:cubicBezTo>
                        <a:cubicBezTo>
                          <a:pt x="7" y="2782"/>
                          <a:pt x="7" y="2844"/>
                          <a:pt x="6" y="2906"/>
                        </a:cubicBezTo>
                        <a:cubicBezTo>
                          <a:pt x="76" y="2906"/>
                          <a:pt x="146" y="2906"/>
                          <a:pt x="214" y="2907"/>
                        </a:cubicBezTo>
                        <a:cubicBezTo>
                          <a:pt x="193" y="2904"/>
                          <a:pt x="193" y="2904"/>
                          <a:pt x="193" y="2904"/>
                        </a:cubicBezTo>
                        <a:cubicBezTo>
                          <a:pt x="255" y="2904"/>
                          <a:pt x="255" y="2904"/>
                          <a:pt x="255" y="2904"/>
                        </a:cubicBezTo>
                        <a:cubicBezTo>
                          <a:pt x="251" y="2904"/>
                          <a:pt x="247" y="2904"/>
                          <a:pt x="244" y="2904"/>
                        </a:cubicBezTo>
                        <a:cubicBezTo>
                          <a:pt x="222" y="2903"/>
                          <a:pt x="202" y="2902"/>
                          <a:pt x="185" y="2902"/>
                        </a:cubicBezTo>
                        <a:cubicBezTo>
                          <a:pt x="174" y="2902"/>
                          <a:pt x="164" y="2903"/>
                          <a:pt x="155" y="2903"/>
                        </a:cubicBezTo>
                        <a:cubicBezTo>
                          <a:pt x="162" y="2899"/>
                          <a:pt x="54" y="2896"/>
                          <a:pt x="99" y="2893"/>
                        </a:cubicBezTo>
                        <a:cubicBezTo>
                          <a:pt x="65" y="2893"/>
                          <a:pt x="65" y="2893"/>
                          <a:pt x="65" y="2893"/>
                        </a:cubicBezTo>
                        <a:cubicBezTo>
                          <a:pt x="76" y="2891"/>
                          <a:pt x="171" y="2893"/>
                          <a:pt x="191" y="2891"/>
                        </a:cubicBezTo>
                        <a:cubicBezTo>
                          <a:pt x="211" y="2891"/>
                          <a:pt x="211" y="2891"/>
                          <a:pt x="211" y="2891"/>
                        </a:cubicBezTo>
                        <a:cubicBezTo>
                          <a:pt x="233" y="2891"/>
                          <a:pt x="266" y="2891"/>
                          <a:pt x="297" y="2891"/>
                        </a:cubicBezTo>
                        <a:cubicBezTo>
                          <a:pt x="296" y="2891"/>
                          <a:pt x="295" y="2891"/>
                          <a:pt x="294" y="2891"/>
                        </a:cubicBezTo>
                        <a:cubicBezTo>
                          <a:pt x="297" y="2891"/>
                          <a:pt x="301" y="2891"/>
                          <a:pt x="304" y="2891"/>
                        </a:cubicBezTo>
                        <a:cubicBezTo>
                          <a:pt x="312" y="2890"/>
                          <a:pt x="319" y="2890"/>
                          <a:pt x="326" y="2890"/>
                        </a:cubicBezTo>
                        <a:cubicBezTo>
                          <a:pt x="326" y="2890"/>
                          <a:pt x="323" y="2890"/>
                          <a:pt x="316" y="2889"/>
                        </a:cubicBezTo>
                        <a:cubicBezTo>
                          <a:pt x="309" y="2889"/>
                          <a:pt x="301" y="2889"/>
                          <a:pt x="293" y="2890"/>
                        </a:cubicBezTo>
                        <a:cubicBezTo>
                          <a:pt x="284" y="2890"/>
                          <a:pt x="275" y="2890"/>
                          <a:pt x="270" y="2890"/>
                        </a:cubicBezTo>
                        <a:cubicBezTo>
                          <a:pt x="261" y="2890"/>
                          <a:pt x="259" y="2890"/>
                          <a:pt x="267" y="2888"/>
                        </a:cubicBezTo>
                        <a:cubicBezTo>
                          <a:pt x="254" y="2890"/>
                          <a:pt x="240" y="2890"/>
                          <a:pt x="223" y="2890"/>
                        </a:cubicBezTo>
                        <a:cubicBezTo>
                          <a:pt x="215" y="2890"/>
                          <a:pt x="206" y="2890"/>
                          <a:pt x="197" y="2890"/>
                        </a:cubicBezTo>
                        <a:cubicBezTo>
                          <a:pt x="188" y="2890"/>
                          <a:pt x="178" y="2890"/>
                          <a:pt x="168" y="2890"/>
                        </a:cubicBezTo>
                        <a:cubicBezTo>
                          <a:pt x="152" y="2890"/>
                          <a:pt x="135" y="2890"/>
                          <a:pt x="117" y="2891"/>
                        </a:cubicBezTo>
                        <a:cubicBezTo>
                          <a:pt x="121" y="2889"/>
                          <a:pt x="121" y="2889"/>
                          <a:pt x="121" y="2889"/>
                        </a:cubicBezTo>
                        <a:cubicBezTo>
                          <a:pt x="111" y="2890"/>
                          <a:pt x="92" y="2890"/>
                          <a:pt x="74" y="2890"/>
                        </a:cubicBezTo>
                        <a:cubicBezTo>
                          <a:pt x="74" y="2890"/>
                          <a:pt x="73" y="2890"/>
                          <a:pt x="73" y="2890"/>
                        </a:cubicBezTo>
                        <a:cubicBezTo>
                          <a:pt x="98" y="2889"/>
                          <a:pt x="98" y="2889"/>
                          <a:pt x="98" y="2889"/>
                        </a:cubicBezTo>
                        <a:cubicBezTo>
                          <a:pt x="94" y="2888"/>
                          <a:pt x="94" y="2888"/>
                          <a:pt x="94" y="2888"/>
                        </a:cubicBezTo>
                        <a:cubicBezTo>
                          <a:pt x="87" y="2889"/>
                          <a:pt x="80" y="2889"/>
                          <a:pt x="73" y="2889"/>
                        </a:cubicBezTo>
                        <a:cubicBezTo>
                          <a:pt x="68" y="2889"/>
                          <a:pt x="64" y="2889"/>
                          <a:pt x="59" y="2889"/>
                        </a:cubicBezTo>
                        <a:cubicBezTo>
                          <a:pt x="51" y="2888"/>
                          <a:pt x="44" y="2888"/>
                          <a:pt x="36" y="2888"/>
                        </a:cubicBezTo>
                        <a:cubicBezTo>
                          <a:pt x="31" y="2888"/>
                          <a:pt x="31" y="2888"/>
                          <a:pt x="31" y="2888"/>
                        </a:cubicBezTo>
                        <a:cubicBezTo>
                          <a:pt x="29" y="2888"/>
                          <a:pt x="29" y="2888"/>
                          <a:pt x="29" y="2888"/>
                        </a:cubicBezTo>
                        <a:cubicBezTo>
                          <a:pt x="29" y="2888"/>
                          <a:pt x="29" y="2888"/>
                          <a:pt x="29" y="2888"/>
                        </a:cubicBezTo>
                        <a:cubicBezTo>
                          <a:pt x="28" y="2888"/>
                          <a:pt x="28" y="2888"/>
                          <a:pt x="28" y="2888"/>
                        </a:cubicBezTo>
                        <a:cubicBezTo>
                          <a:pt x="25" y="2888"/>
                          <a:pt x="25" y="2888"/>
                          <a:pt x="25" y="2888"/>
                        </a:cubicBezTo>
                        <a:cubicBezTo>
                          <a:pt x="25" y="2888"/>
                          <a:pt x="25" y="2889"/>
                          <a:pt x="25" y="2890"/>
                        </a:cubicBezTo>
                        <a:cubicBezTo>
                          <a:pt x="37" y="2889"/>
                          <a:pt x="37" y="2889"/>
                          <a:pt x="37" y="2889"/>
                        </a:cubicBezTo>
                        <a:cubicBezTo>
                          <a:pt x="46" y="2892"/>
                          <a:pt x="46" y="2892"/>
                          <a:pt x="46" y="2892"/>
                        </a:cubicBezTo>
                        <a:cubicBezTo>
                          <a:pt x="43" y="2891"/>
                          <a:pt x="37" y="2891"/>
                          <a:pt x="30" y="2891"/>
                        </a:cubicBezTo>
                        <a:cubicBezTo>
                          <a:pt x="29" y="2891"/>
                          <a:pt x="27" y="2891"/>
                          <a:pt x="25" y="2891"/>
                        </a:cubicBezTo>
                        <a:cubicBezTo>
                          <a:pt x="25" y="2893"/>
                          <a:pt x="25" y="2895"/>
                          <a:pt x="25" y="2898"/>
                        </a:cubicBezTo>
                        <a:cubicBezTo>
                          <a:pt x="25" y="2896"/>
                          <a:pt x="24" y="2900"/>
                          <a:pt x="24" y="2891"/>
                        </a:cubicBezTo>
                        <a:cubicBezTo>
                          <a:pt x="23" y="2891"/>
                          <a:pt x="23" y="2891"/>
                          <a:pt x="23" y="2891"/>
                        </a:cubicBezTo>
                        <a:cubicBezTo>
                          <a:pt x="22" y="2891"/>
                          <a:pt x="22" y="2891"/>
                          <a:pt x="21" y="2891"/>
                        </a:cubicBezTo>
                        <a:cubicBezTo>
                          <a:pt x="21" y="2891"/>
                          <a:pt x="21" y="2891"/>
                          <a:pt x="21" y="2891"/>
                        </a:cubicBezTo>
                        <a:cubicBezTo>
                          <a:pt x="18" y="2891"/>
                          <a:pt x="16" y="2891"/>
                          <a:pt x="14" y="2891"/>
                        </a:cubicBezTo>
                        <a:cubicBezTo>
                          <a:pt x="21" y="2891"/>
                          <a:pt x="21" y="2891"/>
                          <a:pt x="21" y="2891"/>
                        </a:cubicBezTo>
                        <a:cubicBezTo>
                          <a:pt x="21" y="2889"/>
                          <a:pt x="21" y="2887"/>
                          <a:pt x="21" y="2886"/>
                        </a:cubicBezTo>
                        <a:cubicBezTo>
                          <a:pt x="21" y="2884"/>
                          <a:pt x="21" y="2882"/>
                          <a:pt x="21" y="2880"/>
                        </a:cubicBezTo>
                        <a:cubicBezTo>
                          <a:pt x="21" y="2874"/>
                          <a:pt x="21" y="2869"/>
                          <a:pt x="21" y="2864"/>
                        </a:cubicBezTo>
                        <a:cubicBezTo>
                          <a:pt x="21" y="2855"/>
                          <a:pt x="21" y="2847"/>
                          <a:pt x="21" y="2841"/>
                        </a:cubicBezTo>
                        <a:cubicBezTo>
                          <a:pt x="21" y="2828"/>
                          <a:pt x="22" y="2819"/>
                          <a:pt x="23" y="2810"/>
                        </a:cubicBezTo>
                        <a:cubicBezTo>
                          <a:pt x="24" y="2791"/>
                          <a:pt x="26" y="2769"/>
                          <a:pt x="25" y="2707"/>
                        </a:cubicBezTo>
                        <a:cubicBezTo>
                          <a:pt x="25" y="2724"/>
                          <a:pt x="25" y="2751"/>
                          <a:pt x="24" y="2751"/>
                        </a:cubicBezTo>
                        <a:cubicBezTo>
                          <a:pt x="24" y="2751"/>
                          <a:pt x="23" y="2749"/>
                          <a:pt x="23" y="2743"/>
                        </a:cubicBezTo>
                        <a:cubicBezTo>
                          <a:pt x="24" y="2716"/>
                          <a:pt x="24" y="2682"/>
                          <a:pt x="25" y="2666"/>
                        </a:cubicBezTo>
                        <a:cubicBezTo>
                          <a:pt x="25" y="2636"/>
                          <a:pt x="25" y="2627"/>
                          <a:pt x="25" y="2627"/>
                        </a:cubicBezTo>
                        <a:cubicBezTo>
                          <a:pt x="24" y="2627"/>
                          <a:pt x="24" y="2633"/>
                          <a:pt x="24" y="2638"/>
                        </a:cubicBezTo>
                        <a:cubicBezTo>
                          <a:pt x="24" y="2644"/>
                          <a:pt x="23" y="2650"/>
                          <a:pt x="23" y="2650"/>
                        </a:cubicBezTo>
                        <a:cubicBezTo>
                          <a:pt x="23" y="2650"/>
                          <a:pt x="22" y="2647"/>
                          <a:pt x="22" y="2641"/>
                        </a:cubicBezTo>
                        <a:cubicBezTo>
                          <a:pt x="25" y="2610"/>
                          <a:pt x="21" y="2596"/>
                          <a:pt x="21" y="2556"/>
                        </a:cubicBezTo>
                        <a:cubicBezTo>
                          <a:pt x="23" y="2556"/>
                          <a:pt x="23" y="2556"/>
                          <a:pt x="23" y="2556"/>
                        </a:cubicBezTo>
                        <a:cubicBezTo>
                          <a:pt x="23" y="2497"/>
                          <a:pt x="22" y="2496"/>
                          <a:pt x="21" y="2489"/>
                        </a:cubicBezTo>
                        <a:cubicBezTo>
                          <a:pt x="21" y="2497"/>
                          <a:pt x="21" y="2504"/>
                          <a:pt x="21" y="2512"/>
                        </a:cubicBezTo>
                        <a:cubicBezTo>
                          <a:pt x="19" y="2491"/>
                          <a:pt x="19" y="2491"/>
                          <a:pt x="19" y="2491"/>
                        </a:cubicBezTo>
                        <a:cubicBezTo>
                          <a:pt x="19" y="2483"/>
                          <a:pt x="19" y="2483"/>
                          <a:pt x="19" y="2483"/>
                        </a:cubicBezTo>
                        <a:cubicBezTo>
                          <a:pt x="20" y="2436"/>
                          <a:pt x="17" y="2366"/>
                          <a:pt x="20" y="2341"/>
                        </a:cubicBezTo>
                        <a:cubicBezTo>
                          <a:pt x="20" y="2341"/>
                          <a:pt x="20" y="2341"/>
                          <a:pt x="20" y="2341"/>
                        </a:cubicBezTo>
                        <a:cubicBezTo>
                          <a:pt x="20" y="2341"/>
                          <a:pt x="20" y="2341"/>
                          <a:pt x="20" y="2341"/>
                        </a:cubicBezTo>
                        <a:cubicBezTo>
                          <a:pt x="19" y="2365"/>
                          <a:pt x="20" y="2401"/>
                          <a:pt x="20" y="2438"/>
                        </a:cubicBezTo>
                        <a:cubicBezTo>
                          <a:pt x="23" y="2474"/>
                          <a:pt x="23" y="2474"/>
                          <a:pt x="23" y="2474"/>
                        </a:cubicBezTo>
                        <a:cubicBezTo>
                          <a:pt x="22" y="2425"/>
                          <a:pt x="22" y="2425"/>
                          <a:pt x="22" y="2425"/>
                        </a:cubicBezTo>
                        <a:cubicBezTo>
                          <a:pt x="24" y="2435"/>
                          <a:pt x="24" y="2435"/>
                          <a:pt x="24" y="2435"/>
                        </a:cubicBezTo>
                        <a:cubicBezTo>
                          <a:pt x="23" y="2382"/>
                          <a:pt x="23" y="2365"/>
                          <a:pt x="24" y="2313"/>
                        </a:cubicBezTo>
                        <a:cubicBezTo>
                          <a:pt x="23" y="2316"/>
                          <a:pt x="23" y="2317"/>
                          <a:pt x="23" y="2317"/>
                        </a:cubicBezTo>
                        <a:cubicBezTo>
                          <a:pt x="21" y="2317"/>
                          <a:pt x="20" y="2297"/>
                          <a:pt x="20" y="2260"/>
                        </a:cubicBezTo>
                        <a:cubicBezTo>
                          <a:pt x="20" y="2250"/>
                          <a:pt x="21" y="2248"/>
                          <a:pt x="21" y="2248"/>
                        </a:cubicBezTo>
                        <a:cubicBezTo>
                          <a:pt x="21" y="2248"/>
                          <a:pt x="21" y="2249"/>
                          <a:pt x="21" y="2249"/>
                        </a:cubicBezTo>
                        <a:cubicBezTo>
                          <a:pt x="21" y="2249"/>
                          <a:pt x="21" y="2249"/>
                          <a:pt x="21" y="2249"/>
                        </a:cubicBezTo>
                        <a:cubicBezTo>
                          <a:pt x="22" y="2249"/>
                          <a:pt x="22" y="2245"/>
                          <a:pt x="22" y="2213"/>
                        </a:cubicBezTo>
                        <a:cubicBezTo>
                          <a:pt x="23" y="2227"/>
                          <a:pt x="24" y="2243"/>
                          <a:pt x="23" y="2272"/>
                        </a:cubicBezTo>
                        <a:cubicBezTo>
                          <a:pt x="23" y="2275"/>
                          <a:pt x="24" y="2286"/>
                          <a:pt x="24" y="2289"/>
                        </a:cubicBezTo>
                        <a:cubicBezTo>
                          <a:pt x="26" y="2256"/>
                          <a:pt x="25" y="2204"/>
                          <a:pt x="25" y="2181"/>
                        </a:cubicBezTo>
                        <a:cubicBezTo>
                          <a:pt x="25" y="2190"/>
                          <a:pt x="24" y="2201"/>
                          <a:pt x="24" y="2206"/>
                        </a:cubicBezTo>
                        <a:cubicBezTo>
                          <a:pt x="24" y="2196"/>
                          <a:pt x="24" y="2196"/>
                          <a:pt x="24" y="2196"/>
                        </a:cubicBezTo>
                        <a:cubicBezTo>
                          <a:pt x="24" y="2202"/>
                          <a:pt x="24" y="2205"/>
                          <a:pt x="23" y="2205"/>
                        </a:cubicBezTo>
                        <a:cubicBezTo>
                          <a:pt x="23" y="2205"/>
                          <a:pt x="22" y="2190"/>
                          <a:pt x="22" y="2157"/>
                        </a:cubicBezTo>
                        <a:cubicBezTo>
                          <a:pt x="23" y="2170"/>
                          <a:pt x="23" y="2175"/>
                          <a:pt x="23" y="2175"/>
                        </a:cubicBezTo>
                        <a:cubicBezTo>
                          <a:pt x="23" y="2175"/>
                          <a:pt x="23" y="2175"/>
                          <a:pt x="23" y="2174"/>
                        </a:cubicBezTo>
                        <a:cubicBezTo>
                          <a:pt x="22" y="2111"/>
                          <a:pt x="22" y="2111"/>
                          <a:pt x="22" y="2111"/>
                        </a:cubicBezTo>
                        <a:cubicBezTo>
                          <a:pt x="22" y="2110"/>
                          <a:pt x="22" y="2109"/>
                          <a:pt x="22" y="2108"/>
                        </a:cubicBezTo>
                        <a:cubicBezTo>
                          <a:pt x="20" y="2059"/>
                          <a:pt x="20" y="2059"/>
                          <a:pt x="20" y="2059"/>
                        </a:cubicBezTo>
                        <a:cubicBezTo>
                          <a:pt x="20" y="2046"/>
                          <a:pt x="20" y="2046"/>
                          <a:pt x="20" y="2046"/>
                        </a:cubicBezTo>
                        <a:cubicBezTo>
                          <a:pt x="22" y="2107"/>
                          <a:pt x="22" y="2107"/>
                          <a:pt x="22" y="2107"/>
                        </a:cubicBezTo>
                        <a:cubicBezTo>
                          <a:pt x="22" y="2105"/>
                          <a:pt x="22" y="2104"/>
                          <a:pt x="22" y="2104"/>
                        </a:cubicBezTo>
                        <a:cubicBezTo>
                          <a:pt x="23" y="2104"/>
                          <a:pt x="23" y="2112"/>
                          <a:pt x="23" y="2120"/>
                        </a:cubicBezTo>
                        <a:cubicBezTo>
                          <a:pt x="23" y="2101"/>
                          <a:pt x="22" y="2088"/>
                          <a:pt x="22" y="2059"/>
                        </a:cubicBezTo>
                        <a:cubicBezTo>
                          <a:pt x="24" y="2066"/>
                          <a:pt x="25" y="2065"/>
                          <a:pt x="26" y="2093"/>
                        </a:cubicBezTo>
                        <a:cubicBezTo>
                          <a:pt x="26" y="2092"/>
                          <a:pt x="26" y="2092"/>
                          <a:pt x="26" y="2092"/>
                        </a:cubicBezTo>
                        <a:cubicBezTo>
                          <a:pt x="24" y="2015"/>
                          <a:pt x="24" y="2015"/>
                          <a:pt x="24" y="2015"/>
                        </a:cubicBezTo>
                        <a:cubicBezTo>
                          <a:pt x="25" y="2009"/>
                          <a:pt x="26" y="1978"/>
                          <a:pt x="26" y="1978"/>
                        </a:cubicBezTo>
                        <a:cubicBezTo>
                          <a:pt x="27" y="1978"/>
                          <a:pt x="27" y="1979"/>
                          <a:pt x="27" y="1980"/>
                        </a:cubicBezTo>
                        <a:cubicBezTo>
                          <a:pt x="27" y="1955"/>
                          <a:pt x="26" y="1925"/>
                          <a:pt x="26" y="1892"/>
                        </a:cubicBezTo>
                        <a:cubicBezTo>
                          <a:pt x="26" y="1900"/>
                          <a:pt x="25" y="1909"/>
                          <a:pt x="25" y="1915"/>
                        </a:cubicBezTo>
                        <a:cubicBezTo>
                          <a:pt x="24" y="1888"/>
                          <a:pt x="24" y="1888"/>
                          <a:pt x="24" y="1888"/>
                        </a:cubicBezTo>
                        <a:cubicBezTo>
                          <a:pt x="25" y="1887"/>
                          <a:pt x="25" y="1884"/>
                          <a:pt x="25" y="1880"/>
                        </a:cubicBezTo>
                        <a:cubicBezTo>
                          <a:pt x="25" y="1851"/>
                          <a:pt x="24" y="1820"/>
                          <a:pt x="25" y="1791"/>
                        </a:cubicBezTo>
                        <a:cubicBezTo>
                          <a:pt x="25" y="1788"/>
                          <a:pt x="24" y="1783"/>
                          <a:pt x="24" y="1774"/>
                        </a:cubicBezTo>
                        <a:cubicBezTo>
                          <a:pt x="24" y="1776"/>
                          <a:pt x="24" y="1778"/>
                          <a:pt x="24" y="1779"/>
                        </a:cubicBezTo>
                        <a:cubicBezTo>
                          <a:pt x="24" y="1773"/>
                          <a:pt x="24" y="1768"/>
                          <a:pt x="24" y="1763"/>
                        </a:cubicBezTo>
                        <a:cubicBezTo>
                          <a:pt x="24" y="1759"/>
                          <a:pt x="24" y="1759"/>
                          <a:pt x="24" y="1759"/>
                        </a:cubicBezTo>
                        <a:cubicBezTo>
                          <a:pt x="25" y="1701"/>
                          <a:pt x="26" y="1648"/>
                          <a:pt x="24" y="1579"/>
                        </a:cubicBezTo>
                        <a:cubicBezTo>
                          <a:pt x="24" y="1590"/>
                          <a:pt x="24" y="1594"/>
                          <a:pt x="24" y="1594"/>
                        </a:cubicBezTo>
                        <a:cubicBezTo>
                          <a:pt x="24" y="1594"/>
                          <a:pt x="23" y="1590"/>
                          <a:pt x="23" y="1589"/>
                        </a:cubicBezTo>
                        <a:cubicBezTo>
                          <a:pt x="23" y="1604"/>
                          <a:pt x="23" y="1619"/>
                          <a:pt x="23" y="1633"/>
                        </a:cubicBezTo>
                        <a:cubicBezTo>
                          <a:pt x="23" y="1622"/>
                          <a:pt x="22" y="1611"/>
                          <a:pt x="23" y="1593"/>
                        </a:cubicBezTo>
                        <a:cubicBezTo>
                          <a:pt x="23" y="1589"/>
                          <a:pt x="23" y="1588"/>
                          <a:pt x="23" y="1588"/>
                        </a:cubicBezTo>
                        <a:cubicBezTo>
                          <a:pt x="23" y="1588"/>
                          <a:pt x="23" y="1588"/>
                          <a:pt x="23" y="1589"/>
                        </a:cubicBezTo>
                        <a:cubicBezTo>
                          <a:pt x="23" y="1569"/>
                          <a:pt x="23" y="1549"/>
                          <a:pt x="23" y="1529"/>
                        </a:cubicBezTo>
                        <a:cubicBezTo>
                          <a:pt x="23" y="1523"/>
                          <a:pt x="23" y="1512"/>
                          <a:pt x="22" y="1493"/>
                        </a:cubicBezTo>
                        <a:cubicBezTo>
                          <a:pt x="22" y="1492"/>
                          <a:pt x="22" y="1490"/>
                          <a:pt x="22" y="1489"/>
                        </a:cubicBezTo>
                        <a:cubicBezTo>
                          <a:pt x="22" y="1489"/>
                          <a:pt x="22" y="1489"/>
                          <a:pt x="22" y="1489"/>
                        </a:cubicBezTo>
                        <a:cubicBezTo>
                          <a:pt x="22" y="1489"/>
                          <a:pt x="22" y="1485"/>
                          <a:pt x="22" y="1481"/>
                        </a:cubicBezTo>
                        <a:cubicBezTo>
                          <a:pt x="21" y="1477"/>
                          <a:pt x="21" y="1473"/>
                          <a:pt x="21" y="1473"/>
                        </a:cubicBezTo>
                        <a:cubicBezTo>
                          <a:pt x="21" y="1473"/>
                          <a:pt x="21" y="1481"/>
                          <a:pt x="21" y="1506"/>
                        </a:cubicBezTo>
                        <a:cubicBezTo>
                          <a:pt x="20" y="1476"/>
                          <a:pt x="19" y="1491"/>
                          <a:pt x="19" y="1440"/>
                        </a:cubicBezTo>
                        <a:cubicBezTo>
                          <a:pt x="19" y="1434"/>
                          <a:pt x="20" y="1432"/>
                          <a:pt x="20" y="1432"/>
                        </a:cubicBezTo>
                        <a:cubicBezTo>
                          <a:pt x="21" y="1432"/>
                          <a:pt x="22" y="1449"/>
                          <a:pt x="22" y="1461"/>
                        </a:cubicBezTo>
                        <a:cubicBezTo>
                          <a:pt x="23" y="1456"/>
                          <a:pt x="23" y="1454"/>
                          <a:pt x="23" y="1453"/>
                        </a:cubicBezTo>
                        <a:cubicBezTo>
                          <a:pt x="23" y="1424"/>
                          <a:pt x="23" y="1406"/>
                          <a:pt x="23" y="1392"/>
                        </a:cubicBezTo>
                        <a:cubicBezTo>
                          <a:pt x="23" y="1374"/>
                          <a:pt x="23" y="1374"/>
                          <a:pt x="23" y="1374"/>
                        </a:cubicBezTo>
                        <a:cubicBezTo>
                          <a:pt x="23" y="1380"/>
                          <a:pt x="23" y="1380"/>
                          <a:pt x="23" y="1380"/>
                        </a:cubicBezTo>
                        <a:cubicBezTo>
                          <a:pt x="23" y="1376"/>
                          <a:pt x="23" y="1376"/>
                          <a:pt x="23" y="1376"/>
                        </a:cubicBezTo>
                        <a:cubicBezTo>
                          <a:pt x="23" y="1351"/>
                          <a:pt x="23" y="1323"/>
                          <a:pt x="23" y="1294"/>
                        </a:cubicBezTo>
                        <a:cubicBezTo>
                          <a:pt x="23" y="1294"/>
                          <a:pt x="23" y="1294"/>
                          <a:pt x="23" y="1294"/>
                        </a:cubicBezTo>
                        <a:cubicBezTo>
                          <a:pt x="23" y="1292"/>
                          <a:pt x="23" y="1291"/>
                          <a:pt x="23" y="1290"/>
                        </a:cubicBezTo>
                        <a:cubicBezTo>
                          <a:pt x="23" y="1290"/>
                          <a:pt x="23" y="1290"/>
                          <a:pt x="23" y="1290"/>
                        </a:cubicBezTo>
                        <a:cubicBezTo>
                          <a:pt x="23" y="1290"/>
                          <a:pt x="23" y="1290"/>
                          <a:pt x="23" y="1290"/>
                        </a:cubicBezTo>
                        <a:cubicBezTo>
                          <a:pt x="23" y="1294"/>
                          <a:pt x="23" y="1294"/>
                          <a:pt x="23" y="1294"/>
                        </a:cubicBezTo>
                        <a:cubicBezTo>
                          <a:pt x="23" y="1292"/>
                          <a:pt x="24" y="1290"/>
                          <a:pt x="24" y="1288"/>
                        </a:cubicBezTo>
                        <a:cubicBezTo>
                          <a:pt x="24" y="1291"/>
                          <a:pt x="24" y="1294"/>
                          <a:pt x="24" y="1297"/>
                        </a:cubicBezTo>
                        <a:cubicBezTo>
                          <a:pt x="24" y="1299"/>
                          <a:pt x="24" y="1305"/>
                          <a:pt x="25" y="1316"/>
                        </a:cubicBezTo>
                        <a:cubicBezTo>
                          <a:pt x="25" y="1297"/>
                          <a:pt x="25" y="1297"/>
                          <a:pt x="25" y="1297"/>
                        </a:cubicBezTo>
                        <a:cubicBezTo>
                          <a:pt x="27" y="1337"/>
                          <a:pt x="27" y="1370"/>
                          <a:pt x="28" y="1370"/>
                        </a:cubicBezTo>
                        <a:cubicBezTo>
                          <a:pt x="28" y="1370"/>
                          <a:pt x="29" y="1365"/>
                          <a:pt x="29" y="1351"/>
                        </a:cubicBezTo>
                        <a:cubicBezTo>
                          <a:pt x="24" y="1345"/>
                          <a:pt x="29" y="1166"/>
                          <a:pt x="23" y="1159"/>
                        </a:cubicBezTo>
                        <a:cubicBezTo>
                          <a:pt x="25" y="1127"/>
                          <a:pt x="25" y="1127"/>
                          <a:pt x="25" y="1127"/>
                        </a:cubicBezTo>
                        <a:cubicBezTo>
                          <a:pt x="24" y="1136"/>
                          <a:pt x="25" y="1138"/>
                          <a:pt x="25" y="1147"/>
                        </a:cubicBezTo>
                        <a:cubicBezTo>
                          <a:pt x="26" y="1126"/>
                          <a:pt x="25" y="1115"/>
                          <a:pt x="25" y="1105"/>
                        </a:cubicBezTo>
                        <a:cubicBezTo>
                          <a:pt x="23" y="1138"/>
                          <a:pt x="25" y="1128"/>
                          <a:pt x="23" y="1151"/>
                        </a:cubicBezTo>
                        <a:cubicBezTo>
                          <a:pt x="23" y="1098"/>
                          <a:pt x="21" y="1045"/>
                          <a:pt x="20" y="1003"/>
                        </a:cubicBezTo>
                        <a:cubicBezTo>
                          <a:pt x="18" y="1045"/>
                          <a:pt x="18" y="1045"/>
                          <a:pt x="18" y="1045"/>
                        </a:cubicBezTo>
                        <a:cubicBezTo>
                          <a:pt x="15" y="1017"/>
                          <a:pt x="19" y="951"/>
                          <a:pt x="18" y="926"/>
                        </a:cubicBezTo>
                        <a:cubicBezTo>
                          <a:pt x="19" y="942"/>
                          <a:pt x="18" y="976"/>
                          <a:pt x="17" y="981"/>
                        </a:cubicBezTo>
                        <a:cubicBezTo>
                          <a:pt x="20" y="971"/>
                          <a:pt x="20" y="971"/>
                          <a:pt x="20" y="971"/>
                        </a:cubicBezTo>
                        <a:cubicBezTo>
                          <a:pt x="21" y="911"/>
                          <a:pt x="19" y="864"/>
                          <a:pt x="18" y="821"/>
                        </a:cubicBezTo>
                        <a:cubicBezTo>
                          <a:pt x="17" y="829"/>
                          <a:pt x="17" y="832"/>
                          <a:pt x="17" y="832"/>
                        </a:cubicBezTo>
                        <a:cubicBezTo>
                          <a:pt x="17" y="832"/>
                          <a:pt x="17" y="823"/>
                          <a:pt x="16" y="814"/>
                        </a:cubicBezTo>
                        <a:cubicBezTo>
                          <a:pt x="16" y="805"/>
                          <a:pt x="16" y="796"/>
                          <a:pt x="15" y="796"/>
                        </a:cubicBezTo>
                        <a:cubicBezTo>
                          <a:pt x="15" y="796"/>
                          <a:pt x="15" y="797"/>
                          <a:pt x="14" y="802"/>
                        </a:cubicBezTo>
                        <a:cubicBezTo>
                          <a:pt x="15" y="833"/>
                          <a:pt x="15" y="833"/>
                          <a:pt x="15" y="833"/>
                        </a:cubicBezTo>
                        <a:cubicBezTo>
                          <a:pt x="15" y="836"/>
                          <a:pt x="14" y="837"/>
                          <a:pt x="14" y="837"/>
                        </a:cubicBezTo>
                        <a:cubicBezTo>
                          <a:pt x="14" y="837"/>
                          <a:pt x="13" y="814"/>
                          <a:pt x="12" y="799"/>
                        </a:cubicBezTo>
                        <a:cubicBezTo>
                          <a:pt x="14" y="700"/>
                          <a:pt x="13" y="517"/>
                          <a:pt x="15" y="481"/>
                        </a:cubicBezTo>
                        <a:cubicBezTo>
                          <a:pt x="14" y="502"/>
                          <a:pt x="14" y="539"/>
                          <a:pt x="15" y="557"/>
                        </a:cubicBezTo>
                        <a:cubicBezTo>
                          <a:pt x="16" y="510"/>
                          <a:pt x="16" y="510"/>
                          <a:pt x="16" y="510"/>
                        </a:cubicBezTo>
                        <a:cubicBezTo>
                          <a:pt x="16" y="548"/>
                          <a:pt x="14" y="578"/>
                          <a:pt x="15" y="634"/>
                        </a:cubicBezTo>
                        <a:cubicBezTo>
                          <a:pt x="15" y="633"/>
                          <a:pt x="15" y="633"/>
                          <a:pt x="15" y="633"/>
                        </a:cubicBezTo>
                        <a:cubicBezTo>
                          <a:pt x="16" y="633"/>
                          <a:pt x="16" y="635"/>
                          <a:pt x="17" y="638"/>
                        </a:cubicBezTo>
                        <a:cubicBezTo>
                          <a:pt x="17" y="640"/>
                          <a:pt x="18" y="643"/>
                          <a:pt x="18" y="643"/>
                        </a:cubicBezTo>
                        <a:cubicBezTo>
                          <a:pt x="19" y="643"/>
                          <a:pt x="20" y="638"/>
                          <a:pt x="21" y="623"/>
                        </a:cubicBezTo>
                        <a:cubicBezTo>
                          <a:pt x="23" y="516"/>
                          <a:pt x="17" y="535"/>
                          <a:pt x="17" y="405"/>
                        </a:cubicBezTo>
                        <a:cubicBezTo>
                          <a:pt x="17" y="404"/>
                          <a:pt x="17" y="403"/>
                          <a:pt x="17" y="403"/>
                        </a:cubicBezTo>
                        <a:cubicBezTo>
                          <a:pt x="17" y="403"/>
                          <a:pt x="17" y="404"/>
                          <a:pt x="18" y="404"/>
                        </a:cubicBezTo>
                        <a:cubicBezTo>
                          <a:pt x="18" y="405"/>
                          <a:pt x="18" y="406"/>
                          <a:pt x="18" y="406"/>
                        </a:cubicBezTo>
                        <a:cubicBezTo>
                          <a:pt x="19" y="406"/>
                          <a:pt x="19" y="399"/>
                          <a:pt x="19" y="364"/>
                        </a:cubicBezTo>
                        <a:cubicBezTo>
                          <a:pt x="17" y="277"/>
                          <a:pt x="14" y="214"/>
                          <a:pt x="11" y="214"/>
                        </a:cubicBezTo>
                        <a:moveTo>
                          <a:pt x="2460" y="22"/>
                        </a:moveTo>
                        <a:cubicBezTo>
                          <a:pt x="2457" y="23"/>
                          <a:pt x="2454" y="23"/>
                          <a:pt x="2451" y="23"/>
                        </a:cubicBezTo>
                        <a:cubicBezTo>
                          <a:pt x="2454" y="23"/>
                          <a:pt x="2458" y="23"/>
                          <a:pt x="2460" y="23"/>
                        </a:cubicBezTo>
                        <a:cubicBezTo>
                          <a:pt x="2463" y="23"/>
                          <a:pt x="2465" y="23"/>
                          <a:pt x="2466" y="23"/>
                        </a:cubicBezTo>
                        <a:cubicBezTo>
                          <a:pt x="2464" y="23"/>
                          <a:pt x="2462" y="22"/>
                          <a:pt x="2460" y="22"/>
                        </a:cubicBezTo>
                        <a:moveTo>
                          <a:pt x="631" y="22"/>
                        </a:moveTo>
                        <a:cubicBezTo>
                          <a:pt x="630" y="22"/>
                          <a:pt x="628" y="22"/>
                          <a:pt x="625" y="22"/>
                        </a:cubicBezTo>
                        <a:cubicBezTo>
                          <a:pt x="641" y="22"/>
                          <a:pt x="641" y="22"/>
                          <a:pt x="641" y="22"/>
                        </a:cubicBezTo>
                        <a:cubicBezTo>
                          <a:pt x="637" y="22"/>
                          <a:pt x="634" y="22"/>
                          <a:pt x="631" y="22"/>
                        </a:cubicBezTo>
                        <a:moveTo>
                          <a:pt x="2223" y="21"/>
                        </a:moveTo>
                        <a:cubicBezTo>
                          <a:pt x="2221" y="21"/>
                          <a:pt x="2219" y="21"/>
                          <a:pt x="2220" y="22"/>
                        </a:cubicBezTo>
                        <a:cubicBezTo>
                          <a:pt x="2222" y="22"/>
                          <a:pt x="2225" y="21"/>
                          <a:pt x="2229" y="21"/>
                        </a:cubicBezTo>
                        <a:cubicBezTo>
                          <a:pt x="2228" y="21"/>
                          <a:pt x="2225" y="21"/>
                          <a:pt x="2223" y="21"/>
                        </a:cubicBezTo>
                        <a:moveTo>
                          <a:pt x="543" y="21"/>
                        </a:moveTo>
                        <a:cubicBezTo>
                          <a:pt x="530" y="21"/>
                          <a:pt x="519" y="21"/>
                          <a:pt x="508" y="21"/>
                        </a:cubicBezTo>
                        <a:cubicBezTo>
                          <a:pt x="510" y="22"/>
                          <a:pt x="510" y="22"/>
                          <a:pt x="510" y="22"/>
                        </a:cubicBezTo>
                        <a:cubicBezTo>
                          <a:pt x="517" y="22"/>
                          <a:pt x="517" y="22"/>
                          <a:pt x="517" y="22"/>
                        </a:cubicBezTo>
                        <a:cubicBezTo>
                          <a:pt x="527" y="22"/>
                          <a:pt x="538" y="21"/>
                          <a:pt x="548" y="21"/>
                        </a:cubicBezTo>
                        <a:cubicBezTo>
                          <a:pt x="546" y="21"/>
                          <a:pt x="544" y="21"/>
                          <a:pt x="543" y="21"/>
                        </a:cubicBezTo>
                        <a:moveTo>
                          <a:pt x="1280" y="21"/>
                        </a:moveTo>
                        <a:cubicBezTo>
                          <a:pt x="1278" y="21"/>
                          <a:pt x="1276" y="21"/>
                          <a:pt x="1274" y="21"/>
                        </a:cubicBezTo>
                        <a:cubicBezTo>
                          <a:pt x="1273" y="21"/>
                          <a:pt x="1272" y="21"/>
                          <a:pt x="1271" y="21"/>
                        </a:cubicBezTo>
                        <a:cubicBezTo>
                          <a:pt x="1280" y="21"/>
                          <a:pt x="1280" y="21"/>
                          <a:pt x="1280" y="21"/>
                        </a:cubicBezTo>
                        <a:moveTo>
                          <a:pt x="2000" y="20"/>
                        </a:moveTo>
                        <a:cubicBezTo>
                          <a:pt x="1993" y="21"/>
                          <a:pt x="1987" y="21"/>
                          <a:pt x="1982" y="21"/>
                        </a:cubicBezTo>
                        <a:cubicBezTo>
                          <a:pt x="2012" y="22"/>
                          <a:pt x="1995" y="23"/>
                          <a:pt x="2030" y="23"/>
                        </a:cubicBezTo>
                        <a:cubicBezTo>
                          <a:pt x="2033" y="23"/>
                          <a:pt x="2037" y="23"/>
                          <a:pt x="2042" y="23"/>
                        </a:cubicBezTo>
                        <a:cubicBezTo>
                          <a:pt x="2060" y="24"/>
                          <a:pt x="2014" y="24"/>
                          <a:pt x="1999" y="25"/>
                        </a:cubicBezTo>
                        <a:cubicBezTo>
                          <a:pt x="2118" y="25"/>
                          <a:pt x="2118" y="25"/>
                          <a:pt x="2118" y="25"/>
                        </a:cubicBezTo>
                        <a:cubicBezTo>
                          <a:pt x="2113" y="23"/>
                          <a:pt x="2186" y="23"/>
                          <a:pt x="2202" y="21"/>
                        </a:cubicBezTo>
                        <a:cubicBezTo>
                          <a:pt x="2201" y="21"/>
                          <a:pt x="2201" y="21"/>
                          <a:pt x="2200" y="21"/>
                        </a:cubicBezTo>
                        <a:cubicBezTo>
                          <a:pt x="2195" y="21"/>
                          <a:pt x="2189" y="21"/>
                          <a:pt x="2182" y="21"/>
                        </a:cubicBezTo>
                        <a:cubicBezTo>
                          <a:pt x="2075" y="23"/>
                          <a:pt x="2075" y="23"/>
                          <a:pt x="2075" y="23"/>
                        </a:cubicBezTo>
                        <a:cubicBezTo>
                          <a:pt x="2074" y="22"/>
                          <a:pt x="2078" y="22"/>
                          <a:pt x="2087" y="21"/>
                        </a:cubicBezTo>
                        <a:cubicBezTo>
                          <a:pt x="2059" y="20"/>
                          <a:pt x="2029" y="20"/>
                          <a:pt x="2000" y="20"/>
                        </a:cubicBezTo>
                        <a:moveTo>
                          <a:pt x="1919" y="20"/>
                        </a:moveTo>
                        <a:cubicBezTo>
                          <a:pt x="1923" y="20"/>
                          <a:pt x="1929" y="21"/>
                          <a:pt x="1936" y="21"/>
                        </a:cubicBezTo>
                        <a:cubicBezTo>
                          <a:pt x="1937" y="20"/>
                          <a:pt x="1939" y="20"/>
                          <a:pt x="1940" y="20"/>
                        </a:cubicBezTo>
                        <a:cubicBezTo>
                          <a:pt x="1933" y="20"/>
                          <a:pt x="1926" y="20"/>
                          <a:pt x="1919" y="20"/>
                        </a:cubicBezTo>
                        <a:moveTo>
                          <a:pt x="2589" y="20"/>
                        </a:moveTo>
                        <a:cubicBezTo>
                          <a:pt x="2591" y="20"/>
                          <a:pt x="2595" y="20"/>
                          <a:pt x="2604" y="20"/>
                        </a:cubicBezTo>
                        <a:cubicBezTo>
                          <a:pt x="2607" y="20"/>
                          <a:pt x="2610" y="20"/>
                          <a:pt x="2614" y="20"/>
                        </a:cubicBezTo>
                        <a:cubicBezTo>
                          <a:pt x="2614" y="20"/>
                          <a:pt x="2615" y="20"/>
                          <a:pt x="2615" y="20"/>
                        </a:cubicBezTo>
                        <a:cubicBezTo>
                          <a:pt x="2606" y="20"/>
                          <a:pt x="2597" y="20"/>
                          <a:pt x="2589" y="20"/>
                        </a:cubicBezTo>
                        <a:moveTo>
                          <a:pt x="1552" y="20"/>
                        </a:moveTo>
                        <a:cubicBezTo>
                          <a:pt x="1547" y="20"/>
                          <a:pt x="1542" y="20"/>
                          <a:pt x="1536" y="20"/>
                        </a:cubicBezTo>
                        <a:cubicBezTo>
                          <a:pt x="1542" y="21"/>
                          <a:pt x="1549" y="21"/>
                          <a:pt x="1557" y="21"/>
                        </a:cubicBezTo>
                        <a:cubicBezTo>
                          <a:pt x="1553" y="21"/>
                          <a:pt x="1551" y="20"/>
                          <a:pt x="1552" y="20"/>
                        </a:cubicBezTo>
                        <a:moveTo>
                          <a:pt x="1455" y="19"/>
                        </a:moveTo>
                        <a:cubicBezTo>
                          <a:pt x="1423" y="21"/>
                          <a:pt x="1423" y="21"/>
                          <a:pt x="1423" y="21"/>
                        </a:cubicBezTo>
                        <a:cubicBezTo>
                          <a:pt x="1419" y="20"/>
                          <a:pt x="1419" y="20"/>
                          <a:pt x="1419" y="20"/>
                        </a:cubicBezTo>
                        <a:cubicBezTo>
                          <a:pt x="1413" y="20"/>
                          <a:pt x="1404" y="21"/>
                          <a:pt x="1389" y="21"/>
                        </a:cubicBezTo>
                        <a:cubicBezTo>
                          <a:pt x="1400" y="22"/>
                          <a:pt x="1413" y="22"/>
                          <a:pt x="1429" y="22"/>
                        </a:cubicBezTo>
                        <a:cubicBezTo>
                          <a:pt x="1442" y="22"/>
                          <a:pt x="1457" y="22"/>
                          <a:pt x="1476" y="21"/>
                        </a:cubicBezTo>
                        <a:cubicBezTo>
                          <a:pt x="1469" y="21"/>
                          <a:pt x="1460" y="20"/>
                          <a:pt x="1455" y="19"/>
                        </a:cubicBezTo>
                        <a:moveTo>
                          <a:pt x="729" y="19"/>
                        </a:moveTo>
                        <a:cubicBezTo>
                          <a:pt x="727" y="19"/>
                          <a:pt x="725" y="19"/>
                          <a:pt x="723" y="19"/>
                        </a:cubicBezTo>
                        <a:cubicBezTo>
                          <a:pt x="740" y="19"/>
                          <a:pt x="740" y="19"/>
                          <a:pt x="740" y="19"/>
                        </a:cubicBezTo>
                        <a:cubicBezTo>
                          <a:pt x="736" y="19"/>
                          <a:pt x="733" y="19"/>
                          <a:pt x="729" y="19"/>
                        </a:cubicBezTo>
                        <a:moveTo>
                          <a:pt x="1699" y="18"/>
                        </a:moveTo>
                        <a:cubicBezTo>
                          <a:pt x="1687" y="18"/>
                          <a:pt x="1672" y="18"/>
                          <a:pt x="1657" y="19"/>
                        </a:cubicBezTo>
                        <a:cubicBezTo>
                          <a:pt x="1660" y="20"/>
                          <a:pt x="1670" y="21"/>
                          <a:pt x="1680" y="22"/>
                        </a:cubicBezTo>
                        <a:cubicBezTo>
                          <a:pt x="1677" y="21"/>
                          <a:pt x="1684" y="21"/>
                          <a:pt x="1696" y="21"/>
                        </a:cubicBezTo>
                        <a:cubicBezTo>
                          <a:pt x="1704" y="21"/>
                          <a:pt x="1713" y="21"/>
                          <a:pt x="1723" y="21"/>
                        </a:cubicBezTo>
                        <a:cubicBezTo>
                          <a:pt x="1733" y="22"/>
                          <a:pt x="1743" y="22"/>
                          <a:pt x="1751" y="22"/>
                        </a:cubicBezTo>
                        <a:cubicBezTo>
                          <a:pt x="1759" y="22"/>
                          <a:pt x="1766" y="22"/>
                          <a:pt x="1771" y="21"/>
                        </a:cubicBezTo>
                        <a:cubicBezTo>
                          <a:pt x="1737" y="20"/>
                          <a:pt x="1737" y="20"/>
                          <a:pt x="1737" y="20"/>
                        </a:cubicBezTo>
                        <a:cubicBezTo>
                          <a:pt x="1741" y="20"/>
                          <a:pt x="1745" y="20"/>
                          <a:pt x="1749" y="20"/>
                        </a:cubicBezTo>
                        <a:cubicBezTo>
                          <a:pt x="1765" y="20"/>
                          <a:pt x="1778" y="20"/>
                          <a:pt x="1789" y="20"/>
                        </a:cubicBezTo>
                        <a:cubicBezTo>
                          <a:pt x="1755" y="20"/>
                          <a:pt x="1728" y="19"/>
                          <a:pt x="1713" y="18"/>
                        </a:cubicBezTo>
                        <a:cubicBezTo>
                          <a:pt x="1710" y="18"/>
                          <a:pt x="1705" y="18"/>
                          <a:pt x="1699" y="18"/>
                        </a:cubicBezTo>
                        <a:moveTo>
                          <a:pt x="1635" y="18"/>
                        </a:moveTo>
                        <a:cubicBezTo>
                          <a:pt x="1615" y="18"/>
                          <a:pt x="1602" y="19"/>
                          <a:pt x="1592" y="19"/>
                        </a:cubicBezTo>
                        <a:cubicBezTo>
                          <a:pt x="1591" y="20"/>
                          <a:pt x="1590" y="21"/>
                          <a:pt x="1586" y="21"/>
                        </a:cubicBezTo>
                        <a:cubicBezTo>
                          <a:pt x="1633" y="19"/>
                          <a:pt x="1633" y="19"/>
                          <a:pt x="1633" y="19"/>
                        </a:cubicBezTo>
                        <a:cubicBezTo>
                          <a:pt x="1635" y="18"/>
                          <a:pt x="1635" y="18"/>
                          <a:pt x="1635" y="18"/>
                        </a:cubicBezTo>
                        <a:moveTo>
                          <a:pt x="1481" y="17"/>
                        </a:moveTo>
                        <a:cubicBezTo>
                          <a:pt x="1475" y="18"/>
                          <a:pt x="1475" y="18"/>
                          <a:pt x="1475" y="18"/>
                        </a:cubicBezTo>
                        <a:cubicBezTo>
                          <a:pt x="1496" y="19"/>
                          <a:pt x="1502" y="19"/>
                          <a:pt x="1515" y="20"/>
                        </a:cubicBezTo>
                        <a:cubicBezTo>
                          <a:pt x="1513" y="19"/>
                          <a:pt x="1500" y="18"/>
                          <a:pt x="1481" y="17"/>
                        </a:cubicBezTo>
                        <a:moveTo>
                          <a:pt x="2561" y="17"/>
                        </a:moveTo>
                        <a:cubicBezTo>
                          <a:pt x="2558" y="17"/>
                          <a:pt x="2556" y="18"/>
                          <a:pt x="2553" y="18"/>
                        </a:cubicBezTo>
                        <a:cubicBezTo>
                          <a:pt x="2546" y="19"/>
                          <a:pt x="2543" y="20"/>
                          <a:pt x="2552" y="20"/>
                        </a:cubicBezTo>
                        <a:cubicBezTo>
                          <a:pt x="2552" y="20"/>
                          <a:pt x="2552" y="20"/>
                          <a:pt x="2552" y="20"/>
                        </a:cubicBezTo>
                        <a:cubicBezTo>
                          <a:pt x="2552" y="20"/>
                          <a:pt x="2552" y="20"/>
                          <a:pt x="2552" y="20"/>
                        </a:cubicBezTo>
                        <a:cubicBezTo>
                          <a:pt x="2552" y="20"/>
                          <a:pt x="2554" y="20"/>
                          <a:pt x="2555" y="20"/>
                        </a:cubicBezTo>
                        <a:cubicBezTo>
                          <a:pt x="2553" y="20"/>
                          <a:pt x="2551" y="20"/>
                          <a:pt x="2550" y="20"/>
                        </a:cubicBezTo>
                        <a:cubicBezTo>
                          <a:pt x="2552" y="20"/>
                          <a:pt x="2554" y="20"/>
                          <a:pt x="2556" y="20"/>
                        </a:cubicBezTo>
                        <a:cubicBezTo>
                          <a:pt x="2561" y="19"/>
                          <a:pt x="2571" y="19"/>
                          <a:pt x="2576" y="18"/>
                        </a:cubicBezTo>
                        <a:cubicBezTo>
                          <a:pt x="2573" y="18"/>
                          <a:pt x="2566" y="18"/>
                          <a:pt x="2561" y="17"/>
                        </a:cubicBezTo>
                        <a:moveTo>
                          <a:pt x="2439" y="9"/>
                        </a:moveTo>
                        <a:cubicBezTo>
                          <a:pt x="2434" y="9"/>
                          <a:pt x="2429" y="9"/>
                          <a:pt x="2426" y="9"/>
                        </a:cubicBezTo>
                        <a:cubicBezTo>
                          <a:pt x="2431" y="10"/>
                          <a:pt x="2436" y="10"/>
                          <a:pt x="2441" y="10"/>
                        </a:cubicBezTo>
                        <a:cubicBezTo>
                          <a:pt x="2441" y="9"/>
                          <a:pt x="2442" y="9"/>
                          <a:pt x="2443" y="9"/>
                        </a:cubicBezTo>
                        <a:cubicBezTo>
                          <a:pt x="2442" y="9"/>
                          <a:pt x="2441" y="9"/>
                          <a:pt x="2439" y="9"/>
                        </a:cubicBezTo>
                        <a:moveTo>
                          <a:pt x="1453" y="8"/>
                        </a:moveTo>
                        <a:cubicBezTo>
                          <a:pt x="1433" y="9"/>
                          <a:pt x="1433" y="9"/>
                          <a:pt x="1433" y="9"/>
                        </a:cubicBezTo>
                        <a:cubicBezTo>
                          <a:pt x="1437" y="9"/>
                          <a:pt x="1442" y="10"/>
                          <a:pt x="1448" y="10"/>
                        </a:cubicBezTo>
                        <a:cubicBezTo>
                          <a:pt x="1456" y="10"/>
                          <a:pt x="1456" y="9"/>
                          <a:pt x="1453" y="8"/>
                        </a:cubicBezTo>
                        <a:moveTo>
                          <a:pt x="1277" y="8"/>
                        </a:moveTo>
                        <a:cubicBezTo>
                          <a:pt x="1269" y="8"/>
                          <a:pt x="1260" y="8"/>
                          <a:pt x="1251" y="8"/>
                        </a:cubicBezTo>
                        <a:cubicBezTo>
                          <a:pt x="1253" y="9"/>
                          <a:pt x="1252" y="10"/>
                          <a:pt x="1247" y="10"/>
                        </a:cubicBezTo>
                        <a:cubicBezTo>
                          <a:pt x="1275" y="8"/>
                          <a:pt x="1275" y="8"/>
                          <a:pt x="1275" y="8"/>
                        </a:cubicBezTo>
                        <a:cubicBezTo>
                          <a:pt x="1277" y="8"/>
                          <a:pt x="1277" y="8"/>
                          <a:pt x="1277" y="8"/>
                        </a:cubicBezTo>
                        <a:moveTo>
                          <a:pt x="2152" y="7"/>
                        </a:moveTo>
                        <a:cubicBezTo>
                          <a:pt x="2152" y="8"/>
                          <a:pt x="2153" y="8"/>
                          <a:pt x="2153" y="8"/>
                        </a:cubicBezTo>
                        <a:cubicBezTo>
                          <a:pt x="2168" y="8"/>
                          <a:pt x="2168" y="8"/>
                          <a:pt x="2168" y="8"/>
                        </a:cubicBezTo>
                        <a:cubicBezTo>
                          <a:pt x="2163" y="8"/>
                          <a:pt x="2157" y="8"/>
                          <a:pt x="2152" y="7"/>
                        </a:cubicBezTo>
                        <a:moveTo>
                          <a:pt x="1356" y="7"/>
                        </a:moveTo>
                        <a:cubicBezTo>
                          <a:pt x="1341" y="7"/>
                          <a:pt x="1331" y="7"/>
                          <a:pt x="1316" y="8"/>
                        </a:cubicBezTo>
                        <a:cubicBezTo>
                          <a:pt x="1316" y="9"/>
                          <a:pt x="1317" y="10"/>
                          <a:pt x="1314" y="11"/>
                        </a:cubicBezTo>
                        <a:cubicBezTo>
                          <a:pt x="1315" y="11"/>
                          <a:pt x="1315" y="11"/>
                          <a:pt x="1316" y="11"/>
                        </a:cubicBezTo>
                        <a:cubicBezTo>
                          <a:pt x="1338" y="11"/>
                          <a:pt x="1355" y="8"/>
                          <a:pt x="1356" y="7"/>
                        </a:cubicBezTo>
                        <a:moveTo>
                          <a:pt x="319" y="7"/>
                        </a:moveTo>
                        <a:cubicBezTo>
                          <a:pt x="324" y="7"/>
                          <a:pt x="317" y="8"/>
                          <a:pt x="330" y="9"/>
                        </a:cubicBezTo>
                        <a:cubicBezTo>
                          <a:pt x="330" y="9"/>
                          <a:pt x="331" y="8"/>
                          <a:pt x="332" y="8"/>
                        </a:cubicBezTo>
                        <a:cubicBezTo>
                          <a:pt x="327" y="8"/>
                          <a:pt x="329" y="7"/>
                          <a:pt x="352" y="7"/>
                        </a:cubicBezTo>
                        <a:cubicBezTo>
                          <a:pt x="352" y="7"/>
                          <a:pt x="353" y="7"/>
                          <a:pt x="353" y="7"/>
                        </a:cubicBezTo>
                        <a:cubicBezTo>
                          <a:pt x="345" y="7"/>
                          <a:pt x="333" y="7"/>
                          <a:pt x="319" y="7"/>
                        </a:cubicBezTo>
                        <a:moveTo>
                          <a:pt x="989" y="7"/>
                        </a:moveTo>
                        <a:cubicBezTo>
                          <a:pt x="1013" y="8"/>
                          <a:pt x="1000" y="12"/>
                          <a:pt x="991" y="13"/>
                        </a:cubicBezTo>
                        <a:cubicBezTo>
                          <a:pt x="993" y="13"/>
                          <a:pt x="994" y="13"/>
                          <a:pt x="996" y="13"/>
                        </a:cubicBezTo>
                        <a:cubicBezTo>
                          <a:pt x="1036" y="13"/>
                          <a:pt x="1058" y="11"/>
                          <a:pt x="1079" y="10"/>
                        </a:cubicBezTo>
                        <a:cubicBezTo>
                          <a:pt x="1091" y="9"/>
                          <a:pt x="1103" y="8"/>
                          <a:pt x="1119" y="7"/>
                        </a:cubicBezTo>
                        <a:cubicBezTo>
                          <a:pt x="1082" y="7"/>
                          <a:pt x="1037" y="7"/>
                          <a:pt x="989" y="7"/>
                        </a:cubicBezTo>
                        <a:moveTo>
                          <a:pt x="908" y="7"/>
                        </a:moveTo>
                        <a:cubicBezTo>
                          <a:pt x="860" y="9"/>
                          <a:pt x="793" y="14"/>
                          <a:pt x="750" y="17"/>
                        </a:cubicBezTo>
                        <a:cubicBezTo>
                          <a:pt x="752" y="17"/>
                          <a:pt x="754" y="18"/>
                          <a:pt x="755" y="19"/>
                        </a:cubicBezTo>
                        <a:cubicBezTo>
                          <a:pt x="784" y="18"/>
                          <a:pt x="784" y="18"/>
                          <a:pt x="784" y="18"/>
                        </a:cubicBezTo>
                        <a:cubicBezTo>
                          <a:pt x="799" y="19"/>
                          <a:pt x="799" y="19"/>
                          <a:pt x="799" y="19"/>
                        </a:cubicBezTo>
                        <a:cubicBezTo>
                          <a:pt x="874" y="17"/>
                          <a:pt x="942" y="10"/>
                          <a:pt x="968" y="7"/>
                        </a:cubicBezTo>
                        <a:cubicBezTo>
                          <a:pt x="948" y="7"/>
                          <a:pt x="928" y="7"/>
                          <a:pt x="908" y="7"/>
                        </a:cubicBezTo>
                        <a:moveTo>
                          <a:pt x="260" y="7"/>
                        </a:moveTo>
                        <a:cubicBezTo>
                          <a:pt x="225" y="7"/>
                          <a:pt x="194" y="7"/>
                          <a:pt x="193" y="8"/>
                        </a:cubicBezTo>
                        <a:cubicBezTo>
                          <a:pt x="189" y="8"/>
                          <a:pt x="184" y="8"/>
                          <a:pt x="177" y="8"/>
                        </a:cubicBezTo>
                        <a:cubicBezTo>
                          <a:pt x="166" y="8"/>
                          <a:pt x="153" y="8"/>
                          <a:pt x="148" y="8"/>
                        </a:cubicBezTo>
                        <a:cubicBezTo>
                          <a:pt x="118" y="8"/>
                          <a:pt x="102" y="8"/>
                          <a:pt x="86" y="8"/>
                        </a:cubicBezTo>
                        <a:cubicBezTo>
                          <a:pt x="69" y="8"/>
                          <a:pt x="53" y="8"/>
                          <a:pt x="23" y="8"/>
                        </a:cubicBezTo>
                        <a:cubicBezTo>
                          <a:pt x="41" y="9"/>
                          <a:pt x="41" y="9"/>
                          <a:pt x="41" y="9"/>
                        </a:cubicBezTo>
                        <a:cubicBezTo>
                          <a:pt x="39" y="9"/>
                          <a:pt x="36" y="9"/>
                          <a:pt x="34" y="9"/>
                        </a:cubicBezTo>
                        <a:cubicBezTo>
                          <a:pt x="33" y="9"/>
                          <a:pt x="32" y="9"/>
                          <a:pt x="31" y="10"/>
                        </a:cubicBezTo>
                        <a:cubicBezTo>
                          <a:pt x="30" y="10"/>
                          <a:pt x="29" y="10"/>
                          <a:pt x="28" y="10"/>
                        </a:cubicBezTo>
                        <a:cubicBezTo>
                          <a:pt x="22" y="10"/>
                          <a:pt x="17" y="10"/>
                          <a:pt x="11" y="10"/>
                        </a:cubicBezTo>
                        <a:cubicBezTo>
                          <a:pt x="11" y="15"/>
                          <a:pt x="11" y="21"/>
                          <a:pt x="11" y="27"/>
                        </a:cubicBezTo>
                        <a:cubicBezTo>
                          <a:pt x="11" y="32"/>
                          <a:pt x="10" y="38"/>
                          <a:pt x="10" y="43"/>
                        </a:cubicBezTo>
                        <a:cubicBezTo>
                          <a:pt x="10" y="55"/>
                          <a:pt x="10" y="68"/>
                          <a:pt x="10" y="83"/>
                        </a:cubicBezTo>
                        <a:cubicBezTo>
                          <a:pt x="10" y="82"/>
                          <a:pt x="10" y="82"/>
                          <a:pt x="10" y="82"/>
                        </a:cubicBezTo>
                        <a:cubicBezTo>
                          <a:pt x="8" y="186"/>
                          <a:pt x="11" y="133"/>
                          <a:pt x="9" y="224"/>
                        </a:cubicBezTo>
                        <a:cubicBezTo>
                          <a:pt x="9" y="224"/>
                          <a:pt x="9" y="224"/>
                          <a:pt x="9" y="224"/>
                        </a:cubicBezTo>
                        <a:cubicBezTo>
                          <a:pt x="9" y="224"/>
                          <a:pt x="9" y="227"/>
                          <a:pt x="10" y="233"/>
                        </a:cubicBezTo>
                        <a:cubicBezTo>
                          <a:pt x="10" y="230"/>
                          <a:pt x="10" y="230"/>
                          <a:pt x="10" y="230"/>
                        </a:cubicBezTo>
                        <a:cubicBezTo>
                          <a:pt x="11" y="231"/>
                          <a:pt x="11" y="231"/>
                          <a:pt x="11" y="232"/>
                        </a:cubicBezTo>
                        <a:cubicBezTo>
                          <a:pt x="11" y="219"/>
                          <a:pt x="10" y="211"/>
                          <a:pt x="10" y="203"/>
                        </a:cubicBezTo>
                        <a:cubicBezTo>
                          <a:pt x="10" y="206"/>
                          <a:pt x="10" y="207"/>
                          <a:pt x="10" y="207"/>
                        </a:cubicBezTo>
                        <a:cubicBezTo>
                          <a:pt x="11" y="207"/>
                          <a:pt x="12" y="178"/>
                          <a:pt x="12" y="172"/>
                        </a:cubicBezTo>
                        <a:cubicBezTo>
                          <a:pt x="12" y="141"/>
                          <a:pt x="12" y="115"/>
                          <a:pt x="13" y="90"/>
                        </a:cubicBezTo>
                        <a:cubicBezTo>
                          <a:pt x="13" y="65"/>
                          <a:pt x="13" y="40"/>
                          <a:pt x="13" y="13"/>
                        </a:cubicBezTo>
                        <a:cubicBezTo>
                          <a:pt x="32" y="13"/>
                          <a:pt x="52" y="13"/>
                          <a:pt x="75" y="13"/>
                        </a:cubicBezTo>
                        <a:cubicBezTo>
                          <a:pt x="73" y="13"/>
                          <a:pt x="72" y="13"/>
                          <a:pt x="72" y="13"/>
                        </a:cubicBezTo>
                        <a:cubicBezTo>
                          <a:pt x="73" y="13"/>
                          <a:pt x="74" y="13"/>
                          <a:pt x="76" y="13"/>
                        </a:cubicBezTo>
                        <a:cubicBezTo>
                          <a:pt x="76" y="13"/>
                          <a:pt x="75" y="13"/>
                          <a:pt x="75" y="13"/>
                        </a:cubicBezTo>
                        <a:cubicBezTo>
                          <a:pt x="80" y="14"/>
                          <a:pt x="89" y="15"/>
                          <a:pt x="87" y="15"/>
                        </a:cubicBezTo>
                        <a:cubicBezTo>
                          <a:pt x="130" y="14"/>
                          <a:pt x="192" y="10"/>
                          <a:pt x="176" y="8"/>
                        </a:cubicBezTo>
                        <a:cubicBezTo>
                          <a:pt x="178" y="8"/>
                          <a:pt x="180" y="8"/>
                          <a:pt x="182" y="8"/>
                        </a:cubicBezTo>
                        <a:cubicBezTo>
                          <a:pt x="199" y="8"/>
                          <a:pt x="210" y="9"/>
                          <a:pt x="220" y="9"/>
                        </a:cubicBezTo>
                        <a:cubicBezTo>
                          <a:pt x="230" y="9"/>
                          <a:pt x="238" y="9"/>
                          <a:pt x="248" y="9"/>
                        </a:cubicBezTo>
                        <a:cubicBezTo>
                          <a:pt x="255" y="9"/>
                          <a:pt x="263" y="9"/>
                          <a:pt x="273" y="9"/>
                        </a:cubicBezTo>
                        <a:cubicBezTo>
                          <a:pt x="247" y="8"/>
                          <a:pt x="242" y="8"/>
                          <a:pt x="247" y="8"/>
                        </a:cubicBezTo>
                        <a:cubicBezTo>
                          <a:pt x="248" y="8"/>
                          <a:pt x="251" y="8"/>
                          <a:pt x="254" y="8"/>
                        </a:cubicBezTo>
                        <a:cubicBezTo>
                          <a:pt x="257" y="8"/>
                          <a:pt x="261" y="8"/>
                          <a:pt x="264" y="8"/>
                        </a:cubicBezTo>
                        <a:cubicBezTo>
                          <a:pt x="276" y="8"/>
                          <a:pt x="290" y="8"/>
                          <a:pt x="293" y="7"/>
                        </a:cubicBezTo>
                        <a:cubicBezTo>
                          <a:pt x="282" y="7"/>
                          <a:pt x="271" y="7"/>
                          <a:pt x="260" y="7"/>
                        </a:cubicBezTo>
                        <a:moveTo>
                          <a:pt x="1567" y="9"/>
                        </a:moveTo>
                        <a:cubicBezTo>
                          <a:pt x="1567" y="9"/>
                          <a:pt x="1560" y="9"/>
                          <a:pt x="1572" y="9"/>
                        </a:cubicBezTo>
                        <a:cubicBezTo>
                          <a:pt x="1570" y="9"/>
                          <a:pt x="1568" y="9"/>
                          <a:pt x="1567" y="9"/>
                        </a:cubicBezTo>
                        <a:moveTo>
                          <a:pt x="1628" y="6"/>
                        </a:moveTo>
                        <a:cubicBezTo>
                          <a:pt x="1604" y="7"/>
                          <a:pt x="1582" y="7"/>
                          <a:pt x="1572" y="9"/>
                        </a:cubicBezTo>
                        <a:cubicBezTo>
                          <a:pt x="1568" y="8"/>
                          <a:pt x="1564" y="8"/>
                          <a:pt x="1560" y="8"/>
                        </a:cubicBezTo>
                        <a:cubicBezTo>
                          <a:pt x="1544" y="11"/>
                          <a:pt x="1544" y="11"/>
                          <a:pt x="1544" y="11"/>
                        </a:cubicBezTo>
                        <a:cubicBezTo>
                          <a:pt x="1533" y="8"/>
                          <a:pt x="1533" y="8"/>
                          <a:pt x="1533" y="8"/>
                        </a:cubicBezTo>
                        <a:cubicBezTo>
                          <a:pt x="1532" y="8"/>
                          <a:pt x="1531" y="8"/>
                          <a:pt x="1530" y="8"/>
                        </a:cubicBezTo>
                        <a:cubicBezTo>
                          <a:pt x="1519" y="8"/>
                          <a:pt x="1507" y="8"/>
                          <a:pt x="1496" y="9"/>
                        </a:cubicBezTo>
                        <a:cubicBezTo>
                          <a:pt x="1489" y="7"/>
                          <a:pt x="1489" y="7"/>
                          <a:pt x="1489" y="7"/>
                        </a:cubicBezTo>
                        <a:cubicBezTo>
                          <a:pt x="1468" y="10"/>
                          <a:pt x="1497" y="15"/>
                          <a:pt x="1487" y="17"/>
                        </a:cubicBezTo>
                        <a:cubicBezTo>
                          <a:pt x="1628" y="6"/>
                          <a:pt x="1628" y="6"/>
                          <a:pt x="1628" y="6"/>
                        </a:cubicBezTo>
                        <a:moveTo>
                          <a:pt x="766" y="5"/>
                        </a:moveTo>
                        <a:cubicBezTo>
                          <a:pt x="774" y="7"/>
                          <a:pt x="772" y="7"/>
                          <a:pt x="765" y="7"/>
                        </a:cubicBezTo>
                        <a:cubicBezTo>
                          <a:pt x="759" y="7"/>
                          <a:pt x="749" y="7"/>
                          <a:pt x="739" y="6"/>
                        </a:cubicBezTo>
                        <a:cubicBezTo>
                          <a:pt x="734" y="6"/>
                          <a:pt x="730" y="6"/>
                          <a:pt x="726" y="6"/>
                        </a:cubicBezTo>
                        <a:cubicBezTo>
                          <a:pt x="704" y="7"/>
                          <a:pt x="704" y="7"/>
                          <a:pt x="704" y="7"/>
                        </a:cubicBezTo>
                        <a:cubicBezTo>
                          <a:pt x="703" y="6"/>
                          <a:pt x="704" y="6"/>
                          <a:pt x="706" y="6"/>
                        </a:cubicBezTo>
                        <a:cubicBezTo>
                          <a:pt x="699" y="6"/>
                          <a:pt x="693" y="6"/>
                          <a:pt x="692" y="7"/>
                        </a:cubicBezTo>
                        <a:cubicBezTo>
                          <a:pt x="690" y="7"/>
                          <a:pt x="687" y="6"/>
                          <a:pt x="685" y="6"/>
                        </a:cubicBezTo>
                        <a:cubicBezTo>
                          <a:pt x="676" y="8"/>
                          <a:pt x="657" y="10"/>
                          <a:pt x="674" y="11"/>
                        </a:cubicBezTo>
                        <a:cubicBezTo>
                          <a:pt x="678" y="11"/>
                          <a:pt x="682" y="11"/>
                          <a:pt x="685" y="11"/>
                        </a:cubicBezTo>
                        <a:cubicBezTo>
                          <a:pt x="744" y="11"/>
                          <a:pt x="798" y="8"/>
                          <a:pt x="821" y="6"/>
                        </a:cubicBezTo>
                        <a:cubicBezTo>
                          <a:pt x="802" y="6"/>
                          <a:pt x="783" y="6"/>
                          <a:pt x="766" y="5"/>
                        </a:cubicBezTo>
                        <a:moveTo>
                          <a:pt x="1412" y="5"/>
                        </a:moveTo>
                        <a:cubicBezTo>
                          <a:pt x="1395" y="6"/>
                          <a:pt x="1382" y="6"/>
                          <a:pt x="1372" y="7"/>
                        </a:cubicBezTo>
                        <a:cubicBezTo>
                          <a:pt x="1381" y="7"/>
                          <a:pt x="1387" y="7"/>
                          <a:pt x="1393" y="7"/>
                        </a:cubicBezTo>
                        <a:cubicBezTo>
                          <a:pt x="1391" y="7"/>
                          <a:pt x="1397" y="6"/>
                          <a:pt x="1412" y="5"/>
                        </a:cubicBezTo>
                        <a:moveTo>
                          <a:pt x="2277" y="5"/>
                        </a:moveTo>
                        <a:cubicBezTo>
                          <a:pt x="2274" y="6"/>
                          <a:pt x="2277" y="6"/>
                          <a:pt x="2299" y="7"/>
                        </a:cubicBezTo>
                        <a:cubicBezTo>
                          <a:pt x="2295" y="7"/>
                          <a:pt x="2291" y="7"/>
                          <a:pt x="2287" y="7"/>
                        </a:cubicBezTo>
                        <a:cubicBezTo>
                          <a:pt x="2267" y="7"/>
                          <a:pt x="2248" y="7"/>
                          <a:pt x="2231" y="7"/>
                        </a:cubicBezTo>
                        <a:cubicBezTo>
                          <a:pt x="2213" y="8"/>
                          <a:pt x="2196" y="8"/>
                          <a:pt x="2182" y="8"/>
                        </a:cubicBezTo>
                        <a:cubicBezTo>
                          <a:pt x="2181" y="8"/>
                          <a:pt x="2180" y="8"/>
                          <a:pt x="2179" y="8"/>
                        </a:cubicBezTo>
                        <a:cubicBezTo>
                          <a:pt x="2173" y="9"/>
                          <a:pt x="2166" y="9"/>
                          <a:pt x="2158" y="10"/>
                        </a:cubicBezTo>
                        <a:cubicBezTo>
                          <a:pt x="2161" y="11"/>
                          <a:pt x="2161" y="12"/>
                          <a:pt x="2145" y="13"/>
                        </a:cubicBezTo>
                        <a:cubicBezTo>
                          <a:pt x="2241" y="12"/>
                          <a:pt x="2300" y="9"/>
                          <a:pt x="2360" y="6"/>
                        </a:cubicBezTo>
                        <a:cubicBezTo>
                          <a:pt x="2339" y="6"/>
                          <a:pt x="2316" y="6"/>
                          <a:pt x="2291" y="5"/>
                        </a:cubicBezTo>
                        <a:cubicBezTo>
                          <a:pt x="2286" y="5"/>
                          <a:pt x="2282" y="5"/>
                          <a:pt x="2277" y="5"/>
                        </a:cubicBezTo>
                        <a:moveTo>
                          <a:pt x="448" y="5"/>
                        </a:moveTo>
                        <a:cubicBezTo>
                          <a:pt x="438" y="6"/>
                          <a:pt x="435" y="7"/>
                          <a:pt x="433" y="9"/>
                        </a:cubicBezTo>
                        <a:cubicBezTo>
                          <a:pt x="416" y="8"/>
                          <a:pt x="403" y="8"/>
                          <a:pt x="391" y="8"/>
                        </a:cubicBezTo>
                        <a:cubicBezTo>
                          <a:pt x="379" y="8"/>
                          <a:pt x="367" y="8"/>
                          <a:pt x="355" y="9"/>
                        </a:cubicBezTo>
                        <a:cubicBezTo>
                          <a:pt x="341" y="11"/>
                          <a:pt x="314" y="13"/>
                          <a:pt x="335" y="14"/>
                        </a:cubicBezTo>
                        <a:cubicBezTo>
                          <a:pt x="338" y="15"/>
                          <a:pt x="342" y="15"/>
                          <a:pt x="348" y="15"/>
                        </a:cubicBezTo>
                        <a:cubicBezTo>
                          <a:pt x="357" y="15"/>
                          <a:pt x="367" y="14"/>
                          <a:pt x="377" y="14"/>
                        </a:cubicBezTo>
                        <a:cubicBezTo>
                          <a:pt x="362" y="13"/>
                          <a:pt x="349" y="12"/>
                          <a:pt x="341" y="12"/>
                        </a:cubicBezTo>
                        <a:cubicBezTo>
                          <a:pt x="417" y="10"/>
                          <a:pt x="417" y="10"/>
                          <a:pt x="417" y="10"/>
                        </a:cubicBezTo>
                        <a:cubicBezTo>
                          <a:pt x="426" y="11"/>
                          <a:pt x="419" y="12"/>
                          <a:pt x="407" y="13"/>
                        </a:cubicBezTo>
                        <a:cubicBezTo>
                          <a:pt x="407" y="13"/>
                          <a:pt x="407" y="13"/>
                          <a:pt x="407" y="13"/>
                        </a:cubicBezTo>
                        <a:cubicBezTo>
                          <a:pt x="412" y="12"/>
                          <a:pt x="416" y="12"/>
                          <a:pt x="420" y="12"/>
                        </a:cubicBezTo>
                        <a:cubicBezTo>
                          <a:pt x="447" y="13"/>
                          <a:pt x="433" y="15"/>
                          <a:pt x="413" y="16"/>
                        </a:cubicBezTo>
                        <a:cubicBezTo>
                          <a:pt x="409" y="16"/>
                          <a:pt x="405" y="15"/>
                          <a:pt x="400" y="15"/>
                        </a:cubicBezTo>
                        <a:cubicBezTo>
                          <a:pt x="397" y="16"/>
                          <a:pt x="397" y="16"/>
                          <a:pt x="397" y="16"/>
                        </a:cubicBezTo>
                        <a:cubicBezTo>
                          <a:pt x="396" y="15"/>
                          <a:pt x="396" y="15"/>
                          <a:pt x="396" y="15"/>
                        </a:cubicBezTo>
                        <a:cubicBezTo>
                          <a:pt x="393" y="15"/>
                          <a:pt x="389" y="15"/>
                          <a:pt x="386" y="14"/>
                        </a:cubicBezTo>
                        <a:cubicBezTo>
                          <a:pt x="386" y="14"/>
                          <a:pt x="386" y="14"/>
                          <a:pt x="386" y="14"/>
                        </a:cubicBezTo>
                        <a:cubicBezTo>
                          <a:pt x="386" y="14"/>
                          <a:pt x="386" y="14"/>
                          <a:pt x="386" y="14"/>
                        </a:cubicBezTo>
                        <a:cubicBezTo>
                          <a:pt x="380" y="15"/>
                          <a:pt x="374" y="15"/>
                          <a:pt x="369" y="16"/>
                        </a:cubicBezTo>
                        <a:cubicBezTo>
                          <a:pt x="405" y="17"/>
                          <a:pt x="454" y="19"/>
                          <a:pt x="459" y="19"/>
                        </a:cubicBezTo>
                        <a:cubicBezTo>
                          <a:pt x="461" y="19"/>
                          <a:pt x="463" y="18"/>
                          <a:pt x="465" y="18"/>
                        </a:cubicBezTo>
                        <a:cubicBezTo>
                          <a:pt x="457" y="18"/>
                          <a:pt x="448" y="18"/>
                          <a:pt x="438" y="17"/>
                        </a:cubicBezTo>
                        <a:cubicBezTo>
                          <a:pt x="442" y="17"/>
                          <a:pt x="446" y="17"/>
                          <a:pt x="451" y="17"/>
                        </a:cubicBezTo>
                        <a:cubicBezTo>
                          <a:pt x="456" y="17"/>
                          <a:pt x="462" y="17"/>
                          <a:pt x="467" y="17"/>
                        </a:cubicBezTo>
                        <a:cubicBezTo>
                          <a:pt x="477" y="14"/>
                          <a:pt x="470" y="8"/>
                          <a:pt x="448" y="5"/>
                        </a:cubicBezTo>
                        <a:moveTo>
                          <a:pt x="1815" y="3"/>
                        </a:moveTo>
                        <a:cubicBezTo>
                          <a:pt x="1803" y="3"/>
                          <a:pt x="1808" y="5"/>
                          <a:pt x="1818" y="6"/>
                        </a:cubicBezTo>
                        <a:cubicBezTo>
                          <a:pt x="1806" y="6"/>
                          <a:pt x="1795" y="6"/>
                          <a:pt x="1787" y="7"/>
                        </a:cubicBezTo>
                        <a:cubicBezTo>
                          <a:pt x="1781" y="6"/>
                          <a:pt x="1773" y="6"/>
                          <a:pt x="1763" y="6"/>
                        </a:cubicBezTo>
                        <a:cubicBezTo>
                          <a:pt x="1758" y="6"/>
                          <a:pt x="1752" y="6"/>
                          <a:pt x="1746" y="6"/>
                        </a:cubicBezTo>
                        <a:cubicBezTo>
                          <a:pt x="1740" y="6"/>
                          <a:pt x="1734" y="6"/>
                          <a:pt x="1729" y="6"/>
                        </a:cubicBezTo>
                        <a:cubicBezTo>
                          <a:pt x="1718" y="6"/>
                          <a:pt x="1708" y="6"/>
                          <a:pt x="1699" y="5"/>
                        </a:cubicBezTo>
                        <a:cubicBezTo>
                          <a:pt x="1691" y="5"/>
                          <a:pt x="1663" y="6"/>
                          <a:pt x="1634" y="6"/>
                        </a:cubicBezTo>
                        <a:cubicBezTo>
                          <a:pt x="1628" y="7"/>
                          <a:pt x="1620" y="10"/>
                          <a:pt x="1621" y="10"/>
                        </a:cubicBezTo>
                        <a:cubicBezTo>
                          <a:pt x="1631" y="8"/>
                          <a:pt x="1740" y="7"/>
                          <a:pt x="1827" y="7"/>
                        </a:cubicBezTo>
                        <a:cubicBezTo>
                          <a:pt x="1850" y="7"/>
                          <a:pt x="1872" y="7"/>
                          <a:pt x="1890" y="7"/>
                        </a:cubicBezTo>
                        <a:cubicBezTo>
                          <a:pt x="1877" y="7"/>
                          <a:pt x="1877" y="7"/>
                          <a:pt x="1877" y="7"/>
                        </a:cubicBezTo>
                        <a:cubicBezTo>
                          <a:pt x="1865" y="8"/>
                          <a:pt x="1895" y="9"/>
                          <a:pt x="1924" y="9"/>
                        </a:cubicBezTo>
                        <a:cubicBezTo>
                          <a:pt x="1938" y="9"/>
                          <a:pt x="1952" y="8"/>
                          <a:pt x="1962" y="8"/>
                        </a:cubicBezTo>
                        <a:cubicBezTo>
                          <a:pt x="1959" y="8"/>
                          <a:pt x="1954" y="8"/>
                          <a:pt x="1948" y="8"/>
                        </a:cubicBezTo>
                        <a:cubicBezTo>
                          <a:pt x="1947" y="8"/>
                          <a:pt x="1946" y="8"/>
                          <a:pt x="1945" y="8"/>
                        </a:cubicBezTo>
                        <a:cubicBezTo>
                          <a:pt x="1943" y="8"/>
                          <a:pt x="1942" y="8"/>
                          <a:pt x="1940" y="8"/>
                        </a:cubicBezTo>
                        <a:cubicBezTo>
                          <a:pt x="1939" y="8"/>
                          <a:pt x="1938" y="8"/>
                          <a:pt x="1937" y="8"/>
                        </a:cubicBezTo>
                        <a:cubicBezTo>
                          <a:pt x="1946" y="9"/>
                          <a:pt x="1953" y="9"/>
                          <a:pt x="1960" y="9"/>
                        </a:cubicBezTo>
                        <a:cubicBezTo>
                          <a:pt x="1976" y="9"/>
                          <a:pt x="1988" y="8"/>
                          <a:pt x="2001" y="7"/>
                        </a:cubicBezTo>
                        <a:cubicBezTo>
                          <a:pt x="2013" y="6"/>
                          <a:pt x="2026" y="6"/>
                          <a:pt x="2042" y="6"/>
                        </a:cubicBezTo>
                        <a:cubicBezTo>
                          <a:pt x="2049" y="6"/>
                          <a:pt x="2058" y="6"/>
                          <a:pt x="2068" y="6"/>
                        </a:cubicBezTo>
                        <a:cubicBezTo>
                          <a:pt x="2062" y="6"/>
                          <a:pt x="2058" y="6"/>
                          <a:pt x="2053" y="6"/>
                        </a:cubicBezTo>
                        <a:cubicBezTo>
                          <a:pt x="2014" y="6"/>
                          <a:pt x="2006" y="8"/>
                          <a:pt x="2008" y="9"/>
                        </a:cubicBezTo>
                        <a:cubicBezTo>
                          <a:pt x="2051" y="8"/>
                          <a:pt x="2149" y="9"/>
                          <a:pt x="2129" y="5"/>
                        </a:cubicBezTo>
                        <a:cubicBezTo>
                          <a:pt x="2156" y="6"/>
                          <a:pt x="2180" y="5"/>
                          <a:pt x="2178" y="7"/>
                        </a:cubicBezTo>
                        <a:cubicBezTo>
                          <a:pt x="2267" y="5"/>
                          <a:pt x="2267" y="5"/>
                          <a:pt x="2267" y="5"/>
                        </a:cubicBezTo>
                        <a:cubicBezTo>
                          <a:pt x="2247" y="5"/>
                          <a:pt x="2227" y="5"/>
                          <a:pt x="2207" y="5"/>
                        </a:cubicBezTo>
                        <a:cubicBezTo>
                          <a:pt x="2204" y="5"/>
                          <a:pt x="2202" y="5"/>
                          <a:pt x="2199" y="5"/>
                        </a:cubicBezTo>
                        <a:cubicBezTo>
                          <a:pt x="2202" y="4"/>
                          <a:pt x="2207" y="4"/>
                          <a:pt x="2214" y="4"/>
                        </a:cubicBezTo>
                        <a:cubicBezTo>
                          <a:pt x="2222" y="4"/>
                          <a:pt x="2230" y="4"/>
                          <a:pt x="2237" y="5"/>
                        </a:cubicBezTo>
                        <a:cubicBezTo>
                          <a:pt x="2216" y="4"/>
                          <a:pt x="2194" y="3"/>
                          <a:pt x="2171" y="3"/>
                        </a:cubicBezTo>
                        <a:cubicBezTo>
                          <a:pt x="2144" y="3"/>
                          <a:pt x="2116" y="4"/>
                          <a:pt x="2089" y="4"/>
                        </a:cubicBezTo>
                        <a:cubicBezTo>
                          <a:pt x="2062" y="5"/>
                          <a:pt x="2035" y="5"/>
                          <a:pt x="2009" y="5"/>
                        </a:cubicBezTo>
                        <a:cubicBezTo>
                          <a:pt x="1993" y="5"/>
                          <a:pt x="1977" y="5"/>
                          <a:pt x="1962" y="5"/>
                        </a:cubicBezTo>
                        <a:cubicBezTo>
                          <a:pt x="1953" y="5"/>
                          <a:pt x="1945" y="5"/>
                          <a:pt x="1937" y="5"/>
                        </a:cubicBezTo>
                        <a:cubicBezTo>
                          <a:pt x="1928" y="5"/>
                          <a:pt x="1920" y="5"/>
                          <a:pt x="1912" y="5"/>
                        </a:cubicBezTo>
                        <a:cubicBezTo>
                          <a:pt x="1914" y="5"/>
                          <a:pt x="1915" y="5"/>
                          <a:pt x="1917" y="5"/>
                        </a:cubicBezTo>
                        <a:cubicBezTo>
                          <a:pt x="1915" y="5"/>
                          <a:pt x="1912" y="5"/>
                          <a:pt x="1908" y="5"/>
                        </a:cubicBezTo>
                        <a:cubicBezTo>
                          <a:pt x="1899" y="4"/>
                          <a:pt x="1890" y="4"/>
                          <a:pt x="1880" y="4"/>
                        </a:cubicBezTo>
                        <a:cubicBezTo>
                          <a:pt x="1888" y="4"/>
                          <a:pt x="1897" y="4"/>
                          <a:pt x="1904" y="5"/>
                        </a:cubicBezTo>
                        <a:cubicBezTo>
                          <a:pt x="1888" y="5"/>
                          <a:pt x="1864" y="5"/>
                          <a:pt x="1840" y="5"/>
                        </a:cubicBezTo>
                        <a:cubicBezTo>
                          <a:pt x="1830" y="3"/>
                          <a:pt x="1830" y="3"/>
                          <a:pt x="1830" y="3"/>
                        </a:cubicBezTo>
                        <a:cubicBezTo>
                          <a:pt x="1830" y="3"/>
                          <a:pt x="1830" y="3"/>
                          <a:pt x="1830" y="3"/>
                        </a:cubicBezTo>
                        <a:cubicBezTo>
                          <a:pt x="1828" y="3"/>
                          <a:pt x="1827" y="3"/>
                          <a:pt x="1825" y="3"/>
                        </a:cubicBezTo>
                        <a:cubicBezTo>
                          <a:pt x="1821" y="3"/>
                          <a:pt x="1818" y="3"/>
                          <a:pt x="1815" y="3"/>
                        </a:cubicBezTo>
                        <a:moveTo>
                          <a:pt x="523" y="2"/>
                        </a:moveTo>
                        <a:cubicBezTo>
                          <a:pt x="490" y="2"/>
                          <a:pt x="470" y="3"/>
                          <a:pt x="457" y="4"/>
                        </a:cubicBezTo>
                        <a:cubicBezTo>
                          <a:pt x="471" y="4"/>
                          <a:pt x="491" y="6"/>
                          <a:pt x="504" y="6"/>
                        </a:cubicBezTo>
                        <a:cubicBezTo>
                          <a:pt x="516" y="6"/>
                          <a:pt x="528" y="7"/>
                          <a:pt x="538" y="7"/>
                        </a:cubicBezTo>
                        <a:cubicBezTo>
                          <a:pt x="554" y="7"/>
                          <a:pt x="567" y="6"/>
                          <a:pt x="581" y="6"/>
                        </a:cubicBezTo>
                        <a:cubicBezTo>
                          <a:pt x="595" y="5"/>
                          <a:pt x="608" y="5"/>
                          <a:pt x="623" y="5"/>
                        </a:cubicBezTo>
                        <a:cubicBezTo>
                          <a:pt x="627" y="5"/>
                          <a:pt x="632" y="5"/>
                          <a:pt x="636" y="5"/>
                        </a:cubicBezTo>
                        <a:cubicBezTo>
                          <a:pt x="601" y="6"/>
                          <a:pt x="601" y="6"/>
                          <a:pt x="601" y="6"/>
                        </a:cubicBezTo>
                        <a:cubicBezTo>
                          <a:pt x="603" y="6"/>
                          <a:pt x="608" y="7"/>
                          <a:pt x="616" y="7"/>
                        </a:cubicBezTo>
                        <a:cubicBezTo>
                          <a:pt x="634" y="7"/>
                          <a:pt x="663" y="6"/>
                          <a:pt x="679" y="6"/>
                        </a:cubicBezTo>
                        <a:cubicBezTo>
                          <a:pt x="674" y="5"/>
                          <a:pt x="673" y="5"/>
                          <a:pt x="687" y="4"/>
                        </a:cubicBezTo>
                        <a:cubicBezTo>
                          <a:pt x="674" y="4"/>
                          <a:pt x="661" y="4"/>
                          <a:pt x="650" y="4"/>
                        </a:cubicBezTo>
                        <a:cubicBezTo>
                          <a:pt x="636" y="4"/>
                          <a:pt x="624" y="4"/>
                          <a:pt x="612" y="4"/>
                        </a:cubicBezTo>
                        <a:cubicBezTo>
                          <a:pt x="600" y="4"/>
                          <a:pt x="589" y="4"/>
                          <a:pt x="578" y="4"/>
                        </a:cubicBezTo>
                        <a:cubicBezTo>
                          <a:pt x="560" y="4"/>
                          <a:pt x="542" y="4"/>
                          <a:pt x="523" y="6"/>
                        </a:cubicBezTo>
                        <a:cubicBezTo>
                          <a:pt x="514" y="4"/>
                          <a:pt x="539" y="4"/>
                          <a:pt x="531" y="3"/>
                        </a:cubicBezTo>
                        <a:cubicBezTo>
                          <a:pt x="527" y="3"/>
                          <a:pt x="517" y="4"/>
                          <a:pt x="509" y="4"/>
                        </a:cubicBezTo>
                        <a:cubicBezTo>
                          <a:pt x="505" y="4"/>
                          <a:pt x="502" y="4"/>
                          <a:pt x="500" y="4"/>
                        </a:cubicBezTo>
                        <a:cubicBezTo>
                          <a:pt x="492" y="3"/>
                          <a:pt x="511" y="3"/>
                          <a:pt x="523" y="2"/>
                        </a:cubicBezTo>
                        <a:moveTo>
                          <a:pt x="2555" y="8"/>
                        </a:moveTo>
                        <a:cubicBezTo>
                          <a:pt x="2554" y="7"/>
                          <a:pt x="2553" y="7"/>
                          <a:pt x="2549" y="7"/>
                        </a:cubicBezTo>
                        <a:cubicBezTo>
                          <a:pt x="2560" y="7"/>
                          <a:pt x="2560" y="7"/>
                          <a:pt x="2555" y="8"/>
                        </a:cubicBezTo>
                        <a:moveTo>
                          <a:pt x="2590" y="7"/>
                        </a:moveTo>
                        <a:cubicBezTo>
                          <a:pt x="2551" y="6"/>
                          <a:pt x="2551" y="6"/>
                          <a:pt x="2551" y="6"/>
                        </a:cubicBezTo>
                        <a:cubicBezTo>
                          <a:pt x="2569" y="6"/>
                          <a:pt x="2581" y="7"/>
                          <a:pt x="2590" y="7"/>
                        </a:cubicBezTo>
                        <a:moveTo>
                          <a:pt x="2702" y="0"/>
                        </a:moveTo>
                        <a:cubicBezTo>
                          <a:pt x="2680" y="0"/>
                          <a:pt x="2656" y="0"/>
                          <a:pt x="2632" y="1"/>
                        </a:cubicBezTo>
                        <a:cubicBezTo>
                          <a:pt x="2609" y="1"/>
                          <a:pt x="2587" y="1"/>
                          <a:pt x="2567" y="1"/>
                        </a:cubicBezTo>
                        <a:cubicBezTo>
                          <a:pt x="2559" y="1"/>
                          <a:pt x="2551" y="1"/>
                          <a:pt x="2543" y="1"/>
                        </a:cubicBezTo>
                        <a:cubicBezTo>
                          <a:pt x="2541" y="3"/>
                          <a:pt x="2541" y="3"/>
                          <a:pt x="2541" y="3"/>
                        </a:cubicBezTo>
                        <a:cubicBezTo>
                          <a:pt x="2537" y="3"/>
                          <a:pt x="2533" y="3"/>
                          <a:pt x="2529" y="3"/>
                        </a:cubicBezTo>
                        <a:cubicBezTo>
                          <a:pt x="2488" y="3"/>
                          <a:pt x="2448" y="3"/>
                          <a:pt x="2396" y="4"/>
                        </a:cubicBezTo>
                        <a:cubicBezTo>
                          <a:pt x="2398" y="5"/>
                          <a:pt x="2398" y="5"/>
                          <a:pt x="2398" y="5"/>
                        </a:cubicBezTo>
                        <a:cubicBezTo>
                          <a:pt x="2491" y="7"/>
                          <a:pt x="2491" y="7"/>
                          <a:pt x="2491" y="7"/>
                        </a:cubicBezTo>
                        <a:cubicBezTo>
                          <a:pt x="2495" y="6"/>
                          <a:pt x="2495" y="6"/>
                          <a:pt x="2495" y="6"/>
                        </a:cubicBezTo>
                        <a:cubicBezTo>
                          <a:pt x="2512" y="8"/>
                          <a:pt x="2512" y="8"/>
                          <a:pt x="2512" y="8"/>
                        </a:cubicBezTo>
                        <a:cubicBezTo>
                          <a:pt x="2523" y="8"/>
                          <a:pt x="2530" y="7"/>
                          <a:pt x="2534" y="7"/>
                        </a:cubicBezTo>
                        <a:cubicBezTo>
                          <a:pt x="2534" y="7"/>
                          <a:pt x="2535" y="7"/>
                          <a:pt x="2535" y="7"/>
                        </a:cubicBezTo>
                        <a:cubicBezTo>
                          <a:pt x="2538" y="8"/>
                          <a:pt x="2535" y="8"/>
                          <a:pt x="2530" y="8"/>
                        </a:cubicBezTo>
                        <a:cubicBezTo>
                          <a:pt x="2540" y="8"/>
                          <a:pt x="2550" y="8"/>
                          <a:pt x="2555" y="8"/>
                        </a:cubicBezTo>
                        <a:cubicBezTo>
                          <a:pt x="2557" y="9"/>
                          <a:pt x="2550" y="10"/>
                          <a:pt x="2539" y="11"/>
                        </a:cubicBezTo>
                        <a:cubicBezTo>
                          <a:pt x="2547" y="11"/>
                          <a:pt x="2554" y="12"/>
                          <a:pt x="2560" y="12"/>
                        </a:cubicBezTo>
                        <a:cubicBezTo>
                          <a:pt x="2597" y="10"/>
                          <a:pt x="2624" y="9"/>
                          <a:pt x="2590" y="7"/>
                        </a:cubicBezTo>
                        <a:cubicBezTo>
                          <a:pt x="2648" y="9"/>
                          <a:pt x="2648" y="9"/>
                          <a:pt x="2648" y="9"/>
                        </a:cubicBezTo>
                        <a:cubicBezTo>
                          <a:pt x="2716" y="6"/>
                          <a:pt x="2704" y="6"/>
                          <a:pt x="2787" y="4"/>
                        </a:cubicBezTo>
                        <a:cubicBezTo>
                          <a:pt x="2792" y="5"/>
                          <a:pt x="2770" y="6"/>
                          <a:pt x="2785" y="7"/>
                        </a:cubicBezTo>
                        <a:cubicBezTo>
                          <a:pt x="2797" y="6"/>
                          <a:pt x="2809" y="6"/>
                          <a:pt x="2822" y="6"/>
                        </a:cubicBezTo>
                        <a:cubicBezTo>
                          <a:pt x="2828" y="6"/>
                          <a:pt x="2834" y="6"/>
                          <a:pt x="2840" y="6"/>
                        </a:cubicBezTo>
                        <a:cubicBezTo>
                          <a:pt x="2849" y="6"/>
                          <a:pt x="2859" y="7"/>
                          <a:pt x="2868" y="7"/>
                        </a:cubicBezTo>
                        <a:cubicBezTo>
                          <a:pt x="2879" y="7"/>
                          <a:pt x="2890" y="7"/>
                          <a:pt x="2900" y="8"/>
                        </a:cubicBezTo>
                        <a:cubicBezTo>
                          <a:pt x="2900" y="23"/>
                          <a:pt x="2899" y="36"/>
                          <a:pt x="2899" y="47"/>
                        </a:cubicBezTo>
                        <a:cubicBezTo>
                          <a:pt x="2899" y="56"/>
                          <a:pt x="2899" y="62"/>
                          <a:pt x="2900" y="65"/>
                        </a:cubicBezTo>
                        <a:cubicBezTo>
                          <a:pt x="2900" y="114"/>
                          <a:pt x="2902" y="85"/>
                          <a:pt x="2903" y="116"/>
                        </a:cubicBezTo>
                        <a:cubicBezTo>
                          <a:pt x="2903" y="116"/>
                          <a:pt x="2903" y="115"/>
                          <a:pt x="2902" y="115"/>
                        </a:cubicBezTo>
                        <a:cubicBezTo>
                          <a:pt x="2902" y="115"/>
                          <a:pt x="2902" y="116"/>
                          <a:pt x="2902" y="121"/>
                        </a:cubicBezTo>
                        <a:cubicBezTo>
                          <a:pt x="2904" y="158"/>
                          <a:pt x="2904" y="158"/>
                          <a:pt x="2904" y="158"/>
                        </a:cubicBezTo>
                        <a:cubicBezTo>
                          <a:pt x="2904" y="160"/>
                          <a:pt x="2904" y="161"/>
                          <a:pt x="2904" y="161"/>
                        </a:cubicBezTo>
                        <a:cubicBezTo>
                          <a:pt x="2903" y="161"/>
                          <a:pt x="2903" y="158"/>
                          <a:pt x="2903" y="155"/>
                        </a:cubicBezTo>
                        <a:cubicBezTo>
                          <a:pt x="2903" y="151"/>
                          <a:pt x="2903" y="148"/>
                          <a:pt x="2902" y="148"/>
                        </a:cubicBezTo>
                        <a:cubicBezTo>
                          <a:pt x="2902" y="148"/>
                          <a:pt x="2902" y="152"/>
                          <a:pt x="2902" y="165"/>
                        </a:cubicBezTo>
                        <a:cubicBezTo>
                          <a:pt x="2902" y="186"/>
                          <a:pt x="2902" y="204"/>
                          <a:pt x="2903" y="220"/>
                        </a:cubicBezTo>
                        <a:cubicBezTo>
                          <a:pt x="2903" y="199"/>
                          <a:pt x="2903" y="177"/>
                          <a:pt x="2904" y="155"/>
                        </a:cubicBezTo>
                        <a:cubicBezTo>
                          <a:pt x="2904" y="126"/>
                          <a:pt x="2903" y="96"/>
                          <a:pt x="2904" y="47"/>
                        </a:cubicBezTo>
                        <a:cubicBezTo>
                          <a:pt x="2905" y="38"/>
                          <a:pt x="2905" y="38"/>
                          <a:pt x="2905" y="38"/>
                        </a:cubicBezTo>
                        <a:cubicBezTo>
                          <a:pt x="2905" y="34"/>
                          <a:pt x="2905" y="29"/>
                          <a:pt x="2905" y="25"/>
                        </a:cubicBezTo>
                        <a:cubicBezTo>
                          <a:pt x="2905" y="18"/>
                          <a:pt x="2905" y="10"/>
                          <a:pt x="2905" y="2"/>
                        </a:cubicBezTo>
                        <a:cubicBezTo>
                          <a:pt x="2892" y="2"/>
                          <a:pt x="2878" y="2"/>
                          <a:pt x="2863" y="2"/>
                        </a:cubicBezTo>
                        <a:cubicBezTo>
                          <a:pt x="2853" y="2"/>
                          <a:pt x="2842" y="2"/>
                          <a:pt x="2832" y="2"/>
                        </a:cubicBezTo>
                        <a:cubicBezTo>
                          <a:pt x="2827" y="2"/>
                          <a:pt x="2821" y="2"/>
                          <a:pt x="2816" y="2"/>
                        </a:cubicBezTo>
                        <a:cubicBezTo>
                          <a:pt x="2804" y="2"/>
                          <a:pt x="2795" y="2"/>
                          <a:pt x="2790" y="2"/>
                        </a:cubicBezTo>
                        <a:cubicBezTo>
                          <a:pt x="2774" y="1"/>
                          <a:pt x="2740" y="0"/>
                          <a:pt x="2702"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37"/>
                  <p:cNvSpPr>
                    <a:spLocks noEditPoints="1"/>
                  </p:cNvSpPr>
                  <p:nvPr/>
                </p:nvSpPr>
                <p:spPr bwMode="auto">
                  <a:xfrm>
                    <a:off x="1705" y="4028"/>
                    <a:ext cx="1" cy="24"/>
                  </a:xfrm>
                  <a:custGeom>
                    <a:avLst/>
                    <a:gdLst>
                      <a:gd name="T0" fmla="*/ 1 w 1"/>
                      <a:gd name="T1" fmla="*/ 9 h 18"/>
                      <a:gd name="T2" fmla="*/ 0 w 1"/>
                      <a:gd name="T3" fmla="*/ 9 h 18"/>
                      <a:gd name="T4" fmla="*/ 1 w 1"/>
                      <a:gd name="T5" fmla="*/ 16 h 18"/>
                      <a:gd name="T6" fmla="*/ 1 w 1"/>
                      <a:gd name="T7" fmla="*/ 9 h 18"/>
                      <a:gd name="T8" fmla="*/ 1 w 1"/>
                      <a:gd name="T9" fmla="*/ 0 h 18"/>
                      <a:gd name="T10" fmla="*/ 1 w 1"/>
                      <a:gd name="T11" fmla="*/ 1 h 18"/>
                      <a:gd name="T12" fmla="*/ 0 w 1"/>
                      <a:gd name="T13" fmla="*/ 6 h 18"/>
                      <a:gd name="T14" fmla="*/ 0 w 1"/>
                      <a:gd name="T15" fmla="*/ 7 h 18"/>
                      <a:gd name="T16" fmla="*/ 0 w 1"/>
                      <a:gd name="T17" fmla="*/ 8 h 18"/>
                      <a:gd name="T18" fmla="*/ 1 w 1"/>
                      <a:gd name="T19" fmla="*/ 8 h 18"/>
                      <a:gd name="T20" fmla="*/ 1 w 1"/>
                      <a:gd name="T21" fmla="*/ 6 h 18"/>
                      <a:gd name="T22" fmla="*/ 1 w 1"/>
                      <a:gd name="T23" fmla="*/ 6 h 18"/>
                      <a:gd name="T24" fmla="*/ 1 w 1"/>
                      <a:gd name="T25" fmla="*/ 2 h 18"/>
                      <a:gd name="T26" fmla="*/ 1 w 1"/>
                      <a:gd name="T27" fmla="*/ 1 h 18"/>
                      <a:gd name="T28" fmla="*/ 1 w 1"/>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8">
                        <a:moveTo>
                          <a:pt x="1" y="9"/>
                        </a:moveTo>
                        <a:cubicBezTo>
                          <a:pt x="1" y="9"/>
                          <a:pt x="0" y="9"/>
                          <a:pt x="0" y="9"/>
                        </a:cubicBezTo>
                        <a:cubicBezTo>
                          <a:pt x="0" y="18"/>
                          <a:pt x="1" y="14"/>
                          <a:pt x="1" y="16"/>
                        </a:cubicBezTo>
                        <a:cubicBezTo>
                          <a:pt x="1" y="13"/>
                          <a:pt x="1" y="11"/>
                          <a:pt x="1" y="9"/>
                        </a:cubicBezTo>
                        <a:moveTo>
                          <a:pt x="1" y="0"/>
                        </a:moveTo>
                        <a:cubicBezTo>
                          <a:pt x="1" y="0"/>
                          <a:pt x="1" y="1"/>
                          <a:pt x="1" y="1"/>
                        </a:cubicBezTo>
                        <a:cubicBezTo>
                          <a:pt x="1" y="4"/>
                          <a:pt x="0" y="5"/>
                          <a:pt x="0" y="6"/>
                        </a:cubicBezTo>
                        <a:cubicBezTo>
                          <a:pt x="1" y="6"/>
                          <a:pt x="0" y="7"/>
                          <a:pt x="0" y="7"/>
                        </a:cubicBezTo>
                        <a:cubicBezTo>
                          <a:pt x="0" y="7"/>
                          <a:pt x="0" y="8"/>
                          <a:pt x="0" y="8"/>
                        </a:cubicBezTo>
                        <a:cubicBezTo>
                          <a:pt x="1" y="8"/>
                          <a:pt x="1" y="8"/>
                          <a:pt x="1" y="8"/>
                        </a:cubicBezTo>
                        <a:cubicBezTo>
                          <a:pt x="1" y="7"/>
                          <a:pt x="1" y="6"/>
                          <a:pt x="1" y="6"/>
                        </a:cubicBezTo>
                        <a:cubicBezTo>
                          <a:pt x="1" y="6"/>
                          <a:pt x="1" y="6"/>
                          <a:pt x="1" y="6"/>
                        </a:cubicBezTo>
                        <a:cubicBezTo>
                          <a:pt x="1" y="2"/>
                          <a:pt x="1" y="2"/>
                          <a:pt x="1" y="2"/>
                        </a:cubicBezTo>
                        <a:cubicBezTo>
                          <a:pt x="1" y="2"/>
                          <a:pt x="1" y="1"/>
                          <a:pt x="1" y="1"/>
                        </a:cubicBezTo>
                        <a:cubicBezTo>
                          <a:pt x="1" y="1"/>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38"/>
                  <p:cNvSpPr>
                    <a:spLocks/>
                  </p:cNvSpPr>
                  <p:nvPr/>
                </p:nvSpPr>
                <p:spPr bwMode="auto">
                  <a:xfrm>
                    <a:off x="1698" y="3610"/>
                    <a:ext cx="3" cy="55"/>
                  </a:xfrm>
                  <a:custGeom>
                    <a:avLst/>
                    <a:gdLst>
                      <a:gd name="T0" fmla="*/ 0 w 3"/>
                      <a:gd name="T1" fmla="*/ 0 h 55"/>
                      <a:gd name="T2" fmla="*/ 1 w 3"/>
                      <a:gd name="T3" fmla="*/ 49 h 55"/>
                      <a:gd name="T4" fmla="*/ 3 w 3"/>
                      <a:gd name="T5" fmla="*/ 55 h 55"/>
                      <a:gd name="T6" fmla="*/ 0 w 3"/>
                      <a:gd name="T7" fmla="*/ 0 h 55"/>
                    </a:gdLst>
                    <a:ahLst/>
                    <a:cxnLst>
                      <a:cxn ang="0">
                        <a:pos x="T0" y="T1"/>
                      </a:cxn>
                      <a:cxn ang="0">
                        <a:pos x="T2" y="T3"/>
                      </a:cxn>
                      <a:cxn ang="0">
                        <a:pos x="T4" y="T5"/>
                      </a:cxn>
                      <a:cxn ang="0">
                        <a:pos x="T6" y="T7"/>
                      </a:cxn>
                    </a:cxnLst>
                    <a:rect l="0" t="0" r="r" b="b"/>
                    <a:pathLst>
                      <a:path w="3" h="55">
                        <a:moveTo>
                          <a:pt x="0" y="0"/>
                        </a:moveTo>
                        <a:lnTo>
                          <a:pt x="1" y="49"/>
                        </a:lnTo>
                        <a:lnTo>
                          <a:pt x="3" y="55"/>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39"/>
                  <p:cNvSpPr>
                    <a:spLocks/>
                  </p:cNvSpPr>
                  <p:nvPr/>
                </p:nvSpPr>
                <p:spPr bwMode="auto">
                  <a:xfrm>
                    <a:off x="1698" y="3610"/>
                    <a:ext cx="3" cy="55"/>
                  </a:xfrm>
                  <a:custGeom>
                    <a:avLst/>
                    <a:gdLst>
                      <a:gd name="T0" fmla="*/ 0 w 3"/>
                      <a:gd name="T1" fmla="*/ 0 h 55"/>
                      <a:gd name="T2" fmla="*/ 1 w 3"/>
                      <a:gd name="T3" fmla="*/ 49 h 55"/>
                      <a:gd name="T4" fmla="*/ 3 w 3"/>
                      <a:gd name="T5" fmla="*/ 55 h 55"/>
                      <a:gd name="T6" fmla="*/ 0 w 3"/>
                      <a:gd name="T7" fmla="*/ 0 h 55"/>
                    </a:gdLst>
                    <a:ahLst/>
                    <a:cxnLst>
                      <a:cxn ang="0">
                        <a:pos x="T0" y="T1"/>
                      </a:cxn>
                      <a:cxn ang="0">
                        <a:pos x="T2" y="T3"/>
                      </a:cxn>
                      <a:cxn ang="0">
                        <a:pos x="T4" y="T5"/>
                      </a:cxn>
                      <a:cxn ang="0">
                        <a:pos x="T6" y="T7"/>
                      </a:cxn>
                    </a:cxnLst>
                    <a:rect l="0" t="0" r="r" b="b"/>
                    <a:pathLst>
                      <a:path w="3" h="55">
                        <a:moveTo>
                          <a:pt x="0" y="0"/>
                        </a:moveTo>
                        <a:lnTo>
                          <a:pt x="1" y="49"/>
                        </a:lnTo>
                        <a:lnTo>
                          <a:pt x="3" y="5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40"/>
                  <p:cNvSpPr>
                    <a:spLocks/>
                  </p:cNvSpPr>
                  <p:nvPr/>
                </p:nvSpPr>
                <p:spPr bwMode="auto">
                  <a:xfrm>
                    <a:off x="1695" y="3310"/>
                    <a:ext cx="6" cy="227"/>
                  </a:xfrm>
                  <a:custGeom>
                    <a:avLst/>
                    <a:gdLst>
                      <a:gd name="T0" fmla="*/ 3 w 4"/>
                      <a:gd name="T1" fmla="*/ 0 h 171"/>
                      <a:gd name="T2" fmla="*/ 2 w 4"/>
                      <a:gd name="T3" fmla="*/ 142 h 171"/>
                      <a:gd name="T4" fmla="*/ 2 w 4"/>
                      <a:gd name="T5" fmla="*/ 150 h 171"/>
                      <a:gd name="T6" fmla="*/ 4 w 4"/>
                      <a:gd name="T7" fmla="*/ 171 h 171"/>
                      <a:gd name="T8" fmla="*/ 4 w 4"/>
                      <a:gd name="T9" fmla="*/ 148 h 171"/>
                      <a:gd name="T10" fmla="*/ 3 w 4"/>
                      <a:gd name="T11" fmla="*/ 93 h 171"/>
                      <a:gd name="T12" fmla="*/ 3 w 4"/>
                      <a:gd name="T13" fmla="*/ 97 h 171"/>
                      <a:gd name="T14" fmla="*/ 3 w 4"/>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71">
                        <a:moveTo>
                          <a:pt x="3" y="0"/>
                        </a:moveTo>
                        <a:cubicBezTo>
                          <a:pt x="0" y="25"/>
                          <a:pt x="3" y="95"/>
                          <a:pt x="2" y="142"/>
                        </a:cubicBezTo>
                        <a:cubicBezTo>
                          <a:pt x="2" y="150"/>
                          <a:pt x="2" y="150"/>
                          <a:pt x="2" y="150"/>
                        </a:cubicBezTo>
                        <a:cubicBezTo>
                          <a:pt x="4" y="171"/>
                          <a:pt x="4" y="171"/>
                          <a:pt x="4" y="171"/>
                        </a:cubicBezTo>
                        <a:cubicBezTo>
                          <a:pt x="4" y="163"/>
                          <a:pt x="4" y="156"/>
                          <a:pt x="4" y="148"/>
                        </a:cubicBezTo>
                        <a:cubicBezTo>
                          <a:pt x="3" y="143"/>
                          <a:pt x="2" y="134"/>
                          <a:pt x="3" y="93"/>
                        </a:cubicBezTo>
                        <a:cubicBezTo>
                          <a:pt x="3" y="97"/>
                          <a:pt x="3" y="97"/>
                          <a:pt x="3" y="97"/>
                        </a:cubicBezTo>
                        <a:cubicBezTo>
                          <a:pt x="3" y="60"/>
                          <a:pt x="2" y="24"/>
                          <a:pt x="3"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41"/>
                  <p:cNvSpPr>
                    <a:spLocks/>
                  </p:cNvSpPr>
                  <p:nvPr/>
                </p:nvSpPr>
                <p:spPr bwMode="auto">
                  <a:xfrm>
                    <a:off x="1707" y="2979"/>
                    <a:ext cx="0" cy="15"/>
                  </a:xfrm>
                  <a:custGeom>
                    <a:avLst/>
                    <a:gdLst>
                      <a:gd name="T0" fmla="*/ 0 h 11"/>
                      <a:gd name="T1" fmla="*/ 1 h 11"/>
                      <a:gd name="T2" fmla="*/ 11 h 11"/>
                      <a:gd name="T3" fmla="*/ 0 h 11"/>
                    </a:gdLst>
                    <a:ahLst/>
                    <a:cxnLst>
                      <a:cxn ang="0">
                        <a:pos x="0" y="T0"/>
                      </a:cxn>
                      <a:cxn ang="0">
                        <a:pos x="0" y="T1"/>
                      </a:cxn>
                      <a:cxn ang="0">
                        <a:pos x="0" y="T2"/>
                      </a:cxn>
                      <a:cxn ang="0">
                        <a:pos x="0" y="T3"/>
                      </a:cxn>
                    </a:cxnLst>
                    <a:rect l="0" t="0" r="r" b="b"/>
                    <a:pathLst>
                      <a:path h="11">
                        <a:moveTo>
                          <a:pt x="0" y="0"/>
                        </a:moveTo>
                        <a:cubicBezTo>
                          <a:pt x="0" y="0"/>
                          <a:pt x="0" y="0"/>
                          <a:pt x="0" y="1"/>
                        </a:cubicBezTo>
                        <a:cubicBezTo>
                          <a:pt x="0" y="4"/>
                          <a:pt x="0" y="7"/>
                          <a:pt x="0" y="1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42"/>
                  <p:cNvSpPr>
                    <a:spLocks/>
                  </p:cNvSpPr>
                  <p:nvPr/>
                </p:nvSpPr>
                <p:spPr bwMode="auto">
                  <a:xfrm>
                    <a:off x="1702" y="3065"/>
                    <a:ext cx="3" cy="64"/>
                  </a:xfrm>
                  <a:custGeom>
                    <a:avLst/>
                    <a:gdLst>
                      <a:gd name="T0" fmla="*/ 0 w 2"/>
                      <a:gd name="T1" fmla="*/ 0 h 48"/>
                      <a:gd name="T2" fmla="*/ 1 w 2"/>
                      <a:gd name="T3" fmla="*/ 48 h 48"/>
                      <a:gd name="T4" fmla="*/ 2 w 2"/>
                      <a:gd name="T5" fmla="*/ 39 h 48"/>
                      <a:gd name="T6" fmla="*/ 1 w 2"/>
                      <a:gd name="T7" fmla="*/ 17 h 48"/>
                      <a:gd name="T8" fmla="*/ 1 w 2"/>
                      <a:gd name="T9" fmla="*/ 18 h 48"/>
                      <a:gd name="T10" fmla="*/ 0 w 2"/>
                      <a:gd name="T11" fmla="*/ 0 h 48"/>
                    </a:gdLst>
                    <a:ahLst/>
                    <a:cxnLst>
                      <a:cxn ang="0">
                        <a:pos x="T0" y="T1"/>
                      </a:cxn>
                      <a:cxn ang="0">
                        <a:pos x="T2" y="T3"/>
                      </a:cxn>
                      <a:cxn ang="0">
                        <a:pos x="T4" y="T5"/>
                      </a:cxn>
                      <a:cxn ang="0">
                        <a:pos x="T6" y="T7"/>
                      </a:cxn>
                      <a:cxn ang="0">
                        <a:pos x="T8" y="T9"/>
                      </a:cxn>
                      <a:cxn ang="0">
                        <a:pos x="T10" y="T11"/>
                      </a:cxn>
                    </a:cxnLst>
                    <a:rect l="0" t="0" r="r" b="b"/>
                    <a:pathLst>
                      <a:path w="2" h="48">
                        <a:moveTo>
                          <a:pt x="0" y="0"/>
                        </a:moveTo>
                        <a:cubicBezTo>
                          <a:pt x="0" y="33"/>
                          <a:pt x="1" y="48"/>
                          <a:pt x="1" y="48"/>
                        </a:cubicBezTo>
                        <a:cubicBezTo>
                          <a:pt x="2" y="48"/>
                          <a:pt x="2" y="45"/>
                          <a:pt x="2" y="39"/>
                        </a:cubicBezTo>
                        <a:cubicBezTo>
                          <a:pt x="1" y="17"/>
                          <a:pt x="1" y="17"/>
                          <a:pt x="1" y="17"/>
                        </a:cubicBezTo>
                        <a:cubicBezTo>
                          <a:pt x="1" y="18"/>
                          <a:pt x="1" y="18"/>
                          <a:pt x="1" y="18"/>
                        </a:cubicBezTo>
                        <a:cubicBezTo>
                          <a:pt x="1" y="18"/>
                          <a:pt x="1" y="13"/>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43"/>
                  <p:cNvSpPr>
                    <a:spLocks/>
                  </p:cNvSpPr>
                  <p:nvPr/>
                </p:nvSpPr>
                <p:spPr bwMode="auto">
                  <a:xfrm>
                    <a:off x="1694" y="3292"/>
                    <a:ext cx="3" cy="68"/>
                  </a:xfrm>
                  <a:custGeom>
                    <a:avLst/>
                    <a:gdLst>
                      <a:gd name="T0" fmla="*/ 1 w 2"/>
                      <a:gd name="T1" fmla="*/ 0 h 51"/>
                      <a:gd name="T2" fmla="*/ 1 w 2"/>
                      <a:gd name="T3" fmla="*/ 0 h 51"/>
                      <a:gd name="T4" fmla="*/ 0 w 2"/>
                      <a:gd name="T5" fmla="*/ 27 h 51"/>
                      <a:gd name="T6" fmla="*/ 1 w 2"/>
                      <a:gd name="T7" fmla="*/ 51 h 51"/>
                      <a:gd name="T8" fmla="*/ 1 w 2"/>
                      <a:gd name="T9" fmla="*/ 0 h 51"/>
                    </a:gdLst>
                    <a:ahLst/>
                    <a:cxnLst>
                      <a:cxn ang="0">
                        <a:pos x="T0" y="T1"/>
                      </a:cxn>
                      <a:cxn ang="0">
                        <a:pos x="T2" y="T3"/>
                      </a:cxn>
                      <a:cxn ang="0">
                        <a:pos x="T4" y="T5"/>
                      </a:cxn>
                      <a:cxn ang="0">
                        <a:pos x="T6" y="T7"/>
                      </a:cxn>
                      <a:cxn ang="0">
                        <a:pos x="T8" y="T9"/>
                      </a:cxn>
                    </a:cxnLst>
                    <a:rect l="0" t="0" r="r" b="b"/>
                    <a:pathLst>
                      <a:path w="2" h="51">
                        <a:moveTo>
                          <a:pt x="1" y="0"/>
                        </a:moveTo>
                        <a:cubicBezTo>
                          <a:pt x="1" y="0"/>
                          <a:pt x="1" y="0"/>
                          <a:pt x="1" y="0"/>
                        </a:cubicBezTo>
                        <a:cubicBezTo>
                          <a:pt x="0" y="27"/>
                          <a:pt x="0" y="27"/>
                          <a:pt x="0" y="27"/>
                        </a:cubicBezTo>
                        <a:cubicBezTo>
                          <a:pt x="1" y="51"/>
                          <a:pt x="1" y="51"/>
                          <a:pt x="1" y="51"/>
                        </a:cubicBezTo>
                        <a:cubicBezTo>
                          <a:pt x="1" y="39"/>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44"/>
                  <p:cNvSpPr>
                    <a:spLocks/>
                  </p:cNvSpPr>
                  <p:nvPr/>
                </p:nvSpPr>
                <p:spPr bwMode="auto">
                  <a:xfrm>
                    <a:off x="1705" y="2698"/>
                    <a:ext cx="2" cy="46"/>
                  </a:xfrm>
                  <a:custGeom>
                    <a:avLst/>
                    <a:gdLst>
                      <a:gd name="T0" fmla="*/ 1 w 2"/>
                      <a:gd name="T1" fmla="*/ 0 h 35"/>
                      <a:gd name="T2" fmla="*/ 0 w 2"/>
                      <a:gd name="T3" fmla="*/ 8 h 35"/>
                      <a:gd name="T4" fmla="*/ 1 w 2"/>
                      <a:gd name="T5" fmla="*/ 35 h 35"/>
                      <a:gd name="T6" fmla="*/ 2 w 2"/>
                      <a:gd name="T7" fmla="*/ 12 h 35"/>
                      <a:gd name="T8" fmla="*/ 1 w 2"/>
                      <a:gd name="T9" fmla="*/ 0 h 35"/>
                    </a:gdLst>
                    <a:ahLst/>
                    <a:cxnLst>
                      <a:cxn ang="0">
                        <a:pos x="T0" y="T1"/>
                      </a:cxn>
                      <a:cxn ang="0">
                        <a:pos x="T2" y="T3"/>
                      </a:cxn>
                      <a:cxn ang="0">
                        <a:pos x="T4" y="T5"/>
                      </a:cxn>
                      <a:cxn ang="0">
                        <a:pos x="T6" y="T7"/>
                      </a:cxn>
                      <a:cxn ang="0">
                        <a:pos x="T8" y="T9"/>
                      </a:cxn>
                    </a:cxnLst>
                    <a:rect l="0" t="0" r="r" b="b"/>
                    <a:pathLst>
                      <a:path w="2" h="35">
                        <a:moveTo>
                          <a:pt x="1" y="0"/>
                        </a:moveTo>
                        <a:cubicBezTo>
                          <a:pt x="1" y="4"/>
                          <a:pt x="1" y="7"/>
                          <a:pt x="0" y="8"/>
                        </a:cubicBezTo>
                        <a:cubicBezTo>
                          <a:pt x="1" y="35"/>
                          <a:pt x="1" y="35"/>
                          <a:pt x="1" y="35"/>
                        </a:cubicBezTo>
                        <a:cubicBezTo>
                          <a:pt x="1" y="29"/>
                          <a:pt x="2" y="20"/>
                          <a:pt x="2" y="12"/>
                        </a:cubicBezTo>
                        <a:cubicBezTo>
                          <a:pt x="2" y="8"/>
                          <a:pt x="2" y="4"/>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45"/>
                  <p:cNvSpPr>
                    <a:spLocks/>
                  </p:cNvSpPr>
                  <p:nvPr/>
                </p:nvSpPr>
                <p:spPr bwMode="auto">
                  <a:xfrm>
                    <a:off x="1703" y="2654"/>
                    <a:ext cx="2" cy="54"/>
                  </a:xfrm>
                  <a:custGeom>
                    <a:avLst/>
                    <a:gdLst>
                      <a:gd name="T0" fmla="*/ 0 w 1"/>
                      <a:gd name="T1" fmla="*/ 0 h 41"/>
                      <a:gd name="T2" fmla="*/ 1 w 1"/>
                      <a:gd name="T3" fmla="*/ 41 h 41"/>
                      <a:gd name="T4" fmla="*/ 1 w 1"/>
                      <a:gd name="T5" fmla="*/ 41 h 41"/>
                      <a:gd name="T6" fmla="*/ 0 w 1"/>
                      <a:gd name="T7" fmla="*/ 0 h 41"/>
                    </a:gdLst>
                    <a:ahLst/>
                    <a:cxnLst>
                      <a:cxn ang="0">
                        <a:pos x="T0" y="T1"/>
                      </a:cxn>
                      <a:cxn ang="0">
                        <a:pos x="T2" y="T3"/>
                      </a:cxn>
                      <a:cxn ang="0">
                        <a:pos x="T4" y="T5"/>
                      </a:cxn>
                      <a:cxn ang="0">
                        <a:pos x="T6" y="T7"/>
                      </a:cxn>
                    </a:cxnLst>
                    <a:rect l="0" t="0" r="r" b="b"/>
                    <a:pathLst>
                      <a:path w="1" h="41">
                        <a:moveTo>
                          <a:pt x="0" y="0"/>
                        </a:moveTo>
                        <a:cubicBezTo>
                          <a:pt x="0" y="32"/>
                          <a:pt x="1" y="41"/>
                          <a:pt x="1" y="41"/>
                        </a:cubicBezTo>
                        <a:cubicBezTo>
                          <a:pt x="1" y="41"/>
                          <a:pt x="1" y="41"/>
                          <a:pt x="1" y="4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46"/>
                  <p:cNvSpPr>
                    <a:spLocks/>
                  </p:cNvSpPr>
                  <p:nvPr/>
                </p:nvSpPr>
                <p:spPr bwMode="auto">
                  <a:xfrm>
                    <a:off x="1699" y="2918"/>
                    <a:ext cx="3" cy="82"/>
                  </a:xfrm>
                  <a:custGeom>
                    <a:avLst/>
                    <a:gdLst>
                      <a:gd name="T0" fmla="*/ 0 w 2"/>
                      <a:gd name="T1" fmla="*/ 0 h 62"/>
                      <a:gd name="T2" fmla="*/ 0 w 2"/>
                      <a:gd name="T3" fmla="*/ 13 h 62"/>
                      <a:gd name="T4" fmla="*/ 2 w 2"/>
                      <a:gd name="T5" fmla="*/ 62 h 62"/>
                      <a:gd name="T6" fmla="*/ 2 w 2"/>
                      <a:gd name="T7" fmla="*/ 61 h 62"/>
                      <a:gd name="T8" fmla="*/ 0 w 2"/>
                      <a:gd name="T9" fmla="*/ 0 h 62"/>
                    </a:gdLst>
                    <a:ahLst/>
                    <a:cxnLst>
                      <a:cxn ang="0">
                        <a:pos x="T0" y="T1"/>
                      </a:cxn>
                      <a:cxn ang="0">
                        <a:pos x="T2" y="T3"/>
                      </a:cxn>
                      <a:cxn ang="0">
                        <a:pos x="T4" y="T5"/>
                      </a:cxn>
                      <a:cxn ang="0">
                        <a:pos x="T6" y="T7"/>
                      </a:cxn>
                      <a:cxn ang="0">
                        <a:pos x="T8" y="T9"/>
                      </a:cxn>
                    </a:cxnLst>
                    <a:rect l="0" t="0" r="r" b="b"/>
                    <a:pathLst>
                      <a:path w="2" h="62">
                        <a:moveTo>
                          <a:pt x="0" y="0"/>
                        </a:moveTo>
                        <a:cubicBezTo>
                          <a:pt x="0" y="13"/>
                          <a:pt x="0" y="13"/>
                          <a:pt x="0" y="13"/>
                        </a:cubicBezTo>
                        <a:cubicBezTo>
                          <a:pt x="2" y="62"/>
                          <a:pt x="2" y="62"/>
                          <a:pt x="2" y="62"/>
                        </a:cubicBezTo>
                        <a:cubicBezTo>
                          <a:pt x="2" y="61"/>
                          <a:pt x="2" y="61"/>
                          <a:pt x="2" y="6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47"/>
                  <p:cNvSpPr>
                    <a:spLocks/>
                  </p:cNvSpPr>
                  <p:nvPr/>
                </p:nvSpPr>
                <p:spPr bwMode="auto">
                  <a:xfrm>
                    <a:off x="1707" y="2214"/>
                    <a:ext cx="2" cy="23"/>
                  </a:xfrm>
                  <a:custGeom>
                    <a:avLst/>
                    <a:gdLst>
                      <a:gd name="T0" fmla="*/ 0 w 1"/>
                      <a:gd name="T1" fmla="*/ 0 h 17"/>
                      <a:gd name="T2" fmla="*/ 1 w 1"/>
                      <a:gd name="T3" fmla="*/ 17 h 17"/>
                      <a:gd name="T4" fmla="*/ 1 w 1"/>
                      <a:gd name="T5" fmla="*/ 17 h 17"/>
                      <a:gd name="T6" fmla="*/ 1 w 1"/>
                      <a:gd name="T7" fmla="*/ 12 h 17"/>
                      <a:gd name="T8" fmla="*/ 1 w 1"/>
                      <a:gd name="T9" fmla="*/ 1 h 17"/>
                      <a:gd name="T10" fmla="*/ 0 w 1"/>
                      <a:gd name="T11" fmla="*/ 0 h 17"/>
                    </a:gdLst>
                    <a:ahLst/>
                    <a:cxnLst>
                      <a:cxn ang="0">
                        <a:pos x="T0" y="T1"/>
                      </a:cxn>
                      <a:cxn ang="0">
                        <a:pos x="T2" y="T3"/>
                      </a:cxn>
                      <a:cxn ang="0">
                        <a:pos x="T4" y="T5"/>
                      </a:cxn>
                      <a:cxn ang="0">
                        <a:pos x="T6" y="T7"/>
                      </a:cxn>
                      <a:cxn ang="0">
                        <a:pos x="T8" y="T9"/>
                      </a:cxn>
                      <a:cxn ang="0">
                        <a:pos x="T10" y="T11"/>
                      </a:cxn>
                    </a:cxnLst>
                    <a:rect l="0" t="0" r="r" b="b"/>
                    <a:pathLst>
                      <a:path w="1" h="17">
                        <a:moveTo>
                          <a:pt x="0" y="0"/>
                        </a:moveTo>
                        <a:cubicBezTo>
                          <a:pt x="1" y="5"/>
                          <a:pt x="1" y="11"/>
                          <a:pt x="1" y="17"/>
                        </a:cubicBezTo>
                        <a:cubicBezTo>
                          <a:pt x="1" y="17"/>
                          <a:pt x="1" y="17"/>
                          <a:pt x="1" y="17"/>
                        </a:cubicBezTo>
                        <a:cubicBezTo>
                          <a:pt x="1" y="15"/>
                          <a:pt x="1" y="14"/>
                          <a:pt x="1" y="12"/>
                        </a:cubicBezTo>
                        <a:cubicBezTo>
                          <a:pt x="1" y="8"/>
                          <a:pt x="1" y="5"/>
                          <a:pt x="1" y="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48"/>
                  <p:cNvSpPr>
                    <a:spLocks/>
                  </p:cNvSpPr>
                  <p:nvPr/>
                </p:nvSpPr>
                <p:spPr bwMode="auto">
                  <a:xfrm>
                    <a:off x="1705" y="2537"/>
                    <a:ext cx="0" cy="27"/>
                  </a:xfrm>
                  <a:custGeom>
                    <a:avLst/>
                    <a:gdLst>
                      <a:gd name="T0" fmla="*/ 0 h 20"/>
                      <a:gd name="T1" fmla="*/ 4 h 20"/>
                      <a:gd name="T2" fmla="*/ 20 h 20"/>
                      <a:gd name="T3" fmla="*/ 15 h 20"/>
                      <a:gd name="T4" fmla="*/ 7 h 20"/>
                      <a:gd name="T5" fmla="*/ 0 h 20"/>
                    </a:gdLst>
                    <a:ahLst/>
                    <a:cxnLst>
                      <a:cxn ang="0">
                        <a:pos x="0" y="T0"/>
                      </a:cxn>
                      <a:cxn ang="0">
                        <a:pos x="0" y="T1"/>
                      </a:cxn>
                      <a:cxn ang="0">
                        <a:pos x="0" y="T2"/>
                      </a:cxn>
                      <a:cxn ang="0">
                        <a:pos x="0" y="T3"/>
                      </a:cxn>
                      <a:cxn ang="0">
                        <a:pos x="0" y="T4"/>
                      </a:cxn>
                      <a:cxn ang="0">
                        <a:pos x="0" y="T5"/>
                      </a:cxn>
                    </a:cxnLst>
                    <a:rect l="0" t="0" r="r" b="b"/>
                    <a:pathLst>
                      <a:path h="20">
                        <a:moveTo>
                          <a:pt x="0" y="0"/>
                        </a:moveTo>
                        <a:cubicBezTo>
                          <a:pt x="0" y="4"/>
                          <a:pt x="0" y="4"/>
                          <a:pt x="0" y="4"/>
                        </a:cubicBezTo>
                        <a:cubicBezTo>
                          <a:pt x="0" y="9"/>
                          <a:pt x="0" y="14"/>
                          <a:pt x="0" y="20"/>
                        </a:cubicBezTo>
                        <a:cubicBezTo>
                          <a:pt x="0" y="19"/>
                          <a:pt x="0" y="17"/>
                          <a:pt x="0" y="15"/>
                        </a:cubicBezTo>
                        <a:cubicBezTo>
                          <a:pt x="0" y="13"/>
                          <a:pt x="0" y="10"/>
                          <a:pt x="0" y="7"/>
                        </a:cubicBezTo>
                        <a:cubicBezTo>
                          <a:pt x="0" y="5"/>
                          <a:pt x="0" y="3"/>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49"/>
                  <p:cNvSpPr>
                    <a:spLocks/>
                  </p:cNvSpPr>
                  <p:nvPr/>
                </p:nvSpPr>
                <p:spPr bwMode="auto">
                  <a:xfrm>
                    <a:off x="1705" y="2497"/>
                    <a:ext cx="0" cy="47"/>
                  </a:xfrm>
                  <a:custGeom>
                    <a:avLst/>
                    <a:gdLst>
                      <a:gd name="T0" fmla="*/ 0 h 35"/>
                      <a:gd name="T1" fmla="*/ 35 h 35"/>
                      <a:gd name="T2" fmla="*/ 34 h 35"/>
                      <a:gd name="T3" fmla="*/ 0 h 35"/>
                    </a:gdLst>
                    <a:ahLst/>
                    <a:cxnLst>
                      <a:cxn ang="0">
                        <a:pos x="0" y="T0"/>
                      </a:cxn>
                      <a:cxn ang="0">
                        <a:pos x="0" y="T1"/>
                      </a:cxn>
                      <a:cxn ang="0">
                        <a:pos x="0" y="T2"/>
                      </a:cxn>
                      <a:cxn ang="0">
                        <a:pos x="0" y="T3"/>
                      </a:cxn>
                    </a:cxnLst>
                    <a:rect l="0" t="0" r="r" b="b"/>
                    <a:pathLst>
                      <a:path h="35">
                        <a:moveTo>
                          <a:pt x="0" y="0"/>
                        </a:moveTo>
                        <a:cubicBezTo>
                          <a:pt x="0" y="4"/>
                          <a:pt x="0" y="15"/>
                          <a:pt x="0" y="35"/>
                        </a:cubicBezTo>
                        <a:cubicBezTo>
                          <a:pt x="0" y="34"/>
                          <a:pt x="0" y="34"/>
                          <a:pt x="0" y="34"/>
                        </a:cubicBezTo>
                        <a:cubicBezTo>
                          <a:pt x="0" y="17"/>
                          <a:pt x="0" y="5"/>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50"/>
                  <p:cNvSpPr>
                    <a:spLocks/>
                  </p:cNvSpPr>
                  <p:nvPr/>
                </p:nvSpPr>
                <p:spPr bwMode="auto">
                  <a:xfrm>
                    <a:off x="1703" y="2564"/>
                    <a:ext cx="2" cy="5"/>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0" y="2"/>
                          <a:pt x="1" y="4"/>
                        </a:cubicBezTo>
                        <a:cubicBezTo>
                          <a:pt x="1" y="2"/>
                          <a:pt x="1" y="1"/>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51"/>
                  <p:cNvSpPr>
                    <a:spLocks/>
                  </p:cNvSpPr>
                  <p:nvPr/>
                </p:nvSpPr>
                <p:spPr bwMode="auto">
                  <a:xfrm>
                    <a:off x="1697" y="2735"/>
                    <a:ext cx="5" cy="60"/>
                  </a:xfrm>
                  <a:custGeom>
                    <a:avLst/>
                    <a:gdLst>
                      <a:gd name="T0" fmla="*/ 1 w 4"/>
                      <a:gd name="T1" fmla="*/ 0 h 45"/>
                      <a:gd name="T2" fmla="*/ 0 w 4"/>
                      <a:gd name="T3" fmla="*/ 20 h 45"/>
                      <a:gd name="T4" fmla="*/ 1 w 4"/>
                      <a:gd name="T5" fmla="*/ 26 h 45"/>
                      <a:gd name="T6" fmla="*/ 2 w 4"/>
                      <a:gd name="T7" fmla="*/ 26 h 45"/>
                      <a:gd name="T8" fmla="*/ 2 w 4"/>
                      <a:gd name="T9" fmla="*/ 26 h 45"/>
                      <a:gd name="T10" fmla="*/ 4 w 4"/>
                      <a:gd name="T11" fmla="*/ 45 h 45"/>
                      <a:gd name="T12" fmla="*/ 1 w 4"/>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1" y="0"/>
                        </a:moveTo>
                        <a:cubicBezTo>
                          <a:pt x="1" y="0"/>
                          <a:pt x="1" y="5"/>
                          <a:pt x="0" y="20"/>
                        </a:cubicBezTo>
                        <a:cubicBezTo>
                          <a:pt x="1" y="25"/>
                          <a:pt x="1" y="26"/>
                          <a:pt x="1" y="26"/>
                        </a:cubicBezTo>
                        <a:cubicBezTo>
                          <a:pt x="1" y="26"/>
                          <a:pt x="1" y="26"/>
                          <a:pt x="2" y="26"/>
                        </a:cubicBezTo>
                        <a:cubicBezTo>
                          <a:pt x="2" y="26"/>
                          <a:pt x="2" y="26"/>
                          <a:pt x="2" y="26"/>
                        </a:cubicBezTo>
                        <a:cubicBezTo>
                          <a:pt x="2" y="26"/>
                          <a:pt x="3" y="28"/>
                          <a:pt x="4" y="45"/>
                        </a:cubicBezTo>
                        <a:cubicBezTo>
                          <a:pt x="3" y="29"/>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52"/>
                  <p:cNvSpPr>
                    <a:spLocks/>
                  </p:cNvSpPr>
                  <p:nvPr/>
                </p:nvSpPr>
                <p:spPr bwMode="auto">
                  <a:xfrm>
                    <a:off x="1701" y="2595"/>
                    <a:ext cx="2" cy="60"/>
                  </a:xfrm>
                  <a:custGeom>
                    <a:avLst/>
                    <a:gdLst>
                      <a:gd name="T0" fmla="*/ 1 w 2"/>
                      <a:gd name="T1" fmla="*/ 0 h 45"/>
                      <a:gd name="T2" fmla="*/ 0 w 2"/>
                      <a:gd name="T3" fmla="*/ 42 h 45"/>
                      <a:gd name="T4" fmla="*/ 1 w 2"/>
                      <a:gd name="T5" fmla="*/ 39 h 45"/>
                      <a:gd name="T6" fmla="*/ 2 w 2"/>
                      <a:gd name="T7" fmla="*/ 45 h 45"/>
                      <a:gd name="T8" fmla="*/ 1 w 2"/>
                      <a:gd name="T9" fmla="*/ 0 h 45"/>
                    </a:gdLst>
                    <a:ahLst/>
                    <a:cxnLst>
                      <a:cxn ang="0">
                        <a:pos x="T0" y="T1"/>
                      </a:cxn>
                      <a:cxn ang="0">
                        <a:pos x="T2" y="T3"/>
                      </a:cxn>
                      <a:cxn ang="0">
                        <a:pos x="T4" y="T5"/>
                      </a:cxn>
                      <a:cxn ang="0">
                        <a:pos x="T6" y="T7"/>
                      </a:cxn>
                      <a:cxn ang="0">
                        <a:pos x="T8" y="T9"/>
                      </a:cxn>
                    </a:cxnLst>
                    <a:rect l="0" t="0" r="r" b="b"/>
                    <a:pathLst>
                      <a:path w="2" h="45">
                        <a:moveTo>
                          <a:pt x="1" y="0"/>
                        </a:moveTo>
                        <a:cubicBezTo>
                          <a:pt x="0" y="42"/>
                          <a:pt x="0" y="42"/>
                          <a:pt x="0" y="42"/>
                        </a:cubicBezTo>
                        <a:cubicBezTo>
                          <a:pt x="0" y="42"/>
                          <a:pt x="1" y="39"/>
                          <a:pt x="1" y="39"/>
                        </a:cubicBezTo>
                        <a:cubicBezTo>
                          <a:pt x="1" y="39"/>
                          <a:pt x="2" y="41"/>
                          <a:pt x="2" y="45"/>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53"/>
                  <p:cNvSpPr>
                    <a:spLocks/>
                  </p:cNvSpPr>
                  <p:nvPr/>
                </p:nvSpPr>
                <p:spPr bwMode="auto">
                  <a:xfrm>
                    <a:off x="1701" y="2568"/>
                    <a:ext cx="1" cy="27"/>
                  </a:xfrm>
                  <a:custGeom>
                    <a:avLst/>
                    <a:gdLst>
                      <a:gd name="T0" fmla="*/ 0 w 1"/>
                      <a:gd name="T1" fmla="*/ 0 h 27"/>
                      <a:gd name="T2" fmla="*/ 1 w 1"/>
                      <a:gd name="T3" fmla="*/ 27 h 27"/>
                      <a:gd name="T4" fmla="*/ 1 w 1"/>
                      <a:gd name="T5" fmla="*/ 6 h 27"/>
                      <a:gd name="T6" fmla="*/ 0 w 1"/>
                      <a:gd name="T7" fmla="*/ 0 h 27"/>
                    </a:gdLst>
                    <a:ahLst/>
                    <a:cxnLst>
                      <a:cxn ang="0">
                        <a:pos x="T0" y="T1"/>
                      </a:cxn>
                      <a:cxn ang="0">
                        <a:pos x="T2" y="T3"/>
                      </a:cxn>
                      <a:cxn ang="0">
                        <a:pos x="T4" y="T5"/>
                      </a:cxn>
                      <a:cxn ang="0">
                        <a:pos x="T6" y="T7"/>
                      </a:cxn>
                    </a:cxnLst>
                    <a:rect l="0" t="0" r="r" b="b"/>
                    <a:pathLst>
                      <a:path w="1" h="27">
                        <a:moveTo>
                          <a:pt x="0" y="0"/>
                        </a:moveTo>
                        <a:lnTo>
                          <a:pt x="1" y="27"/>
                        </a:lnTo>
                        <a:lnTo>
                          <a:pt x="1" y="6"/>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54"/>
                  <p:cNvSpPr>
                    <a:spLocks/>
                  </p:cNvSpPr>
                  <p:nvPr/>
                </p:nvSpPr>
                <p:spPr bwMode="auto">
                  <a:xfrm>
                    <a:off x="1701" y="2568"/>
                    <a:ext cx="1" cy="27"/>
                  </a:xfrm>
                  <a:custGeom>
                    <a:avLst/>
                    <a:gdLst>
                      <a:gd name="T0" fmla="*/ 0 w 1"/>
                      <a:gd name="T1" fmla="*/ 0 h 27"/>
                      <a:gd name="T2" fmla="*/ 1 w 1"/>
                      <a:gd name="T3" fmla="*/ 27 h 27"/>
                      <a:gd name="T4" fmla="*/ 1 w 1"/>
                      <a:gd name="T5" fmla="*/ 6 h 27"/>
                      <a:gd name="T6" fmla="*/ 0 w 1"/>
                      <a:gd name="T7" fmla="*/ 0 h 27"/>
                    </a:gdLst>
                    <a:ahLst/>
                    <a:cxnLst>
                      <a:cxn ang="0">
                        <a:pos x="T0" y="T1"/>
                      </a:cxn>
                      <a:cxn ang="0">
                        <a:pos x="T2" y="T3"/>
                      </a:cxn>
                      <a:cxn ang="0">
                        <a:pos x="T4" y="T5"/>
                      </a:cxn>
                      <a:cxn ang="0">
                        <a:pos x="T6" y="T7"/>
                      </a:cxn>
                    </a:cxnLst>
                    <a:rect l="0" t="0" r="r" b="b"/>
                    <a:pathLst>
                      <a:path w="1" h="27">
                        <a:moveTo>
                          <a:pt x="0" y="0"/>
                        </a:moveTo>
                        <a:lnTo>
                          <a:pt x="1" y="27"/>
                        </a:lnTo>
                        <a:lnTo>
                          <a:pt x="1"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55"/>
                  <p:cNvSpPr>
                    <a:spLocks/>
                  </p:cNvSpPr>
                  <p:nvPr/>
                </p:nvSpPr>
                <p:spPr bwMode="auto">
                  <a:xfrm>
                    <a:off x="1703" y="2232"/>
                    <a:ext cx="2" cy="86"/>
                  </a:xfrm>
                  <a:custGeom>
                    <a:avLst/>
                    <a:gdLst>
                      <a:gd name="T0" fmla="*/ 0 w 1"/>
                      <a:gd name="T1" fmla="*/ 0 h 65"/>
                      <a:gd name="T2" fmla="*/ 0 w 1"/>
                      <a:gd name="T3" fmla="*/ 60 h 65"/>
                      <a:gd name="T4" fmla="*/ 0 w 1"/>
                      <a:gd name="T5" fmla="*/ 60 h 65"/>
                      <a:gd name="T6" fmla="*/ 0 w 1"/>
                      <a:gd name="T7" fmla="*/ 60 h 65"/>
                      <a:gd name="T8" fmla="*/ 1 w 1"/>
                      <a:gd name="T9" fmla="*/ 65 h 65"/>
                      <a:gd name="T10" fmla="*/ 1 w 1"/>
                      <a:gd name="T11" fmla="*/ 50 h 65"/>
                      <a:gd name="T12" fmla="*/ 1 w 1"/>
                      <a:gd name="T13" fmla="*/ 46 h 65"/>
                      <a:gd name="T14" fmla="*/ 1 w 1"/>
                      <a:gd name="T15" fmla="*/ 45 h 65"/>
                      <a:gd name="T16" fmla="*/ 1 w 1"/>
                      <a:gd name="T17" fmla="*/ 3 h 65"/>
                      <a:gd name="T18" fmla="*/ 0 w 1"/>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65">
                        <a:moveTo>
                          <a:pt x="0" y="0"/>
                        </a:moveTo>
                        <a:cubicBezTo>
                          <a:pt x="0" y="20"/>
                          <a:pt x="0" y="40"/>
                          <a:pt x="0" y="60"/>
                        </a:cubicBezTo>
                        <a:cubicBezTo>
                          <a:pt x="0" y="60"/>
                          <a:pt x="0" y="60"/>
                          <a:pt x="0" y="60"/>
                        </a:cubicBezTo>
                        <a:cubicBezTo>
                          <a:pt x="0" y="60"/>
                          <a:pt x="0" y="60"/>
                          <a:pt x="0" y="60"/>
                        </a:cubicBezTo>
                        <a:cubicBezTo>
                          <a:pt x="0" y="61"/>
                          <a:pt x="1" y="65"/>
                          <a:pt x="1" y="65"/>
                        </a:cubicBezTo>
                        <a:cubicBezTo>
                          <a:pt x="1" y="65"/>
                          <a:pt x="1" y="61"/>
                          <a:pt x="1" y="50"/>
                        </a:cubicBezTo>
                        <a:cubicBezTo>
                          <a:pt x="1" y="49"/>
                          <a:pt x="1" y="47"/>
                          <a:pt x="1" y="46"/>
                        </a:cubicBezTo>
                        <a:cubicBezTo>
                          <a:pt x="1" y="45"/>
                          <a:pt x="1" y="45"/>
                          <a:pt x="1" y="45"/>
                        </a:cubicBezTo>
                        <a:cubicBezTo>
                          <a:pt x="1" y="32"/>
                          <a:pt x="1" y="18"/>
                          <a:pt x="1" y="3"/>
                        </a:cubicBezTo>
                        <a:cubicBezTo>
                          <a:pt x="0" y="2"/>
                          <a:pt x="0" y="1"/>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56"/>
                  <p:cNvSpPr>
                    <a:spLocks/>
                  </p:cNvSpPr>
                  <p:nvPr/>
                </p:nvSpPr>
                <p:spPr bwMode="auto">
                  <a:xfrm>
                    <a:off x="1705" y="2410"/>
                    <a:ext cx="0" cy="5"/>
                  </a:xfrm>
                  <a:custGeom>
                    <a:avLst/>
                    <a:gdLst>
                      <a:gd name="T0" fmla="*/ 0 h 4"/>
                      <a:gd name="T1" fmla="*/ 4 h 4"/>
                      <a:gd name="T2" fmla="*/ 4 h 4"/>
                      <a:gd name="T3" fmla="*/ 0 h 4"/>
                    </a:gdLst>
                    <a:ahLst/>
                    <a:cxnLst>
                      <a:cxn ang="0">
                        <a:pos x="0" y="T0"/>
                      </a:cxn>
                      <a:cxn ang="0">
                        <a:pos x="0" y="T1"/>
                      </a:cxn>
                      <a:cxn ang="0">
                        <a:pos x="0" y="T2"/>
                      </a:cxn>
                      <a:cxn ang="0">
                        <a:pos x="0" y="T3"/>
                      </a:cxn>
                    </a:cxnLst>
                    <a:rect l="0" t="0" r="r" b="b"/>
                    <a:pathLst>
                      <a:path h="4">
                        <a:moveTo>
                          <a:pt x="0" y="0"/>
                        </a:moveTo>
                        <a:cubicBezTo>
                          <a:pt x="0" y="3"/>
                          <a:pt x="0" y="4"/>
                          <a:pt x="0" y="4"/>
                        </a:cubicBezTo>
                        <a:cubicBezTo>
                          <a:pt x="0" y="4"/>
                          <a:pt x="0" y="4"/>
                          <a:pt x="0" y="4"/>
                        </a:cubicBezTo>
                        <a:cubicBezTo>
                          <a:pt x="0" y="3"/>
                          <a:pt x="0" y="1"/>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57"/>
                  <p:cNvSpPr>
                    <a:spLocks/>
                  </p:cNvSpPr>
                  <p:nvPr/>
                </p:nvSpPr>
                <p:spPr bwMode="auto">
                  <a:xfrm>
                    <a:off x="1703" y="1915"/>
                    <a:ext cx="0" cy="5"/>
                  </a:xfrm>
                  <a:custGeom>
                    <a:avLst/>
                    <a:gdLst>
                      <a:gd name="T0" fmla="*/ 0 h 4"/>
                      <a:gd name="T1" fmla="*/ 4 h 4"/>
                      <a:gd name="T2" fmla="*/ 4 h 4"/>
                      <a:gd name="T3" fmla="*/ 4 h 4"/>
                      <a:gd name="T4" fmla="*/ 0 h 4"/>
                    </a:gdLst>
                    <a:ahLst/>
                    <a:cxnLst>
                      <a:cxn ang="0">
                        <a:pos x="0" y="T0"/>
                      </a:cxn>
                      <a:cxn ang="0">
                        <a:pos x="0" y="T1"/>
                      </a:cxn>
                      <a:cxn ang="0">
                        <a:pos x="0" y="T2"/>
                      </a:cxn>
                      <a:cxn ang="0">
                        <a:pos x="0" y="T3"/>
                      </a:cxn>
                      <a:cxn ang="0">
                        <a:pos x="0" y="T4"/>
                      </a:cxn>
                    </a:cxnLst>
                    <a:rect l="0" t="0" r="r" b="b"/>
                    <a:pathLst>
                      <a:path h="4">
                        <a:moveTo>
                          <a:pt x="0" y="0"/>
                        </a:moveTo>
                        <a:cubicBezTo>
                          <a:pt x="0" y="1"/>
                          <a:pt x="0" y="2"/>
                          <a:pt x="0" y="4"/>
                        </a:cubicBezTo>
                        <a:cubicBezTo>
                          <a:pt x="0" y="4"/>
                          <a:pt x="0" y="4"/>
                          <a:pt x="0" y="4"/>
                        </a:cubicBezTo>
                        <a:cubicBezTo>
                          <a:pt x="0" y="4"/>
                          <a:pt x="0" y="4"/>
                          <a:pt x="0" y="4"/>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58"/>
                  <p:cNvSpPr>
                    <a:spLocks/>
                  </p:cNvSpPr>
                  <p:nvPr/>
                </p:nvSpPr>
                <p:spPr bwMode="auto">
                  <a:xfrm>
                    <a:off x="1702" y="2310"/>
                    <a:ext cx="1" cy="60"/>
                  </a:xfrm>
                  <a:custGeom>
                    <a:avLst/>
                    <a:gdLst>
                      <a:gd name="T0" fmla="*/ 1 w 1"/>
                      <a:gd name="T1" fmla="*/ 0 h 45"/>
                      <a:gd name="T2" fmla="*/ 1 w 1"/>
                      <a:gd name="T3" fmla="*/ 5 h 45"/>
                      <a:gd name="T4" fmla="*/ 1 w 1"/>
                      <a:gd name="T5" fmla="*/ 45 h 45"/>
                      <a:gd name="T6" fmla="*/ 1 w 1"/>
                      <a:gd name="T7" fmla="*/ 1 h 45"/>
                      <a:gd name="T8" fmla="*/ 1 w 1"/>
                      <a:gd name="T9" fmla="*/ 1 h 45"/>
                      <a:gd name="T10" fmla="*/ 1 w 1"/>
                      <a:gd name="T11" fmla="*/ 1 h 45"/>
                      <a:gd name="T12" fmla="*/ 1 w 1"/>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 h="45">
                        <a:moveTo>
                          <a:pt x="1" y="0"/>
                        </a:moveTo>
                        <a:cubicBezTo>
                          <a:pt x="1" y="0"/>
                          <a:pt x="1" y="1"/>
                          <a:pt x="1" y="5"/>
                        </a:cubicBezTo>
                        <a:cubicBezTo>
                          <a:pt x="0" y="23"/>
                          <a:pt x="1" y="34"/>
                          <a:pt x="1" y="45"/>
                        </a:cubicBezTo>
                        <a:cubicBezTo>
                          <a:pt x="1" y="31"/>
                          <a:pt x="1" y="16"/>
                          <a:pt x="1" y="1"/>
                        </a:cubicBezTo>
                        <a:cubicBezTo>
                          <a:pt x="1" y="1"/>
                          <a:pt x="1" y="1"/>
                          <a:pt x="1" y="1"/>
                        </a:cubicBezTo>
                        <a:cubicBezTo>
                          <a:pt x="1" y="1"/>
                          <a:pt x="1" y="1"/>
                          <a:pt x="1" y="1"/>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59"/>
                  <p:cNvSpPr>
                    <a:spLocks/>
                  </p:cNvSpPr>
                  <p:nvPr/>
                </p:nvSpPr>
                <p:spPr bwMode="auto">
                  <a:xfrm>
                    <a:off x="1706" y="2114"/>
                    <a:ext cx="0" cy="16"/>
                  </a:xfrm>
                  <a:custGeom>
                    <a:avLst/>
                    <a:gdLst>
                      <a:gd name="T0" fmla="*/ 0 h 12"/>
                      <a:gd name="T1" fmla="*/ 12 h 12"/>
                      <a:gd name="T2" fmla="*/ 10 h 12"/>
                      <a:gd name="T3" fmla="*/ 0 h 12"/>
                    </a:gdLst>
                    <a:ahLst/>
                    <a:cxnLst>
                      <a:cxn ang="0">
                        <a:pos x="0" y="T0"/>
                      </a:cxn>
                      <a:cxn ang="0">
                        <a:pos x="0" y="T1"/>
                      </a:cxn>
                      <a:cxn ang="0">
                        <a:pos x="0" y="T2"/>
                      </a:cxn>
                      <a:cxn ang="0">
                        <a:pos x="0" y="T3"/>
                      </a:cxn>
                    </a:cxnLst>
                    <a:rect l="0" t="0" r="r" b="b"/>
                    <a:pathLst>
                      <a:path h="12">
                        <a:moveTo>
                          <a:pt x="0" y="0"/>
                        </a:moveTo>
                        <a:cubicBezTo>
                          <a:pt x="0" y="4"/>
                          <a:pt x="0" y="8"/>
                          <a:pt x="0" y="12"/>
                        </a:cubicBezTo>
                        <a:cubicBezTo>
                          <a:pt x="0" y="12"/>
                          <a:pt x="0" y="11"/>
                          <a:pt x="0" y="10"/>
                        </a:cubicBezTo>
                        <a:cubicBezTo>
                          <a:pt x="0" y="6"/>
                          <a:pt x="0" y="2"/>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60"/>
                  <p:cNvSpPr>
                    <a:spLocks/>
                  </p:cNvSpPr>
                  <p:nvPr/>
                </p:nvSpPr>
                <p:spPr bwMode="auto">
                  <a:xfrm>
                    <a:off x="1705" y="2399"/>
                    <a:ext cx="1" cy="7"/>
                  </a:xfrm>
                  <a:custGeom>
                    <a:avLst/>
                    <a:gdLst>
                      <a:gd name="T0" fmla="*/ 1 w 1"/>
                      <a:gd name="T1" fmla="*/ 0 h 5"/>
                      <a:gd name="T2" fmla="*/ 0 w 1"/>
                      <a:gd name="T3" fmla="*/ 2 h 5"/>
                      <a:gd name="T4" fmla="*/ 0 w 1"/>
                      <a:gd name="T5" fmla="*/ 5 h 5"/>
                      <a:gd name="T6" fmla="*/ 1 w 1"/>
                      <a:gd name="T7" fmla="*/ 0 h 5"/>
                    </a:gdLst>
                    <a:ahLst/>
                    <a:cxnLst>
                      <a:cxn ang="0">
                        <a:pos x="T0" y="T1"/>
                      </a:cxn>
                      <a:cxn ang="0">
                        <a:pos x="T2" y="T3"/>
                      </a:cxn>
                      <a:cxn ang="0">
                        <a:pos x="T4" y="T5"/>
                      </a:cxn>
                      <a:cxn ang="0">
                        <a:pos x="T6" y="T7"/>
                      </a:cxn>
                    </a:cxnLst>
                    <a:rect l="0" t="0" r="r" b="b"/>
                    <a:pathLst>
                      <a:path w="1" h="5">
                        <a:moveTo>
                          <a:pt x="1" y="0"/>
                        </a:moveTo>
                        <a:cubicBezTo>
                          <a:pt x="0" y="0"/>
                          <a:pt x="0" y="1"/>
                          <a:pt x="0" y="2"/>
                        </a:cubicBezTo>
                        <a:cubicBezTo>
                          <a:pt x="0" y="3"/>
                          <a:pt x="0" y="4"/>
                          <a:pt x="0" y="5"/>
                        </a:cubicBezTo>
                        <a:cubicBezTo>
                          <a:pt x="1" y="1"/>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61"/>
                  <p:cNvSpPr>
                    <a:spLocks/>
                  </p:cNvSpPr>
                  <p:nvPr/>
                </p:nvSpPr>
                <p:spPr bwMode="auto">
                  <a:xfrm>
                    <a:off x="1703" y="2370"/>
                    <a:ext cx="2" cy="40"/>
                  </a:xfrm>
                  <a:custGeom>
                    <a:avLst/>
                    <a:gdLst>
                      <a:gd name="T0" fmla="*/ 0 w 1"/>
                      <a:gd name="T1" fmla="*/ 0 h 30"/>
                      <a:gd name="T2" fmla="*/ 1 w 1"/>
                      <a:gd name="T3" fmla="*/ 30 h 30"/>
                      <a:gd name="T4" fmla="*/ 1 w 1"/>
                      <a:gd name="T5" fmla="*/ 24 h 30"/>
                      <a:gd name="T6" fmla="*/ 0 w 1"/>
                      <a:gd name="T7" fmla="*/ 0 h 30"/>
                    </a:gdLst>
                    <a:ahLst/>
                    <a:cxnLst>
                      <a:cxn ang="0">
                        <a:pos x="T0" y="T1"/>
                      </a:cxn>
                      <a:cxn ang="0">
                        <a:pos x="T2" y="T3"/>
                      </a:cxn>
                      <a:cxn ang="0">
                        <a:pos x="T4" y="T5"/>
                      </a:cxn>
                      <a:cxn ang="0">
                        <a:pos x="T6" y="T7"/>
                      </a:cxn>
                    </a:cxnLst>
                    <a:rect l="0" t="0" r="r" b="b"/>
                    <a:pathLst>
                      <a:path w="1" h="30">
                        <a:moveTo>
                          <a:pt x="0" y="0"/>
                        </a:moveTo>
                        <a:cubicBezTo>
                          <a:pt x="0" y="11"/>
                          <a:pt x="1" y="21"/>
                          <a:pt x="1" y="30"/>
                        </a:cubicBezTo>
                        <a:cubicBezTo>
                          <a:pt x="1" y="28"/>
                          <a:pt x="1" y="26"/>
                          <a:pt x="1" y="24"/>
                        </a:cubicBezTo>
                        <a:cubicBezTo>
                          <a:pt x="1" y="15"/>
                          <a:pt x="1" y="7"/>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62"/>
                  <p:cNvSpPr>
                    <a:spLocks/>
                  </p:cNvSpPr>
                  <p:nvPr/>
                </p:nvSpPr>
                <p:spPr bwMode="auto">
                  <a:xfrm>
                    <a:off x="1690" y="1762"/>
                    <a:ext cx="13" cy="214"/>
                  </a:xfrm>
                  <a:custGeom>
                    <a:avLst/>
                    <a:gdLst>
                      <a:gd name="T0" fmla="*/ 1 w 10"/>
                      <a:gd name="T1" fmla="*/ 0 h 161"/>
                      <a:gd name="T2" fmla="*/ 0 w 10"/>
                      <a:gd name="T3" fmla="*/ 1 h 161"/>
                      <a:gd name="T4" fmla="*/ 1 w 10"/>
                      <a:gd name="T5" fmla="*/ 50 h 161"/>
                      <a:gd name="T6" fmla="*/ 1 w 10"/>
                      <a:gd name="T7" fmla="*/ 50 h 161"/>
                      <a:gd name="T8" fmla="*/ 1 w 10"/>
                      <a:gd name="T9" fmla="*/ 46 h 161"/>
                      <a:gd name="T10" fmla="*/ 0 w 10"/>
                      <a:gd name="T11" fmla="*/ 42 h 161"/>
                      <a:gd name="T12" fmla="*/ 0 w 10"/>
                      <a:gd name="T13" fmla="*/ 47 h 161"/>
                      <a:gd name="T14" fmla="*/ 1 w 10"/>
                      <a:gd name="T15" fmla="*/ 140 h 161"/>
                      <a:gd name="T16" fmla="*/ 3 w 10"/>
                      <a:gd name="T17" fmla="*/ 161 h 161"/>
                      <a:gd name="T18" fmla="*/ 10 w 10"/>
                      <a:gd name="T19" fmla="*/ 119 h 161"/>
                      <a:gd name="T20" fmla="*/ 8 w 10"/>
                      <a:gd name="T21" fmla="*/ 75 h 161"/>
                      <a:gd name="T22" fmla="*/ 5 w 10"/>
                      <a:gd name="T23" fmla="*/ 142 h 161"/>
                      <a:gd name="T24" fmla="*/ 4 w 10"/>
                      <a:gd name="T25" fmla="*/ 133 h 161"/>
                      <a:gd name="T26" fmla="*/ 6 w 10"/>
                      <a:gd name="T27" fmla="*/ 60 h 161"/>
                      <a:gd name="T28" fmla="*/ 5 w 10"/>
                      <a:gd name="T29" fmla="*/ 64 h 161"/>
                      <a:gd name="T30" fmla="*/ 3 w 10"/>
                      <a:gd name="T31" fmla="*/ 32 h 161"/>
                      <a:gd name="T32" fmla="*/ 1 w 10"/>
                      <a:gd name="T3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61">
                        <a:moveTo>
                          <a:pt x="1" y="0"/>
                        </a:moveTo>
                        <a:cubicBezTo>
                          <a:pt x="0" y="0"/>
                          <a:pt x="0" y="0"/>
                          <a:pt x="0" y="1"/>
                        </a:cubicBezTo>
                        <a:cubicBezTo>
                          <a:pt x="1" y="50"/>
                          <a:pt x="1" y="50"/>
                          <a:pt x="1" y="50"/>
                        </a:cubicBezTo>
                        <a:cubicBezTo>
                          <a:pt x="1" y="50"/>
                          <a:pt x="1" y="50"/>
                          <a:pt x="1" y="50"/>
                        </a:cubicBezTo>
                        <a:cubicBezTo>
                          <a:pt x="1" y="50"/>
                          <a:pt x="1" y="48"/>
                          <a:pt x="1" y="46"/>
                        </a:cubicBezTo>
                        <a:cubicBezTo>
                          <a:pt x="0" y="44"/>
                          <a:pt x="0" y="42"/>
                          <a:pt x="0" y="42"/>
                        </a:cubicBezTo>
                        <a:cubicBezTo>
                          <a:pt x="0" y="42"/>
                          <a:pt x="0" y="43"/>
                          <a:pt x="0" y="47"/>
                        </a:cubicBezTo>
                        <a:cubicBezTo>
                          <a:pt x="1" y="50"/>
                          <a:pt x="3" y="99"/>
                          <a:pt x="1" y="140"/>
                        </a:cubicBezTo>
                        <a:cubicBezTo>
                          <a:pt x="1" y="155"/>
                          <a:pt x="2" y="161"/>
                          <a:pt x="3" y="161"/>
                        </a:cubicBezTo>
                        <a:cubicBezTo>
                          <a:pt x="5" y="161"/>
                          <a:pt x="8" y="142"/>
                          <a:pt x="10" y="119"/>
                        </a:cubicBezTo>
                        <a:cubicBezTo>
                          <a:pt x="9" y="117"/>
                          <a:pt x="9" y="117"/>
                          <a:pt x="8" y="75"/>
                        </a:cubicBezTo>
                        <a:cubicBezTo>
                          <a:pt x="7" y="87"/>
                          <a:pt x="6" y="142"/>
                          <a:pt x="5" y="142"/>
                        </a:cubicBezTo>
                        <a:cubicBezTo>
                          <a:pt x="5" y="142"/>
                          <a:pt x="5" y="140"/>
                          <a:pt x="4" y="133"/>
                        </a:cubicBezTo>
                        <a:cubicBezTo>
                          <a:pt x="4" y="77"/>
                          <a:pt x="5" y="87"/>
                          <a:pt x="6" y="60"/>
                        </a:cubicBezTo>
                        <a:cubicBezTo>
                          <a:pt x="6" y="63"/>
                          <a:pt x="5" y="64"/>
                          <a:pt x="5" y="64"/>
                        </a:cubicBezTo>
                        <a:cubicBezTo>
                          <a:pt x="4" y="64"/>
                          <a:pt x="4" y="48"/>
                          <a:pt x="3" y="32"/>
                        </a:cubicBezTo>
                        <a:cubicBezTo>
                          <a:pt x="2" y="16"/>
                          <a:pt x="2"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63"/>
                  <p:cNvSpPr>
                    <a:spLocks noEditPoints="1"/>
                  </p:cNvSpPr>
                  <p:nvPr/>
                </p:nvSpPr>
                <p:spPr bwMode="auto">
                  <a:xfrm>
                    <a:off x="1703" y="1924"/>
                    <a:ext cx="3" cy="126"/>
                  </a:xfrm>
                  <a:custGeom>
                    <a:avLst/>
                    <a:gdLst>
                      <a:gd name="T0" fmla="*/ 0 w 2"/>
                      <a:gd name="T1" fmla="*/ 77 h 95"/>
                      <a:gd name="T2" fmla="*/ 0 w 2"/>
                      <a:gd name="T3" fmla="*/ 95 h 95"/>
                      <a:gd name="T4" fmla="*/ 0 w 2"/>
                      <a:gd name="T5" fmla="*/ 95 h 95"/>
                      <a:gd name="T6" fmla="*/ 0 w 2"/>
                      <a:gd name="T7" fmla="*/ 84 h 95"/>
                      <a:gd name="T8" fmla="*/ 0 w 2"/>
                      <a:gd name="T9" fmla="*/ 79 h 95"/>
                      <a:gd name="T10" fmla="*/ 0 w 2"/>
                      <a:gd name="T11" fmla="*/ 83 h 95"/>
                      <a:gd name="T12" fmla="*/ 0 w 2"/>
                      <a:gd name="T13" fmla="*/ 77 h 95"/>
                      <a:gd name="T14" fmla="*/ 1 w 2"/>
                      <a:gd name="T15" fmla="*/ 0 h 95"/>
                      <a:gd name="T16" fmla="*/ 1 w 2"/>
                      <a:gd name="T17" fmla="*/ 48 h 95"/>
                      <a:gd name="T18" fmla="*/ 2 w 2"/>
                      <a:gd name="T19" fmla="*/ 19 h 95"/>
                      <a:gd name="T20" fmla="*/ 1 w 2"/>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95">
                        <a:moveTo>
                          <a:pt x="0" y="77"/>
                        </a:moveTo>
                        <a:cubicBezTo>
                          <a:pt x="0" y="95"/>
                          <a:pt x="0" y="95"/>
                          <a:pt x="0" y="95"/>
                        </a:cubicBezTo>
                        <a:cubicBezTo>
                          <a:pt x="0" y="95"/>
                          <a:pt x="0" y="95"/>
                          <a:pt x="0" y="95"/>
                        </a:cubicBezTo>
                        <a:cubicBezTo>
                          <a:pt x="0" y="91"/>
                          <a:pt x="0" y="88"/>
                          <a:pt x="0" y="84"/>
                        </a:cubicBezTo>
                        <a:cubicBezTo>
                          <a:pt x="0" y="83"/>
                          <a:pt x="0" y="81"/>
                          <a:pt x="0" y="79"/>
                        </a:cubicBezTo>
                        <a:cubicBezTo>
                          <a:pt x="0" y="83"/>
                          <a:pt x="0" y="83"/>
                          <a:pt x="0" y="83"/>
                        </a:cubicBezTo>
                        <a:cubicBezTo>
                          <a:pt x="0" y="77"/>
                          <a:pt x="0" y="77"/>
                          <a:pt x="0" y="77"/>
                        </a:cubicBezTo>
                        <a:moveTo>
                          <a:pt x="1" y="0"/>
                        </a:moveTo>
                        <a:cubicBezTo>
                          <a:pt x="1" y="17"/>
                          <a:pt x="1" y="31"/>
                          <a:pt x="1" y="48"/>
                        </a:cubicBezTo>
                        <a:cubicBezTo>
                          <a:pt x="2" y="19"/>
                          <a:pt x="2" y="19"/>
                          <a:pt x="2" y="19"/>
                        </a:cubicBezTo>
                        <a:cubicBezTo>
                          <a:pt x="1" y="8"/>
                          <a:pt x="1" y="2"/>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64"/>
                  <p:cNvSpPr>
                    <a:spLocks noEditPoints="1"/>
                  </p:cNvSpPr>
                  <p:nvPr/>
                </p:nvSpPr>
                <p:spPr bwMode="auto">
                  <a:xfrm>
                    <a:off x="1698" y="2050"/>
                    <a:ext cx="7" cy="151"/>
                  </a:xfrm>
                  <a:custGeom>
                    <a:avLst/>
                    <a:gdLst>
                      <a:gd name="T0" fmla="*/ 1 w 5"/>
                      <a:gd name="T1" fmla="*/ 40 h 114"/>
                      <a:gd name="T2" fmla="*/ 0 w 5"/>
                      <a:gd name="T3" fmla="*/ 48 h 114"/>
                      <a:gd name="T4" fmla="*/ 2 w 5"/>
                      <a:gd name="T5" fmla="*/ 114 h 114"/>
                      <a:gd name="T6" fmla="*/ 2 w 5"/>
                      <a:gd name="T7" fmla="*/ 81 h 114"/>
                      <a:gd name="T8" fmla="*/ 3 w 5"/>
                      <a:gd name="T9" fmla="*/ 89 h 114"/>
                      <a:gd name="T10" fmla="*/ 3 w 5"/>
                      <a:gd name="T11" fmla="*/ 97 h 114"/>
                      <a:gd name="T12" fmla="*/ 3 w 5"/>
                      <a:gd name="T13" fmla="*/ 97 h 114"/>
                      <a:gd name="T14" fmla="*/ 3 w 5"/>
                      <a:gd name="T15" fmla="*/ 69 h 114"/>
                      <a:gd name="T16" fmla="*/ 1 w 5"/>
                      <a:gd name="T17" fmla="*/ 40 h 114"/>
                      <a:gd name="T18" fmla="*/ 4 w 5"/>
                      <a:gd name="T19" fmla="*/ 0 h 114"/>
                      <a:gd name="T20" fmla="*/ 4 w 5"/>
                      <a:gd name="T21" fmla="*/ 0 h 114"/>
                      <a:gd name="T22" fmla="*/ 4 w 5"/>
                      <a:gd name="T23" fmla="*/ 61 h 114"/>
                      <a:gd name="T24" fmla="*/ 5 w 5"/>
                      <a:gd name="T25" fmla="*/ 60 h 114"/>
                      <a:gd name="T26" fmla="*/ 5 w 5"/>
                      <a:gd name="T27" fmla="*/ 60 h 114"/>
                      <a:gd name="T28" fmla="*/ 4 w 5"/>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14">
                        <a:moveTo>
                          <a:pt x="1" y="40"/>
                        </a:moveTo>
                        <a:cubicBezTo>
                          <a:pt x="1" y="40"/>
                          <a:pt x="0" y="42"/>
                          <a:pt x="0" y="48"/>
                        </a:cubicBezTo>
                        <a:cubicBezTo>
                          <a:pt x="0" y="99"/>
                          <a:pt x="1" y="84"/>
                          <a:pt x="2" y="114"/>
                        </a:cubicBezTo>
                        <a:cubicBezTo>
                          <a:pt x="2" y="89"/>
                          <a:pt x="2" y="81"/>
                          <a:pt x="2" y="81"/>
                        </a:cubicBezTo>
                        <a:cubicBezTo>
                          <a:pt x="2" y="81"/>
                          <a:pt x="2" y="85"/>
                          <a:pt x="3" y="89"/>
                        </a:cubicBezTo>
                        <a:cubicBezTo>
                          <a:pt x="3" y="93"/>
                          <a:pt x="3" y="97"/>
                          <a:pt x="3" y="97"/>
                        </a:cubicBezTo>
                        <a:cubicBezTo>
                          <a:pt x="3" y="97"/>
                          <a:pt x="3" y="97"/>
                          <a:pt x="3" y="97"/>
                        </a:cubicBezTo>
                        <a:cubicBezTo>
                          <a:pt x="3" y="84"/>
                          <a:pt x="3" y="75"/>
                          <a:pt x="3" y="69"/>
                        </a:cubicBezTo>
                        <a:cubicBezTo>
                          <a:pt x="3" y="57"/>
                          <a:pt x="2" y="40"/>
                          <a:pt x="1" y="40"/>
                        </a:cubicBezTo>
                        <a:moveTo>
                          <a:pt x="4" y="0"/>
                        </a:moveTo>
                        <a:cubicBezTo>
                          <a:pt x="4" y="0"/>
                          <a:pt x="4" y="0"/>
                          <a:pt x="4" y="0"/>
                        </a:cubicBezTo>
                        <a:cubicBezTo>
                          <a:pt x="4" y="14"/>
                          <a:pt x="4" y="32"/>
                          <a:pt x="4" y="61"/>
                        </a:cubicBezTo>
                        <a:cubicBezTo>
                          <a:pt x="4" y="60"/>
                          <a:pt x="4" y="60"/>
                          <a:pt x="5" y="60"/>
                        </a:cubicBezTo>
                        <a:cubicBezTo>
                          <a:pt x="5" y="60"/>
                          <a:pt x="5" y="60"/>
                          <a:pt x="5" y="60"/>
                        </a:cubicBezTo>
                        <a:cubicBezTo>
                          <a:pt x="4" y="0"/>
                          <a:pt x="4" y="0"/>
                          <a:pt x="4"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65"/>
                  <p:cNvSpPr>
                    <a:spLocks/>
                  </p:cNvSpPr>
                  <p:nvPr/>
                </p:nvSpPr>
                <p:spPr bwMode="auto">
                  <a:xfrm>
                    <a:off x="1693" y="2694"/>
                    <a:ext cx="0" cy="9"/>
                  </a:xfrm>
                  <a:custGeom>
                    <a:avLst/>
                    <a:gdLst>
                      <a:gd name="T0" fmla="*/ 0 h 7"/>
                      <a:gd name="T1" fmla="*/ 7 h 7"/>
                      <a:gd name="T2" fmla="*/ 4 h 7"/>
                      <a:gd name="T3" fmla="*/ 0 h 7"/>
                    </a:gdLst>
                    <a:ahLst/>
                    <a:cxnLst>
                      <a:cxn ang="0">
                        <a:pos x="0" y="T0"/>
                      </a:cxn>
                      <a:cxn ang="0">
                        <a:pos x="0" y="T1"/>
                      </a:cxn>
                      <a:cxn ang="0">
                        <a:pos x="0" y="T2"/>
                      </a:cxn>
                      <a:cxn ang="0">
                        <a:pos x="0" y="T3"/>
                      </a:cxn>
                    </a:cxnLst>
                    <a:rect l="0" t="0" r="r" b="b"/>
                    <a:pathLst>
                      <a:path h="7">
                        <a:moveTo>
                          <a:pt x="0" y="0"/>
                        </a:moveTo>
                        <a:cubicBezTo>
                          <a:pt x="0" y="0"/>
                          <a:pt x="0" y="2"/>
                          <a:pt x="0" y="7"/>
                        </a:cubicBezTo>
                        <a:cubicBezTo>
                          <a:pt x="0" y="4"/>
                          <a:pt x="0" y="4"/>
                          <a:pt x="0" y="4"/>
                        </a:cubicBezTo>
                        <a:cubicBezTo>
                          <a:pt x="0" y="2"/>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66"/>
                  <p:cNvSpPr>
                    <a:spLocks noEditPoints="1"/>
                  </p:cNvSpPr>
                  <p:nvPr/>
                </p:nvSpPr>
                <p:spPr bwMode="auto">
                  <a:xfrm>
                    <a:off x="1693" y="2603"/>
                    <a:ext cx="6" cy="127"/>
                  </a:xfrm>
                  <a:custGeom>
                    <a:avLst/>
                    <a:gdLst>
                      <a:gd name="T0" fmla="*/ 4 w 5"/>
                      <a:gd name="T1" fmla="*/ 3 h 95"/>
                      <a:gd name="T2" fmla="*/ 1 w 5"/>
                      <a:gd name="T3" fmla="*/ 41 h 95"/>
                      <a:gd name="T4" fmla="*/ 1 w 5"/>
                      <a:gd name="T5" fmla="*/ 71 h 95"/>
                      <a:gd name="T6" fmla="*/ 1 w 5"/>
                      <a:gd name="T7" fmla="*/ 79 h 95"/>
                      <a:gd name="T8" fmla="*/ 0 w 5"/>
                      <a:gd name="T9" fmla="*/ 76 h 95"/>
                      <a:gd name="T10" fmla="*/ 0 w 5"/>
                      <a:gd name="T11" fmla="*/ 72 h 95"/>
                      <a:gd name="T12" fmla="*/ 0 w 5"/>
                      <a:gd name="T13" fmla="*/ 72 h 95"/>
                      <a:gd name="T14" fmla="*/ 1 w 5"/>
                      <a:gd name="T15" fmla="*/ 95 h 95"/>
                      <a:gd name="T16" fmla="*/ 2 w 5"/>
                      <a:gd name="T17" fmla="*/ 77 h 95"/>
                      <a:gd name="T18" fmla="*/ 2 w 5"/>
                      <a:gd name="T19" fmla="*/ 71 h 95"/>
                      <a:gd name="T20" fmla="*/ 4 w 5"/>
                      <a:gd name="T21" fmla="*/ 3 h 95"/>
                      <a:gd name="T22" fmla="*/ 5 w 5"/>
                      <a:gd name="T23" fmla="*/ 0 h 95"/>
                      <a:gd name="T24" fmla="*/ 4 w 5"/>
                      <a:gd name="T25" fmla="*/ 3 h 95"/>
                      <a:gd name="T26" fmla="*/ 5 w 5"/>
                      <a:gd name="T27" fmla="*/ 1 h 95"/>
                      <a:gd name="T28" fmla="*/ 5 w 5"/>
                      <a:gd name="T2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95">
                        <a:moveTo>
                          <a:pt x="4" y="3"/>
                        </a:moveTo>
                        <a:cubicBezTo>
                          <a:pt x="3" y="12"/>
                          <a:pt x="2" y="21"/>
                          <a:pt x="1" y="41"/>
                        </a:cubicBezTo>
                        <a:cubicBezTo>
                          <a:pt x="1" y="47"/>
                          <a:pt x="2" y="52"/>
                          <a:pt x="1" y="71"/>
                        </a:cubicBezTo>
                        <a:cubicBezTo>
                          <a:pt x="1" y="77"/>
                          <a:pt x="1" y="79"/>
                          <a:pt x="1" y="79"/>
                        </a:cubicBezTo>
                        <a:cubicBezTo>
                          <a:pt x="1" y="79"/>
                          <a:pt x="1" y="77"/>
                          <a:pt x="0" y="76"/>
                        </a:cubicBezTo>
                        <a:cubicBezTo>
                          <a:pt x="0" y="74"/>
                          <a:pt x="0" y="72"/>
                          <a:pt x="0" y="72"/>
                        </a:cubicBezTo>
                        <a:cubicBezTo>
                          <a:pt x="0" y="72"/>
                          <a:pt x="0" y="72"/>
                          <a:pt x="0" y="72"/>
                        </a:cubicBezTo>
                        <a:cubicBezTo>
                          <a:pt x="0" y="80"/>
                          <a:pt x="1" y="95"/>
                          <a:pt x="1" y="95"/>
                        </a:cubicBezTo>
                        <a:cubicBezTo>
                          <a:pt x="1" y="95"/>
                          <a:pt x="2" y="90"/>
                          <a:pt x="2" y="77"/>
                        </a:cubicBezTo>
                        <a:cubicBezTo>
                          <a:pt x="2" y="71"/>
                          <a:pt x="2" y="71"/>
                          <a:pt x="2" y="71"/>
                        </a:cubicBezTo>
                        <a:cubicBezTo>
                          <a:pt x="2" y="45"/>
                          <a:pt x="4" y="13"/>
                          <a:pt x="4" y="3"/>
                        </a:cubicBezTo>
                        <a:moveTo>
                          <a:pt x="5" y="0"/>
                        </a:moveTo>
                        <a:cubicBezTo>
                          <a:pt x="5" y="0"/>
                          <a:pt x="5" y="1"/>
                          <a:pt x="4" y="3"/>
                        </a:cubicBezTo>
                        <a:cubicBezTo>
                          <a:pt x="5" y="2"/>
                          <a:pt x="5" y="1"/>
                          <a:pt x="5" y="1"/>
                        </a:cubicBezTo>
                        <a:cubicBezTo>
                          <a:pt x="5" y="0"/>
                          <a:pt x="5" y="0"/>
                          <a:pt x="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67"/>
                  <p:cNvSpPr>
                    <a:spLocks/>
                  </p:cNvSpPr>
                  <p:nvPr/>
                </p:nvSpPr>
                <p:spPr bwMode="auto">
                  <a:xfrm>
                    <a:off x="1695" y="2311"/>
                    <a:ext cx="3" cy="96"/>
                  </a:xfrm>
                  <a:custGeom>
                    <a:avLst/>
                    <a:gdLst>
                      <a:gd name="T0" fmla="*/ 1 w 2"/>
                      <a:gd name="T1" fmla="*/ 0 h 72"/>
                      <a:gd name="T2" fmla="*/ 0 w 2"/>
                      <a:gd name="T3" fmla="*/ 35 h 72"/>
                      <a:gd name="T4" fmla="*/ 1 w 2"/>
                      <a:gd name="T5" fmla="*/ 33 h 72"/>
                      <a:gd name="T6" fmla="*/ 2 w 2"/>
                      <a:gd name="T7" fmla="*/ 68 h 72"/>
                      <a:gd name="T8" fmla="*/ 1 w 2"/>
                      <a:gd name="T9" fmla="*/ 0 h 72"/>
                    </a:gdLst>
                    <a:ahLst/>
                    <a:cxnLst>
                      <a:cxn ang="0">
                        <a:pos x="T0" y="T1"/>
                      </a:cxn>
                      <a:cxn ang="0">
                        <a:pos x="T2" y="T3"/>
                      </a:cxn>
                      <a:cxn ang="0">
                        <a:pos x="T4" y="T5"/>
                      </a:cxn>
                      <a:cxn ang="0">
                        <a:pos x="T6" y="T7"/>
                      </a:cxn>
                      <a:cxn ang="0">
                        <a:pos x="T8" y="T9"/>
                      </a:cxn>
                    </a:cxnLst>
                    <a:rect l="0" t="0" r="r" b="b"/>
                    <a:pathLst>
                      <a:path w="2" h="72">
                        <a:moveTo>
                          <a:pt x="1" y="0"/>
                        </a:moveTo>
                        <a:cubicBezTo>
                          <a:pt x="0" y="35"/>
                          <a:pt x="0" y="35"/>
                          <a:pt x="0" y="35"/>
                        </a:cubicBezTo>
                        <a:cubicBezTo>
                          <a:pt x="1" y="33"/>
                          <a:pt x="1" y="33"/>
                          <a:pt x="1" y="33"/>
                        </a:cubicBezTo>
                        <a:cubicBezTo>
                          <a:pt x="0" y="72"/>
                          <a:pt x="1" y="64"/>
                          <a:pt x="2" y="68"/>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68"/>
                  <p:cNvSpPr>
                    <a:spLocks/>
                  </p:cNvSpPr>
                  <p:nvPr/>
                </p:nvSpPr>
                <p:spPr bwMode="auto">
                  <a:xfrm>
                    <a:off x="1705" y="1864"/>
                    <a:ext cx="2" cy="52"/>
                  </a:xfrm>
                  <a:custGeom>
                    <a:avLst/>
                    <a:gdLst>
                      <a:gd name="T0" fmla="*/ 0 w 2"/>
                      <a:gd name="T1" fmla="*/ 0 h 52"/>
                      <a:gd name="T2" fmla="*/ 0 w 2"/>
                      <a:gd name="T3" fmla="*/ 40 h 52"/>
                      <a:gd name="T4" fmla="*/ 2 w 2"/>
                      <a:gd name="T5" fmla="*/ 52 h 52"/>
                      <a:gd name="T6" fmla="*/ 0 w 2"/>
                      <a:gd name="T7" fmla="*/ 0 h 52"/>
                    </a:gdLst>
                    <a:ahLst/>
                    <a:cxnLst>
                      <a:cxn ang="0">
                        <a:pos x="T0" y="T1"/>
                      </a:cxn>
                      <a:cxn ang="0">
                        <a:pos x="T2" y="T3"/>
                      </a:cxn>
                      <a:cxn ang="0">
                        <a:pos x="T4" y="T5"/>
                      </a:cxn>
                      <a:cxn ang="0">
                        <a:pos x="T6" y="T7"/>
                      </a:cxn>
                    </a:cxnLst>
                    <a:rect l="0" t="0" r="r" b="b"/>
                    <a:pathLst>
                      <a:path w="2" h="52">
                        <a:moveTo>
                          <a:pt x="0" y="0"/>
                        </a:moveTo>
                        <a:lnTo>
                          <a:pt x="0" y="40"/>
                        </a:lnTo>
                        <a:lnTo>
                          <a:pt x="2" y="52"/>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69"/>
                  <p:cNvSpPr>
                    <a:spLocks/>
                  </p:cNvSpPr>
                  <p:nvPr/>
                </p:nvSpPr>
                <p:spPr bwMode="auto">
                  <a:xfrm>
                    <a:off x="1705" y="1864"/>
                    <a:ext cx="2" cy="52"/>
                  </a:xfrm>
                  <a:custGeom>
                    <a:avLst/>
                    <a:gdLst>
                      <a:gd name="T0" fmla="*/ 0 w 2"/>
                      <a:gd name="T1" fmla="*/ 0 h 52"/>
                      <a:gd name="T2" fmla="*/ 0 w 2"/>
                      <a:gd name="T3" fmla="*/ 40 h 52"/>
                      <a:gd name="T4" fmla="*/ 2 w 2"/>
                      <a:gd name="T5" fmla="*/ 52 h 52"/>
                      <a:gd name="T6" fmla="*/ 0 w 2"/>
                      <a:gd name="T7" fmla="*/ 0 h 52"/>
                    </a:gdLst>
                    <a:ahLst/>
                    <a:cxnLst>
                      <a:cxn ang="0">
                        <a:pos x="T0" y="T1"/>
                      </a:cxn>
                      <a:cxn ang="0">
                        <a:pos x="T2" y="T3"/>
                      </a:cxn>
                      <a:cxn ang="0">
                        <a:pos x="T4" y="T5"/>
                      </a:cxn>
                      <a:cxn ang="0">
                        <a:pos x="T6" y="T7"/>
                      </a:cxn>
                    </a:cxnLst>
                    <a:rect l="0" t="0" r="r" b="b"/>
                    <a:pathLst>
                      <a:path w="2" h="52">
                        <a:moveTo>
                          <a:pt x="0" y="0"/>
                        </a:moveTo>
                        <a:lnTo>
                          <a:pt x="0" y="40"/>
                        </a:lnTo>
                        <a:lnTo>
                          <a:pt x="2" y="5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70"/>
                  <p:cNvSpPr>
                    <a:spLocks/>
                  </p:cNvSpPr>
                  <p:nvPr/>
                </p:nvSpPr>
                <p:spPr bwMode="auto">
                  <a:xfrm>
                    <a:off x="1705" y="1759"/>
                    <a:ext cx="2" cy="31"/>
                  </a:xfrm>
                  <a:custGeom>
                    <a:avLst/>
                    <a:gdLst>
                      <a:gd name="T0" fmla="*/ 1 w 2"/>
                      <a:gd name="T1" fmla="*/ 0 h 31"/>
                      <a:gd name="T2" fmla="*/ 0 w 2"/>
                      <a:gd name="T3" fmla="*/ 27 h 31"/>
                      <a:gd name="T4" fmla="*/ 2 w 2"/>
                      <a:gd name="T5" fmla="*/ 31 h 31"/>
                      <a:gd name="T6" fmla="*/ 1 w 2"/>
                      <a:gd name="T7" fmla="*/ 0 h 31"/>
                    </a:gdLst>
                    <a:ahLst/>
                    <a:cxnLst>
                      <a:cxn ang="0">
                        <a:pos x="T0" y="T1"/>
                      </a:cxn>
                      <a:cxn ang="0">
                        <a:pos x="T2" y="T3"/>
                      </a:cxn>
                      <a:cxn ang="0">
                        <a:pos x="T4" y="T5"/>
                      </a:cxn>
                      <a:cxn ang="0">
                        <a:pos x="T6" y="T7"/>
                      </a:cxn>
                    </a:cxnLst>
                    <a:rect l="0" t="0" r="r" b="b"/>
                    <a:pathLst>
                      <a:path w="2" h="31">
                        <a:moveTo>
                          <a:pt x="1" y="0"/>
                        </a:moveTo>
                        <a:lnTo>
                          <a:pt x="0" y="27"/>
                        </a:lnTo>
                        <a:lnTo>
                          <a:pt x="2" y="31"/>
                        </a:lnTo>
                        <a:lnTo>
                          <a:pt x="1"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71"/>
                  <p:cNvSpPr>
                    <a:spLocks/>
                  </p:cNvSpPr>
                  <p:nvPr/>
                </p:nvSpPr>
                <p:spPr bwMode="auto">
                  <a:xfrm>
                    <a:off x="1705" y="1759"/>
                    <a:ext cx="2" cy="31"/>
                  </a:xfrm>
                  <a:custGeom>
                    <a:avLst/>
                    <a:gdLst>
                      <a:gd name="T0" fmla="*/ 1 w 2"/>
                      <a:gd name="T1" fmla="*/ 0 h 31"/>
                      <a:gd name="T2" fmla="*/ 0 w 2"/>
                      <a:gd name="T3" fmla="*/ 27 h 31"/>
                      <a:gd name="T4" fmla="*/ 2 w 2"/>
                      <a:gd name="T5" fmla="*/ 31 h 31"/>
                      <a:gd name="T6" fmla="*/ 1 w 2"/>
                      <a:gd name="T7" fmla="*/ 0 h 31"/>
                    </a:gdLst>
                    <a:ahLst/>
                    <a:cxnLst>
                      <a:cxn ang="0">
                        <a:pos x="T0" y="T1"/>
                      </a:cxn>
                      <a:cxn ang="0">
                        <a:pos x="T2" y="T3"/>
                      </a:cxn>
                      <a:cxn ang="0">
                        <a:pos x="T4" y="T5"/>
                      </a:cxn>
                      <a:cxn ang="0">
                        <a:pos x="T6" y="T7"/>
                      </a:cxn>
                    </a:cxnLst>
                    <a:rect l="0" t="0" r="r" b="b"/>
                    <a:pathLst>
                      <a:path w="2" h="31">
                        <a:moveTo>
                          <a:pt x="1" y="0"/>
                        </a:moveTo>
                        <a:lnTo>
                          <a:pt x="0" y="27"/>
                        </a:lnTo>
                        <a:lnTo>
                          <a:pt x="2" y="3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72"/>
                  <p:cNvSpPr>
                    <a:spLocks/>
                  </p:cNvSpPr>
                  <p:nvPr/>
                </p:nvSpPr>
                <p:spPr bwMode="auto">
                  <a:xfrm>
                    <a:off x="5059" y="210"/>
                    <a:ext cx="52" cy="1"/>
                  </a:xfrm>
                  <a:custGeom>
                    <a:avLst/>
                    <a:gdLst>
                      <a:gd name="T0" fmla="*/ 0 w 39"/>
                      <a:gd name="T1" fmla="*/ 0 h 1"/>
                      <a:gd name="T2" fmla="*/ 39 w 39"/>
                      <a:gd name="T3" fmla="*/ 1 h 1"/>
                      <a:gd name="T4" fmla="*/ 0 w 39"/>
                      <a:gd name="T5" fmla="*/ 0 h 1"/>
                    </a:gdLst>
                    <a:ahLst/>
                    <a:cxnLst>
                      <a:cxn ang="0">
                        <a:pos x="T0" y="T1"/>
                      </a:cxn>
                      <a:cxn ang="0">
                        <a:pos x="T2" y="T3"/>
                      </a:cxn>
                      <a:cxn ang="0">
                        <a:pos x="T4" y="T5"/>
                      </a:cxn>
                    </a:cxnLst>
                    <a:rect l="0" t="0" r="r" b="b"/>
                    <a:pathLst>
                      <a:path w="39" h="1">
                        <a:moveTo>
                          <a:pt x="0" y="0"/>
                        </a:moveTo>
                        <a:cubicBezTo>
                          <a:pt x="39" y="1"/>
                          <a:pt x="39" y="1"/>
                          <a:pt x="39" y="1"/>
                        </a:cubicBezTo>
                        <a:cubicBezTo>
                          <a:pt x="30" y="1"/>
                          <a:pt x="18"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73"/>
                  <p:cNvSpPr>
                    <a:spLocks/>
                  </p:cNvSpPr>
                  <p:nvPr/>
                </p:nvSpPr>
                <p:spPr bwMode="auto">
                  <a:xfrm>
                    <a:off x="1703" y="533"/>
                    <a:ext cx="2" cy="38"/>
                  </a:xfrm>
                  <a:custGeom>
                    <a:avLst/>
                    <a:gdLst>
                      <a:gd name="T0" fmla="*/ 0 w 1"/>
                      <a:gd name="T1" fmla="*/ 0 h 29"/>
                      <a:gd name="T2" fmla="*/ 0 w 1"/>
                      <a:gd name="T3" fmla="*/ 29 h 29"/>
                      <a:gd name="T4" fmla="*/ 1 w 1"/>
                      <a:gd name="T5" fmla="*/ 26 h 29"/>
                      <a:gd name="T6" fmla="*/ 0 w 1"/>
                      <a:gd name="T7" fmla="*/ 0 h 29"/>
                    </a:gdLst>
                    <a:ahLst/>
                    <a:cxnLst>
                      <a:cxn ang="0">
                        <a:pos x="T0" y="T1"/>
                      </a:cxn>
                      <a:cxn ang="0">
                        <a:pos x="T2" y="T3"/>
                      </a:cxn>
                      <a:cxn ang="0">
                        <a:pos x="T4" y="T5"/>
                      </a:cxn>
                      <a:cxn ang="0">
                        <a:pos x="T6" y="T7"/>
                      </a:cxn>
                    </a:cxnLst>
                    <a:rect l="0" t="0" r="r" b="b"/>
                    <a:pathLst>
                      <a:path w="1" h="29">
                        <a:moveTo>
                          <a:pt x="0" y="0"/>
                        </a:moveTo>
                        <a:cubicBezTo>
                          <a:pt x="0" y="14"/>
                          <a:pt x="0" y="24"/>
                          <a:pt x="0" y="29"/>
                        </a:cubicBezTo>
                        <a:cubicBezTo>
                          <a:pt x="0" y="28"/>
                          <a:pt x="0" y="27"/>
                          <a:pt x="1" y="26"/>
                        </a:cubicBezTo>
                        <a:cubicBezTo>
                          <a:pt x="0" y="17"/>
                          <a:pt x="0" y="9"/>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74"/>
                  <p:cNvSpPr>
                    <a:spLocks/>
                  </p:cNvSpPr>
                  <p:nvPr/>
                </p:nvSpPr>
                <p:spPr bwMode="auto">
                  <a:xfrm>
                    <a:off x="2017" y="4038"/>
                    <a:ext cx="46" cy="2"/>
                  </a:xfrm>
                  <a:custGeom>
                    <a:avLst/>
                    <a:gdLst>
                      <a:gd name="T0" fmla="*/ 25 w 35"/>
                      <a:gd name="T1" fmla="*/ 0 h 1"/>
                      <a:gd name="T2" fmla="*/ 0 w 35"/>
                      <a:gd name="T3" fmla="*/ 1 h 1"/>
                      <a:gd name="T4" fmla="*/ 35 w 35"/>
                      <a:gd name="T5" fmla="*/ 1 h 1"/>
                      <a:gd name="T6" fmla="*/ 25 w 35"/>
                      <a:gd name="T7" fmla="*/ 0 h 1"/>
                    </a:gdLst>
                    <a:ahLst/>
                    <a:cxnLst>
                      <a:cxn ang="0">
                        <a:pos x="T0" y="T1"/>
                      </a:cxn>
                      <a:cxn ang="0">
                        <a:pos x="T2" y="T3"/>
                      </a:cxn>
                      <a:cxn ang="0">
                        <a:pos x="T4" y="T5"/>
                      </a:cxn>
                      <a:cxn ang="0">
                        <a:pos x="T6" y="T7"/>
                      </a:cxn>
                    </a:cxnLst>
                    <a:rect l="0" t="0" r="r" b="b"/>
                    <a:pathLst>
                      <a:path w="35" h="1">
                        <a:moveTo>
                          <a:pt x="25" y="0"/>
                        </a:moveTo>
                        <a:cubicBezTo>
                          <a:pt x="19" y="0"/>
                          <a:pt x="11" y="1"/>
                          <a:pt x="0" y="1"/>
                        </a:cubicBezTo>
                        <a:cubicBezTo>
                          <a:pt x="9" y="1"/>
                          <a:pt x="22" y="1"/>
                          <a:pt x="35" y="1"/>
                        </a:cubicBezTo>
                        <a:cubicBezTo>
                          <a:pt x="33" y="0"/>
                          <a:pt x="29" y="0"/>
                          <a:pt x="2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75"/>
                  <p:cNvSpPr>
                    <a:spLocks noEditPoints="1"/>
                  </p:cNvSpPr>
                  <p:nvPr/>
                </p:nvSpPr>
                <p:spPr bwMode="auto">
                  <a:xfrm>
                    <a:off x="1695" y="1421"/>
                    <a:ext cx="2" cy="10"/>
                  </a:xfrm>
                  <a:custGeom>
                    <a:avLst/>
                    <a:gdLst>
                      <a:gd name="T0" fmla="*/ 1 w 1"/>
                      <a:gd name="T1" fmla="*/ 7 h 8"/>
                      <a:gd name="T2" fmla="*/ 1 w 1"/>
                      <a:gd name="T3" fmla="*/ 8 h 8"/>
                      <a:gd name="T4" fmla="*/ 1 w 1"/>
                      <a:gd name="T5" fmla="*/ 7 h 8"/>
                      <a:gd name="T6" fmla="*/ 0 w 1"/>
                      <a:gd name="T7" fmla="*/ 0 h 8"/>
                      <a:gd name="T8" fmla="*/ 1 w 1"/>
                      <a:gd name="T9" fmla="*/ 7 h 8"/>
                      <a:gd name="T10" fmla="*/ 0 w 1"/>
                      <a:gd name="T11" fmla="*/ 0 h 8"/>
                    </a:gdLst>
                    <a:ahLst/>
                    <a:cxnLst>
                      <a:cxn ang="0">
                        <a:pos x="T0" y="T1"/>
                      </a:cxn>
                      <a:cxn ang="0">
                        <a:pos x="T2" y="T3"/>
                      </a:cxn>
                      <a:cxn ang="0">
                        <a:pos x="T4" y="T5"/>
                      </a:cxn>
                      <a:cxn ang="0">
                        <a:pos x="T6" y="T7"/>
                      </a:cxn>
                      <a:cxn ang="0">
                        <a:pos x="T8" y="T9"/>
                      </a:cxn>
                      <a:cxn ang="0">
                        <a:pos x="T10" y="T11"/>
                      </a:cxn>
                    </a:cxnLst>
                    <a:rect l="0" t="0" r="r" b="b"/>
                    <a:pathLst>
                      <a:path w="1" h="8">
                        <a:moveTo>
                          <a:pt x="1" y="7"/>
                        </a:moveTo>
                        <a:cubicBezTo>
                          <a:pt x="1" y="7"/>
                          <a:pt x="1" y="8"/>
                          <a:pt x="1" y="8"/>
                        </a:cubicBezTo>
                        <a:cubicBezTo>
                          <a:pt x="1" y="8"/>
                          <a:pt x="1" y="7"/>
                          <a:pt x="1" y="7"/>
                        </a:cubicBezTo>
                        <a:moveTo>
                          <a:pt x="0" y="0"/>
                        </a:moveTo>
                        <a:cubicBezTo>
                          <a:pt x="1" y="2"/>
                          <a:pt x="1" y="4"/>
                          <a:pt x="1" y="7"/>
                        </a:cubicBezTo>
                        <a:cubicBezTo>
                          <a:pt x="1" y="3"/>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76"/>
                  <p:cNvSpPr>
                    <a:spLocks/>
                  </p:cNvSpPr>
                  <p:nvPr/>
                </p:nvSpPr>
                <p:spPr bwMode="auto">
                  <a:xfrm>
                    <a:off x="1768" y="219"/>
                    <a:ext cx="6" cy="0"/>
                  </a:xfrm>
                  <a:custGeom>
                    <a:avLst/>
                    <a:gdLst>
                      <a:gd name="T0" fmla="*/ 0 w 4"/>
                      <a:gd name="T1" fmla="*/ 3 w 4"/>
                      <a:gd name="T2" fmla="*/ 3 w 4"/>
                      <a:gd name="T3" fmla="*/ 3 w 4"/>
                      <a:gd name="T4" fmla="*/ 4 w 4"/>
                      <a:gd name="T5" fmla="*/ 0 w 4"/>
                    </a:gdLst>
                    <a:ahLst/>
                    <a:cxnLst>
                      <a:cxn ang="0">
                        <a:pos x="T0" y="0"/>
                      </a:cxn>
                      <a:cxn ang="0">
                        <a:pos x="T1" y="0"/>
                      </a:cxn>
                      <a:cxn ang="0">
                        <a:pos x="T2" y="0"/>
                      </a:cxn>
                      <a:cxn ang="0">
                        <a:pos x="T3" y="0"/>
                      </a:cxn>
                      <a:cxn ang="0">
                        <a:pos x="T4" y="0"/>
                      </a:cxn>
                      <a:cxn ang="0">
                        <a:pos x="T5" y="0"/>
                      </a:cxn>
                    </a:cxnLst>
                    <a:rect l="0" t="0" r="r" b="b"/>
                    <a:pathLst>
                      <a:path w="4">
                        <a:moveTo>
                          <a:pt x="0" y="0"/>
                        </a:moveTo>
                        <a:cubicBezTo>
                          <a:pt x="0" y="0"/>
                          <a:pt x="1" y="0"/>
                          <a:pt x="3" y="0"/>
                        </a:cubicBezTo>
                        <a:cubicBezTo>
                          <a:pt x="3" y="0"/>
                          <a:pt x="3" y="0"/>
                          <a:pt x="3" y="0"/>
                        </a:cubicBezTo>
                        <a:cubicBezTo>
                          <a:pt x="3" y="0"/>
                          <a:pt x="3" y="0"/>
                          <a:pt x="3" y="0"/>
                        </a:cubicBezTo>
                        <a:cubicBezTo>
                          <a:pt x="3" y="0"/>
                          <a:pt x="4" y="0"/>
                          <a:pt x="4" y="0"/>
                        </a:cubicBezTo>
                        <a:cubicBezTo>
                          <a:pt x="2" y="0"/>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77"/>
                  <p:cNvSpPr>
                    <a:spLocks/>
                  </p:cNvSpPr>
                  <p:nvPr/>
                </p:nvSpPr>
                <p:spPr bwMode="auto">
                  <a:xfrm>
                    <a:off x="5174" y="4056"/>
                    <a:ext cx="23" cy="1"/>
                  </a:xfrm>
                  <a:custGeom>
                    <a:avLst/>
                    <a:gdLst>
                      <a:gd name="T0" fmla="*/ 13 w 17"/>
                      <a:gd name="T1" fmla="*/ 0 h 1"/>
                      <a:gd name="T2" fmla="*/ 2 w 17"/>
                      <a:gd name="T3" fmla="*/ 1 h 1"/>
                      <a:gd name="T4" fmla="*/ 17 w 17"/>
                      <a:gd name="T5" fmla="*/ 0 h 1"/>
                      <a:gd name="T6" fmla="*/ 13 w 17"/>
                      <a:gd name="T7" fmla="*/ 0 h 1"/>
                    </a:gdLst>
                    <a:ahLst/>
                    <a:cxnLst>
                      <a:cxn ang="0">
                        <a:pos x="T0" y="T1"/>
                      </a:cxn>
                      <a:cxn ang="0">
                        <a:pos x="T2" y="T3"/>
                      </a:cxn>
                      <a:cxn ang="0">
                        <a:pos x="T4" y="T5"/>
                      </a:cxn>
                      <a:cxn ang="0">
                        <a:pos x="T6" y="T7"/>
                      </a:cxn>
                    </a:cxnLst>
                    <a:rect l="0" t="0" r="r" b="b"/>
                    <a:pathLst>
                      <a:path w="17" h="1">
                        <a:moveTo>
                          <a:pt x="13" y="0"/>
                        </a:moveTo>
                        <a:cubicBezTo>
                          <a:pt x="3" y="1"/>
                          <a:pt x="0" y="1"/>
                          <a:pt x="2" y="1"/>
                        </a:cubicBezTo>
                        <a:cubicBezTo>
                          <a:pt x="4" y="1"/>
                          <a:pt x="10" y="1"/>
                          <a:pt x="17" y="0"/>
                        </a:cubicBezTo>
                        <a:cubicBezTo>
                          <a:pt x="16" y="0"/>
                          <a:pt x="14" y="0"/>
                          <a:pt x="13"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78"/>
                  <p:cNvSpPr>
                    <a:spLocks/>
                  </p:cNvSpPr>
                  <p:nvPr/>
                </p:nvSpPr>
                <p:spPr bwMode="auto">
                  <a:xfrm>
                    <a:off x="3708" y="213"/>
                    <a:ext cx="36" cy="4"/>
                  </a:xfrm>
                  <a:custGeom>
                    <a:avLst/>
                    <a:gdLst>
                      <a:gd name="T0" fmla="*/ 0 w 27"/>
                      <a:gd name="T1" fmla="*/ 0 h 3"/>
                      <a:gd name="T2" fmla="*/ 11 w 27"/>
                      <a:gd name="T3" fmla="*/ 3 h 3"/>
                      <a:gd name="T4" fmla="*/ 27 w 27"/>
                      <a:gd name="T5" fmla="*/ 0 h 3"/>
                      <a:gd name="T6" fmla="*/ 0 w 27"/>
                      <a:gd name="T7" fmla="*/ 0 h 3"/>
                    </a:gdLst>
                    <a:ahLst/>
                    <a:cxnLst>
                      <a:cxn ang="0">
                        <a:pos x="T0" y="T1"/>
                      </a:cxn>
                      <a:cxn ang="0">
                        <a:pos x="T2" y="T3"/>
                      </a:cxn>
                      <a:cxn ang="0">
                        <a:pos x="T4" y="T5"/>
                      </a:cxn>
                      <a:cxn ang="0">
                        <a:pos x="T6" y="T7"/>
                      </a:cxn>
                    </a:cxnLst>
                    <a:rect l="0" t="0" r="r" b="b"/>
                    <a:pathLst>
                      <a:path w="27" h="3">
                        <a:moveTo>
                          <a:pt x="0" y="0"/>
                        </a:moveTo>
                        <a:cubicBezTo>
                          <a:pt x="11" y="3"/>
                          <a:pt x="11" y="3"/>
                          <a:pt x="11" y="3"/>
                        </a:cubicBezTo>
                        <a:cubicBezTo>
                          <a:pt x="27" y="0"/>
                          <a:pt x="27" y="0"/>
                          <a:pt x="27" y="0"/>
                        </a:cubicBezTo>
                        <a:cubicBezTo>
                          <a:pt x="18" y="0"/>
                          <a:pt x="9"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79"/>
                  <p:cNvSpPr>
                    <a:spLocks noEditPoints="1"/>
                  </p:cNvSpPr>
                  <p:nvPr/>
                </p:nvSpPr>
                <p:spPr bwMode="auto">
                  <a:xfrm>
                    <a:off x="1683" y="207"/>
                    <a:ext cx="3846" cy="3854"/>
                  </a:xfrm>
                  <a:custGeom>
                    <a:avLst/>
                    <a:gdLst>
                      <a:gd name="T0" fmla="*/ 296 w 2897"/>
                      <a:gd name="T1" fmla="*/ 2887 h 2903"/>
                      <a:gd name="T2" fmla="*/ 1289 w 2897"/>
                      <a:gd name="T3" fmla="*/ 2887 h 2903"/>
                      <a:gd name="T4" fmla="*/ 1037 w 2897"/>
                      <a:gd name="T5" fmla="*/ 2889 h 2903"/>
                      <a:gd name="T6" fmla="*/ 667 w 2897"/>
                      <a:gd name="T7" fmla="*/ 2889 h 2903"/>
                      <a:gd name="T8" fmla="*/ 241 w 2897"/>
                      <a:gd name="T9" fmla="*/ 2891 h 2903"/>
                      <a:gd name="T10" fmla="*/ 91 w 2897"/>
                      <a:gd name="T11" fmla="*/ 2889 h 2903"/>
                      <a:gd name="T12" fmla="*/ 362 w 2897"/>
                      <a:gd name="T13" fmla="*/ 2899 h 2903"/>
                      <a:gd name="T14" fmla="*/ 765 w 2897"/>
                      <a:gd name="T15" fmla="*/ 2901 h 2903"/>
                      <a:gd name="T16" fmla="*/ 1289 w 2897"/>
                      <a:gd name="T17" fmla="*/ 2899 h 2903"/>
                      <a:gd name="T18" fmla="*/ 1707 w 2897"/>
                      <a:gd name="T19" fmla="*/ 2901 h 2903"/>
                      <a:gd name="T20" fmla="*/ 2090 w 2897"/>
                      <a:gd name="T21" fmla="*/ 2897 h 2903"/>
                      <a:gd name="T22" fmla="*/ 2541 w 2897"/>
                      <a:gd name="T23" fmla="*/ 2902 h 2903"/>
                      <a:gd name="T24" fmla="*/ 2696 w 2897"/>
                      <a:gd name="T25" fmla="*/ 2899 h 2903"/>
                      <a:gd name="T26" fmla="*/ 2644 w 2897"/>
                      <a:gd name="T27" fmla="*/ 2888 h 2903"/>
                      <a:gd name="T28" fmla="*/ 2448 w 2897"/>
                      <a:gd name="T29" fmla="*/ 2888 h 2903"/>
                      <a:gd name="T30" fmla="*/ 1903 w 2897"/>
                      <a:gd name="T31" fmla="*/ 2889 h 2903"/>
                      <a:gd name="T32" fmla="*/ 318 w 2897"/>
                      <a:gd name="T33" fmla="*/ 2886 h 2903"/>
                      <a:gd name="T34" fmla="*/ 4 w 2897"/>
                      <a:gd name="T35" fmla="*/ 253 h 2903"/>
                      <a:gd name="T36" fmla="*/ 2881 w 2897"/>
                      <a:gd name="T37" fmla="*/ 220 h 2903"/>
                      <a:gd name="T38" fmla="*/ 2196 w 2897"/>
                      <a:gd name="T39" fmla="*/ 16 h 2903"/>
                      <a:gd name="T40" fmla="*/ 15 w 2897"/>
                      <a:gd name="T41" fmla="*/ 626 h 2903"/>
                      <a:gd name="T42" fmla="*/ 168 w 2897"/>
                      <a:gd name="T43" fmla="*/ 4 h 2903"/>
                      <a:gd name="T44" fmla="*/ 3 w 2897"/>
                      <a:gd name="T45" fmla="*/ 228 h 2903"/>
                      <a:gd name="T46" fmla="*/ 10 w 2897"/>
                      <a:gd name="T47" fmla="*/ 639 h 2903"/>
                      <a:gd name="T48" fmla="*/ 6 w 2897"/>
                      <a:gd name="T49" fmla="*/ 798 h 2903"/>
                      <a:gd name="T50" fmla="*/ 15 w 2897"/>
                      <a:gd name="T51" fmla="*/ 1147 h 2903"/>
                      <a:gd name="T52" fmla="*/ 15 w 2897"/>
                      <a:gd name="T53" fmla="*/ 918 h 2903"/>
                      <a:gd name="T54" fmla="*/ 12 w 2897"/>
                      <a:gd name="T55" fmla="*/ 736 h 2903"/>
                      <a:gd name="T56" fmla="*/ 14 w 2897"/>
                      <a:gd name="T57" fmla="*/ 558 h 2903"/>
                      <a:gd name="T58" fmla="*/ 14 w 2897"/>
                      <a:gd name="T59" fmla="*/ 161 h 2903"/>
                      <a:gd name="T60" fmla="*/ 11 w 2897"/>
                      <a:gd name="T61" fmla="*/ 28 h 2903"/>
                      <a:gd name="T62" fmla="*/ 252 w 2897"/>
                      <a:gd name="T63" fmla="*/ 14 h 2903"/>
                      <a:gd name="T64" fmla="*/ 700 w 2897"/>
                      <a:gd name="T65" fmla="*/ 2 h 2903"/>
                      <a:gd name="T66" fmla="*/ 2150 w 2897"/>
                      <a:gd name="T67" fmla="*/ 6 h 2903"/>
                      <a:gd name="T68" fmla="*/ 2278 w 2897"/>
                      <a:gd name="T69" fmla="*/ 18 h 2903"/>
                      <a:gd name="T70" fmla="*/ 2441 w 2897"/>
                      <a:gd name="T71" fmla="*/ 4 h 2903"/>
                      <a:gd name="T72" fmla="*/ 2121 w 2897"/>
                      <a:gd name="T73" fmla="*/ 1 h 2903"/>
                      <a:gd name="T74" fmla="*/ 1940 w 2897"/>
                      <a:gd name="T75" fmla="*/ 4 h 2903"/>
                      <a:gd name="T76" fmla="*/ 1481 w 2897"/>
                      <a:gd name="T77" fmla="*/ 3 h 2903"/>
                      <a:gd name="T78" fmla="*/ 1306 w 2897"/>
                      <a:gd name="T79" fmla="*/ 7 h 2903"/>
                      <a:gd name="T80" fmla="*/ 988 w 2897"/>
                      <a:gd name="T81" fmla="*/ 9 h 2903"/>
                      <a:gd name="T82" fmla="*/ 721 w 2897"/>
                      <a:gd name="T83" fmla="*/ 15 h 2903"/>
                      <a:gd name="T84" fmla="*/ 847 w 2897"/>
                      <a:gd name="T85" fmla="*/ 17 h 2903"/>
                      <a:gd name="T86" fmla="*/ 976 w 2897"/>
                      <a:gd name="T87" fmla="*/ 14 h 2903"/>
                      <a:gd name="T88" fmla="*/ 1447 w 2897"/>
                      <a:gd name="T89" fmla="*/ 15 h 2903"/>
                      <a:gd name="T90" fmla="*/ 1627 w 2897"/>
                      <a:gd name="T91" fmla="*/ 14 h 2903"/>
                      <a:gd name="T92" fmla="*/ 1911 w 2897"/>
                      <a:gd name="T93" fmla="*/ 16 h 2903"/>
                      <a:gd name="T94" fmla="*/ 2223 w 2897"/>
                      <a:gd name="T95" fmla="*/ 3 h 2903"/>
                      <a:gd name="T96" fmla="*/ 2779 w 2897"/>
                      <a:gd name="T97" fmla="*/ 0 h 2903"/>
                      <a:gd name="T98" fmla="*/ 2607 w 2897"/>
                      <a:gd name="T99" fmla="*/ 16 h 2903"/>
                      <a:gd name="T100" fmla="*/ 2825 w 2897"/>
                      <a:gd name="T101" fmla="*/ 10 h 2903"/>
                      <a:gd name="T102" fmla="*/ 2891 w 2897"/>
                      <a:gd name="T103" fmla="*/ 360 h 2903"/>
                      <a:gd name="T104" fmla="*/ 2888 w 2897"/>
                      <a:gd name="T105" fmla="*/ 506 h 2903"/>
                      <a:gd name="T106" fmla="*/ 2890 w 2897"/>
                      <a:gd name="T107" fmla="*/ 817 h 2903"/>
                      <a:gd name="T108" fmla="*/ 2896 w 2897"/>
                      <a:gd name="T109" fmla="*/ 1084 h 2903"/>
                      <a:gd name="T110" fmla="*/ 2893 w 2897"/>
                      <a:gd name="T111" fmla="*/ 795 h 2903"/>
                      <a:gd name="T112" fmla="*/ 2895 w 2897"/>
                      <a:gd name="T113" fmla="*/ 695 h 2903"/>
                      <a:gd name="T114" fmla="*/ 2895 w 2897"/>
                      <a:gd name="T115" fmla="*/ 433 h 2903"/>
                      <a:gd name="T116" fmla="*/ 2896 w 2897"/>
                      <a:gd name="T117" fmla="*/ 154 h 2903"/>
                      <a:gd name="T118" fmla="*/ 2777 w 2897"/>
                      <a:gd name="T119" fmla="*/ 3 h 2903"/>
                      <a:gd name="T120" fmla="*/ 345 w 2897"/>
                      <a:gd name="T121" fmla="*/ 15 h 2903"/>
                      <a:gd name="T122" fmla="*/ 500 w 2897"/>
                      <a:gd name="T123" fmla="*/ 17 h 2903"/>
                      <a:gd name="T124" fmla="*/ 671 w 2897"/>
                      <a:gd name="T125" fmla="*/ 2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7" h="2903">
                        <a:moveTo>
                          <a:pt x="2574" y="2902"/>
                        </a:moveTo>
                        <a:cubicBezTo>
                          <a:pt x="2570" y="2903"/>
                          <a:pt x="2567" y="2903"/>
                          <a:pt x="2564" y="2903"/>
                        </a:cubicBezTo>
                        <a:cubicBezTo>
                          <a:pt x="2569" y="2903"/>
                          <a:pt x="2574" y="2903"/>
                          <a:pt x="2580" y="2903"/>
                        </a:cubicBezTo>
                        <a:cubicBezTo>
                          <a:pt x="2581" y="2903"/>
                          <a:pt x="2583" y="2903"/>
                          <a:pt x="2584" y="2903"/>
                        </a:cubicBezTo>
                        <a:cubicBezTo>
                          <a:pt x="2577" y="2903"/>
                          <a:pt x="2574" y="2903"/>
                          <a:pt x="2574" y="2902"/>
                        </a:cubicBezTo>
                        <a:moveTo>
                          <a:pt x="2603" y="2902"/>
                        </a:moveTo>
                        <a:cubicBezTo>
                          <a:pt x="2601" y="2902"/>
                          <a:pt x="2599" y="2902"/>
                          <a:pt x="2596" y="2902"/>
                        </a:cubicBezTo>
                        <a:cubicBezTo>
                          <a:pt x="2599" y="2902"/>
                          <a:pt x="2603" y="2902"/>
                          <a:pt x="2606" y="2902"/>
                        </a:cubicBezTo>
                        <a:cubicBezTo>
                          <a:pt x="2605" y="2902"/>
                          <a:pt x="2604" y="2902"/>
                          <a:pt x="2603" y="2902"/>
                        </a:cubicBezTo>
                        <a:moveTo>
                          <a:pt x="296" y="2887"/>
                        </a:moveTo>
                        <a:cubicBezTo>
                          <a:pt x="293" y="2887"/>
                          <a:pt x="289" y="2887"/>
                          <a:pt x="286" y="2887"/>
                        </a:cubicBezTo>
                        <a:cubicBezTo>
                          <a:pt x="287" y="2887"/>
                          <a:pt x="288" y="2887"/>
                          <a:pt x="289" y="2887"/>
                        </a:cubicBezTo>
                        <a:cubicBezTo>
                          <a:pt x="291" y="2887"/>
                          <a:pt x="293" y="2887"/>
                          <a:pt x="296" y="2887"/>
                        </a:cubicBezTo>
                        <a:moveTo>
                          <a:pt x="1695" y="2886"/>
                        </a:moveTo>
                        <a:cubicBezTo>
                          <a:pt x="1714" y="2888"/>
                          <a:pt x="1546" y="2886"/>
                          <a:pt x="1603" y="2890"/>
                        </a:cubicBezTo>
                        <a:cubicBezTo>
                          <a:pt x="1559" y="2889"/>
                          <a:pt x="1600" y="2888"/>
                          <a:pt x="1567" y="2887"/>
                        </a:cubicBezTo>
                        <a:cubicBezTo>
                          <a:pt x="1543" y="2887"/>
                          <a:pt x="1517" y="2887"/>
                          <a:pt x="1490" y="2887"/>
                        </a:cubicBezTo>
                        <a:cubicBezTo>
                          <a:pt x="1452" y="2887"/>
                          <a:pt x="1413" y="2887"/>
                          <a:pt x="1373" y="2887"/>
                        </a:cubicBezTo>
                        <a:cubicBezTo>
                          <a:pt x="1362" y="2887"/>
                          <a:pt x="1352" y="2886"/>
                          <a:pt x="1341" y="2886"/>
                        </a:cubicBezTo>
                        <a:cubicBezTo>
                          <a:pt x="1323" y="2887"/>
                          <a:pt x="1306" y="2887"/>
                          <a:pt x="1289" y="2887"/>
                        </a:cubicBezTo>
                        <a:cubicBezTo>
                          <a:pt x="1299" y="2888"/>
                          <a:pt x="1299" y="2888"/>
                          <a:pt x="1299" y="2888"/>
                        </a:cubicBezTo>
                        <a:cubicBezTo>
                          <a:pt x="1274" y="2888"/>
                          <a:pt x="1257" y="2889"/>
                          <a:pt x="1244" y="2889"/>
                        </a:cubicBezTo>
                        <a:cubicBezTo>
                          <a:pt x="1232" y="2889"/>
                          <a:pt x="1223" y="2888"/>
                          <a:pt x="1214" y="2888"/>
                        </a:cubicBezTo>
                        <a:cubicBezTo>
                          <a:pt x="1212" y="2888"/>
                          <a:pt x="1208" y="2889"/>
                          <a:pt x="1204" y="2889"/>
                        </a:cubicBezTo>
                        <a:cubicBezTo>
                          <a:pt x="1185" y="2888"/>
                          <a:pt x="1185" y="2888"/>
                          <a:pt x="1185" y="2888"/>
                        </a:cubicBezTo>
                        <a:cubicBezTo>
                          <a:pt x="1175" y="2888"/>
                          <a:pt x="1164" y="2888"/>
                          <a:pt x="1149" y="2888"/>
                        </a:cubicBezTo>
                        <a:cubicBezTo>
                          <a:pt x="1139" y="2888"/>
                          <a:pt x="1127" y="2888"/>
                          <a:pt x="1112" y="2888"/>
                        </a:cubicBezTo>
                        <a:cubicBezTo>
                          <a:pt x="1116" y="2888"/>
                          <a:pt x="1116" y="2888"/>
                          <a:pt x="1116" y="2888"/>
                        </a:cubicBezTo>
                        <a:cubicBezTo>
                          <a:pt x="1097" y="2888"/>
                          <a:pt x="1071" y="2889"/>
                          <a:pt x="1045" y="2889"/>
                        </a:cubicBezTo>
                        <a:cubicBezTo>
                          <a:pt x="1042" y="2889"/>
                          <a:pt x="1039" y="2889"/>
                          <a:pt x="1037" y="2889"/>
                        </a:cubicBezTo>
                        <a:cubicBezTo>
                          <a:pt x="1041" y="2889"/>
                          <a:pt x="1042" y="2888"/>
                          <a:pt x="1042" y="2888"/>
                        </a:cubicBezTo>
                        <a:cubicBezTo>
                          <a:pt x="1009" y="2888"/>
                          <a:pt x="976" y="2888"/>
                          <a:pt x="943" y="2888"/>
                        </a:cubicBezTo>
                        <a:cubicBezTo>
                          <a:pt x="936" y="2888"/>
                          <a:pt x="928" y="2889"/>
                          <a:pt x="898" y="2890"/>
                        </a:cubicBezTo>
                        <a:cubicBezTo>
                          <a:pt x="882" y="2889"/>
                          <a:pt x="882" y="2889"/>
                          <a:pt x="882" y="2889"/>
                        </a:cubicBezTo>
                        <a:cubicBezTo>
                          <a:pt x="858" y="2890"/>
                          <a:pt x="856" y="2891"/>
                          <a:pt x="802" y="2891"/>
                        </a:cubicBezTo>
                        <a:cubicBezTo>
                          <a:pt x="844" y="2890"/>
                          <a:pt x="776" y="2889"/>
                          <a:pt x="810" y="2888"/>
                        </a:cubicBezTo>
                        <a:cubicBezTo>
                          <a:pt x="786" y="2888"/>
                          <a:pt x="761" y="2888"/>
                          <a:pt x="737" y="2888"/>
                        </a:cubicBezTo>
                        <a:cubicBezTo>
                          <a:pt x="690" y="2888"/>
                          <a:pt x="643" y="2888"/>
                          <a:pt x="596" y="2888"/>
                        </a:cubicBezTo>
                        <a:cubicBezTo>
                          <a:pt x="595" y="2888"/>
                          <a:pt x="594" y="2888"/>
                          <a:pt x="593" y="2888"/>
                        </a:cubicBezTo>
                        <a:cubicBezTo>
                          <a:pt x="614" y="2889"/>
                          <a:pt x="688" y="2888"/>
                          <a:pt x="667" y="2889"/>
                        </a:cubicBezTo>
                        <a:cubicBezTo>
                          <a:pt x="688" y="2890"/>
                          <a:pt x="637" y="2892"/>
                          <a:pt x="600" y="2892"/>
                        </a:cubicBezTo>
                        <a:cubicBezTo>
                          <a:pt x="596" y="2892"/>
                          <a:pt x="592" y="2892"/>
                          <a:pt x="588" y="2892"/>
                        </a:cubicBezTo>
                        <a:cubicBezTo>
                          <a:pt x="565" y="2892"/>
                          <a:pt x="546" y="2889"/>
                          <a:pt x="510" y="2888"/>
                        </a:cubicBezTo>
                        <a:cubicBezTo>
                          <a:pt x="466" y="2888"/>
                          <a:pt x="421" y="2887"/>
                          <a:pt x="377" y="2887"/>
                        </a:cubicBezTo>
                        <a:cubicBezTo>
                          <a:pt x="369" y="2887"/>
                          <a:pt x="360" y="2886"/>
                          <a:pt x="351" y="2886"/>
                        </a:cubicBezTo>
                        <a:cubicBezTo>
                          <a:pt x="349" y="2886"/>
                          <a:pt x="348" y="2886"/>
                          <a:pt x="346" y="2886"/>
                        </a:cubicBezTo>
                        <a:cubicBezTo>
                          <a:pt x="327" y="2888"/>
                          <a:pt x="304" y="2887"/>
                          <a:pt x="292" y="2888"/>
                        </a:cubicBezTo>
                        <a:cubicBezTo>
                          <a:pt x="291" y="2888"/>
                          <a:pt x="289" y="2889"/>
                          <a:pt x="288" y="2889"/>
                        </a:cubicBezTo>
                        <a:cubicBezTo>
                          <a:pt x="369" y="2888"/>
                          <a:pt x="369" y="2888"/>
                          <a:pt x="369" y="2888"/>
                        </a:cubicBezTo>
                        <a:cubicBezTo>
                          <a:pt x="331" y="2889"/>
                          <a:pt x="295" y="2891"/>
                          <a:pt x="241" y="2891"/>
                        </a:cubicBezTo>
                        <a:cubicBezTo>
                          <a:pt x="229" y="2891"/>
                          <a:pt x="215" y="2891"/>
                          <a:pt x="200" y="2891"/>
                        </a:cubicBezTo>
                        <a:cubicBezTo>
                          <a:pt x="206" y="2890"/>
                          <a:pt x="229" y="2889"/>
                          <a:pt x="245" y="2889"/>
                        </a:cubicBezTo>
                        <a:cubicBezTo>
                          <a:pt x="239" y="2889"/>
                          <a:pt x="234" y="2889"/>
                          <a:pt x="228" y="2889"/>
                        </a:cubicBezTo>
                        <a:cubicBezTo>
                          <a:pt x="223" y="2889"/>
                          <a:pt x="217" y="2889"/>
                          <a:pt x="212" y="2889"/>
                        </a:cubicBezTo>
                        <a:cubicBezTo>
                          <a:pt x="207" y="2889"/>
                          <a:pt x="201" y="2889"/>
                          <a:pt x="196" y="2889"/>
                        </a:cubicBezTo>
                        <a:cubicBezTo>
                          <a:pt x="190" y="2889"/>
                          <a:pt x="184" y="2889"/>
                          <a:pt x="178" y="2889"/>
                        </a:cubicBezTo>
                        <a:cubicBezTo>
                          <a:pt x="180" y="2888"/>
                          <a:pt x="189" y="2887"/>
                          <a:pt x="203" y="2887"/>
                        </a:cubicBezTo>
                        <a:cubicBezTo>
                          <a:pt x="183" y="2887"/>
                          <a:pt x="183" y="2887"/>
                          <a:pt x="183" y="2887"/>
                        </a:cubicBezTo>
                        <a:cubicBezTo>
                          <a:pt x="163" y="2889"/>
                          <a:pt x="68" y="2887"/>
                          <a:pt x="57" y="2889"/>
                        </a:cubicBezTo>
                        <a:cubicBezTo>
                          <a:pt x="91" y="2889"/>
                          <a:pt x="91" y="2889"/>
                          <a:pt x="91" y="2889"/>
                        </a:cubicBezTo>
                        <a:cubicBezTo>
                          <a:pt x="46" y="2892"/>
                          <a:pt x="154" y="2895"/>
                          <a:pt x="147" y="2899"/>
                        </a:cubicBezTo>
                        <a:cubicBezTo>
                          <a:pt x="156" y="2899"/>
                          <a:pt x="166" y="2898"/>
                          <a:pt x="177" y="2898"/>
                        </a:cubicBezTo>
                        <a:cubicBezTo>
                          <a:pt x="194" y="2898"/>
                          <a:pt x="214" y="2899"/>
                          <a:pt x="236" y="2900"/>
                        </a:cubicBezTo>
                        <a:cubicBezTo>
                          <a:pt x="239" y="2900"/>
                          <a:pt x="243" y="2900"/>
                          <a:pt x="247" y="2900"/>
                        </a:cubicBezTo>
                        <a:cubicBezTo>
                          <a:pt x="248" y="2900"/>
                          <a:pt x="248" y="2900"/>
                          <a:pt x="248" y="2900"/>
                        </a:cubicBezTo>
                        <a:cubicBezTo>
                          <a:pt x="249" y="2900"/>
                          <a:pt x="249" y="2900"/>
                          <a:pt x="250" y="2900"/>
                        </a:cubicBezTo>
                        <a:cubicBezTo>
                          <a:pt x="264" y="2900"/>
                          <a:pt x="278" y="2901"/>
                          <a:pt x="293" y="2901"/>
                        </a:cubicBezTo>
                        <a:cubicBezTo>
                          <a:pt x="298" y="2901"/>
                          <a:pt x="302" y="2900"/>
                          <a:pt x="302" y="2900"/>
                        </a:cubicBezTo>
                        <a:cubicBezTo>
                          <a:pt x="315" y="2900"/>
                          <a:pt x="323" y="2900"/>
                          <a:pt x="328" y="2901"/>
                        </a:cubicBezTo>
                        <a:cubicBezTo>
                          <a:pt x="339" y="2900"/>
                          <a:pt x="351" y="2900"/>
                          <a:pt x="362" y="2899"/>
                        </a:cubicBezTo>
                        <a:cubicBezTo>
                          <a:pt x="380" y="2900"/>
                          <a:pt x="348" y="2901"/>
                          <a:pt x="355" y="2901"/>
                        </a:cubicBezTo>
                        <a:cubicBezTo>
                          <a:pt x="356" y="2901"/>
                          <a:pt x="358" y="2901"/>
                          <a:pt x="359" y="2901"/>
                        </a:cubicBezTo>
                        <a:cubicBezTo>
                          <a:pt x="372" y="2900"/>
                          <a:pt x="387" y="2900"/>
                          <a:pt x="409" y="2900"/>
                        </a:cubicBezTo>
                        <a:cubicBezTo>
                          <a:pt x="420" y="2900"/>
                          <a:pt x="433" y="2900"/>
                          <a:pt x="449" y="2900"/>
                        </a:cubicBezTo>
                        <a:cubicBezTo>
                          <a:pt x="444" y="2901"/>
                          <a:pt x="444" y="2901"/>
                          <a:pt x="444" y="2901"/>
                        </a:cubicBezTo>
                        <a:cubicBezTo>
                          <a:pt x="457" y="2901"/>
                          <a:pt x="471" y="2901"/>
                          <a:pt x="483" y="2901"/>
                        </a:cubicBezTo>
                        <a:cubicBezTo>
                          <a:pt x="492" y="2901"/>
                          <a:pt x="501" y="2901"/>
                          <a:pt x="510" y="2901"/>
                        </a:cubicBezTo>
                        <a:cubicBezTo>
                          <a:pt x="544" y="2900"/>
                          <a:pt x="582" y="2901"/>
                          <a:pt x="548" y="2898"/>
                        </a:cubicBezTo>
                        <a:cubicBezTo>
                          <a:pt x="577" y="2900"/>
                          <a:pt x="652" y="2901"/>
                          <a:pt x="724" y="2901"/>
                        </a:cubicBezTo>
                        <a:cubicBezTo>
                          <a:pt x="738" y="2901"/>
                          <a:pt x="752" y="2901"/>
                          <a:pt x="765" y="2901"/>
                        </a:cubicBezTo>
                        <a:cubicBezTo>
                          <a:pt x="758" y="2900"/>
                          <a:pt x="756" y="2900"/>
                          <a:pt x="765" y="2899"/>
                        </a:cubicBezTo>
                        <a:cubicBezTo>
                          <a:pt x="772" y="2900"/>
                          <a:pt x="784" y="2900"/>
                          <a:pt x="799" y="2900"/>
                        </a:cubicBezTo>
                        <a:cubicBezTo>
                          <a:pt x="807" y="2900"/>
                          <a:pt x="814" y="2900"/>
                          <a:pt x="820" y="2900"/>
                        </a:cubicBezTo>
                        <a:cubicBezTo>
                          <a:pt x="848" y="2900"/>
                          <a:pt x="868" y="2901"/>
                          <a:pt x="876" y="2901"/>
                        </a:cubicBezTo>
                        <a:cubicBezTo>
                          <a:pt x="913" y="2900"/>
                          <a:pt x="948" y="2899"/>
                          <a:pt x="989" y="2899"/>
                        </a:cubicBezTo>
                        <a:cubicBezTo>
                          <a:pt x="1003" y="2899"/>
                          <a:pt x="1019" y="2899"/>
                          <a:pt x="1035" y="2899"/>
                        </a:cubicBezTo>
                        <a:cubicBezTo>
                          <a:pt x="1021" y="2899"/>
                          <a:pt x="1012" y="2897"/>
                          <a:pt x="1055" y="2897"/>
                        </a:cubicBezTo>
                        <a:cubicBezTo>
                          <a:pt x="1057" y="2897"/>
                          <a:pt x="1060" y="2897"/>
                          <a:pt x="1063" y="2897"/>
                        </a:cubicBezTo>
                        <a:cubicBezTo>
                          <a:pt x="1044" y="2902"/>
                          <a:pt x="1152" y="2899"/>
                          <a:pt x="1197" y="2903"/>
                        </a:cubicBezTo>
                        <a:cubicBezTo>
                          <a:pt x="1178" y="2900"/>
                          <a:pt x="1346" y="2902"/>
                          <a:pt x="1289" y="2899"/>
                        </a:cubicBezTo>
                        <a:cubicBezTo>
                          <a:pt x="1333" y="2899"/>
                          <a:pt x="1292" y="2901"/>
                          <a:pt x="1325" y="2902"/>
                        </a:cubicBezTo>
                        <a:cubicBezTo>
                          <a:pt x="1349" y="2901"/>
                          <a:pt x="1375" y="2901"/>
                          <a:pt x="1402" y="2901"/>
                        </a:cubicBezTo>
                        <a:cubicBezTo>
                          <a:pt x="1439" y="2901"/>
                          <a:pt x="1479" y="2902"/>
                          <a:pt x="1519" y="2902"/>
                        </a:cubicBezTo>
                        <a:cubicBezTo>
                          <a:pt x="1530" y="2902"/>
                          <a:pt x="1540" y="2902"/>
                          <a:pt x="1551" y="2902"/>
                        </a:cubicBezTo>
                        <a:cubicBezTo>
                          <a:pt x="1569" y="2902"/>
                          <a:pt x="1586" y="2902"/>
                          <a:pt x="1603" y="2901"/>
                        </a:cubicBezTo>
                        <a:cubicBezTo>
                          <a:pt x="1593" y="2900"/>
                          <a:pt x="1593" y="2900"/>
                          <a:pt x="1593" y="2900"/>
                        </a:cubicBezTo>
                        <a:cubicBezTo>
                          <a:pt x="1618" y="2900"/>
                          <a:pt x="1635" y="2900"/>
                          <a:pt x="1648" y="2900"/>
                        </a:cubicBezTo>
                        <a:cubicBezTo>
                          <a:pt x="1660" y="2900"/>
                          <a:pt x="1669" y="2900"/>
                          <a:pt x="1678" y="2900"/>
                        </a:cubicBezTo>
                        <a:cubicBezTo>
                          <a:pt x="1680" y="2900"/>
                          <a:pt x="1684" y="2900"/>
                          <a:pt x="1688" y="2900"/>
                        </a:cubicBezTo>
                        <a:cubicBezTo>
                          <a:pt x="1707" y="2901"/>
                          <a:pt x="1707" y="2901"/>
                          <a:pt x="1707" y="2901"/>
                        </a:cubicBezTo>
                        <a:cubicBezTo>
                          <a:pt x="1717" y="2901"/>
                          <a:pt x="1728" y="2901"/>
                          <a:pt x="1743" y="2901"/>
                        </a:cubicBezTo>
                        <a:cubicBezTo>
                          <a:pt x="1753" y="2901"/>
                          <a:pt x="1765" y="2901"/>
                          <a:pt x="1780" y="2901"/>
                        </a:cubicBezTo>
                        <a:cubicBezTo>
                          <a:pt x="1776" y="2901"/>
                          <a:pt x="1776" y="2901"/>
                          <a:pt x="1776" y="2901"/>
                        </a:cubicBezTo>
                        <a:cubicBezTo>
                          <a:pt x="1795" y="2900"/>
                          <a:pt x="1821" y="2900"/>
                          <a:pt x="1847" y="2900"/>
                        </a:cubicBezTo>
                        <a:cubicBezTo>
                          <a:pt x="1850" y="2900"/>
                          <a:pt x="1853" y="2900"/>
                          <a:pt x="1855" y="2900"/>
                        </a:cubicBezTo>
                        <a:cubicBezTo>
                          <a:pt x="1851" y="2900"/>
                          <a:pt x="1850" y="2900"/>
                          <a:pt x="1850" y="2900"/>
                        </a:cubicBezTo>
                        <a:cubicBezTo>
                          <a:pt x="1883" y="2901"/>
                          <a:pt x="1916" y="2901"/>
                          <a:pt x="1949" y="2901"/>
                        </a:cubicBezTo>
                        <a:cubicBezTo>
                          <a:pt x="1956" y="2900"/>
                          <a:pt x="1964" y="2900"/>
                          <a:pt x="1994" y="2898"/>
                        </a:cubicBezTo>
                        <a:cubicBezTo>
                          <a:pt x="2010" y="2900"/>
                          <a:pt x="2010" y="2900"/>
                          <a:pt x="2010" y="2900"/>
                        </a:cubicBezTo>
                        <a:cubicBezTo>
                          <a:pt x="2034" y="2898"/>
                          <a:pt x="2036" y="2898"/>
                          <a:pt x="2090" y="2897"/>
                        </a:cubicBezTo>
                        <a:cubicBezTo>
                          <a:pt x="2048" y="2898"/>
                          <a:pt x="2116" y="2899"/>
                          <a:pt x="2082" y="2901"/>
                        </a:cubicBezTo>
                        <a:cubicBezTo>
                          <a:pt x="2106" y="2901"/>
                          <a:pt x="2131" y="2901"/>
                          <a:pt x="2155" y="2901"/>
                        </a:cubicBezTo>
                        <a:cubicBezTo>
                          <a:pt x="2202" y="2901"/>
                          <a:pt x="2249" y="2900"/>
                          <a:pt x="2296" y="2900"/>
                        </a:cubicBezTo>
                        <a:cubicBezTo>
                          <a:pt x="2297" y="2900"/>
                          <a:pt x="2298" y="2900"/>
                          <a:pt x="2299" y="2900"/>
                        </a:cubicBezTo>
                        <a:cubicBezTo>
                          <a:pt x="2278" y="2899"/>
                          <a:pt x="2204" y="2900"/>
                          <a:pt x="2225" y="2899"/>
                        </a:cubicBezTo>
                        <a:cubicBezTo>
                          <a:pt x="2204" y="2898"/>
                          <a:pt x="2255" y="2897"/>
                          <a:pt x="2292" y="2897"/>
                        </a:cubicBezTo>
                        <a:cubicBezTo>
                          <a:pt x="2296" y="2897"/>
                          <a:pt x="2300" y="2897"/>
                          <a:pt x="2304" y="2897"/>
                        </a:cubicBezTo>
                        <a:cubicBezTo>
                          <a:pt x="2327" y="2897"/>
                          <a:pt x="2346" y="2899"/>
                          <a:pt x="2382" y="2901"/>
                        </a:cubicBezTo>
                        <a:cubicBezTo>
                          <a:pt x="2426" y="2901"/>
                          <a:pt x="2471" y="2901"/>
                          <a:pt x="2515" y="2902"/>
                        </a:cubicBezTo>
                        <a:cubicBezTo>
                          <a:pt x="2523" y="2902"/>
                          <a:pt x="2532" y="2902"/>
                          <a:pt x="2541" y="2902"/>
                        </a:cubicBezTo>
                        <a:cubicBezTo>
                          <a:pt x="2543" y="2902"/>
                          <a:pt x="2544" y="2902"/>
                          <a:pt x="2546" y="2902"/>
                        </a:cubicBezTo>
                        <a:cubicBezTo>
                          <a:pt x="2565" y="2901"/>
                          <a:pt x="2588" y="2902"/>
                          <a:pt x="2600" y="2901"/>
                        </a:cubicBezTo>
                        <a:cubicBezTo>
                          <a:pt x="2601" y="2900"/>
                          <a:pt x="2603" y="2900"/>
                          <a:pt x="2604" y="2900"/>
                        </a:cubicBezTo>
                        <a:cubicBezTo>
                          <a:pt x="2523" y="2900"/>
                          <a:pt x="2523" y="2900"/>
                          <a:pt x="2523" y="2900"/>
                        </a:cubicBezTo>
                        <a:cubicBezTo>
                          <a:pt x="2561" y="2900"/>
                          <a:pt x="2597" y="2897"/>
                          <a:pt x="2651" y="2897"/>
                        </a:cubicBezTo>
                        <a:cubicBezTo>
                          <a:pt x="2663" y="2897"/>
                          <a:pt x="2677" y="2897"/>
                          <a:pt x="2692" y="2898"/>
                        </a:cubicBezTo>
                        <a:cubicBezTo>
                          <a:pt x="2686" y="2898"/>
                          <a:pt x="2663" y="2899"/>
                          <a:pt x="2647" y="2899"/>
                        </a:cubicBezTo>
                        <a:cubicBezTo>
                          <a:pt x="2653" y="2900"/>
                          <a:pt x="2658" y="2900"/>
                          <a:pt x="2664" y="2900"/>
                        </a:cubicBezTo>
                        <a:cubicBezTo>
                          <a:pt x="2669" y="2900"/>
                          <a:pt x="2675" y="2900"/>
                          <a:pt x="2680" y="2900"/>
                        </a:cubicBezTo>
                        <a:cubicBezTo>
                          <a:pt x="2685" y="2900"/>
                          <a:pt x="2691" y="2899"/>
                          <a:pt x="2696" y="2899"/>
                        </a:cubicBezTo>
                        <a:cubicBezTo>
                          <a:pt x="2702" y="2899"/>
                          <a:pt x="2708" y="2900"/>
                          <a:pt x="2714" y="2900"/>
                        </a:cubicBezTo>
                        <a:cubicBezTo>
                          <a:pt x="2712" y="2901"/>
                          <a:pt x="2703" y="2901"/>
                          <a:pt x="2689" y="2901"/>
                        </a:cubicBezTo>
                        <a:cubicBezTo>
                          <a:pt x="2709" y="2902"/>
                          <a:pt x="2709" y="2902"/>
                          <a:pt x="2709" y="2902"/>
                        </a:cubicBezTo>
                        <a:cubicBezTo>
                          <a:pt x="2729" y="2899"/>
                          <a:pt x="2824" y="2902"/>
                          <a:pt x="2835" y="2899"/>
                        </a:cubicBezTo>
                        <a:cubicBezTo>
                          <a:pt x="2801" y="2900"/>
                          <a:pt x="2801" y="2900"/>
                          <a:pt x="2801" y="2900"/>
                        </a:cubicBezTo>
                        <a:cubicBezTo>
                          <a:pt x="2846" y="2897"/>
                          <a:pt x="2738" y="2893"/>
                          <a:pt x="2745" y="2889"/>
                        </a:cubicBezTo>
                        <a:cubicBezTo>
                          <a:pt x="2736" y="2890"/>
                          <a:pt x="2726" y="2890"/>
                          <a:pt x="2715" y="2890"/>
                        </a:cubicBezTo>
                        <a:cubicBezTo>
                          <a:pt x="2698" y="2890"/>
                          <a:pt x="2678" y="2889"/>
                          <a:pt x="2656" y="2889"/>
                        </a:cubicBezTo>
                        <a:cubicBezTo>
                          <a:pt x="2653" y="2889"/>
                          <a:pt x="2649" y="2889"/>
                          <a:pt x="2645" y="2889"/>
                        </a:cubicBezTo>
                        <a:cubicBezTo>
                          <a:pt x="2644" y="2888"/>
                          <a:pt x="2644" y="2888"/>
                          <a:pt x="2644" y="2888"/>
                        </a:cubicBezTo>
                        <a:cubicBezTo>
                          <a:pt x="2643" y="2888"/>
                          <a:pt x="2643" y="2888"/>
                          <a:pt x="2642" y="2888"/>
                        </a:cubicBezTo>
                        <a:cubicBezTo>
                          <a:pt x="2628" y="2888"/>
                          <a:pt x="2614" y="2888"/>
                          <a:pt x="2599" y="2888"/>
                        </a:cubicBezTo>
                        <a:cubicBezTo>
                          <a:pt x="2594" y="2888"/>
                          <a:pt x="2590" y="2888"/>
                          <a:pt x="2590" y="2888"/>
                        </a:cubicBezTo>
                        <a:cubicBezTo>
                          <a:pt x="2577" y="2888"/>
                          <a:pt x="2569" y="2888"/>
                          <a:pt x="2564" y="2888"/>
                        </a:cubicBezTo>
                        <a:cubicBezTo>
                          <a:pt x="2553" y="2888"/>
                          <a:pt x="2541" y="2888"/>
                          <a:pt x="2530" y="2889"/>
                        </a:cubicBezTo>
                        <a:cubicBezTo>
                          <a:pt x="2512" y="2888"/>
                          <a:pt x="2544" y="2888"/>
                          <a:pt x="2537" y="2887"/>
                        </a:cubicBezTo>
                        <a:cubicBezTo>
                          <a:pt x="2536" y="2887"/>
                          <a:pt x="2534" y="2887"/>
                          <a:pt x="2533" y="2887"/>
                        </a:cubicBezTo>
                        <a:cubicBezTo>
                          <a:pt x="2520" y="2888"/>
                          <a:pt x="2505" y="2889"/>
                          <a:pt x="2483" y="2889"/>
                        </a:cubicBezTo>
                        <a:cubicBezTo>
                          <a:pt x="2472" y="2889"/>
                          <a:pt x="2459" y="2888"/>
                          <a:pt x="2443" y="2888"/>
                        </a:cubicBezTo>
                        <a:cubicBezTo>
                          <a:pt x="2448" y="2888"/>
                          <a:pt x="2448" y="2888"/>
                          <a:pt x="2448" y="2888"/>
                        </a:cubicBezTo>
                        <a:cubicBezTo>
                          <a:pt x="2435" y="2888"/>
                          <a:pt x="2421" y="2888"/>
                          <a:pt x="2409" y="2888"/>
                        </a:cubicBezTo>
                        <a:cubicBezTo>
                          <a:pt x="2400" y="2888"/>
                          <a:pt x="2391" y="2888"/>
                          <a:pt x="2382" y="2888"/>
                        </a:cubicBezTo>
                        <a:cubicBezTo>
                          <a:pt x="2348" y="2889"/>
                          <a:pt x="2310" y="2888"/>
                          <a:pt x="2344" y="2890"/>
                        </a:cubicBezTo>
                        <a:cubicBezTo>
                          <a:pt x="2315" y="2888"/>
                          <a:pt x="2240" y="2888"/>
                          <a:pt x="2168" y="2888"/>
                        </a:cubicBezTo>
                        <a:cubicBezTo>
                          <a:pt x="2154" y="2888"/>
                          <a:pt x="2140" y="2888"/>
                          <a:pt x="2127" y="2888"/>
                        </a:cubicBezTo>
                        <a:cubicBezTo>
                          <a:pt x="2134" y="2888"/>
                          <a:pt x="2136" y="2889"/>
                          <a:pt x="2127" y="2889"/>
                        </a:cubicBezTo>
                        <a:cubicBezTo>
                          <a:pt x="2120" y="2889"/>
                          <a:pt x="2108" y="2888"/>
                          <a:pt x="2093" y="2888"/>
                        </a:cubicBezTo>
                        <a:cubicBezTo>
                          <a:pt x="2085" y="2888"/>
                          <a:pt x="2078" y="2888"/>
                          <a:pt x="2072" y="2888"/>
                        </a:cubicBezTo>
                        <a:cubicBezTo>
                          <a:pt x="2044" y="2888"/>
                          <a:pt x="2024" y="2888"/>
                          <a:pt x="2016" y="2888"/>
                        </a:cubicBezTo>
                        <a:cubicBezTo>
                          <a:pt x="1979" y="2889"/>
                          <a:pt x="1944" y="2889"/>
                          <a:pt x="1903" y="2889"/>
                        </a:cubicBezTo>
                        <a:cubicBezTo>
                          <a:pt x="1889" y="2889"/>
                          <a:pt x="1873" y="2889"/>
                          <a:pt x="1857" y="2889"/>
                        </a:cubicBezTo>
                        <a:cubicBezTo>
                          <a:pt x="1871" y="2890"/>
                          <a:pt x="1880" y="2892"/>
                          <a:pt x="1837" y="2892"/>
                        </a:cubicBezTo>
                        <a:cubicBezTo>
                          <a:pt x="1835" y="2892"/>
                          <a:pt x="1832" y="2892"/>
                          <a:pt x="1829" y="2892"/>
                        </a:cubicBezTo>
                        <a:cubicBezTo>
                          <a:pt x="1848" y="2887"/>
                          <a:pt x="1740" y="2889"/>
                          <a:pt x="1695" y="2886"/>
                        </a:cubicBezTo>
                        <a:moveTo>
                          <a:pt x="1692" y="2886"/>
                        </a:moveTo>
                        <a:cubicBezTo>
                          <a:pt x="1693" y="2886"/>
                          <a:pt x="1694" y="2886"/>
                          <a:pt x="1695" y="2886"/>
                        </a:cubicBezTo>
                        <a:cubicBezTo>
                          <a:pt x="1695" y="2886"/>
                          <a:pt x="1693" y="2886"/>
                          <a:pt x="1692" y="2886"/>
                        </a:cubicBezTo>
                        <a:moveTo>
                          <a:pt x="312" y="2885"/>
                        </a:moveTo>
                        <a:cubicBezTo>
                          <a:pt x="311" y="2885"/>
                          <a:pt x="309" y="2885"/>
                          <a:pt x="308" y="2885"/>
                        </a:cubicBezTo>
                        <a:cubicBezTo>
                          <a:pt x="315" y="2886"/>
                          <a:pt x="318" y="2886"/>
                          <a:pt x="318" y="2886"/>
                        </a:cubicBezTo>
                        <a:cubicBezTo>
                          <a:pt x="322" y="2886"/>
                          <a:pt x="325" y="2886"/>
                          <a:pt x="328" y="2886"/>
                        </a:cubicBezTo>
                        <a:cubicBezTo>
                          <a:pt x="323" y="2886"/>
                          <a:pt x="318" y="2885"/>
                          <a:pt x="312" y="2885"/>
                        </a:cubicBezTo>
                        <a:moveTo>
                          <a:pt x="2895" y="925"/>
                        </a:moveTo>
                        <a:cubicBezTo>
                          <a:pt x="2895" y="933"/>
                          <a:pt x="2895" y="933"/>
                          <a:pt x="2895" y="933"/>
                        </a:cubicBezTo>
                        <a:cubicBezTo>
                          <a:pt x="2895" y="930"/>
                          <a:pt x="2895" y="927"/>
                          <a:pt x="2895" y="925"/>
                        </a:cubicBezTo>
                        <a:moveTo>
                          <a:pt x="2884" y="253"/>
                        </a:moveTo>
                        <a:cubicBezTo>
                          <a:pt x="2883" y="266"/>
                          <a:pt x="2883" y="282"/>
                          <a:pt x="2882" y="299"/>
                        </a:cubicBezTo>
                        <a:cubicBezTo>
                          <a:pt x="2883" y="311"/>
                          <a:pt x="2883" y="321"/>
                          <a:pt x="2883" y="330"/>
                        </a:cubicBezTo>
                        <a:cubicBezTo>
                          <a:pt x="2885" y="323"/>
                          <a:pt x="2884" y="287"/>
                          <a:pt x="2884" y="253"/>
                        </a:cubicBezTo>
                        <a:moveTo>
                          <a:pt x="4" y="253"/>
                        </a:moveTo>
                        <a:cubicBezTo>
                          <a:pt x="3" y="266"/>
                          <a:pt x="3" y="282"/>
                          <a:pt x="2" y="299"/>
                        </a:cubicBezTo>
                        <a:cubicBezTo>
                          <a:pt x="3" y="311"/>
                          <a:pt x="3" y="321"/>
                          <a:pt x="3" y="330"/>
                        </a:cubicBezTo>
                        <a:cubicBezTo>
                          <a:pt x="5" y="323"/>
                          <a:pt x="4" y="287"/>
                          <a:pt x="4" y="253"/>
                        </a:cubicBezTo>
                        <a:moveTo>
                          <a:pt x="1" y="220"/>
                        </a:moveTo>
                        <a:cubicBezTo>
                          <a:pt x="1" y="220"/>
                          <a:pt x="1" y="220"/>
                          <a:pt x="1" y="220"/>
                        </a:cubicBezTo>
                        <a:cubicBezTo>
                          <a:pt x="1" y="224"/>
                          <a:pt x="1" y="227"/>
                          <a:pt x="0" y="231"/>
                        </a:cubicBezTo>
                        <a:cubicBezTo>
                          <a:pt x="0" y="231"/>
                          <a:pt x="0" y="232"/>
                          <a:pt x="0" y="232"/>
                        </a:cubicBezTo>
                        <a:cubicBezTo>
                          <a:pt x="2" y="229"/>
                          <a:pt x="2" y="229"/>
                          <a:pt x="2" y="229"/>
                        </a:cubicBezTo>
                        <a:cubicBezTo>
                          <a:pt x="1" y="223"/>
                          <a:pt x="1" y="220"/>
                          <a:pt x="1" y="220"/>
                        </a:cubicBezTo>
                        <a:moveTo>
                          <a:pt x="2881" y="220"/>
                        </a:moveTo>
                        <a:cubicBezTo>
                          <a:pt x="2881" y="220"/>
                          <a:pt x="2881" y="220"/>
                          <a:pt x="2881" y="220"/>
                        </a:cubicBezTo>
                        <a:cubicBezTo>
                          <a:pt x="2881" y="224"/>
                          <a:pt x="2881" y="227"/>
                          <a:pt x="2880" y="231"/>
                        </a:cubicBezTo>
                        <a:cubicBezTo>
                          <a:pt x="2880" y="231"/>
                          <a:pt x="2880" y="232"/>
                          <a:pt x="2880" y="232"/>
                        </a:cubicBezTo>
                        <a:cubicBezTo>
                          <a:pt x="2882" y="229"/>
                          <a:pt x="2882" y="229"/>
                          <a:pt x="2882" y="229"/>
                        </a:cubicBezTo>
                        <a:cubicBezTo>
                          <a:pt x="2881" y="223"/>
                          <a:pt x="2881" y="220"/>
                          <a:pt x="2881" y="220"/>
                        </a:cubicBezTo>
                        <a:moveTo>
                          <a:pt x="2196" y="16"/>
                        </a:moveTo>
                        <a:cubicBezTo>
                          <a:pt x="2174" y="17"/>
                          <a:pt x="2174" y="17"/>
                          <a:pt x="2174" y="17"/>
                        </a:cubicBezTo>
                        <a:cubicBezTo>
                          <a:pt x="2181" y="17"/>
                          <a:pt x="2187" y="17"/>
                          <a:pt x="2192" y="17"/>
                        </a:cubicBezTo>
                        <a:cubicBezTo>
                          <a:pt x="2193" y="17"/>
                          <a:pt x="2193" y="17"/>
                          <a:pt x="2194" y="17"/>
                        </a:cubicBezTo>
                        <a:cubicBezTo>
                          <a:pt x="2196" y="17"/>
                          <a:pt x="2197" y="17"/>
                          <a:pt x="2196" y="16"/>
                        </a:cubicBezTo>
                        <a:moveTo>
                          <a:pt x="2548" y="16"/>
                        </a:moveTo>
                        <a:cubicBezTo>
                          <a:pt x="2546" y="16"/>
                          <a:pt x="2544" y="16"/>
                          <a:pt x="2542" y="16"/>
                        </a:cubicBezTo>
                        <a:cubicBezTo>
                          <a:pt x="2543" y="16"/>
                          <a:pt x="2545" y="16"/>
                          <a:pt x="2547" y="16"/>
                        </a:cubicBezTo>
                        <a:cubicBezTo>
                          <a:pt x="2547" y="16"/>
                          <a:pt x="2548" y="16"/>
                          <a:pt x="2548" y="16"/>
                        </a:cubicBezTo>
                        <a:moveTo>
                          <a:pt x="345" y="3"/>
                        </a:moveTo>
                        <a:cubicBezTo>
                          <a:pt x="345" y="3"/>
                          <a:pt x="344" y="3"/>
                          <a:pt x="344" y="3"/>
                        </a:cubicBezTo>
                        <a:cubicBezTo>
                          <a:pt x="346" y="3"/>
                          <a:pt x="348" y="3"/>
                          <a:pt x="350" y="3"/>
                        </a:cubicBezTo>
                        <a:cubicBezTo>
                          <a:pt x="349" y="3"/>
                          <a:pt x="347" y="3"/>
                          <a:pt x="345" y="3"/>
                        </a:cubicBezTo>
                        <a:moveTo>
                          <a:pt x="15" y="678"/>
                        </a:moveTo>
                        <a:cubicBezTo>
                          <a:pt x="13" y="662"/>
                          <a:pt x="14" y="650"/>
                          <a:pt x="15" y="626"/>
                        </a:cubicBezTo>
                        <a:cubicBezTo>
                          <a:pt x="15" y="640"/>
                          <a:pt x="16" y="668"/>
                          <a:pt x="15" y="678"/>
                        </a:cubicBezTo>
                        <a:moveTo>
                          <a:pt x="285" y="3"/>
                        </a:moveTo>
                        <a:cubicBezTo>
                          <a:pt x="282" y="4"/>
                          <a:pt x="268" y="4"/>
                          <a:pt x="256" y="4"/>
                        </a:cubicBezTo>
                        <a:cubicBezTo>
                          <a:pt x="253" y="4"/>
                          <a:pt x="249" y="4"/>
                          <a:pt x="246" y="4"/>
                        </a:cubicBezTo>
                        <a:cubicBezTo>
                          <a:pt x="243" y="4"/>
                          <a:pt x="240" y="4"/>
                          <a:pt x="239" y="4"/>
                        </a:cubicBezTo>
                        <a:cubicBezTo>
                          <a:pt x="234" y="4"/>
                          <a:pt x="239" y="4"/>
                          <a:pt x="265" y="5"/>
                        </a:cubicBezTo>
                        <a:cubicBezTo>
                          <a:pt x="255" y="5"/>
                          <a:pt x="247" y="5"/>
                          <a:pt x="240" y="5"/>
                        </a:cubicBezTo>
                        <a:cubicBezTo>
                          <a:pt x="230" y="5"/>
                          <a:pt x="222" y="5"/>
                          <a:pt x="212" y="5"/>
                        </a:cubicBezTo>
                        <a:cubicBezTo>
                          <a:pt x="202" y="5"/>
                          <a:pt x="191" y="4"/>
                          <a:pt x="174" y="4"/>
                        </a:cubicBezTo>
                        <a:cubicBezTo>
                          <a:pt x="172" y="4"/>
                          <a:pt x="170" y="4"/>
                          <a:pt x="168" y="4"/>
                        </a:cubicBezTo>
                        <a:cubicBezTo>
                          <a:pt x="184" y="6"/>
                          <a:pt x="122" y="10"/>
                          <a:pt x="79" y="11"/>
                        </a:cubicBezTo>
                        <a:cubicBezTo>
                          <a:pt x="81" y="11"/>
                          <a:pt x="72" y="10"/>
                          <a:pt x="67" y="9"/>
                        </a:cubicBezTo>
                        <a:cubicBezTo>
                          <a:pt x="67" y="9"/>
                          <a:pt x="67" y="9"/>
                          <a:pt x="67" y="9"/>
                        </a:cubicBezTo>
                        <a:cubicBezTo>
                          <a:pt x="67" y="9"/>
                          <a:pt x="67" y="9"/>
                          <a:pt x="67" y="9"/>
                        </a:cubicBezTo>
                        <a:cubicBezTo>
                          <a:pt x="44" y="9"/>
                          <a:pt x="24" y="9"/>
                          <a:pt x="5" y="9"/>
                        </a:cubicBezTo>
                        <a:cubicBezTo>
                          <a:pt x="5" y="36"/>
                          <a:pt x="5" y="61"/>
                          <a:pt x="5" y="86"/>
                        </a:cubicBezTo>
                        <a:cubicBezTo>
                          <a:pt x="4" y="111"/>
                          <a:pt x="4" y="137"/>
                          <a:pt x="4" y="168"/>
                        </a:cubicBezTo>
                        <a:cubicBezTo>
                          <a:pt x="4" y="174"/>
                          <a:pt x="3" y="203"/>
                          <a:pt x="2" y="203"/>
                        </a:cubicBezTo>
                        <a:cubicBezTo>
                          <a:pt x="2" y="203"/>
                          <a:pt x="2" y="202"/>
                          <a:pt x="2" y="199"/>
                        </a:cubicBezTo>
                        <a:cubicBezTo>
                          <a:pt x="2" y="207"/>
                          <a:pt x="3" y="215"/>
                          <a:pt x="3" y="228"/>
                        </a:cubicBezTo>
                        <a:cubicBezTo>
                          <a:pt x="3" y="229"/>
                          <a:pt x="3" y="229"/>
                          <a:pt x="3" y="230"/>
                        </a:cubicBezTo>
                        <a:cubicBezTo>
                          <a:pt x="3" y="223"/>
                          <a:pt x="3" y="216"/>
                          <a:pt x="3" y="210"/>
                        </a:cubicBezTo>
                        <a:cubicBezTo>
                          <a:pt x="3" y="210"/>
                          <a:pt x="3" y="210"/>
                          <a:pt x="3" y="210"/>
                        </a:cubicBezTo>
                        <a:cubicBezTo>
                          <a:pt x="6" y="210"/>
                          <a:pt x="9" y="273"/>
                          <a:pt x="11" y="360"/>
                        </a:cubicBezTo>
                        <a:cubicBezTo>
                          <a:pt x="11" y="395"/>
                          <a:pt x="11" y="402"/>
                          <a:pt x="10" y="402"/>
                        </a:cubicBezTo>
                        <a:cubicBezTo>
                          <a:pt x="10" y="402"/>
                          <a:pt x="10" y="401"/>
                          <a:pt x="10" y="400"/>
                        </a:cubicBezTo>
                        <a:cubicBezTo>
                          <a:pt x="9" y="400"/>
                          <a:pt x="9" y="399"/>
                          <a:pt x="9" y="399"/>
                        </a:cubicBezTo>
                        <a:cubicBezTo>
                          <a:pt x="9" y="399"/>
                          <a:pt x="9" y="400"/>
                          <a:pt x="9" y="401"/>
                        </a:cubicBezTo>
                        <a:cubicBezTo>
                          <a:pt x="9" y="531"/>
                          <a:pt x="15" y="512"/>
                          <a:pt x="13" y="619"/>
                        </a:cubicBezTo>
                        <a:cubicBezTo>
                          <a:pt x="12" y="634"/>
                          <a:pt x="11" y="639"/>
                          <a:pt x="10" y="639"/>
                        </a:cubicBezTo>
                        <a:cubicBezTo>
                          <a:pt x="10" y="639"/>
                          <a:pt x="9" y="636"/>
                          <a:pt x="9" y="634"/>
                        </a:cubicBezTo>
                        <a:cubicBezTo>
                          <a:pt x="8" y="631"/>
                          <a:pt x="8" y="629"/>
                          <a:pt x="7" y="629"/>
                        </a:cubicBezTo>
                        <a:cubicBezTo>
                          <a:pt x="7" y="629"/>
                          <a:pt x="7" y="629"/>
                          <a:pt x="7" y="630"/>
                        </a:cubicBezTo>
                        <a:cubicBezTo>
                          <a:pt x="6" y="574"/>
                          <a:pt x="8" y="544"/>
                          <a:pt x="8" y="506"/>
                        </a:cubicBezTo>
                        <a:cubicBezTo>
                          <a:pt x="7" y="553"/>
                          <a:pt x="7" y="553"/>
                          <a:pt x="7" y="553"/>
                        </a:cubicBezTo>
                        <a:cubicBezTo>
                          <a:pt x="6" y="535"/>
                          <a:pt x="6" y="498"/>
                          <a:pt x="7" y="477"/>
                        </a:cubicBezTo>
                        <a:cubicBezTo>
                          <a:pt x="5" y="513"/>
                          <a:pt x="6" y="696"/>
                          <a:pt x="4" y="795"/>
                        </a:cubicBezTo>
                        <a:cubicBezTo>
                          <a:pt x="5" y="810"/>
                          <a:pt x="6" y="833"/>
                          <a:pt x="6" y="833"/>
                        </a:cubicBezTo>
                        <a:cubicBezTo>
                          <a:pt x="6" y="833"/>
                          <a:pt x="7" y="832"/>
                          <a:pt x="7" y="829"/>
                        </a:cubicBezTo>
                        <a:cubicBezTo>
                          <a:pt x="6" y="798"/>
                          <a:pt x="6" y="798"/>
                          <a:pt x="6" y="798"/>
                        </a:cubicBezTo>
                        <a:cubicBezTo>
                          <a:pt x="7" y="793"/>
                          <a:pt x="7" y="792"/>
                          <a:pt x="7" y="792"/>
                        </a:cubicBezTo>
                        <a:cubicBezTo>
                          <a:pt x="8" y="792"/>
                          <a:pt x="8" y="801"/>
                          <a:pt x="8" y="810"/>
                        </a:cubicBezTo>
                        <a:cubicBezTo>
                          <a:pt x="9" y="819"/>
                          <a:pt x="9" y="828"/>
                          <a:pt x="9" y="828"/>
                        </a:cubicBezTo>
                        <a:cubicBezTo>
                          <a:pt x="9" y="828"/>
                          <a:pt x="9" y="825"/>
                          <a:pt x="10" y="817"/>
                        </a:cubicBezTo>
                        <a:cubicBezTo>
                          <a:pt x="11" y="860"/>
                          <a:pt x="13" y="907"/>
                          <a:pt x="12" y="967"/>
                        </a:cubicBezTo>
                        <a:cubicBezTo>
                          <a:pt x="9" y="977"/>
                          <a:pt x="9" y="977"/>
                          <a:pt x="9" y="977"/>
                        </a:cubicBezTo>
                        <a:cubicBezTo>
                          <a:pt x="10" y="972"/>
                          <a:pt x="11" y="938"/>
                          <a:pt x="10" y="922"/>
                        </a:cubicBezTo>
                        <a:cubicBezTo>
                          <a:pt x="11" y="947"/>
                          <a:pt x="7" y="1013"/>
                          <a:pt x="10" y="1041"/>
                        </a:cubicBezTo>
                        <a:cubicBezTo>
                          <a:pt x="12" y="999"/>
                          <a:pt x="12" y="999"/>
                          <a:pt x="12" y="999"/>
                        </a:cubicBezTo>
                        <a:cubicBezTo>
                          <a:pt x="13" y="1041"/>
                          <a:pt x="15" y="1094"/>
                          <a:pt x="15" y="1147"/>
                        </a:cubicBezTo>
                        <a:cubicBezTo>
                          <a:pt x="17" y="1124"/>
                          <a:pt x="15" y="1134"/>
                          <a:pt x="17" y="1101"/>
                        </a:cubicBezTo>
                        <a:cubicBezTo>
                          <a:pt x="17" y="1101"/>
                          <a:pt x="17" y="1100"/>
                          <a:pt x="17" y="1100"/>
                        </a:cubicBezTo>
                        <a:cubicBezTo>
                          <a:pt x="17" y="1101"/>
                          <a:pt x="17" y="1101"/>
                          <a:pt x="16" y="1101"/>
                        </a:cubicBezTo>
                        <a:cubicBezTo>
                          <a:pt x="16" y="1101"/>
                          <a:pt x="16" y="1094"/>
                          <a:pt x="16" y="1084"/>
                        </a:cubicBezTo>
                        <a:cubicBezTo>
                          <a:pt x="14" y="1071"/>
                          <a:pt x="13" y="1055"/>
                          <a:pt x="14" y="1018"/>
                        </a:cubicBezTo>
                        <a:cubicBezTo>
                          <a:pt x="14" y="999"/>
                          <a:pt x="14" y="983"/>
                          <a:pt x="15" y="983"/>
                        </a:cubicBezTo>
                        <a:cubicBezTo>
                          <a:pt x="15" y="983"/>
                          <a:pt x="15" y="984"/>
                          <a:pt x="15" y="987"/>
                        </a:cubicBezTo>
                        <a:cubicBezTo>
                          <a:pt x="15" y="987"/>
                          <a:pt x="15" y="986"/>
                          <a:pt x="15" y="986"/>
                        </a:cubicBezTo>
                        <a:cubicBezTo>
                          <a:pt x="14" y="929"/>
                          <a:pt x="14" y="929"/>
                          <a:pt x="14" y="929"/>
                        </a:cubicBezTo>
                        <a:cubicBezTo>
                          <a:pt x="14" y="921"/>
                          <a:pt x="14" y="918"/>
                          <a:pt x="15" y="918"/>
                        </a:cubicBezTo>
                        <a:cubicBezTo>
                          <a:pt x="15" y="918"/>
                          <a:pt x="15" y="920"/>
                          <a:pt x="15" y="925"/>
                        </a:cubicBezTo>
                        <a:cubicBezTo>
                          <a:pt x="15" y="883"/>
                          <a:pt x="15" y="883"/>
                          <a:pt x="15" y="883"/>
                        </a:cubicBezTo>
                        <a:cubicBezTo>
                          <a:pt x="15" y="883"/>
                          <a:pt x="15" y="884"/>
                          <a:pt x="15" y="884"/>
                        </a:cubicBezTo>
                        <a:cubicBezTo>
                          <a:pt x="13" y="868"/>
                          <a:pt x="13" y="826"/>
                          <a:pt x="13" y="795"/>
                        </a:cubicBezTo>
                        <a:cubicBezTo>
                          <a:pt x="12" y="790"/>
                          <a:pt x="12" y="786"/>
                          <a:pt x="12" y="782"/>
                        </a:cubicBezTo>
                        <a:cubicBezTo>
                          <a:pt x="12" y="780"/>
                          <a:pt x="12" y="779"/>
                          <a:pt x="12" y="777"/>
                        </a:cubicBezTo>
                        <a:cubicBezTo>
                          <a:pt x="12" y="774"/>
                          <a:pt x="12" y="770"/>
                          <a:pt x="12" y="768"/>
                        </a:cubicBezTo>
                        <a:cubicBezTo>
                          <a:pt x="12" y="760"/>
                          <a:pt x="12" y="758"/>
                          <a:pt x="12" y="758"/>
                        </a:cubicBezTo>
                        <a:cubicBezTo>
                          <a:pt x="12" y="758"/>
                          <a:pt x="12" y="759"/>
                          <a:pt x="13" y="761"/>
                        </a:cubicBezTo>
                        <a:cubicBezTo>
                          <a:pt x="12" y="736"/>
                          <a:pt x="12" y="736"/>
                          <a:pt x="12" y="736"/>
                        </a:cubicBezTo>
                        <a:cubicBezTo>
                          <a:pt x="12" y="734"/>
                          <a:pt x="12" y="733"/>
                          <a:pt x="12" y="732"/>
                        </a:cubicBezTo>
                        <a:cubicBezTo>
                          <a:pt x="12" y="729"/>
                          <a:pt x="12" y="729"/>
                          <a:pt x="12" y="729"/>
                        </a:cubicBezTo>
                        <a:cubicBezTo>
                          <a:pt x="14" y="726"/>
                          <a:pt x="14" y="694"/>
                          <a:pt x="15" y="694"/>
                        </a:cubicBezTo>
                        <a:cubicBezTo>
                          <a:pt x="15" y="694"/>
                          <a:pt x="15" y="695"/>
                          <a:pt x="15" y="695"/>
                        </a:cubicBezTo>
                        <a:cubicBezTo>
                          <a:pt x="16" y="682"/>
                          <a:pt x="16" y="666"/>
                          <a:pt x="16" y="647"/>
                        </a:cubicBezTo>
                        <a:cubicBezTo>
                          <a:pt x="17" y="660"/>
                          <a:pt x="17" y="660"/>
                          <a:pt x="17" y="660"/>
                        </a:cubicBezTo>
                        <a:cubicBezTo>
                          <a:pt x="17" y="652"/>
                          <a:pt x="17" y="644"/>
                          <a:pt x="17" y="635"/>
                        </a:cubicBezTo>
                        <a:cubicBezTo>
                          <a:pt x="17" y="640"/>
                          <a:pt x="16" y="642"/>
                          <a:pt x="16" y="642"/>
                        </a:cubicBezTo>
                        <a:cubicBezTo>
                          <a:pt x="15" y="642"/>
                          <a:pt x="15" y="638"/>
                          <a:pt x="15" y="625"/>
                        </a:cubicBezTo>
                        <a:cubicBezTo>
                          <a:pt x="15" y="609"/>
                          <a:pt x="15" y="588"/>
                          <a:pt x="14" y="558"/>
                        </a:cubicBezTo>
                        <a:cubicBezTo>
                          <a:pt x="16" y="558"/>
                          <a:pt x="16" y="528"/>
                          <a:pt x="16" y="491"/>
                        </a:cubicBezTo>
                        <a:cubicBezTo>
                          <a:pt x="16" y="492"/>
                          <a:pt x="16" y="492"/>
                          <a:pt x="16" y="492"/>
                        </a:cubicBezTo>
                        <a:cubicBezTo>
                          <a:pt x="16" y="443"/>
                          <a:pt x="16" y="443"/>
                          <a:pt x="16" y="443"/>
                        </a:cubicBezTo>
                        <a:cubicBezTo>
                          <a:pt x="15" y="441"/>
                          <a:pt x="15" y="437"/>
                          <a:pt x="15" y="433"/>
                        </a:cubicBezTo>
                        <a:cubicBezTo>
                          <a:pt x="15" y="418"/>
                          <a:pt x="15" y="406"/>
                          <a:pt x="16" y="398"/>
                        </a:cubicBezTo>
                        <a:cubicBezTo>
                          <a:pt x="16" y="382"/>
                          <a:pt x="16" y="367"/>
                          <a:pt x="15" y="351"/>
                        </a:cubicBezTo>
                        <a:cubicBezTo>
                          <a:pt x="15" y="347"/>
                          <a:pt x="15" y="341"/>
                          <a:pt x="15" y="334"/>
                        </a:cubicBezTo>
                        <a:cubicBezTo>
                          <a:pt x="15" y="334"/>
                          <a:pt x="15" y="334"/>
                          <a:pt x="15" y="334"/>
                        </a:cubicBezTo>
                        <a:cubicBezTo>
                          <a:pt x="15" y="296"/>
                          <a:pt x="14" y="256"/>
                          <a:pt x="15" y="216"/>
                        </a:cubicBezTo>
                        <a:cubicBezTo>
                          <a:pt x="14" y="200"/>
                          <a:pt x="14" y="182"/>
                          <a:pt x="14" y="161"/>
                        </a:cubicBezTo>
                        <a:cubicBezTo>
                          <a:pt x="14" y="148"/>
                          <a:pt x="14" y="144"/>
                          <a:pt x="14" y="144"/>
                        </a:cubicBezTo>
                        <a:cubicBezTo>
                          <a:pt x="15" y="144"/>
                          <a:pt x="15" y="147"/>
                          <a:pt x="15" y="151"/>
                        </a:cubicBezTo>
                        <a:cubicBezTo>
                          <a:pt x="15" y="154"/>
                          <a:pt x="15" y="157"/>
                          <a:pt x="16" y="157"/>
                        </a:cubicBezTo>
                        <a:cubicBezTo>
                          <a:pt x="16" y="157"/>
                          <a:pt x="16" y="156"/>
                          <a:pt x="16" y="154"/>
                        </a:cubicBezTo>
                        <a:cubicBezTo>
                          <a:pt x="14" y="117"/>
                          <a:pt x="14" y="117"/>
                          <a:pt x="14" y="117"/>
                        </a:cubicBezTo>
                        <a:cubicBezTo>
                          <a:pt x="14" y="112"/>
                          <a:pt x="14" y="111"/>
                          <a:pt x="14" y="111"/>
                        </a:cubicBezTo>
                        <a:cubicBezTo>
                          <a:pt x="14" y="111"/>
                          <a:pt x="15" y="112"/>
                          <a:pt x="15" y="112"/>
                        </a:cubicBezTo>
                        <a:cubicBezTo>
                          <a:pt x="14" y="81"/>
                          <a:pt x="12" y="110"/>
                          <a:pt x="12" y="61"/>
                        </a:cubicBezTo>
                        <a:cubicBezTo>
                          <a:pt x="11" y="58"/>
                          <a:pt x="11" y="52"/>
                          <a:pt x="11" y="43"/>
                        </a:cubicBezTo>
                        <a:cubicBezTo>
                          <a:pt x="11" y="38"/>
                          <a:pt x="11" y="33"/>
                          <a:pt x="11" y="28"/>
                        </a:cubicBezTo>
                        <a:cubicBezTo>
                          <a:pt x="11" y="25"/>
                          <a:pt x="11" y="23"/>
                          <a:pt x="12" y="21"/>
                        </a:cubicBezTo>
                        <a:cubicBezTo>
                          <a:pt x="12" y="19"/>
                          <a:pt x="12" y="17"/>
                          <a:pt x="12" y="15"/>
                        </a:cubicBezTo>
                        <a:cubicBezTo>
                          <a:pt x="14" y="15"/>
                          <a:pt x="17" y="16"/>
                          <a:pt x="20" y="16"/>
                        </a:cubicBezTo>
                        <a:cubicBezTo>
                          <a:pt x="22" y="16"/>
                          <a:pt x="24" y="16"/>
                          <a:pt x="25" y="16"/>
                        </a:cubicBezTo>
                        <a:cubicBezTo>
                          <a:pt x="28" y="16"/>
                          <a:pt x="30" y="16"/>
                          <a:pt x="32" y="16"/>
                        </a:cubicBezTo>
                        <a:cubicBezTo>
                          <a:pt x="41" y="16"/>
                          <a:pt x="51" y="17"/>
                          <a:pt x="60" y="17"/>
                        </a:cubicBezTo>
                        <a:cubicBezTo>
                          <a:pt x="66" y="17"/>
                          <a:pt x="72" y="17"/>
                          <a:pt x="78" y="17"/>
                        </a:cubicBezTo>
                        <a:cubicBezTo>
                          <a:pt x="91" y="17"/>
                          <a:pt x="103" y="17"/>
                          <a:pt x="115" y="16"/>
                        </a:cubicBezTo>
                        <a:cubicBezTo>
                          <a:pt x="130" y="17"/>
                          <a:pt x="108" y="18"/>
                          <a:pt x="113" y="19"/>
                        </a:cubicBezTo>
                        <a:cubicBezTo>
                          <a:pt x="196" y="16"/>
                          <a:pt x="184" y="17"/>
                          <a:pt x="252" y="14"/>
                        </a:cubicBezTo>
                        <a:cubicBezTo>
                          <a:pt x="310" y="16"/>
                          <a:pt x="310" y="16"/>
                          <a:pt x="310" y="16"/>
                        </a:cubicBezTo>
                        <a:cubicBezTo>
                          <a:pt x="276" y="14"/>
                          <a:pt x="303" y="13"/>
                          <a:pt x="340" y="11"/>
                        </a:cubicBezTo>
                        <a:cubicBezTo>
                          <a:pt x="334" y="11"/>
                          <a:pt x="330" y="11"/>
                          <a:pt x="327" y="10"/>
                        </a:cubicBezTo>
                        <a:cubicBezTo>
                          <a:pt x="306" y="9"/>
                          <a:pt x="333" y="7"/>
                          <a:pt x="347" y="5"/>
                        </a:cubicBezTo>
                        <a:cubicBezTo>
                          <a:pt x="344" y="5"/>
                          <a:pt x="342" y="5"/>
                          <a:pt x="339" y="6"/>
                        </a:cubicBezTo>
                        <a:cubicBezTo>
                          <a:pt x="334" y="5"/>
                          <a:pt x="327" y="5"/>
                          <a:pt x="324" y="4"/>
                        </a:cubicBezTo>
                        <a:cubicBezTo>
                          <a:pt x="323" y="4"/>
                          <a:pt x="322" y="5"/>
                          <a:pt x="322" y="5"/>
                        </a:cubicBezTo>
                        <a:cubicBezTo>
                          <a:pt x="309" y="4"/>
                          <a:pt x="316" y="3"/>
                          <a:pt x="311" y="3"/>
                        </a:cubicBezTo>
                        <a:cubicBezTo>
                          <a:pt x="303" y="3"/>
                          <a:pt x="294" y="3"/>
                          <a:pt x="285" y="3"/>
                        </a:cubicBezTo>
                        <a:moveTo>
                          <a:pt x="700" y="2"/>
                        </a:moveTo>
                        <a:cubicBezTo>
                          <a:pt x="699" y="2"/>
                          <a:pt x="699" y="2"/>
                          <a:pt x="698" y="2"/>
                        </a:cubicBezTo>
                        <a:cubicBezTo>
                          <a:pt x="696" y="2"/>
                          <a:pt x="695" y="2"/>
                          <a:pt x="696" y="3"/>
                        </a:cubicBezTo>
                        <a:cubicBezTo>
                          <a:pt x="718" y="2"/>
                          <a:pt x="718" y="2"/>
                          <a:pt x="718" y="2"/>
                        </a:cubicBezTo>
                        <a:cubicBezTo>
                          <a:pt x="711" y="2"/>
                          <a:pt x="705" y="2"/>
                          <a:pt x="700" y="2"/>
                        </a:cubicBezTo>
                        <a:moveTo>
                          <a:pt x="2390" y="1"/>
                        </a:moveTo>
                        <a:cubicBezTo>
                          <a:pt x="2392" y="2"/>
                          <a:pt x="2392" y="2"/>
                          <a:pt x="2392" y="2"/>
                        </a:cubicBezTo>
                        <a:cubicBezTo>
                          <a:pt x="2381" y="2"/>
                          <a:pt x="2370" y="2"/>
                          <a:pt x="2357" y="2"/>
                        </a:cubicBezTo>
                        <a:cubicBezTo>
                          <a:pt x="2356" y="2"/>
                          <a:pt x="2354" y="2"/>
                          <a:pt x="2352" y="2"/>
                        </a:cubicBezTo>
                        <a:cubicBezTo>
                          <a:pt x="2292" y="5"/>
                          <a:pt x="2233" y="8"/>
                          <a:pt x="2137" y="9"/>
                        </a:cubicBezTo>
                        <a:cubicBezTo>
                          <a:pt x="2153" y="8"/>
                          <a:pt x="2153" y="7"/>
                          <a:pt x="2150" y="6"/>
                        </a:cubicBezTo>
                        <a:cubicBezTo>
                          <a:pt x="2107" y="9"/>
                          <a:pt x="2040" y="14"/>
                          <a:pt x="1992" y="16"/>
                        </a:cubicBezTo>
                        <a:cubicBezTo>
                          <a:pt x="2021" y="16"/>
                          <a:pt x="2051" y="16"/>
                          <a:pt x="2079" y="17"/>
                        </a:cubicBezTo>
                        <a:cubicBezTo>
                          <a:pt x="2102" y="14"/>
                          <a:pt x="2156" y="12"/>
                          <a:pt x="2215" y="12"/>
                        </a:cubicBezTo>
                        <a:cubicBezTo>
                          <a:pt x="2218" y="12"/>
                          <a:pt x="2222" y="12"/>
                          <a:pt x="2226" y="12"/>
                        </a:cubicBezTo>
                        <a:cubicBezTo>
                          <a:pt x="2243" y="13"/>
                          <a:pt x="2224" y="15"/>
                          <a:pt x="2215" y="17"/>
                        </a:cubicBezTo>
                        <a:cubicBezTo>
                          <a:pt x="2217" y="17"/>
                          <a:pt x="2220" y="17"/>
                          <a:pt x="2221" y="17"/>
                        </a:cubicBezTo>
                        <a:cubicBezTo>
                          <a:pt x="2237" y="17"/>
                          <a:pt x="2266" y="16"/>
                          <a:pt x="2284" y="16"/>
                        </a:cubicBezTo>
                        <a:cubicBezTo>
                          <a:pt x="2292" y="16"/>
                          <a:pt x="2297" y="16"/>
                          <a:pt x="2299" y="17"/>
                        </a:cubicBezTo>
                        <a:cubicBezTo>
                          <a:pt x="2264" y="18"/>
                          <a:pt x="2264" y="18"/>
                          <a:pt x="2264" y="18"/>
                        </a:cubicBezTo>
                        <a:cubicBezTo>
                          <a:pt x="2268" y="18"/>
                          <a:pt x="2273" y="18"/>
                          <a:pt x="2278" y="18"/>
                        </a:cubicBezTo>
                        <a:cubicBezTo>
                          <a:pt x="2292" y="18"/>
                          <a:pt x="2305" y="18"/>
                          <a:pt x="2319" y="17"/>
                        </a:cubicBezTo>
                        <a:cubicBezTo>
                          <a:pt x="2333" y="17"/>
                          <a:pt x="2346" y="16"/>
                          <a:pt x="2362" y="16"/>
                        </a:cubicBezTo>
                        <a:cubicBezTo>
                          <a:pt x="2372" y="16"/>
                          <a:pt x="2384" y="16"/>
                          <a:pt x="2396" y="17"/>
                        </a:cubicBezTo>
                        <a:cubicBezTo>
                          <a:pt x="2409" y="17"/>
                          <a:pt x="2429" y="19"/>
                          <a:pt x="2443" y="19"/>
                        </a:cubicBezTo>
                        <a:cubicBezTo>
                          <a:pt x="2446" y="19"/>
                          <a:pt x="2449" y="19"/>
                          <a:pt x="2452" y="18"/>
                        </a:cubicBezTo>
                        <a:cubicBezTo>
                          <a:pt x="2430" y="15"/>
                          <a:pt x="2423" y="9"/>
                          <a:pt x="2433" y="6"/>
                        </a:cubicBezTo>
                        <a:cubicBezTo>
                          <a:pt x="2428" y="6"/>
                          <a:pt x="2423" y="6"/>
                          <a:pt x="2418" y="5"/>
                        </a:cubicBezTo>
                        <a:cubicBezTo>
                          <a:pt x="2421" y="5"/>
                          <a:pt x="2426" y="5"/>
                          <a:pt x="2431" y="5"/>
                        </a:cubicBezTo>
                        <a:cubicBezTo>
                          <a:pt x="2433" y="5"/>
                          <a:pt x="2434" y="5"/>
                          <a:pt x="2435" y="5"/>
                        </a:cubicBezTo>
                        <a:cubicBezTo>
                          <a:pt x="2437" y="5"/>
                          <a:pt x="2439" y="4"/>
                          <a:pt x="2441" y="4"/>
                        </a:cubicBezTo>
                        <a:cubicBezTo>
                          <a:pt x="2446" y="4"/>
                          <a:pt x="2495" y="6"/>
                          <a:pt x="2531" y="7"/>
                        </a:cubicBezTo>
                        <a:cubicBezTo>
                          <a:pt x="2542" y="6"/>
                          <a:pt x="2549" y="5"/>
                          <a:pt x="2547" y="4"/>
                        </a:cubicBezTo>
                        <a:cubicBezTo>
                          <a:pt x="2542" y="4"/>
                          <a:pt x="2532" y="4"/>
                          <a:pt x="2522" y="4"/>
                        </a:cubicBezTo>
                        <a:cubicBezTo>
                          <a:pt x="2527" y="4"/>
                          <a:pt x="2530" y="4"/>
                          <a:pt x="2527" y="3"/>
                        </a:cubicBezTo>
                        <a:cubicBezTo>
                          <a:pt x="2527" y="3"/>
                          <a:pt x="2526" y="3"/>
                          <a:pt x="2526" y="3"/>
                        </a:cubicBezTo>
                        <a:cubicBezTo>
                          <a:pt x="2522" y="3"/>
                          <a:pt x="2515" y="4"/>
                          <a:pt x="2504" y="4"/>
                        </a:cubicBezTo>
                        <a:cubicBezTo>
                          <a:pt x="2487" y="2"/>
                          <a:pt x="2487" y="2"/>
                          <a:pt x="2487" y="2"/>
                        </a:cubicBezTo>
                        <a:cubicBezTo>
                          <a:pt x="2483" y="3"/>
                          <a:pt x="2483" y="3"/>
                          <a:pt x="2483" y="3"/>
                        </a:cubicBezTo>
                        <a:cubicBezTo>
                          <a:pt x="2390" y="1"/>
                          <a:pt x="2390" y="1"/>
                          <a:pt x="2390" y="1"/>
                        </a:cubicBezTo>
                        <a:moveTo>
                          <a:pt x="2121" y="1"/>
                        </a:moveTo>
                        <a:cubicBezTo>
                          <a:pt x="2141" y="5"/>
                          <a:pt x="2043" y="4"/>
                          <a:pt x="2000" y="5"/>
                        </a:cubicBezTo>
                        <a:cubicBezTo>
                          <a:pt x="1998" y="4"/>
                          <a:pt x="2006" y="2"/>
                          <a:pt x="2045" y="2"/>
                        </a:cubicBezTo>
                        <a:cubicBezTo>
                          <a:pt x="2050" y="2"/>
                          <a:pt x="2054" y="2"/>
                          <a:pt x="2060" y="2"/>
                        </a:cubicBezTo>
                        <a:cubicBezTo>
                          <a:pt x="2050" y="2"/>
                          <a:pt x="2041" y="2"/>
                          <a:pt x="2034" y="2"/>
                        </a:cubicBezTo>
                        <a:cubicBezTo>
                          <a:pt x="2018" y="2"/>
                          <a:pt x="2005" y="2"/>
                          <a:pt x="1993" y="3"/>
                        </a:cubicBezTo>
                        <a:cubicBezTo>
                          <a:pt x="1980" y="4"/>
                          <a:pt x="1968" y="5"/>
                          <a:pt x="1952" y="5"/>
                        </a:cubicBezTo>
                        <a:cubicBezTo>
                          <a:pt x="1945" y="5"/>
                          <a:pt x="1938" y="5"/>
                          <a:pt x="1929" y="4"/>
                        </a:cubicBezTo>
                        <a:cubicBezTo>
                          <a:pt x="1930" y="4"/>
                          <a:pt x="1931" y="4"/>
                          <a:pt x="1932" y="4"/>
                        </a:cubicBezTo>
                        <a:cubicBezTo>
                          <a:pt x="1934" y="4"/>
                          <a:pt x="1935" y="4"/>
                          <a:pt x="1937" y="4"/>
                        </a:cubicBezTo>
                        <a:cubicBezTo>
                          <a:pt x="1938" y="4"/>
                          <a:pt x="1939" y="4"/>
                          <a:pt x="1940" y="4"/>
                        </a:cubicBezTo>
                        <a:cubicBezTo>
                          <a:pt x="1946" y="4"/>
                          <a:pt x="1951" y="4"/>
                          <a:pt x="1954" y="4"/>
                        </a:cubicBezTo>
                        <a:cubicBezTo>
                          <a:pt x="1944" y="4"/>
                          <a:pt x="1930" y="5"/>
                          <a:pt x="1916" y="5"/>
                        </a:cubicBezTo>
                        <a:cubicBezTo>
                          <a:pt x="1887" y="5"/>
                          <a:pt x="1857" y="4"/>
                          <a:pt x="1869" y="3"/>
                        </a:cubicBezTo>
                        <a:cubicBezTo>
                          <a:pt x="1882" y="3"/>
                          <a:pt x="1882" y="3"/>
                          <a:pt x="1882" y="3"/>
                        </a:cubicBezTo>
                        <a:cubicBezTo>
                          <a:pt x="1864" y="3"/>
                          <a:pt x="1842" y="3"/>
                          <a:pt x="1819" y="3"/>
                        </a:cubicBezTo>
                        <a:cubicBezTo>
                          <a:pt x="1732" y="3"/>
                          <a:pt x="1623" y="4"/>
                          <a:pt x="1613" y="6"/>
                        </a:cubicBezTo>
                        <a:cubicBezTo>
                          <a:pt x="1612" y="6"/>
                          <a:pt x="1620" y="3"/>
                          <a:pt x="1626" y="2"/>
                        </a:cubicBezTo>
                        <a:cubicBezTo>
                          <a:pt x="1624" y="2"/>
                          <a:pt x="1622" y="2"/>
                          <a:pt x="1620" y="2"/>
                        </a:cubicBezTo>
                        <a:cubicBezTo>
                          <a:pt x="1479" y="13"/>
                          <a:pt x="1479" y="13"/>
                          <a:pt x="1479" y="13"/>
                        </a:cubicBezTo>
                        <a:cubicBezTo>
                          <a:pt x="1489" y="11"/>
                          <a:pt x="1460" y="6"/>
                          <a:pt x="1481" y="3"/>
                        </a:cubicBezTo>
                        <a:cubicBezTo>
                          <a:pt x="1477" y="2"/>
                          <a:pt x="1477" y="2"/>
                          <a:pt x="1477" y="2"/>
                        </a:cubicBezTo>
                        <a:cubicBezTo>
                          <a:pt x="1445" y="4"/>
                          <a:pt x="1445" y="4"/>
                          <a:pt x="1445" y="4"/>
                        </a:cubicBezTo>
                        <a:cubicBezTo>
                          <a:pt x="1448" y="5"/>
                          <a:pt x="1448" y="6"/>
                          <a:pt x="1440" y="6"/>
                        </a:cubicBezTo>
                        <a:cubicBezTo>
                          <a:pt x="1434" y="6"/>
                          <a:pt x="1429" y="5"/>
                          <a:pt x="1425" y="5"/>
                        </a:cubicBezTo>
                        <a:cubicBezTo>
                          <a:pt x="1419" y="6"/>
                          <a:pt x="1419" y="6"/>
                          <a:pt x="1419" y="6"/>
                        </a:cubicBezTo>
                        <a:cubicBezTo>
                          <a:pt x="1400" y="5"/>
                          <a:pt x="1387" y="4"/>
                          <a:pt x="1385" y="3"/>
                        </a:cubicBezTo>
                        <a:cubicBezTo>
                          <a:pt x="1379" y="3"/>
                          <a:pt x="1373" y="3"/>
                          <a:pt x="1364" y="3"/>
                        </a:cubicBezTo>
                        <a:cubicBezTo>
                          <a:pt x="1358" y="3"/>
                          <a:pt x="1353" y="3"/>
                          <a:pt x="1348" y="3"/>
                        </a:cubicBezTo>
                        <a:cubicBezTo>
                          <a:pt x="1347" y="4"/>
                          <a:pt x="1330" y="7"/>
                          <a:pt x="1308" y="7"/>
                        </a:cubicBezTo>
                        <a:cubicBezTo>
                          <a:pt x="1307" y="7"/>
                          <a:pt x="1307" y="7"/>
                          <a:pt x="1306" y="7"/>
                        </a:cubicBezTo>
                        <a:cubicBezTo>
                          <a:pt x="1309" y="6"/>
                          <a:pt x="1308" y="5"/>
                          <a:pt x="1308" y="4"/>
                        </a:cubicBezTo>
                        <a:cubicBezTo>
                          <a:pt x="1298" y="4"/>
                          <a:pt x="1285" y="4"/>
                          <a:pt x="1265" y="5"/>
                        </a:cubicBezTo>
                        <a:cubicBezTo>
                          <a:pt x="1267" y="4"/>
                          <a:pt x="1267" y="4"/>
                          <a:pt x="1267" y="4"/>
                        </a:cubicBezTo>
                        <a:cubicBezTo>
                          <a:pt x="1239" y="6"/>
                          <a:pt x="1239" y="6"/>
                          <a:pt x="1239" y="6"/>
                        </a:cubicBezTo>
                        <a:cubicBezTo>
                          <a:pt x="1244" y="6"/>
                          <a:pt x="1245" y="5"/>
                          <a:pt x="1243" y="4"/>
                        </a:cubicBezTo>
                        <a:cubicBezTo>
                          <a:pt x="1228" y="5"/>
                          <a:pt x="1213" y="5"/>
                          <a:pt x="1201" y="5"/>
                        </a:cubicBezTo>
                        <a:cubicBezTo>
                          <a:pt x="1195" y="5"/>
                          <a:pt x="1190" y="5"/>
                          <a:pt x="1187" y="5"/>
                        </a:cubicBezTo>
                        <a:cubicBezTo>
                          <a:pt x="1172" y="4"/>
                          <a:pt x="1145" y="3"/>
                          <a:pt x="1111" y="3"/>
                        </a:cubicBezTo>
                        <a:cubicBezTo>
                          <a:pt x="1095" y="4"/>
                          <a:pt x="1083" y="5"/>
                          <a:pt x="1071" y="6"/>
                        </a:cubicBezTo>
                        <a:cubicBezTo>
                          <a:pt x="1050" y="7"/>
                          <a:pt x="1028" y="9"/>
                          <a:pt x="988" y="9"/>
                        </a:cubicBezTo>
                        <a:cubicBezTo>
                          <a:pt x="986" y="9"/>
                          <a:pt x="985" y="9"/>
                          <a:pt x="983" y="9"/>
                        </a:cubicBezTo>
                        <a:cubicBezTo>
                          <a:pt x="992" y="8"/>
                          <a:pt x="1005" y="4"/>
                          <a:pt x="981" y="3"/>
                        </a:cubicBezTo>
                        <a:cubicBezTo>
                          <a:pt x="974" y="3"/>
                          <a:pt x="967" y="3"/>
                          <a:pt x="960" y="3"/>
                        </a:cubicBezTo>
                        <a:cubicBezTo>
                          <a:pt x="934" y="6"/>
                          <a:pt x="866" y="13"/>
                          <a:pt x="791" y="15"/>
                        </a:cubicBezTo>
                        <a:cubicBezTo>
                          <a:pt x="776" y="14"/>
                          <a:pt x="776" y="14"/>
                          <a:pt x="776" y="14"/>
                        </a:cubicBezTo>
                        <a:cubicBezTo>
                          <a:pt x="747" y="15"/>
                          <a:pt x="747" y="15"/>
                          <a:pt x="747" y="15"/>
                        </a:cubicBezTo>
                        <a:cubicBezTo>
                          <a:pt x="747" y="15"/>
                          <a:pt x="748" y="15"/>
                          <a:pt x="748" y="16"/>
                        </a:cubicBezTo>
                        <a:cubicBezTo>
                          <a:pt x="743" y="15"/>
                          <a:pt x="737" y="15"/>
                          <a:pt x="732" y="15"/>
                        </a:cubicBezTo>
                        <a:cubicBezTo>
                          <a:pt x="715" y="15"/>
                          <a:pt x="715" y="15"/>
                          <a:pt x="715" y="15"/>
                        </a:cubicBezTo>
                        <a:cubicBezTo>
                          <a:pt x="717" y="15"/>
                          <a:pt x="719" y="15"/>
                          <a:pt x="721" y="15"/>
                        </a:cubicBezTo>
                        <a:cubicBezTo>
                          <a:pt x="720" y="15"/>
                          <a:pt x="719" y="15"/>
                          <a:pt x="718" y="15"/>
                        </a:cubicBezTo>
                        <a:cubicBezTo>
                          <a:pt x="704" y="15"/>
                          <a:pt x="687" y="15"/>
                          <a:pt x="669" y="16"/>
                        </a:cubicBezTo>
                        <a:cubicBezTo>
                          <a:pt x="652" y="16"/>
                          <a:pt x="633" y="16"/>
                          <a:pt x="613" y="16"/>
                        </a:cubicBezTo>
                        <a:cubicBezTo>
                          <a:pt x="609" y="16"/>
                          <a:pt x="605" y="16"/>
                          <a:pt x="601" y="16"/>
                        </a:cubicBezTo>
                        <a:cubicBezTo>
                          <a:pt x="623" y="16"/>
                          <a:pt x="626" y="17"/>
                          <a:pt x="623" y="18"/>
                        </a:cubicBezTo>
                        <a:cubicBezTo>
                          <a:pt x="626" y="18"/>
                          <a:pt x="629" y="18"/>
                          <a:pt x="633" y="18"/>
                        </a:cubicBezTo>
                        <a:cubicBezTo>
                          <a:pt x="722" y="16"/>
                          <a:pt x="722" y="16"/>
                          <a:pt x="722" y="16"/>
                        </a:cubicBezTo>
                        <a:cubicBezTo>
                          <a:pt x="720" y="18"/>
                          <a:pt x="744" y="17"/>
                          <a:pt x="771" y="18"/>
                        </a:cubicBezTo>
                        <a:cubicBezTo>
                          <a:pt x="751" y="14"/>
                          <a:pt x="849" y="15"/>
                          <a:pt x="892" y="14"/>
                        </a:cubicBezTo>
                        <a:cubicBezTo>
                          <a:pt x="894" y="15"/>
                          <a:pt x="886" y="17"/>
                          <a:pt x="847" y="17"/>
                        </a:cubicBezTo>
                        <a:cubicBezTo>
                          <a:pt x="842" y="17"/>
                          <a:pt x="838" y="17"/>
                          <a:pt x="832" y="17"/>
                        </a:cubicBezTo>
                        <a:cubicBezTo>
                          <a:pt x="842" y="17"/>
                          <a:pt x="851" y="17"/>
                          <a:pt x="858" y="17"/>
                        </a:cubicBezTo>
                        <a:cubicBezTo>
                          <a:pt x="874" y="17"/>
                          <a:pt x="887" y="16"/>
                          <a:pt x="899" y="16"/>
                        </a:cubicBezTo>
                        <a:cubicBezTo>
                          <a:pt x="912" y="15"/>
                          <a:pt x="924" y="14"/>
                          <a:pt x="940" y="14"/>
                        </a:cubicBezTo>
                        <a:cubicBezTo>
                          <a:pt x="947" y="14"/>
                          <a:pt x="954" y="14"/>
                          <a:pt x="963" y="14"/>
                        </a:cubicBezTo>
                        <a:cubicBezTo>
                          <a:pt x="962" y="14"/>
                          <a:pt x="961" y="14"/>
                          <a:pt x="960" y="14"/>
                        </a:cubicBezTo>
                        <a:cubicBezTo>
                          <a:pt x="958" y="14"/>
                          <a:pt x="957" y="14"/>
                          <a:pt x="955" y="14"/>
                        </a:cubicBezTo>
                        <a:cubicBezTo>
                          <a:pt x="954" y="14"/>
                          <a:pt x="953" y="14"/>
                          <a:pt x="952" y="14"/>
                        </a:cubicBezTo>
                        <a:cubicBezTo>
                          <a:pt x="946" y="14"/>
                          <a:pt x="941" y="14"/>
                          <a:pt x="938" y="15"/>
                        </a:cubicBezTo>
                        <a:cubicBezTo>
                          <a:pt x="948" y="15"/>
                          <a:pt x="962" y="14"/>
                          <a:pt x="976" y="14"/>
                        </a:cubicBezTo>
                        <a:cubicBezTo>
                          <a:pt x="1005" y="14"/>
                          <a:pt x="1035" y="15"/>
                          <a:pt x="1023" y="16"/>
                        </a:cubicBezTo>
                        <a:cubicBezTo>
                          <a:pt x="1010" y="16"/>
                          <a:pt x="1010" y="16"/>
                          <a:pt x="1010" y="16"/>
                        </a:cubicBezTo>
                        <a:cubicBezTo>
                          <a:pt x="1028" y="16"/>
                          <a:pt x="1050" y="16"/>
                          <a:pt x="1073" y="16"/>
                        </a:cubicBezTo>
                        <a:cubicBezTo>
                          <a:pt x="1160" y="16"/>
                          <a:pt x="1269" y="15"/>
                          <a:pt x="1279" y="13"/>
                        </a:cubicBezTo>
                        <a:cubicBezTo>
                          <a:pt x="1280" y="13"/>
                          <a:pt x="1272" y="15"/>
                          <a:pt x="1266" y="17"/>
                        </a:cubicBezTo>
                        <a:cubicBezTo>
                          <a:pt x="1268" y="17"/>
                          <a:pt x="1270" y="17"/>
                          <a:pt x="1272" y="17"/>
                        </a:cubicBezTo>
                        <a:cubicBezTo>
                          <a:pt x="1413" y="6"/>
                          <a:pt x="1413" y="6"/>
                          <a:pt x="1413" y="6"/>
                        </a:cubicBezTo>
                        <a:cubicBezTo>
                          <a:pt x="1403" y="8"/>
                          <a:pt x="1432" y="13"/>
                          <a:pt x="1411" y="16"/>
                        </a:cubicBezTo>
                        <a:cubicBezTo>
                          <a:pt x="1415" y="17"/>
                          <a:pt x="1415" y="17"/>
                          <a:pt x="1415" y="17"/>
                        </a:cubicBezTo>
                        <a:cubicBezTo>
                          <a:pt x="1447" y="15"/>
                          <a:pt x="1447" y="15"/>
                          <a:pt x="1447" y="15"/>
                        </a:cubicBezTo>
                        <a:cubicBezTo>
                          <a:pt x="1444" y="14"/>
                          <a:pt x="1444" y="13"/>
                          <a:pt x="1452" y="13"/>
                        </a:cubicBezTo>
                        <a:cubicBezTo>
                          <a:pt x="1458" y="13"/>
                          <a:pt x="1463" y="13"/>
                          <a:pt x="1467" y="14"/>
                        </a:cubicBezTo>
                        <a:cubicBezTo>
                          <a:pt x="1473" y="13"/>
                          <a:pt x="1473" y="13"/>
                          <a:pt x="1473" y="13"/>
                        </a:cubicBezTo>
                        <a:cubicBezTo>
                          <a:pt x="1492" y="14"/>
                          <a:pt x="1505" y="15"/>
                          <a:pt x="1507" y="16"/>
                        </a:cubicBezTo>
                        <a:cubicBezTo>
                          <a:pt x="1513" y="16"/>
                          <a:pt x="1519" y="16"/>
                          <a:pt x="1528" y="16"/>
                        </a:cubicBezTo>
                        <a:cubicBezTo>
                          <a:pt x="1534" y="16"/>
                          <a:pt x="1539" y="16"/>
                          <a:pt x="1544" y="16"/>
                        </a:cubicBezTo>
                        <a:cubicBezTo>
                          <a:pt x="1545" y="14"/>
                          <a:pt x="1562" y="12"/>
                          <a:pt x="1584" y="12"/>
                        </a:cubicBezTo>
                        <a:cubicBezTo>
                          <a:pt x="1585" y="12"/>
                          <a:pt x="1585" y="12"/>
                          <a:pt x="1586" y="12"/>
                        </a:cubicBezTo>
                        <a:cubicBezTo>
                          <a:pt x="1583" y="13"/>
                          <a:pt x="1584" y="14"/>
                          <a:pt x="1584" y="15"/>
                        </a:cubicBezTo>
                        <a:cubicBezTo>
                          <a:pt x="1594" y="15"/>
                          <a:pt x="1607" y="14"/>
                          <a:pt x="1627" y="14"/>
                        </a:cubicBezTo>
                        <a:cubicBezTo>
                          <a:pt x="1625" y="15"/>
                          <a:pt x="1625" y="15"/>
                          <a:pt x="1625" y="15"/>
                        </a:cubicBezTo>
                        <a:cubicBezTo>
                          <a:pt x="1653" y="13"/>
                          <a:pt x="1653" y="13"/>
                          <a:pt x="1653" y="13"/>
                        </a:cubicBezTo>
                        <a:cubicBezTo>
                          <a:pt x="1648" y="13"/>
                          <a:pt x="1647" y="14"/>
                          <a:pt x="1649" y="15"/>
                        </a:cubicBezTo>
                        <a:cubicBezTo>
                          <a:pt x="1664" y="14"/>
                          <a:pt x="1679" y="14"/>
                          <a:pt x="1691" y="14"/>
                        </a:cubicBezTo>
                        <a:cubicBezTo>
                          <a:pt x="1697" y="14"/>
                          <a:pt x="1702" y="14"/>
                          <a:pt x="1705" y="14"/>
                        </a:cubicBezTo>
                        <a:cubicBezTo>
                          <a:pt x="1720" y="15"/>
                          <a:pt x="1747" y="16"/>
                          <a:pt x="1781" y="16"/>
                        </a:cubicBezTo>
                        <a:cubicBezTo>
                          <a:pt x="1797" y="15"/>
                          <a:pt x="1809" y="14"/>
                          <a:pt x="1821" y="13"/>
                        </a:cubicBezTo>
                        <a:cubicBezTo>
                          <a:pt x="1842" y="12"/>
                          <a:pt x="1864" y="10"/>
                          <a:pt x="1904" y="10"/>
                        </a:cubicBezTo>
                        <a:cubicBezTo>
                          <a:pt x="1906" y="10"/>
                          <a:pt x="1907" y="10"/>
                          <a:pt x="1909" y="10"/>
                        </a:cubicBezTo>
                        <a:cubicBezTo>
                          <a:pt x="1900" y="11"/>
                          <a:pt x="1887" y="15"/>
                          <a:pt x="1911" y="16"/>
                        </a:cubicBezTo>
                        <a:cubicBezTo>
                          <a:pt x="1918" y="16"/>
                          <a:pt x="1925" y="16"/>
                          <a:pt x="1932" y="16"/>
                        </a:cubicBezTo>
                        <a:cubicBezTo>
                          <a:pt x="1958" y="13"/>
                          <a:pt x="2026" y="5"/>
                          <a:pt x="2101" y="4"/>
                        </a:cubicBezTo>
                        <a:cubicBezTo>
                          <a:pt x="2116" y="5"/>
                          <a:pt x="2116" y="5"/>
                          <a:pt x="2116" y="5"/>
                        </a:cubicBezTo>
                        <a:cubicBezTo>
                          <a:pt x="2145" y="4"/>
                          <a:pt x="2145" y="4"/>
                          <a:pt x="2145" y="4"/>
                        </a:cubicBezTo>
                        <a:cubicBezTo>
                          <a:pt x="2145" y="4"/>
                          <a:pt x="2144" y="4"/>
                          <a:pt x="2144" y="3"/>
                        </a:cubicBezTo>
                        <a:cubicBezTo>
                          <a:pt x="2149" y="4"/>
                          <a:pt x="2155" y="4"/>
                          <a:pt x="2160" y="4"/>
                        </a:cubicBezTo>
                        <a:cubicBezTo>
                          <a:pt x="2177" y="4"/>
                          <a:pt x="2177" y="4"/>
                          <a:pt x="2177" y="4"/>
                        </a:cubicBezTo>
                        <a:cubicBezTo>
                          <a:pt x="2175" y="4"/>
                          <a:pt x="2173" y="4"/>
                          <a:pt x="2171" y="4"/>
                        </a:cubicBezTo>
                        <a:cubicBezTo>
                          <a:pt x="2172" y="4"/>
                          <a:pt x="2173" y="4"/>
                          <a:pt x="2174" y="4"/>
                        </a:cubicBezTo>
                        <a:cubicBezTo>
                          <a:pt x="2188" y="4"/>
                          <a:pt x="2205" y="4"/>
                          <a:pt x="2223" y="3"/>
                        </a:cubicBezTo>
                        <a:cubicBezTo>
                          <a:pt x="2240" y="3"/>
                          <a:pt x="2259" y="3"/>
                          <a:pt x="2279" y="3"/>
                        </a:cubicBezTo>
                        <a:cubicBezTo>
                          <a:pt x="2283" y="3"/>
                          <a:pt x="2287" y="3"/>
                          <a:pt x="2291" y="3"/>
                        </a:cubicBezTo>
                        <a:cubicBezTo>
                          <a:pt x="2269" y="2"/>
                          <a:pt x="2266" y="2"/>
                          <a:pt x="2269" y="1"/>
                        </a:cubicBezTo>
                        <a:cubicBezTo>
                          <a:pt x="2266" y="1"/>
                          <a:pt x="2263" y="1"/>
                          <a:pt x="2259" y="1"/>
                        </a:cubicBezTo>
                        <a:cubicBezTo>
                          <a:pt x="2170" y="3"/>
                          <a:pt x="2170" y="3"/>
                          <a:pt x="2170" y="3"/>
                        </a:cubicBezTo>
                        <a:cubicBezTo>
                          <a:pt x="2172" y="1"/>
                          <a:pt x="2148" y="2"/>
                          <a:pt x="2121" y="1"/>
                        </a:cubicBezTo>
                        <a:moveTo>
                          <a:pt x="2895" y="678"/>
                        </a:moveTo>
                        <a:cubicBezTo>
                          <a:pt x="2893" y="662"/>
                          <a:pt x="2894" y="650"/>
                          <a:pt x="2895" y="626"/>
                        </a:cubicBezTo>
                        <a:cubicBezTo>
                          <a:pt x="2895" y="640"/>
                          <a:pt x="2896" y="668"/>
                          <a:pt x="2895" y="678"/>
                        </a:cubicBezTo>
                        <a:moveTo>
                          <a:pt x="2779" y="0"/>
                        </a:moveTo>
                        <a:cubicBezTo>
                          <a:pt x="2696" y="2"/>
                          <a:pt x="2708" y="2"/>
                          <a:pt x="2640" y="5"/>
                        </a:cubicBezTo>
                        <a:cubicBezTo>
                          <a:pt x="2582" y="3"/>
                          <a:pt x="2582" y="3"/>
                          <a:pt x="2582" y="3"/>
                        </a:cubicBezTo>
                        <a:cubicBezTo>
                          <a:pt x="2616" y="5"/>
                          <a:pt x="2589" y="6"/>
                          <a:pt x="2552" y="8"/>
                        </a:cubicBezTo>
                        <a:cubicBezTo>
                          <a:pt x="2558" y="8"/>
                          <a:pt x="2562" y="8"/>
                          <a:pt x="2565" y="9"/>
                        </a:cubicBezTo>
                        <a:cubicBezTo>
                          <a:pt x="2586" y="10"/>
                          <a:pt x="2559" y="12"/>
                          <a:pt x="2545" y="14"/>
                        </a:cubicBezTo>
                        <a:cubicBezTo>
                          <a:pt x="2548" y="14"/>
                          <a:pt x="2550" y="13"/>
                          <a:pt x="2553" y="13"/>
                        </a:cubicBezTo>
                        <a:cubicBezTo>
                          <a:pt x="2558" y="14"/>
                          <a:pt x="2565" y="14"/>
                          <a:pt x="2568" y="14"/>
                        </a:cubicBezTo>
                        <a:cubicBezTo>
                          <a:pt x="2569" y="14"/>
                          <a:pt x="2570" y="14"/>
                          <a:pt x="2570" y="14"/>
                        </a:cubicBezTo>
                        <a:cubicBezTo>
                          <a:pt x="2583" y="15"/>
                          <a:pt x="2576" y="16"/>
                          <a:pt x="2581" y="16"/>
                        </a:cubicBezTo>
                        <a:cubicBezTo>
                          <a:pt x="2589" y="16"/>
                          <a:pt x="2598" y="16"/>
                          <a:pt x="2607" y="16"/>
                        </a:cubicBezTo>
                        <a:cubicBezTo>
                          <a:pt x="2610" y="15"/>
                          <a:pt x="2624" y="15"/>
                          <a:pt x="2636" y="15"/>
                        </a:cubicBezTo>
                        <a:cubicBezTo>
                          <a:pt x="2639" y="15"/>
                          <a:pt x="2643" y="15"/>
                          <a:pt x="2646" y="15"/>
                        </a:cubicBezTo>
                        <a:cubicBezTo>
                          <a:pt x="2649" y="15"/>
                          <a:pt x="2652" y="15"/>
                          <a:pt x="2653" y="15"/>
                        </a:cubicBezTo>
                        <a:cubicBezTo>
                          <a:pt x="2658" y="15"/>
                          <a:pt x="2653" y="15"/>
                          <a:pt x="2627" y="14"/>
                        </a:cubicBezTo>
                        <a:cubicBezTo>
                          <a:pt x="2637" y="14"/>
                          <a:pt x="2645" y="14"/>
                          <a:pt x="2652" y="14"/>
                        </a:cubicBezTo>
                        <a:cubicBezTo>
                          <a:pt x="2662" y="14"/>
                          <a:pt x="2670" y="14"/>
                          <a:pt x="2680" y="14"/>
                        </a:cubicBezTo>
                        <a:cubicBezTo>
                          <a:pt x="2690" y="14"/>
                          <a:pt x="2701" y="14"/>
                          <a:pt x="2718" y="14"/>
                        </a:cubicBezTo>
                        <a:cubicBezTo>
                          <a:pt x="2720" y="14"/>
                          <a:pt x="2722" y="14"/>
                          <a:pt x="2724" y="14"/>
                        </a:cubicBezTo>
                        <a:cubicBezTo>
                          <a:pt x="2708" y="13"/>
                          <a:pt x="2770" y="8"/>
                          <a:pt x="2813" y="8"/>
                        </a:cubicBezTo>
                        <a:cubicBezTo>
                          <a:pt x="2811" y="8"/>
                          <a:pt x="2820" y="9"/>
                          <a:pt x="2825" y="10"/>
                        </a:cubicBezTo>
                        <a:cubicBezTo>
                          <a:pt x="2847" y="10"/>
                          <a:pt x="2867" y="10"/>
                          <a:pt x="2885" y="10"/>
                        </a:cubicBezTo>
                        <a:cubicBezTo>
                          <a:pt x="2885" y="37"/>
                          <a:pt x="2885" y="61"/>
                          <a:pt x="2885" y="86"/>
                        </a:cubicBezTo>
                        <a:cubicBezTo>
                          <a:pt x="2884" y="111"/>
                          <a:pt x="2884" y="137"/>
                          <a:pt x="2884" y="168"/>
                        </a:cubicBezTo>
                        <a:cubicBezTo>
                          <a:pt x="2884" y="174"/>
                          <a:pt x="2883" y="203"/>
                          <a:pt x="2882" y="203"/>
                        </a:cubicBezTo>
                        <a:cubicBezTo>
                          <a:pt x="2882" y="203"/>
                          <a:pt x="2882" y="202"/>
                          <a:pt x="2882" y="199"/>
                        </a:cubicBezTo>
                        <a:cubicBezTo>
                          <a:pt x="2882" y="207"/>
                          <a:pt x="2883" y="215"/>
                          <a:pt x="2883" y="228"/>
                        </a:cubicBezTo>
                        <a:cubicBezTo>
                          <a:pt x="2883" y="229"/>
                          <a:pt x="2883" y="229"/>
                          <a:pt x="2883" y="230"/>
                        </a:cubicBezTo>
                        <a:cubicBezTo>
                          <a:pt x="2883" y="223"/>
                          <a:pt x="2883" y="216"/>
                          <a:pt x="2883" y="210"/>
                        </a:cubicBezTo>
                        <a:cubicBezTo>
                          <a:pt x="2883" y="210"/>
                          <a:pt x="2883" y="210"/>
                          <a:pt x="2883" y="210"/>
                        </a:cubicBezTo>
                        <a:cubicBezTo>
                          <a:pt x="2886" y="210"/>
                          <a:pt x="2889" y="273"/>
                          <a:pt x="2891" y="360"/>
                        </a:cubicBezTo>
                        <a:cubicBezTo>
                          <a:pt x="2891" y="395"/>
                          <a:pt x="2891" y="402"/>
                          <a:pt x="2890" y="402"/>
                        </a:cubicBezTo>
                        <a:cubicBezTo>
                          <a:pt x="2890" y="402"/>
                          <a:pt x="2890" y="401"/>
                          <a:pt x="2890" y="400"/>
                        </a:cubicBezTo>
                        <a:cubicBezTo>
                          <a:pt x="2889" y="400"/>
                          <a:pt x="2889" y="399"/>
                          <a:pt x="2889" y="399"/>
                        </a:cubicBezTo>
                        <a:cubicBezTo>
                          <a:pt x="2889" y="399"/>
                          <a:pt x="2889" y="400"/>
                          <a:pt x="2889" y="401"/>
                        </a:cubicBezTo>
                        <a:cubicBezTo>
                          <a:pt x="2889" y="531"/>
                          <a:pt x="2895" y="512"/>
                          <a:pt x="2893" y="619"/>
                        </a:cubicBezTo>
                        <a:cubicBezTo>
                          <a:pt x="2892" y="634"/>
                          <a:pt x="2891" y="639"/>
                          <a:pt x="2890" y="639"/>
                        </a:cubicBezTo>
                        <a:cubicBezTo>
                          <a:pt x="2890" y="639"/>
                          <a:pt x="2889" y="636"/>
                          <a:pt x="2889" y="634"/>
                        </a:cubicBezTo>
                        <a:cubicBezTo>
                          <a:pt x="2888" y="631"/>
                          <a:pt x="2888" y="629"/>
                          <a:pt x="2887" y="629"/>
                        </a:cubicBezTo>
                        <a:cubicBezTo>
                          <a:pt x="2887" y="629"/>
                          <a:pt x="2887" y="629"/>
                          <a:pt x="2887" y="630"/>
                        </a:cubicBezTo>
                        <a:cubicBezTo>
                          <a:pt x="2886" y="574"/>
                          <a:pt x="2888" y="544"/>
                          <a:pt x="2888" y="506"/>
                        </a:cubicBezTo>
                        <a:cubicBezTo>
                          <a:pt x="2887" y="553"/>
                          <a:pt x="2887" y="553"/>
                          <a:pt x="2887" y="553"/>
                        </a:cubicBezTo>
                        <a:cubicBezTo>
                          <a:pt x="2886" y="535"/>
                          <a:pt x="2886" y="498"/>
                          <a:pt x="2887" y="477"/>
                        </a:cubicBezTo>
                        <a:cubicBezTo>
                          <a:pt x="2885" y="513"/>
                          <a:pt x="2886" y="696"/>
                          <a:pt x="2884" y="795"/>
                        </a:cubicBezTo>
                        <a:cubicBezTo>
                          <a:pt x="2885" y="810"/>
                          <a:pt x="2886" y="833"/>
                          <a:pt x="2886" y="833"/>
                        </a:cubicBezTo>
                        <a:cubicBezTo>
                          <a:pt x="2886" y="833"/>
                          <a:pt x="2887" y="832"/>
                          <a:pt x="2887" y="829"/>
                        </a:cubicBezTo>
                        <a:cubicBezTo>
                          <a:pt x="2886" y="798"/>
                          <a:pt x="2886" y="798"/>
                          <a:pt x="2886" y="798"/>
                        </a:cubicBezTo>
                        <a:cubicBezTo>
                          <a:pt x="2887" y="793"/>
                          <a:pt x="2887" y="792"/>
                          <a:pt x="2887" y="792"/>
                        </a:cubicBezTo>
                        <a:cubicBezTo>
                          <a:pt x="2888" y="792"/>
                          <a:pt x="2888" y="801"/>
                          <a:pt x="2888" y="810"/>
                        </a:cubicBezTo>
                        <a:cubicBezTo>
                          <a:pt x="2889" y="819"/>
                          <a:pt x="2889" y="828"/>
                          <a:pt x="2889" y="828"/>
                        </a:cubicBezTo>
                        <a:cubicBezTo>
                          <a:pt x="2889" y="828"/>
                          <a:pt x="2889" y="825"/>
                          <a:pt x="2890" y="817"/>
                        </a:cubicBezTo>
                        <a:cubicBezTo>
                          <a:pt x="2891" y="860"/>
                          <a:pt x="2893" y="907"/>
                          <a:pt x="2892" y="967"/>
                        </a:cubicBezTo>
                        <a:cubicBezTo>
                          <a:pt x="2889" y="977"/>
                          <a:pt x="2889" y="977"/>
                          <a:pt x="2889" y="977"/>
                        </a:cubicBezTo>
                        <a:cubicBezTo>
                          <a:pt x="2890" y="972"/>
                          <a:pt x="2891" y="938"/>
                          <a:pt x="2890" y="922"/>
                        </a:cubicBezTo>
                        <a:cubicBezTo>
                          <a:pt x="2891" y="947"/>
                          <a:pt x="2887" y="1013"/>
                          <a:pt x="2890" y="1041"/>
                        </a:cubicBezTo>
                        <a:cubicBezTo>
                          <a:pt x="2892" y="999"/>
                          <a:pt x="2892" y="999"/>
                          <a:pt x="2892" y="999"/>
                        </a:cubicBezTo>
                        <a:cubicBezTo>
                          <a:pt x="2893" y="1041"/>
                          <a:pt x="2895" y="1094"/>
                          <a:pt x="2895" y="1147"/>
                        </a:cubicBezTo>
                        <a:cubicBezTo>
                          <a:pt x="2897" y="1124"/>
                          <a:pt x="2895" y="1134"/>
                          <a:pt x="2897" y="1101"/>
                        </a:cubicBezTo>
                        <a:cubicBezTo>
                          <a:pt x="2897" y="1101"/>
                          <a:pt x="2897" y="1100"/>
                          <a:pt x="2897" y="1100"/>
                        </a:cubicBezTo>
                        <a:cubicBezTo>
                          <a:pt x="2897" y="1101"/>
                          <a:pt x="2897" y="1101"/>
                          <a:pt x="2896" y="1101"/>
                        </a:cubicBezTo>
                        <a:cubicBezTo>
                          <a:pt x="2896" y="1101"/>
                          <a:pt x="2896" y="1094"/>
                          <a:pt x="2896" y="1084"/>
                        </a:cubicBezTo>
                        <a:cubicBezTo>
                          <a:pt x="2894" y="1071"/>
                          <a:pt x="2893" y="1055"/>
                          <a:pt x="2894" y="1018"/>
                        </a:cubicBezTo>
                        <a:cubicBezTo>
                          <a:pt x="2894" y="999"/>
                          <a:pt x="2894" y="983"/>
                          <a:pt x="2895" y="983"/>
                        </a:cubicBezTo>
                        <a:cubicBezTo>
                          <a:pt x="2895" y="983"/>
                          <a:pt x="2895" y="984"/>
                          <a:pt x="2895" y="987"/>
                        </a:cubicBezTo>
                        <a:cubicBezTo>
                          <a:pt x="2895" y="987"/>
                          <a:pt x="2895" y="986"/>
                          <a:pt x="2895" y="986"/>
                        </a:cubicBezTo>
                        <a:cubicBezTo>
                          <a:pt x="2894" y="929"/>
                          <a:pt x="2894" y="929"/>
                          <a:pt x="2894" y="929"/>
                        </a:cubicBezTo>
                        <a:cubicBezTo>
                          <a:pt x="2894" y="921"/>
                          <a:pt x="2894" y="918"/>
                          <a:pt x="2895" y="918"/>
                        </a:cubicBezTo>
                        <a:cubicBezTo>
                          <a:pt x="2895" y="918"/>
                          <a:pt x="2895" y="920"/>
                          <a:pt x="2895" y="925"/>
                        </a:cubicBezTo>
                        <a:cubicBezTo>
                          <a:pt x="2895" y="883"/>
                          <a:pt x="2895" y="883"/>
                          <a:pt x="2895" y="883"/>
                        </a:cubicBezTo>
                        <a:cubicBezTo>
                          <a:pt x="2895" y="883"/>
                          <a:pt x="2895" y="884"/>
                          <a:pt x="2895" y="884"/>
                        </a:cubicBezTo>
                        <a:cubicBezTo>
                          <a:pt x="2893" y="868"/>
                          <a:pt x="2893" y="826"/>
                          <a:pt x="2893" y="795"/>
                        </a:cubicBezTo>
                        <a:cubicBezTo>
                          <a:pt x="2892" y="790"/>
                          <a:pt x="2892" y="786"/>
                          <a:pt x="2892" y="782"/>
                        </a:cubicBezTo>
                        <a:cubicBezTo>
                          <a:pt x="2892" y="780"/>
                          <a:pt x="2892" y="779"/>
                          <a:pt x="2892" y="777"/>
                        </a:cubicBezTo>
                        <a:cubicBezTo>
                          <a:pt x="2892" y="774"/>
                          <a:pt x="2892" y="770"/>
                          <a:pt x="2892" y="768"/>
                        </a:cubicBezTo>
                        <a:cubicBezTo>
                          <a:pt x="2892" y="760"/>
                          <a:pt x="2892" y="758"/>
                          <a:pt x="2892" y="758"/>
                        </a:cubicBezTo>
                        <a:cubicBezTo>
                          <a:pt x="2892" y="758"/>
                          <a:pt x="2893" y="759"/>
                          <a:pt x="2893" y="761"/>
                        </a:cubicBezTo>
                        <a:cubicBezTo>
                          <a:pt x="2892" y="736"/>
                          <a:pt x="2892" y="736"/>
                          <a:pt x="2892" y="736"/>
                        </a:cubicBezTo>
                        <a:cubicBezTo>
                          <a:pt x="2892" y="734"/>
                          <a:pt x="2892" y="733"/>
                          <a:pt x="2892" y="732"/>
                        </a:cubicBezTo>
                        <a:cubicBezTo>
                          <a:pt x="2892" y="729"/>
                          <a:pt x="2892" y="729"/>
                          <a:pt x="2892" y="729"/>
                        </a:cubicBezTo>
                        <a:cubicBezTo>
                          <a:pt x="2894" y="726"/>
                          <a:pt x="2894" y="694"/>
                          <a:pt x="2895" y="694"/>
                        </a:cubicBezTo>
                        <a:cubicBezTo>
                          <a:pt x="2895" y="694"/>
                          <a:pt x="2895" y="695"/>
                          <a:pt x="2895" y="695"/>
                        </a:cubicBezTo>
                        <a:cubicBezTo>
                          <a:pt x="2896" y="682"/>
                          <a:pt x="2896" y="666"/>
                          <a:pt x="2896" y="647"/>
                        </a:cubicBezTo>
                        <a:cubicBezTo>
                          <a:pt x="2897" y="660"/>
                          <a:pt x="2897" y="660"/>
                          <a:pt x="2897" y="660"/>
                        </a:cubicBezTo>
                        <a:cubicBezTo>
                          <a:pt x="2897" y="652"/>
                          <a:pt x="2897" y="644"/>
                          <a:pt x="2897" y="635"/>
                        </a:cubicBezTo>
                        <a:cubicBezTo>
                          <a:pt x="2897" y="640"/>
                          <a:pt x="2896" y="642"/>
                          <a:pt x="2896" y="642"/>
                        </a:cubicBezTo>
                        <a:cubicBezTo>
                          <a:pt x="2895" y="642"/>
                          <a:pt x="2895" y="638"/>
                          <a:pt x="2895" y="625"/>
                        </a:cubicBezTo>
                        <a:cubicBezTo>
                          <a:pt x="2895" y="609"/>
                          <a:pt x="2895" y="588"/>
                          <a:pt x="2894" y="558"/>
                        </a:cubicBezTo>
                        <a:cubicBezTo>
                          <a:pt x="2896" y="558"/>
                          <a:pt x="2896" y="528"/>
                          <a:pt x="2896" y="491"/>
                        </a:cubicBezTo>
                        <a:cubicBezTo>
                          <a:pt x="2896" y="492"/>
                          <a:pt x="2896" y="492"/>
                          <a:pt x="2896" y="492"/>
                        </a:cubicBezTo>
                        <a:cubicBezTo>
                          <a:pt x="2896" y="443"/>
                          <a:pt x="2896" y="443"/>
                          <a:pt x="2896" y="443"/>
                        </a:cubicBezTo>
                        <a:cubicBezTo>
                          <a:pt x="2895" y="441"/>
                          <a:pt x="2895" y="437"/>
                          <a:pt x="2895" y="433"/>
                        </a:cubicBezTo>
                        <a:cubicBezTo>
                          <a:pt x="2895" y="418"/>
                          <a:pt x="2895" y="406"/>
                          <a:pt x="2896" y="398"/>
                        </a:cubicBezTo>
                        <a:cubicBezTo>
                          <a:pt x="2896" y="383"/>
                          <a:pt x="2896" y="367"/>
                          <a:pt x="2895" y="351"/>
                        </a:cubicBezTo>
                        <a:cubicBezTo>
                          <a:pt x="2895" y="347"/>
                          <a:pt x="2895" y="341"/>
                          <a:pt x="2895" y="334"/>
                        </a:cubicBezTo>
                        <a:cubicBezTo>
                          <a:pt x="2895" y="334"/>
                          <a:pt x="2895" y="334"/>
                          <a:pt x="2895" y="334"/>
                        </a:cubicBezTo>
                        <a:cubicBezTo>
                          <a:pt x="2895" y="296"/>
                          <a:pt x="2894" y="256"/>
                          <a:pt x="2895" y="216"/>
                        </a:cubicBezTo>
                        <a:cubicBezTo>
                          <a:pt x="2894" y="200"/>
                          <a:pt x="2894" y="182"/>
                          <a:pt x="2894" y="161"/>
                        </a:cubicBezTo>
                        <a:cubicBezTo>
                          <a:pt x="2894" y="148"/>
                          <a:pt x="2894" y="144"/>
                          <a:pt x="2894" y="144"/>
                        </a:cubicBezTo>
                        <a:cubicBezTo>
                          <a:pt x="2895" y="144"/>
                          <a:pt x="2895" y="147"/>
                          <a:pt x="2895" y="151"/>
                        </a:cubicBezTo>
                        <a:cubicBezTo>
                          <a:pt x="2895" y="154"/>
                          <a:pt x="2895" y="157"/>
                          <a:pt x="2896" y="157"/>
                        </a:cubicBezTo>
                        <a:cubicBezTo>
                          <a:pt x="2896" y="157"/>
                          <a:pt x="2896" y="156"/>
                          <a:pt x="2896" y="154"/>
                        </a:cubicBezTo>
                        <a:cubicBezTo>
                          <a:pt x="2894" y="117"/>
                          <a:pt x="2894" y="117"/>
                          <a:pt x="2894" y="117"/>
                        </a:cubicBezTo>
                        <a:cubicBezTo>
                          <a:pt x="2894" y="112"/>
                          <a:pt x="2894" y="111"/>
                          <a:pt x="2894" y="111"/>
                        </a:cubicBezTo>
                        <a:cubicBezTo>
                          <a:pt x="2895" y="111"/>
                          <a:pt x="2895" y="112"/>
                          <a:pt x="2895" y="112"/>
                        </a:cubicBezTo>
                        <a:cubicBezTo>
                          <a:pt x="2894" y="81"/>
                          <a:pt x="2892" y="110"/>
                          <a:pt x="2892" y="61"/>
                        </a:cubicBezTo>
                        <a:cubicBezTo>
                          <a:pt x="2891" y="58"/>
                          <a:pt x="2891" y="52"/>
                          <a:pt x="2891" y="43"/>
                        </a:cubicBezTo>
                        <a:cubicBezTo>
                          <a:pt x="2891" y="32"/>
                          <a:pt x="2892" y="19"/>
                          <a:pt x="2892" y="4"/>
                        </a:cubicBezTo>
                        <a:cubicBezTo>
                          <a:pt x="2882" y="3"/>
                          <a:pt x="2871" y="3"/>
                          <a:pt x="2860" y="3"/>
                        </a:cubicBezTo>
                        <a:cubicBezTo>
                          <a:pt x="2851" y="3"/>
                          <a:pt x="2841" y="2"/>
                          <a:pt x="2832" y="2"/>
                        </a:cubicBezTo>
                        <a:cubicBezTo>
                          <a:pt x="2826" y="2"/>
                          <a:pt x="2820" y="2"/>
                          <a:pt x="2814" y="2"/>
                        </a:cubicBezTo>
                        <a:cubicBezTo>
                          <a:pt x="2801" y="2"/>
                          <a:pt x="2789" y="2"/>
                          <a:pt x="2777" y="3"/>
                        </a:cubicBezTo>
                        <a:cubicBezTo>
                          <a:pt x="2762" y="2"/>
                          <a:pt x="2784" y="1"/>
                          <a:pt x="2779" y="0"/>
                        </a:cubicBezTo>
                        <a:moveTo>
                          <a:pt x="449" y="0"/>
                        </a:moveTo>
                        <a:cubicBezTo>
                          <a:pt x="446" y="0"/>
                          <a:pt x="443" y="0"/>
                          <a:pt x="440" y="1"/>
                        </a:cubicBezTo>
                        <a:cubicBezTo>
                          <a:pt x="462" y="4"/>
                          <a:pt x="469" y="10"/>
                          <a:pt x="459" y="13"/>
                        </a:cubicBezTo>
                        <a:cubicBezTo>
                          <a:pt x="464" y="13"/>
                          <a:pt x="469" y="13"/>
                          <a:pt x="474" y="14"/>
                        </a:cubicBezTo>
                        <a:cubicBezTo>
                          <a:pt x="471" y="14"/>
                          <a:pt x="466" y="14"/>
                          <a:pt x="461" y="14"/>
                        </a:cubicBezTo>
                        <a:cubicBezTo>
                          <a:pt x="459" y="14"/>
                          <a:pt x="458" y="14"/>
                          <a:pt x="457" y="14"/>
                        </a:cubicBezTo>
                        <a:cubicBezTo>
                          <a:pt x="455" y="14"/>
                          <a:pt x="453" y="15"/>
                          <a:pt x="451" y="15"/>
                        </a:cubicBezTo>
                        <a:cubicBezTo>
                          <a:pt x="446" y="15"/>
                          <a:pt x="397" y="13"/>
                          <a:pt x="361" y="12"/>
                        </a:cubicBezTo>
                        <a:cubicBezTo>
                          <a:pt x="350" y="13"/>
                          <a:pt x="343" y="14"/>
                          <a:pt x="345" y="15"/>
                        </a:cubicBezTo>
                        <a:cubicBezTo>
                          <a:pt x="345" y="15"/>
                          <a:pt x="345" y="15"/>
                          <a:pt x="345" y="15"/>
                        </a:cubicBezTo>
                        <a:cubicBezTo>
                          <a:pt x="345" y="15"/>
                          <a:pt x="345" y="15"/>
                          <a:pt x="345" y="15"/>
                        </a:cubicBezTo>
                        <a:cubicBezTo>
                          <a:pt x="350" y="15"/>
                          <a:pt x="360" y="15"/>
                          <a:pt x="370" y="14"/>
                        </a:cubicBezTo>
                        <a:cubicBezTo>
                          <a:pt x="366" y="15"/>
                          <a:pt x="362" y="15"/>
                          <a:pt x="365" y="15"/>
                        </a:cubicBezTo>
                        <a:cubicBezTo>
                          <a:pt x="365" y="16"/>
                          <a:pt x="366" y="16"/>
                          <a:pt x="366" y="16"/>
                        </a:cubicBezTo>
                        <a:cubicBezTo>
                          <a:pt x="370" y="16"/>
                          <a:pt x="377" y="15"/>
                          <a:pt x="388" y="15"/>
                        </a:cubicBezTo>
                        <a:cubicBezTo>
                          <a:pt x="405" y="17"/>
                          <a:pt x="405" y="17"/>
                          <a:pt x="405" y="17"/>
                        </a:cubicBezTo>
                        <a:cubicBezTo>
                          <a:pt x="409" y="16"/>
                          <a:pt x="409" y="16"/>
                          <a:pt x="409" y="16"/>
                        </a:cubicBezTo>
                        <a:cubicBezTo>
                          <a:pt x="502" y="18"/>
                          <a:pt x="502" y="18"/>
                          <a:pt x="502" y="18"/>
                        </a:cubicBezTo>
                        <a:cubicBezTo>
                          <a:pt x="500" y="17"/>
                          <a:pt x="500" y="17"/>
                          <a:pt x="500" y="17"/>
                        </a:cubicBezTo>
                        <a:cubicBezTo>
                          <a:pt x="511" y="17"/>
                          <a:pt x="522" y="17"/>
                          <a:pt x="535" y="17"/>
                        </a:cubicBezTo>
                        <a:cubicBezTo>
                          <a:pt x="536" y="17"/>
                          <a:pt x="538" y="17"/>
                          <a:pt x="540" y="17"/>
                        </a:cubicBezTo>
                        <a:cubicBezTo>
                          <a:pt x="600" y="14"/>
                          <a:pt x="659" y="11"/>
                          <a:pt x="755" y="10"/>
                        </a:cubicBezTo>
                        <a:cubicBezTo>
                          <a:pt x="739" y="11"/>
                          <a:pt x="739" y="12"/>
                          <a:pt x="742" y="13"/>
                        </a:cubicBezTo>
                        <a:cubicBezTo>
                          <a:pt x="785" y="10"/>
                          <a:pt x="852" y="5"/>
                          <a:pt x="900" y="3"/>
                        </a:cubicBezTo>
                        <a:cubicBezTo>
                          <a:pt x="871" y="3"/>
                          <a:pt x="841" y="2"/>
                          <a:pt x="813" y="2"/>
                        </a:cubicBezTo>
                        <a:cubicBezTo>
                          <a:pt x="790" y="4"/>
                          <a:pt x="736" y="7"/>
                          <a:pt x="677" y="7"/>
                        </a:cubicBezTo>
                        <a:cubicBezTo>
                          <a:pt x="674" y="7"/>
                          <a:pt x="670" y="7"/>
                          <a:pt x="666" y="7"/>
                        </a:cubicBezTo>
                        <a:cubicBezTo>
                          <a:pt x="649" y="6"/>
                          <a:pt x="668" y="4"/>
                          <a:pt x="677" y="2"/>
                        </a:cubicBezTo>
                        <a:cubicBezTo>
                          <a:pt x="675" y="2"/>
                          <a:pt x="672" y="2"/>
                          <a:pt x="671" y="2"/>
                        </a:cubicBezTo>
                        <a:cubicBezTo>
                          <a:pt x="655" y="2"/>
                          <a:pt x="626" y="3"/>
                          <a:pt x="608" y="3"/>
                        </a:cubicBezTo>
                        <a:cubicBezTo>
                          <a:pt x="600" y="3"/>
                          <a:pt x="595" y="2"/>
                          <a:pt x="593" y="2"/>
                        </a:cubicBezTo>
                        <a:cubicBezTo>
                          <a:pt x="628" y="1"/>
                          <a:pt x="628" y="1"/>
                          <a:pt x="628" y="1"/>
                        </a:cubicBezTo>
                        <a:cubicBezTo>
                          <a:pt x="624" y="1"/>
                          <a:pt x="619" y="1"/>
                          <a:pt x="615" y="1"/>
                        </a:cubicBezTo>
                        <a:cubicBezTo>
                          <a:pt x="600" y="1"/>
                          <a:pt x="587" y="1"/>
                          <a:pt x="573" y="2"/>
                        </a:cubicBezTo>
                        <a:cubicBezTo>
                          <a:pt x="559" y="2"/>
                          <a:pt x="546" y="3"/>
                          <a:pt x="530" y="3"/>
                        </a:cubicBezTo>
                        <a:cubicBezTo>
                          <a:pt x="520" y="3"/>
                          <a:pt x="508" y="2"/>
                          <a:pt x="496" y="2"/>
                        </a:cubicBezTo>
                        <a:cubicBezTo>
                          <a:pt x="483" y="2"/>
                          <a:pt x="463" y="0"/>
                          <a:pt x="449"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80"/>
                  <p:cNvSpPr>
                    <a:spLocks/>
                  </p:cNvSpPr>
                  <p:nvPr/>
                </p:nvSpPr>
                <p:spPr bwMode="auto">
                  <a:xfrm>
                    <a:off x="5056" y="211"/>
                    <a:ext cx="15" cy="2"/>
                  </a:xfrm>
                  <a:custGeom>
                    <a:avLst/>
                    <a:gdLst>
                      <a:gd name="T0" fmla="*/ 0 w 11"/>
                      <a:gd name="T1" fmla="*/ 0 h 1"/>
                      <a:gd name="T2" fmla="*/ 6 w 11"/>
                      <a:gd name="T3" fmla="*/ 1 h 1"/>
                      <a:gd name="T4" fmla="*/ 0 w 11"/>
                      <a:gd name="T5" fmla="*/ 0 h 1"/>
                    </a:gdLst>
                    <a:ahLst/>
                    <a:cxnLst>
                      <a:cxn ang="0">
                        <a:pos x="T0" y="T1"/>
                      </a:cxn>
                      <a:cxn ang="0">
                        <a:pos x="T2" y="T3"/>
                      </a:cxn>
                      <a:cxn ang="0">
                        <a:pos x="T4" y="T5"/>
                      </a:cxn>
                    </a:cxnLst>
                    <a:rect l="0" t="0" r="r" b="b"/>
                    <a:pathLst>
                      <a:path w="11" h="1">
                        <a:moveTo>
                          <a:pt x="0" y="0"/>
                        </a:moveTo>
                        <a:cubicBezTo>
                          <a:pt x="4" y="0"/>
                          <a:pt x="5" y="0"/>
                          <a:pt x="6" y="1"/>
                        </a:cubicBezTo>
                        <a:cubicBezTo>
                          <a:pt x="11" y="0"/>
                          <a:pt x="1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81"/>
                  <p:cNvSpPr>
                    <a:spLocks/>
                  </p:cNvSpPr>
                  <p:nvPr/>
                </p:nvSpPr>
                <p:spPr bwMode="auto">
                  <a:xfrm>
                    <a:off x="1691" y="2025"/>
                    <a:ext cx="2" cy="42"/>
                  </a:xfrm>
                  <a:custGeom>
                    <a:avLst/>
                    <a:gdLst>
                      <a:gd name="T0" fmla="*/ 0 w 1"/>
                      <a:gd name="T1" fmla="*/ 0 h 32"/>
                      <a:gd name="T2" fmla="*/ 0 w 1"/>
                      <a:gd name="T3" fmla="*/ 13 h 32"/>
                      <a:gd name="T4" fmla="*/ 0 w 1"/>
                      <a:gd name="T5" fmla="*/ 32 h 32"/>
                      <a:gd name="T6" fmla="*/ 1 w 1"/>
                      <a:gd name="T7" fmla="*/ 30 h 32"/>
                      <a:gd name="T8" fmla="*/ 0 w 1"/>
                      <a:gd name="T9" fmla="*/ 0 h 32"/>
                    </a:gdLst>
                    <a:ahLst/>
                    <a:cxnLst>
                      <a:cxn ang="0">
                        <a:pos x="T0" y="T1"/>
                      </a:cxn>
                      <a:cxn ang="0">
                        <a:pos x="T2" y="T3"/>
                      </a:cxn>
                      <a:cxn ang="0">
                        <a:pos x="T4" y="T5"/>
                      </a:cxn>
                      <a:cxn ang="0">
                        <a:pos x="T6" y="T7"/>
                      </a:cxn>
                      <a:cxn ang="0">
                        <a:pos x="T8" y="T9"/>
                      </a:cxn>
                    </a:cxnLst>
                    <a:rect l="0" t="0" r="r" b="b"/>
                    <a:pathLst>
                      <a:path w="1" h="32">
                        <a:moveTo>
                          <a:pt x="0" y="0"/>
                        </a:moveTo>
                        <a:cubicBezTo>
                          <a:pt x="0" y="0"/>
                          <a:pt x="0" y="4"/>
                          <a:pt x="0" y="13"/>
                        </a:cubicBezTo>
                        <a:cubicBezTo>
                          <a:pt x="0" y="19"/>
                          <a:pt x="0" y="26"/>
                          <a:pt x="0" y="32"/>
                        </a:cubicBezTo>
                        <a:cubicBezTo>
                          <a:pt x="1" y="30"/>
                          <a:pt x="1" y="30"/>
                          <a:pt x="1" y="30"/>
                        </a:cubicBezTo>
                        <a:cubicBezTo>
                          <a:pt x="1" y="13"/>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82"/>
                  <p:cNvSpPr>
                    <a:spLocks/>
                  </p:cNvSpPr>
                  <p:nvPr/>
                </p:nvSpPr>
                <p:spPr bwMode="auto">
                  <a:xfrm>
                    <a:off x="1697" y="1620"/>
                    <a:ext cx="4" cy="75"/>
                  </a:xfrm>
                  <a:custGeom>
                    <a:avLst/>
                    <a:gdLst>
                      <a:gd name="T0" fmla="*/ 1 w 3"/>
                      <a:gd name="T1" fmla="*/ 0 h 57"/>
                      <a:gd name="T2" fmla="*/ 1 w 3"/>
                      <a:gd name="T3" fmla="*/ 57 h 57"/>
                      <a:gd name="T4" fmla="*/ 1 w 3"/>
                      <a:gd name="T5" fmla="*/ 52 h 57"/>
                      <a:gd name="T6" fmla="*/ 1 w 3"/>
                      <a:gd name="T7" fmla="*/ 54 h 57"/>
                      <a:gd name="T8" fmla="*/ 1 w 3"/>
                      <a:gd name="T9" fmla="*/ 0 h 57"/>
                    </a:gdLst>
                    <a:ahLst/>
                    <a:cxnLst>
                      <a:cxn ang="0">
                        <a:pos x="T0" y="T1"/>
                      </a:cxn>
                      <a:cxn ang="0">
                        <a:pos x="T2" y="T3"/>
                      </a:cxn>
                      <a:cxn ang="0">
                        <a:pos x="T4" y="T5"/>
                      </a:cxn>
                      <a:cxn ang="0">
                        <a:pos x="T6" y="T7"/>
                      </a:cxn>
                      <a:cxn ang="0">
                        <a:pos x="T8" y="T9"/>
                      </a:cxn>
                    </a:cxnLst>
                    <a:rect l="0" t="0" r="r" b="b"/>
                    <a:pathLst>
                      <a:path w="3" h="57">
                        <a:moveTo>
                          <a:pt x="1" y="0"/>
                        </a:moveTo>
                        <a:cubicBezTo>
                          <a:pt x="0" y="3"/>
                          <a:pt x="0" y="29"/>
                          <a:pt x="1" y="57"/>
                        </a:cubicBezTo>
                        <a:cubicBezTo>
                          <a:pt x="1" y="56"/>
                          <a:pt x="1" y="54"/>
                          <a:pt x="1" y="52"/>
                        </a:cubicBezTo>
                        <a:cubicBezTo>
                          <a:pt x="1" y="53"/>
                          <a:pt x="1" y="54"/>
                          <a:pt x="1" y="54"/>
                        </a:cubicBezTo>
                        <a:cubicBezTo>
                          <a:pt x="3" y="54"/>
                          <a:pt x="2" y="27"/>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83"/>
                  <p:cNvSpPr>
                    <a:spLocks/>
                  </p:cNvSpPr>
                  <p:nvPr/>
                </p:nvSpPr>
                <p:spPr bwMode="auto">
                  <a:xfrm>
                    <a:off x="1698" y="1705"/>
                    <a:ext cx="0" cy="36"/>
                  </a:xfrm>
                  <a:custGeom>
                    <a:avLst/>
                    <a:gdLst>
                      <a:gd name="T0" fmla="*/ 0 h 27"/>
                      <a:gd name="T1" fmla="*/ 27 h 27"/>
                      <a:gd name="T2" fmla="*/ 27 h 27"/>
                      <a:gd name="T3" fmla="*/ 0 h 27"/>
                    </a:gdLst>
                    <a:ahLst/>
                    <a:cxnLst>
                      <a:cxn ang="0">
                        <a:pos x="0" y="T0"/>
                      </a:cxn>
                      <a:cxn ang="0">
                        <a:pos x="0" y="T1"/>
                      </a:cxn>
                      <a:cxn ang="0">
                        <a:pos x="0" y="T2"/>
                      </a:cxn>
                      <a:cxn ang="0">
                        <a:pos x="0" y="T3"/>
                      </a:cxn>
                    </a:cxnLst>
                    <a:rect l="0" t="0" r="r" b="b"/>
                    <a:pathLst>
                      <a:path h="27">
                        <a:moveTo>
                          <a:pt x="0" y="0"/>
                        </a:moveTo>
                        <a:cubicBezTo>
                          <a:pt x="0" y="9"/>
                          <a:pt x="0" y="18"/>
                          <a:pt x="0" y="27"/>
                        </a:cubicBezTo>
                        <a:cubicBezTo>
                          <a:pt x="0" y="27"/>
                          <a:pt x="0" y="27"/>
                          <a:pt x="0" y="27"/>
                        </a:cubicBezTo>
                        <a:cubicBezTo>
                          <a:pt x="0" y="27"/>
                          <a:pt x="0" y="14"/>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84"/>
                  <p:cNvSpPr>
                    <a:spLocks/>
                  </p:cNvSpPr>
                  <p:nvPr/>
                </p:nvSpPr>
                <p:spPr bwMode="auto">
                  <a:xfrm>
                    <a:off x="1703" y="1190"/>
                    <a:ext cx="3" cy="49"/>
                  </a:xfrm>
                  <a:custGeom>
                    <a:avLst/>
                    <a:gdLst>
                      <a:gd name="T0" fmla="*/ 1 w 2"/>
                      <a:gd name="T1" fmla="*/ 0 h 37"/>
                      <a:gd name="T2" fmla="*/ 1 w 2"/>
                      <a:gd name="T3" fmla="*/ 27 h 37"/>
                      <a:gd name="T4" fmla="*/ 1 w 2"/>
                      <a:gd name="T5" fmla="*/ 37 h 37"/>
                      <a:gd name="T6" fmla="*/ 2 w 2"/>
                      <a:gd name="T7" fmla="*/ 16 h 37"/>
                      <a:gd name="T8" fmla="*/ 1 w 2"/>
                      <a:gd name="T9" fmla="*/ 0 h 37"/>
                    </a:gdLst>
                    <a:ahLst/>
                    <a:cxnLst>
                      <a:cxn ang="0">
                        <a:pos x="T0" y="T1"/>
                      </a:cxn>
                      <a:cxn ang="0">
                        <a:pos x="T2" y="T3"/>
                      </a:cxn>
                      <a:cxn ang="0">
                        <a:pos x="T4" y="T5"/>
                      </a:cxn>
                      <a:cxn ang="0">
                        <a:pos x="T6" y="T7"/>
                      </a:cxn>
                      <a:cxn ang="0">
                        <a:pos x="T8" y="T9"/>
                      </a:cxn>
                    </a:cxnLst>
                    <a:rect l="0" t="0" r="r" b="b"/>
                    <a:pathLst>
                      <a:path w="2" h="37">
                        <a:moveTo>
                          <a:pt x="1" y="0"/>
                        </a:moveTo>
                        <a:cubicBezTo>
                          <a:pt x="0" y="0"/>
                          <a:pt x="0" y="7"/>
                          <a:pt x="1" y="27"/>
                        </a:cubicBezTo>
                        <a:cubicBezTo>
                          <a:pt x="0" y="33"/>
                          <a:pt x="1" y="36"/>
                          <a:pt x="1" y="37"/>
                        </a:cubicBezTo>
                        <a:cubicBezTo>
                          <a:pt x="2" y="29"/>
                          <a:pt x="2" y="22"/>
                          <a:pt x="2" y="16"/>
                        </a:cubicBezTo>
                        <a:cubicBezTo>
                          <a:pt x="1" y="7"/>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85"/>
                  <p:cNvSpPr>
                    <a:spLocks/>
                  </p:cNvSpPr>
                  <p:nvPr/>
                </p:nvSpPr>
                <p:spPr bwMode="auto">
                  <a:xfrm>
                    <a:off x="1691" y="1615"/>
                    <a:ext cx="3" cy="35"/>
                  </a:xfrm>
                  <a:custGeom>
                    <a:avLst/>
                    <a:gdLst>
                      <a:gd name="T0" fmla="*/ 0 w 3"/>
                      <a:gd name="T1" fmla="*/ 0 h 35"/>
                      <a:gd name="T2" fmla="*/ 0 w 3"/>
                      <a:gd name="T3" fmla="*/ 35 h 35"/>
                      <a:gd name="T4" fmla="*/ 3 w 3"/>
                      <a:gd name="T5" fmla="*/ 22 h 35"/>
                      <a:gd name="T6" fmla="*/ 0 w 3"/>
                      <a:gd name="T7" fmla="*/ 0 h 35"/>
                    </a:gdLst>
                    <a:ahLst/>
                    <a:cxnLst>
                      <a:cxn ang="0">
                        <a:pos x="T0" y="T1"/>
                      </a:cxn>
                      <a:cxn ang="0">
                        <a:pos x="T2" y="T3"/>
                      </a:cxn>
                      <a:cxn ang="0">
                        <a:pos x="T4" y="T5"/>
                      </a:cxn>
                      <a:cxn ang="0">
                        <a:pos x="T6" y="T7"/>
                      </a:cxn>
                    </a:cxnLst>
                    <a:rect l="0" t="0" r="r" b="b"/>
                    <a:pathLst>
                      <a:path w="3" h="35">
                        <a:moveTo>
                          <a:pt x="0" y="0"/>
                        </a:moveTo>
                        <a:lnTo>
                          <a:pt x="0" y="35"/>
                        </a:lnTo>
                        <a:lnTo>
                          <a:pt x="3" y="22"/>
                        </a:lnTo>
                        <a:lnTo>
                          <a:pt x="0"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86"/>
                  <p:cNvSpPr>
                    <a:spLocks/>
                  </p:cNvSpPr>
                  <p:nvPr/>
                </p:nvSpPr>
                <p:spPr bwMode="auto">
                  <a:xfrm>
                    <a:off x="1691" y="1615"/>
                    <a:ext cx="3" cy="35"/>
                  </a:xfrm>
                  <a:custGeom>
                    <a:avLst/>
                    <a:gdLst>
                      <a:gd name="T0" fmla="*/ 0 w 3"/>
                      <a:gd name="T1" fmla="*/ 0 h 35"/>
                      <a:gd name="T2" fmla="*/ 0 w 3"/>
                      <a:gd name="T3" fmla="*/ 35 h 35"/>
                      <a:gd name="T4" fmla="*/ 3 w 3"/>
                      <a:gd name="T5" fmla="*/ 22 h 35"/>
                      <a:gd name="T6" fmla="*/ 0 w 3"/>
                      <a:gd name="T7" fmla="*/ 0 h 35"/>
                    </a:gdLst>
                    <a:ahLst/>
                    <a:cxnLst>
                      <a:cxn ang="0">
                        <a:pos x="T0" y="T1"/>
                      </a:cxn>
                      <a:cxn ang="0">
                        <a:pos x="T2" y="T3"/>
                      </a:cxn>
                      <a:cxn ang="0">
                        <a:pos x="T4" y="T5"/>
                      </a:cxn>
                      <a:cxn ang="0">
                        <a:pos x="T6" y="T7"/>
                      </a:cxn>
                    </a:cxnLst>
                    <a:rect l="0" t="0" r="r" b="b"/>
                    <a:pathLst>
                      <a:path w="3" h="35">
                        <a:moveTo>
                          <a:pt x="0" y="0"/>
                        </a:moveTo>
                        <a:lnTo>
                          <a:pt x="0" y="35"/>
                        </a:lnTo>
                        <a:lnTo>
                          <a:pt x="3"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87"/>
                  <p:cNvSpPr>
                    <a:spLocks/>
                  </p:cNvSpPr>
                  <p:nvPr/>
                </p:nvSpPr>
                <p:spPr bwMode="auto">
                  <a:xfrm>
                    <a:off x="1693" y="1349"/>
                    <a:ext cx="1" cy="77"/>
                  </a:xfrm>
                  <a:custGeom>
                    <a:avLst/>
                    <a:gdLst>
                      <a:gd name="T0" fmla="*/ 1 w 1"/>
                      <a:gd name="T1" fmla="*/ 0 h 58"/>
                      <a:gd name="T2" fmla="*/ 0 w 1"/>
                      <a:gd name="T3" fmla="*/ 0 h 58"/>
                      <a:gd name="T4" fmla="*/ 0 w 1"/>
                      <a:gd name="T5" fmla="*/ 46 h 58"/>
                      <a:gd name="T6" fmla="*/ 0 w 1"/>
                      <a:gd name="T7" fmla="*/ 46 h 58"/>
                      <a:gd name="T8" fmla="*/ 1 w 1"/>
                      <a:gd name="T9" fmla="*/ 58 h 58"/>
                      <a:gd name="T10" fmla="*/ 1 w 1"/>
                      <a:gd name="T11" fmla="*/ 58 h 58"/>
                      <a:gd name="T12" fmla="*/ 1 w 1"/>
                      <a:gd name="T13" fmla="*/ 58 h 58"/>
                      <a:gd name="T14" fmla="*/ 1 w 1"/>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8">
                        <a:moveTo>
                          <a:pt x="1" y="0"/>
                        </a:moveTo>
                        <a:cubicBezTo>
                          <a:pt x="0" y="0"/>
                          <a:pt x="0" y="0"/>
                          <a:pt x="0" y="0"/>
                        </a:cubicBezTo>
                        <a:cubicBezTo>
                          <a:pt x="0" y="46"/>
                          <a:pt x="0" y="46"/>
                          <a:pt x="0" y="46"/>
                        </a:cubicBezTo>
                        <a:cubicBezTo>
                          <a:pt x="0" y="46"/>
                          <a:pt x="0" y="46"/>
                          <a:pt x="0" y="46"/>
                        </a:cubicBezTo>
                        <a:cubicBezTo>
                          <a:pt x="0" y="46"/>
                          <a:pt x="0" y="51"/>
                          <a:pt x="1" y="58"/>
                        </a:cubicBezTo>
                        <a:cubicBezTo>
                          <a:pt x="1" y="58"/>
                          <a:pt x="1" y="58"/>
                          <a:pt x="1" y="58"/>
                        </a:cubicBezTo>
                        <a:cubicBezTo>
                          <a:pt x="1" y="58"/>
                          <a:pt x="1" y="58"/>
                          <a:pt x="1" y="58"/>
                        </a:cubicBezTo>
                        <a:cubicBezTo>
                          <a:pt x="1" y="3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88"/>
                  <p:cNvSpPr>
                    <a:spLocks/>
                  </p:cNvSpPr>
                  <p:nvPr/>
                </p:nvSpPr>
                <p:spPr bwMode="auto">
                  <a:xfrm>
                    <a:off x="1694" y="1426"/>
                    <a:ext cx="0" cy="49"/>
                  </a:xfrm>
                  <a:custGeom>
                    <a:avLst/>
                    <a:gdLst>
                      <a:gd name="T0" fmla="*/ 0 h 37"/>
                      <a:gd name="T1" fmla="*/ 0 h 37"/>
                      <a:gd name="T2" fmla="*/ 37 h 37"/>
                      <a:gd name="T3" fmla="*/ 0 h 37"/>
                      <a:gd name="T4" fmla="*/ 0 h 37"/>
                    </a:gdLst>
                    <a:ahLst/>
                    <a:cxnLst>
                      <a:cxn ang="0">
                        <a:pos x="0" y="T0"/>
                      </a:cxn>
                      <a:cxn ang="0">
                        <a:pos x="0" y="T1"/>
                      </a:cxn>
                      <a:cxn ang="0">
                        <a:pos x="0" y="T2"/>
                      </a:cxn>
                      <a:cxn ang="0">
                        <a:pos x="0" y="T3"/>
                      </a:cxn>
                      <a:cxn ang="0">
                        <a:pos x="0" y="T4"/>
                      </a:cxn>
                    </a:cxnLst>
                    <a:rect l="0" t="0" r="r" b="b"/>
                    <a:pathLst>
                      <a:path h="37">
                        <a:moveTo>
                          <a:pt x="0" y="0"/>
                        </a:moveTo>
                        <a:cubicBezTo>
                          <a:pt x="0" y="0"/>
                          <a:pt x="0" y="0"/>
                          <a:pt x="0" y="0"/>
                        </a:cubicBezTo>
                        <a:cubicBezTo>
                          <a:pt x="0" y="15"/>
                          <a:pt x="0" y="29"/>
                          <a:pt x="0" y="37"/>
                        </a:cubicBezTo>
                        <a:cubicBezTo>
                          <a:pt x="0" y="29"/>
                          <a:pt x="0" y="12"/>
                          <a:pt x="0" y="0"/>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89"/>
                  <p:cNvSpPr>
                    <a:spLocks/>
                  </p:cNvSpPr>
                  <p:nvPr/>
                </p:nvSpPr>
                <p:spPr bwMode="auto">
                  <a:xfrm>
                    <a:off x="1690" y="1506"/>
                    <a:ext cx="1" cy="61"/>
                  </a:xfrm>
                  <a:custGeom>
                    <a:avLst/>
                    <a:gdLst>
                      <a:gd name="T0" fmla="*/ 1 w 1"/>
                      <a:gd name="T1" fmla="*/ 0 h 61"/>
                      <a:gd name="T2" fmla="*/ 0 w 1"/>
                      <a:gd name="T3" fmla="*/ 61 h 61"/>
                      <a:gd name="T4" fmla="*/ 1 w 1"/>
                      <a:gd name="T5" fmla="*/ 42 h 61"/>
                      <a:gd name="T6" fmla="*/ 1 w 1"/>
                      <a:gd name="T7" fmla="*/ 0 h 61"/>
                    </a:gdLst>
                    <a:ahLst/>
                    <a:cxnLst>
                      <a:cxn ang="0">
                        <a:pos x="T0" y="T1"/>
                      </a:cxn>
                      <a:cxn ang="0">
                        <a:pos x="T2" y="T3"/>
                      </a:cxn>
                      <a:cxn ang="0">
                        <a:pos x="T4" y="T5"/>
                      </a:cxn>
                      <a:cxn ang="0">
                        <a:pos x="T6" y="T7"/>
                      </a:cxn>
                    </a:cxnLst>
                    <a:rect l="0" t="0" r="r" b="b"/>
                    <a:pathLst>
                      <a:path w="1" h="61">
                        <a:moveTo>
                          <a:pt x="1" y="0"/>
                        </a:moveTo>
                        <a:lnTo>
                          <a:pt x="0" y="61"/>
                        </a:lnTo>
                        <a:lnTo>
                          <a:pt x="1" y="42"/>
                        </a:lnTo>
                        <a:lnTo>
                          <a:pt x="1"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90"/>
                  <p:cNvSpPr>
                    <a:spLocks/>
                  </p:cNvSpPr>
                  <p:nvPr/>
                </p:nvSpPr>
                <p:spPr bwMode="auto">
                  <a:xfrm>
                    <a:off x="1690" y="1506"/>
                    <a:ext cx="1" cy="61"/>
                  </a:xfrm>
                  <a:custGeom>
                    <a:avLst/>
                    <a:gdLst>
                      <a:gd name="T0" fmla="*/ 1 w 1"/>
                      <a:gd name="T1" fmla="*/ 0 h 61"/>
                      <a:gd name="T2" fmla="*/ 0 w 1"/>
                      <a:gd name="T3" fmla="*/ 61 h 61"/>
                      <a:gd name="T4" fmla="*/ 1 w 1"/>
                      <a:gd name="T5" fmla="*/ 42 h 61"/>
                      <a:gd name="T6" fmla="*/ 1 w 1"/>
                      <a:gd name="T7" fmla="*/ 0 h 61"/>
                    </a:gdLst>
                    <a:ahLst/>
                    <a:cxnLst>
                      <a:cxn ang="0">
                        <a:pos x="T0" y="T1"/>
                      </a:cxn>
                      <a:cxn ang="0">
                        <a:pos x="T2" y="T3"/>
                      </a:cxn>
                      <a:cxn ang="0">
                        <a:pos x="T4" y="T5"/>
                      </a:cxn>
                      <a:cxn ang="0">
                        <a:pos x="T6" y="T7"/>
                      </a:cxn>
                    </a:cxnLst>
                    <a:rect l="0" t="0" r="r" b="b"/>
                    <a:pathLst>
                      <a:path w="1" h="61">
                        <a:moveTo>
                          <a:pt x="1" y="0"/>
                        </a:moveTo>
                        <a:lnTo>
                          <a:pt x="0" y="61"/>
                        </a:lnTo>
                        <a:lnTo>
                          <a:pt x="1" y="4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91"/>
                  <p:cNvSpPr>
                    <a:spLocks/>
                  </p:cNvSpPr>
                  <p:nvPr/>
                </p:nvSpPr>
                <p:spPr bwMode="auto">
                  <a:xfrm>
                    <a:off x="1691" y="626"/>
                    <a:ext cx="3" cy="70"/>
                  </a:xfrm>
                  <a:custGeom>
                    <a:avLst/>
                    <a:gdLst>
                      <a:gd name="T0" fmla="*/ 1 w 2"/>
                      <a:gd name="T1" fmla="*/ 0 h 53"/>
                      <a:gd name="T2" fmla="*/ 0 w 2"/>
                      <a:gd name="T3" fmla="*/ 28 h 53"/>
                      <a:gd name="T4" fmla="*/ 2 w 2"/>
                      <a:gd name="T5" fmla="*/ 53 h 53"/>
                      <a:gd name="T6" fmla="*/ 2 w 2"/>
                      <a:gd name="T7" fmla="*/ 51 h 53"/>
                      <a:gd name="T8" fmla="*/ 1 w 2"/>
                      <a:gd name="T9" fmla="*/ 1 h 53"/>
                      <a:gd name="T10" fmla="*/ 1 w 2"/>
                      <a:gd name="T11" fmla="*/ 0 h 53"/>
                    </a:gdLst>
                    <a:ahLst/>
                    <a:cxnLst>
                      <a:cxn ang="0">
                        <a:pos x="T0" y="T1"/>
                      </a:cxn>
                      <a:cxn ang="0">
                        <a:pos x="T2" y="T3"/>
                      </a:cxn>
                      <a:cxn ang="0">
                        <a:pos x="T4" y="T5"/>
                      </a:cxn>
                      <a:cxn ang="0">
                        <a:pos x="T6" y="T7"/>
                      </a:cxn>
                      <a:cxn ang="0">
                        <a:pos x="T8" y="T9"/>
                      </a:cxn>
                      <a:cxn ang="0">
                        <a:pos x="T10" y="T11"/>
                      </a:cxn>
                    </a:cxnLst>
                    <a:rect l="0" t="0" r="r" b="b"/>
                    <a:pathLst>
                      <a:path w="2" h="53">
                        <a:moveTo>
                          <a:pt x="1" y="0"/>
                        </a:moveTo>
                        <a:cubicBezTo>
                          <a:pt x="0" y="0"/>
                          <a:pt x="0" y="12"/>
                          <a:pt x="0" y="28"/>
                        </a:cubicBezTo>
                        <a:cubicBezTo>
                          <a:pt x="1" y="38"/>
                          <a:pt x="1" y="53"/>
                          <a:pt x="2" y="53"/>
                        </a:cubicBezTo>
                        <a:cubicBezTo>
                          <a:pt x="2" y="53"/>
                          <a:pt x="2" y="52"/>
                          <a:pt x="2" y="51"/>
                        </a:cubicBezTo>
                        <a:cubicBezTo>
                          <a:pt x="1" y="1"/>
                          <a:pt x="1" y="1"/>
                          <a:pt x="1" y="1"/>
                        </a:cubicBezTo>
                        <a:cubicBezTo>
                          <a:pt x="1" y="0"/>
                          <a:pt x="1" y="0"/>
                          <a:pt x="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92"/>
                  <p:cNvSpPr>
                    <a:spLocks/>
                  </p:cNvSpPr>
                  <p:nvPr/>
                </p:nvSpPr>
                <p:spPr bwMode="auto">
                  <a:xfrm>
                    <a:off x="1685" y="863"/>
                    <a:ext cx="4" cy="31"/>
                  </a:xfrm>
                  <a:custGeom>
                    <a:avLst/>
                    <a:gdLst>
                      <a:gd name="T0" fmla="*/ 0 w 3"/>
                      <a:gd name="T1" fmla="*/ 0 h 23"/>
                      <a:gd name="T2" fmla="*/ 1 w 3"/>
                      <a:gd name="T3" fmla="*/ 23 h 23"/>
                      <a:gd name="T4" fmla="*/ 3 w 3"/>
                      <a:gd name="T5" fmla="*/ 1 h 23"/>
                      <a:gd name="T6" fmla="*/ 0 w 3"/>
                      <a:gd name="T7" fmla="*/ 0 h 23"/>
                    </a:gdLst>
                    <a:ahLst/>
                    <a:cxnLst>
                      <a:cxn ang="0">
                        <a:pos x="T0" y="T1"/>
                      </a:cxn>
                      <a:cxn ang="0">
                        <a:pos x="T2" y="T3"/>
                      </a:cxn>
                      <a:cxn ang="0">
                        <a:pos x="T4" y="T5"/>
                      </a:cxn>
                      <a:cxn ang="0">
                        <a:pos x="T6" y="T7"/>
                      </a:cxn>
                    </a:cxnLst>
                    <a:rect l="0" t="0" r="r" b="b"/>
                    <a:pathLst>
                      <a:path w="3" h="23">
                        <a:moveTo>
                          <a:pt x="0" y="0"/>
                        </a:moveTo>
                        <a:cubicBezTo>
                          <a:pt x="1" y="23"/>
                          <a:pt x="1" y="23"/>
                          <a:pt x="1" y="23"/>
                        </a:cubicBezTo>
                        <a:cubicBezTo>
                          <a:pt x="2" y="10"/>
                          <a:pt x="2" y="9"/>
                          <a:pt x="3" y="1"/>
                        </a:cubicBezTo>
                        <a:cubicBezTo>
                          <a:pt x="0" y="0"/>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193"/>
                  <p:cNvSpPr>
                    <a:spLocks/>
                  </p:cNvSpPr>
                  <p:nvPr/>
                </p:nvSpPr>
                <p:spPr bwMode="auto">
                  <a:xfrm>
                    <a:off x="1685" y="683"/>
                    <a:ext cx="1" cy="34"/>
                  </a:xfrm>
                  <a:custGeom>
                    <a:avLst/>
                    <a:gdLst>
                      <a:gd name="T0" fmla="*/ 0 w 1"/>
                      <a:gd name="T1" fmla="*/ 0 h 26"/>
                      <a:gd name="T2" fmla="*/ 0 w 1"/>
                      <a:gd name="T3" fmla="*/ 26 h 26"/>
                      <a:gd name="T4" fmla="*/ 1 w 1"/>
                      <a:gd name="T5" fmla="*/ 19 h 26"/>
                      <a:gd name="T6" fmla="*/ 1 w 1"/>
                      <a:gd name="T7" fmla="*/ 13 h 26"/>
                      <a:gd name="T8" fmla="*/ 0 w 1"/>
                      <a:gd name="T9" fmla="*/ 0 h 26"/>
                    </a:gdLst>
                    <a:ahLst/>
                    <a:cxnLst>
                      <a:cxn ang="0">
                        <a:pos x="T0" y="T1"/>
                      </a:cxn>
                      <a:cxn ang="0">
                        <a:pos x="T2" y="T3"/>
                      </a:cxn>
                      <a:cxn ang="0">
                        <a:pos x="T4" y="T5"/>
                      </a:cxn>
                      <a:cxn ang="0">
                        <a:pos x="T6" y="T7"/>
                      </a:cxn>
                      <a:cxn ang="0">
                        <a:pos x="T8" y="T9"/>
                      </a:cxn>
                    </a:cxnLst>
                    <a:rect l="0" t="0" r="r" b="b"/>
                    <a:pathLst>
                      <a:path w="1" h="26">
                        <a:moveTo>
                          <a:pt x="0" y="0"/>
                        </a:moveTo>
                        <a:cubicBezTo>
                          <a:pt x="0" y="9"/>
                          <a:pt x="0" y="17"/>
                          <a:pt x="0" y="26"/>
                        </a:cubicBezTo>
                        <a:cubicBezTo>
                          <a:pt x="1" y="19"/>
                          <a:pt x="1" y="19"/>
                          <a:pt x="1" y="19"/>
                        </a:cubicBezTo>
                        <a:cubicBezTo>
                          <a:pt x="1" y="18"/>
                          <a:pt x="1" y="15"/>
                          <a:pt x="1" y="13"/>
                        </a:cubicBezTo>
                        <a:cubicBezTo>
                          <a:pt x="1" y="12"/>
                          <a:pt x="0" y="6"/>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94"/>
                  <p:cNvSpPr>
                    <a:spLocks noEditPoints="1"/>
                  </p:cNvSpPr>
                  <p:nvPr/>
                </p:nvSpPr>
                <p:spPr bwMode="auto">
                  <a:xfrm>
                    <a:off x="2198" y="219"/>
                    <a:ext cx="15" cy="4"/>
                  </a:xfrm>
                  <a:custGeom>
                    <a:avLst/>
                    <a:gdLst>
                      <a:gd name="T0" fmla="*/ 0 w 11"/>
                      <a:gd name="T1" fmla="*/ 2 h 3"/>
                      <a:gd name="T2" fmla="*/ 1 w 11"/>
                      <a:gd name="T3" fmla="*/ 3 h 3"/>
                      <a:gd name="T4" fmla="*/ 4 w 11"/>
                      <a:gd name="T5" fmla="*/ 2 h 3"/>
                      <a:gd name="T6" fmla="*/ 0 w 11"/>
                      <a:gd name="T7" fmla="*/ 2 h 3"/>
                      <a:gd name="T8" fmla="*/ 11 w 11"/>
                      <a:gd name="T9" fmla="*/ 0 h 3"/>
                      <a:gd name="T10" fmla="*/ 10 w 11"/>
                      <a:gd name="T11" fmla="*/ 0 h 3"/>
                      <a:gd name="T12" fmla="*/ 11 w 11"/>
                      <a:gd name="T13" fmla="*/ 0 h 3"/>
                      <a:gd name="T14" fmla="*/ 11 w 1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0" y="2"/>
                        </a:moveTo>
                        <a:cubicBezTo>
                          <a:pt x="1" y="3"/>
                          <a:pt x="1" y="3"/>
                          <a:pt x="1" y="3"/>
                        </a:cubicBezTo>
                        <a:cubicBezTo>
                          <a:pt x="4" y="2"/>
                          <a:pt x="4" y="2"/>
                          <a:pt x="4" y="2"/>
                        </a:cubicBezTo>
                        <a:cubicBezTo>
                          <a:pt x="3" y="2"/>
                          <a:pt x="2" y="2"/>
                          <a:pt x="0" y="2"/>
                        </a:cubicBezTo>
                        <a:moveTo>
                          <a:pt x="11" y="0"/>
                        </a:moveTo>
                        <a:cubicBezTo>
                          <a:pt x="11" y="0"/>
                          <a:pt x="10" y="0"/>
                          <a:pt x="10" y="0"/>
                        </a:cubicBezTo>
                        <a:cubicBezTo>
                          <a:pt x="10" y="0"/>
                          <a:pt x="11" y="0"/>
                          <a:pt x="11" y="0"/>
                        </a:cubicBezTo>
                        <a:cubicBezTo>
                          <a:pt x="11" y="0"/>
                          <a:pt x="11" y="0"/>
                          <a:pt x="11"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95"/>
                  <p:cNvSpPr>
                    <a:spLocks/>
                  </p:cNvSpPr>
                  <p:nvPr/>
                </p:nvSpPr>
                <p:spPr bwMode="auto">
                  <a:xfrm>
                    <a:off x="1798" y="4036"/>
                    <a:ext cx="13" cy="1"/>
                  </a:xfrm>
                  <a:custGeom>
                    <a:avLst/>
                    <a:gdLst>
                      <a:gd name="T0" fmla="*/ 9 w 10"/>
                      <a:gd name="T1" fmla="*/ 0 h 1"/>
                      <a:gd name="T2" fmla="*/ 0 w 10"/>
                      <a:gd name="T3" fmla="*/ 0 h 1"/>
                      <a:gd name="T4" fmla="*/ 4 w 10"/>
                      <a:gd name="T5" fmla="*/ 1 h 1"/>
                      <a:gd name="T6" fmla="*/ 10 w 10"/>
                      <a:gd name="T7" fmla="*/ 0 h 1"/>
                      <a:gd name="T8" fmla="*/ 9 w 10"/>
                      <a:gd name="T9" fmla="*/ 0 h 1"/>
                    </a:gdLst>
                    <a:ahLst/>
                    <a:cxnLst>
                      <a:cxn ang="0">
                        <a:pos x="T0" y="T1"/>
                      </a:cxn>
                      <a:cxn ang="0">
                        <a:pos x="T2" y="T3"/>
                      </a:cxn>
                      <a:cxn ang="0">
                        <a:pos x="T4" y="T5"/>
                      </a:cxn>
                      <a:cxn ang="0">
                        <a:pos x="T6" y="T7"/>
                      </a:cxn>
                      <a:cxn ang="0">
                        <a:pos x="T8" y="T9"/>
                      </a:cxn>
                    </a:cxnLst>
                    <a:rect l="0" t="0" r="r" b="b"/>
                    <a:pathLst>
                      <a:path w="10" h="1">
                        <a:moveTo>
                          <a:pt x="9" y="0"/>
                        </a:moveTo>
                        <a:cubicBezTo>
                          <a:pt x="6" y="0"/>
                          <a:pt x="3" y="0"/>
                          <a:pt x="0" y="0"/>
                        </a:cubicBezTo>
                        <a:cubicBezTo>
                          <a:pt x="4" y="1"/>
                          <a:pt x="4" y="1"/>
                          <a:pt x="4" y="1"/>
                        </a:cubicBezTo>
                        <a:cubicBezTo>
                          <a:pt x="10" y="0"/>
                          <a:pt x="10" y="0"/>
                          <a:pt x="10" y="0"/>
                        </a:cubicBezTo>
                        <a:cubicBezTo>
                          <a:pt x="9" y="0"/>
                          <a:pt x="9" y="0"/>
                          <a:pt x="9"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96"/>
                  <p:cNvSpPr>
                    <a:spLocks noEditPoints="1"/>
                  </p:cNvSpPr>
                  <p:nvPr/>
                </p:nvSpPr>
                <p:spPr bwMode="auto">
                  <a:xfrm>
                    <a:off x="1691" y="4037"/>
                    <a:ext cx="43" cy="4"/>
                  </a:xfrm>
                  <a:custGeom>
                    <a:avLst/>
                    <a:gdLst>
                      <a:gd name="T0" fmla="*/ 7 w 32"/>
                      <a:gd name="T1" fmla="*/ 2 h 3"/>
                      <a:gd name="T2" fmla="*/ 0 w 32"/>
                      <a:gd name="T3" fmla="*/ 2 h 3"/>
                      <a:gd name="T4" fmla="*/ 7 w 32"/>
                      <a:gd name="T5" fmla="*/ 2 h 3"/>
                      <a:gd name="T6" fmla="*/ 7 w 32"/>
                      <a:gd name="T7" fmla="*/ 2 h 3"/>
                      <a:gd name="T8" fmla="*/ 23 w 32"/>
                      <a:gd name="T9" fmla="*/ 0 h 3"/>
                      <a:gd name="T10" fmla="*/ 11 w 32"/>
                      <a:gd name="T11" fmla="*/ 1 h 3"/>
                      <a:gd name="T12" fmla="*/ 10 w 32"/>
                      <a:gd name="T13" fmla="*/ 1 h 3"/>
                      <a:gd name="T14" fmla="*/ 8 w 32"/>
                      <a:gd name="T15" fmla="*/ 1 h 3"/>
                      <a:gd name="T16" fmla="*/ 14 w 32"/>
                      <a:gd name="T17" fmla="*/ 2 h 3"/>
                      <a:gd name="T18" fmla="*/ 9 w 32"/>
                      <a:gd name="T19" fmla="*/ 2 h 3"/>
                      <a:gd name="T20" fmla="*/ 10 w 32"/>
                      <a:gd name="T21" fmla="*/ 2 h 3"/>
                      <a:gd name="T22" fmla="*/ 11 w 32"/>
                      <a:gd name="T23" fmla="*/ 2 h 3"/>
                      <a:gd name="T24" fmla="*/ 16 w 32"/>
                      <a:gd name="T25" fmla="*/ 2 h 3"/>
                      <a:gd name="T26" fmla="*/ 32 w 32"/>
                      <a:gd name="T27" fmla="*/ 3 h 3"/>
                      <a:gd name="T28" fmla="*/ 23 w 3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
                        <a:moveTo>
                          <a:pt x="7" y="2"/>
                        </a:moveTo>
                        <a:cubicBezTo>
                          <a:pt x="0" y="2"/>
                          <a:pt x="0" y="2"/>
                          <a:pt x="0" y="2"/>
                        </a:cubicBezTo>
                        <a:cubicBezTo>
                          <a:pt x="2" y="2"/>
                          <a:pt x="4" y="2"/>
                          <a:pt x="7" y="2"/>
                        </a:cubicBezTo>
                        <a:cubicBezTo>
                          <a:pt x="7" y="2"/>
                          <a:pt x="7" y="2"/>
                          <a:pt x="7" y="2"/>
                        </a:cubicBezTo>
                        <a:moveTo>
                          <a:pt x="23" y="0"/>
                        </a:moveTo>
                        <a:cubicBezTo>
                          <a:pt x="11" y="1"/>
                          <a:pt x="11" y="1"/>
                          <a:pt x="11" y="1"/>
                        </a:cubicBezTo>
                        <a:cubicBezTo>
                          <a:pt x="10" y="1"/>
                          <a:pt x="10" y="1"/>
                          <a:pt x="10" y="1"/>
                        </a:cubicBezTo>
                        <a:cubicBezTo>
                          <a:pt x="8" y="1"/>
                          <a:pt x="8" y="1"/>
                          <a:pt x="8" y="1"/>
                        </a:cubicBezTo>
                        <a:cubicBezTo>
                          <a:pt x="9" y="2"/>
                          <a:pt x="11" y="2"/>
                          <a:pt x="14" y="2"/>
                        </a:cubicBezTo>
                        <a:cubicBezTo>
                          <a:pt x="12" y="2"/>
                          <a:pt x="11" y="2"/>
                          <a:pt x="9" y="2"/>
                        </a:cubicBezTo>
                        <a:cubicBezTo>
                          <a:pt x="9" y="2"/>
                          <a:pt x="9" y="2"/>
                          <a:pt x="10" y="2"/>
                        </a:cubicBezTo>
                        <a:cubicBezTo>
                          <a:pt x="10" y="2"/>
                          <a:pt x="11" y="2"/>
                          <a:pt x="11" y="2"/>
                        </a:cubicBezTo>
                        <a:cubicBezTo>
                          <a:pt x="13" y="2"/>
                          <a:pt x="15" y="2"/>
                          <a:pt x="16" y="2"/>
                        </a:cubicBezTo>
                        <a:cubicBezTo>
                          <a:pt x="23" y="2"/>
                          <a:pt x="29" y="2"/>
                          <a:pt x="32" y="3"/>
                        </a:cubicBezTo>
                        <a:cubicBezTo>
                          <a:pt x="23" y="0"/>
                          <a:pt x="23" y="0"/>
                          <a:pt x="23"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97"/>
                  <p:cNvSpPr>
                    <a:spLocks noEditPoints="1"/>
                  </p:cNvSpPr>
                  <p:nvPr/>
                </p:nvSpPr>
                <p:spPr bwMode="auto">
                  <a:xfrm>
                    <a:off x="3740" y="230"/>
                    <a:ext cx="38" cy="0"/>
                  </a:xfrm>
                  <a:custGeom>
                    <a:avLst/>
                    <a:gdLst>
                      <a:gd name="T0" fmla="*/ 0 w 29"/>
                      <a:gd name="T1" fmla="*/ 2 w 29"/>
                      <a:gd name="T2" fmla="*/ 0 w 29"/>
                      <a:gd name="T3" fmla="*/ 29 w 29"/>
                      <a:gd name="T4" fmla="*/ 28 w 29"/>
                      <a:gd name="T5" fmla="*/ 29 w 29"/>
                    </a:gdLst>
                    <a:ahLst/>
                    <a:cxnLst>
                      <a:cxn ang="0">
                        <a:pos x="T0" y="0"/>
                      </a:cxn>
                      <a:cxn ang="0">
                        <a:pos x="T1" y="0"/>
                      </a:cxn>
                      <a:cxn ang="0">
                        <a:pos x="T2" y="0"/>
                      </a:cxn>
                      <a:cxn ang="0">
                        <a:pos x="T3" y="0"/>
                      </a:cxn>
                      <a:cxn ang="0">
                        <a:pos x="T4" y="0"/>
                      </a:cxn>
                      <a:cxn ang="0">
                        <a:pos x="T5" y="0"/>
                      </a:cxn>
                    </a:cxnLst>
                    <a:rect l="0" t="0" r="r" b="b"/>
                    <a:pathLst>
                      <a:path w="29">
                        <a:moveTo>
                          <a:pt x="0" y="0"/>
                        </a:moveTo>
                        <a:cubicBezTo>
                          <a:pt x="0" y="0"/>
                          <a:pt x="1" y="0"/>
                          <a:pt x="2" y="0"/>
                        </a:cubicBezTo>
                        <a:cubicBezTo>
                          <a:pt x="1" y="0"/>
                          <a:pt x="0" y="0"/>
                          <a:pt x="0" y="0"/>
                        </a:cubicBezTo>
                        <a:moveTo>
                          <a:pt x="29" y="0"/>
                        </a:moveTo>
                        <a:cubicBezTo>
                          <a:pt x="28" y="0"/>
                          <a:pt x="28" y="0"/>
                          <a:pt x="28" y="0"/>
                        </a:cubicBezTo>
                        <a:cubicBezTo>
                          <a:pt x="28" y="0"/>
                          <a:pt x="29" y="0"/>
                          <a:pt x="29"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98"/>
                  <p:cNvSpPr>
                    <a:spLocks/>
                  </p:cNvSpPr>
                  <p:nvPr/>
                </p:nvSpPr>
                <p:spPr bwMode="auto">
                  <a:xfrm>
                    <a:off x="1703" y="1435"/>
                    <a:ext cx="0" cy="11"/>
                  </a:xfrm>
                  <a:custGeom>
                    <a:avLst/>
                    <a:gdLst>
                      <a:gd name="T0" fmla="*/ 0 h 8"/>
                      <a:gd name="T1" fmla="*/ 8 h 8"/>
                      <a:gd name="T2" fmla="*/ 0 h 8"/>
                    </a:gdLst>
                    <a:ahLst/>
                    <a:cxnLst>
                      <a:cxn ang="0">
                        <a:pos x="0" y="T0"/>
                      </a:cxn>
                      <a:cxn ang="0">
                        <a:pos x="0" y="T1"/>
                      </a:cxn>
                      <a:cxn ang="0">
                        <a:pos x="0" y="T2"/>
                      </a:cxn>
                    </a:cxnLst>
                    <a:rect l="0" t="0" r="r" b="b"/>
                    <a:pathLst>
                      <a:path h="8">
                        <a:moveTo>
                          <a:pt x="0" y="0"/>
                        </a:moveTo>
                        <a:cubicBezTo>
                          <a:pt x="0" y="8"/>
                          <a:pt x="0" y="8"/>
                          <a:pt x="0" y="8"/>
                        </a:cubicBezTo>
                        <a:cubicBezTo>
                          <a:pt x="0" y="5"/>
                          <a:pt x="0" y="2"/>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99"/>
                  <p:cNvSpPr>
                    <a:spLocks/>
                  </p:cNvSpPr>
                  <p:nvPr/>
                </p:nvSpPr>
                <p:spPr bwMode="auto">
                  <a:xfrm>
                    <a:off x="1707" y="2994"/>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2"/>
                          <a:pt x="0" y="2"/>
                          <a:pt x="0" y="2"/>
                        </a:cubicBezTo>
                        <a:cubicBezTo>
                          <a:pt x="0" y="1"/>
                          <a:pt x="0"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200"/>
                  <p:cNvSpPr>
                    <a:spLocks noEditPoints="1"/>
                  </p:cNvSpPr>
                  <p:nvPr/>
                </p:nvSpPr>
                <p:spPr bwMode="auto">
                  <a:xfrm>
                    <a:off x="1706" y="3789"/>
                    <a:ext cx="2194" cy="247"/>
                  </a:xfrm>
                  <a:custGeom>
                    <a:avLst/>
                    <a:gdLst>
                      <a:gd name="T0" fmla="*/ 1649 w 1653"/>
                      <a:gd name="T1" fmla="*/ 186 h 186"/>
                      <a:gd name="T2" fmla="*/ 1653 w 1653"/>
                      <a:gd name="T3" fmla="*/ 186 h 186"/>
                      <a:gd name="T4" fmla="*/ 1649 w 1653"/>
                      <a:gd name="T5" fmla="*/ 186 h 186"/>
                      <a:gd name="T6" fmla="*/ 0 w 1653"/>
                      <a:gd name="T7" fmla="*/ 0 h 186"/>
                      <a:gd name="T8" fmla="*/ 0 w 1653"/>
                      <a:gd name="T9" fmla="*/ 5 h 186"/>
                      <a:gd name="T10" fmla="*/ 0 w 1653"/>
                      <a:gd name="T11" fmla="*/ 0 h 186"/>
                    </a:gdLst>
                    <a:ahLst/>
                    <a:cxnLst>
                      <a:cxn ang="0">
                        <a:pos x="T0" y="T1"/>
                      </a:cxn>
                      <a:cxn ang="0">
                        <a:pos x="T2" y="T3"/>
                      </a:cxn>
                      <a:cxn ang="0">
                        <a:pos x="T4" y="T5"/>
                      </a:cxn>
                      <a:cxn ang="0">
                        <a:pos x="T6" y="T7"/>
                      </a:cxn>
                      <a:cxn ang="0">
                        <a:pos x="T8" y="T9"/>
                      </a:cxn>
                      <a:cxn ang="0">
                        <a:pos x="T10" y="T11"/>
                      </a:cxn>
                    </a:cxnLst>
                    <a:rect l="0" t="0" r="r" b="b"/>
                    <a:pathLst>
                      <a:path w="1653" h="186">
                        <a:moveTo>
                          <a:pt x="1649" y="186"/>
                        </a:moveTo>
                        <a:cubicBezTo>
                          <a:pt x="1650" y="186"/>
                          <a:pt x="1651" y="186"/>
                          <a:pt x="1653" y="186"/>
                        </a:cubicBezTo>
                        <a:cubicBezTo>
                          <a:pt x="1649" y="186"/>
                          <a:pt x="1649" y="186"/>
                          <a:pt x="1649" y="186"/>
                        </a:cubicBezTo>
                        <a:moveTo>
                          <a:pt x="0" y="0"/>
                        </a:moveTo>
                        <a:cubicBezTo>
                          <a:pt x="0" y="2"/>
                          <a:pt x="0" y="4"/>
                          <a:pt x="0" y="5"/>
                        </a:cubicBezTo>
                        <a:cubicBezTo>
                          <a:pt x="0" y="3"/>
                          <a:pt x="0" y="1"/>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201"/>
                  <p:cNvSpPr>
                    <a:spLocks/>
                  </p:cNvSpPr>
                  <p:nvPr/>
                </p:nvSpPr>
                <p:spPr bwMode="auto">
                  <a:xfrm>
                    <a:off x="3272" y="4061"/>
                    <a:ext cx="4"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0" y="0"/>
                          <a:pt x="2" y="0"/>
                          <a:pt x="3" y="0"/>
                        </a:cubicBezTo>
                        <a:cubicBezTo>
                          <a:pt x="2" y="0"/>
                          <a:pt x="1" y="0"/>
                          <a:pt x="0"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202"/>
                  <p:cNvSpPr>
                    <a:spLocks/>
                  </p:cNvSpPr>
                  <p:nvPr/>
                </p:nvSpPr>
                <p:spPr bwMode="auto">
                  <a:xfrm>
                    <a:off x="2135" y="227"/>
                    <a:ext cx="14" cy="2"/>
                  </a:xfrm>
                  <a:custGeom>
                    <a:avLst/>
                    <a:gdLst>
                      <a:gd name="T0" fmla="*/ 5 w 11"/>
                      <a:gd name="T1" fmla="*/ 0 h 1"/>
                      <a:gd name="T2" fmla="*/ 5 w 11"/>
                      <a:gd name="T3" fmla="*/ 0 h 1"/>
                      <a:gd name="T4" fmla="*/ 11 w 11"/>
                      <a:gd name="T5" fmla="*/ 1 h 1"/>
                      <a:gd name="T6" fmla="*/ 5 w 11"/>
                      <a:gd name="T7" fmla="*/ 0 h 1"/>
                      <a:gd name="T8" fmla="*/ 5 w 11"/>
                      <a:gd name="T9" fmla="*/ 0 h 1"/>
                    </a:gdLst>
                    <a:ahLst/>
                    <a:cxnLst>
                      <a:cxn ang="0">
                        <a:pos x="T0" y="T1"/>
                      </a:cxn>
                      <a:cxn ang="0">
                        <a:pos x="T2" y="T3"/>
                      </a:cxn>
                      <a:cxn ang="0">
                        <a:pos x="T4" y="T5"/>
                      </a:cxn>
                      <a:cxn ang="0">
                        <a:pos x="T6" y="T7"/>
                      </a:cxn>
                      <a:cxn ang="0">
                        <a:pos x="T8" y="T9"/>
                      </a:cxn>
                    </a:cxnLst>
                    <a:rect l="0" t="0" r="r" b="b"/>
                    <a:pathLst>
                      <a:path w="11" h="1">
                        <a:moveTo>
                          <a:pt x="5" y="0"/>
                        </a:moveTo>
                        <a:cubicBezTo>
                          <a:pt x="5" y="0"/>
                          <a:pt x="5" y="0"/>
                          <a:pt x="5" y="0"/>
                        </a:cubicBezTo>
                        <a:cubicBezTo>
                          <a:pt x="0" y="0"/>
                          <a:pt x="0" y="1"/>
                          <a:pt x="11" y="1"/>
                        </a:cubicBezTo>
                        <a:cubicBezTo>
                          <a:pt x="7" y="1"/>
                          <a:pt x="6" y="0"/>
                          <a:pt x="5" y="0"/>
                        </a:cubicBezTo>
                        <a:cubicBezTo>
                          <a:pt x="5" y="0"/>
                          <a:pt x="5" y="0"/>
                          <a:pt x="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203"/>
                  <p:cNvSpPr>
                    <a:spLocks/>
                  </p:cNvSpPr>
                  <p:nvPr/>
                </p:nvSpPr>
                <p:spPr bwMode="auto">
                  <a:xfrm>
                    <a:off x="1706" y="2577"/>
                    <a:ext cx="0" cy="5"/>
                  </a:xfrm>
                  <a:custGeom>
                    <a:avLst/>
                    <a:gdLst>
                      <a:gd name="T0" fmla="*/ 0 h 4"/>
                      <a:gd name="T1" fmla="*/ 2 h 4"/>
                      <a:gd name="T2" fmla="*/ 4 h 4"/>
                      <a:gd name="T3" fmla="*/ 0 h 4"/>
                    </a:gdLst>
                    <a:ahLst/>
                    <a:cxnLst>
                      <a:cxn ang="0">
                        <a:pos x="0" y="T0"/>
                      </a:cxn>
                      <a:cxn ang="0">
                        <a:pos x="0" y="T1"/>
                      </a:cxn>
                      <a:cxn ang="0">
                        <a:pos x="0" y="T2"/>
                      </a:cxn>
                      <a:cxn ang="0">
                        <a:pos x="0" y="T3"/>
                      </a:cxn>
                    </a:cxnLst>
                    <a:rect l="0" t="0" r="r" b="b"/>
                    <a:pathLst>
                      <a:path h="4">
                        <a:moveTo>
                          <a:pt x="0" y="0"/>
                        </a:moveTo>
                        <a:cubicBezTo>
                          <a:pt x="0" y="2"/>
                          <a:pt x="0" y="2"/>
                          <a:pt x="0" y="2"/>
                        </a:cubicBezTo>
                        <a:cubicBezTo>
                          <a:pt x="0" y="3"/>
                          <a:pt x="0" y="4"/>
                          <a:pt x="0" y="4"/>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204"/>
                  <p:cNvSpPr>
                    <a:spLocks/>
                  </p:cNvSpPr>
                  <p:nvPr/>
                </p:nvSpPr>
                <p:spPr bwMode="auto">
                  <a:xfrm>
                    <a:off x="5059" y="229"/>
                    <a:ext cx="36" cy="1"/>
                  </a:xfrm>
                  <a:custGeom>
                    <a:avLst/>
                    <a:gdLst>
                      <a:gd name="T0" fmla="*/ 1 w 27"/>
                      <a:gd name="T1" fmla="*/ 0 h 1"/>
                      <a:gd name="T2" fmla="*/ 1 w 27"/>
                      <a:gd name="T3" fmla="*/ 0 h 1"/>
                      <a:gd name="T4" fmla="*/ 27 w 27"/>
                      <a:gd name="T5" fmla="*/ 1 h 1"/>
                      <a:gd name="T6" fmla="*/ 1 w 27"/>
                      <a:gd name="T7" fmla="*/ 0 h 1"/>
                      <a:gd name="T8" fmla="*/ 1 w 27"/>
                      <a:gd name="T9" fmla="*/ 0 h 1"/>
                    </a:gdLst>
                    <a:ahLst/>
                    <a:cxnLst>
                      <a:cxn ang="0">
                        <a:pos x="T0" y="T1"/>
                      </a:cxn>
                      <a:cxn ang="0">
                        <a:pos x="T2" y="T3"/>
                      </a:cxn>
                      <a:cxn ang="0">
                        <a:pos x="T4" y="T5"/>
                      </a:cxn>
                      <a:cxn ang="0">
                        <a:pos x="T6" y="T7"/>
                      </a:cxn>
                      <a:cxn ang="0">
                        <a:pos x="T8" y="T9"/>
                      </a:cxn>
                    </a:cxnLst>
                    <a:rect l="0" t="0" r="r" b="b"/>
                    <a:pathLst>
                      <a:path w="27" h="1">
                        <a:moveTo>
                          <a:pt x="1" y="0"/>
                        </a:moveTo>
                        <a:cubicBezTo>
                          <a:pt x="1" y="0"/>
                          <a:pt x="1" y="0"/>
                          <a:pt x="1" y="0"/>
                        </a:cubicBezTo>
                        <a:cubicBezTo>
                          <a:pt x="0" y="1"/>
                          <a:pt x="6" y="1"/>
                          <a:pt x="27" y="1"/>
                        </a:cubicBezTo>
                        <a:cubicBezTo>
                          <a:pt x="13" y="1"/>
                          <a:pt x="6" y="1"/>
                          <a:pt x="1" y="0"/>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205"/>
                  <p:cNvSpPr>
                    <a:spLocks noEditPoints="1"/>
                  </p:cNvSpPr>
                  <p:nvPr/>
                </p:nvSpPr>
                <p:spPr bwMode="auto">
                  <a:xfrm>
                    <a:off x="5529" y="1514"/>
                    <a:ext cx="1" cy="55"/>
                  </a:xfrm>
                  <a:custGeom>
                    <a:avLst/>
                    <a:gdLst>
                      <a:gd name="T0" fmla="*/ 1 w 1"/>
                      <a:gd name="T1" fmla="*/ 37 h 42"/>
                      <a:gd name="T2" fmla="*/ 1 w 1"/>
                      <a:gd name="T3" fmla="*/ 42 h 42"/>
                      <a:gd name="T4" fmla="*/ 1 w 1"/>
                      <a:gd name="T5" fmla="*/ 37 h 42"/>
                      <a:gd name="T6" fmla="*/ 0 w 1"/>
                      <a:gd name="T7" fmla="*/ 0 h 42"/>
                      <a:gd name="T8" fmla="*/ 0 w 1"/>
                      <a:gd name="T9" fmla="*/ 37 h 42"/>
                      <a:gd name="T10" fmla="*/ 0 w 1"/>
                      <a:gd name="T11" fmla="*/ 34 h 42"/>
                      <a:gd name="T12" fmla="*/ 1 w 1"/>
                      <a:gd name="T13" fmla="*/ 37 h 42"/>
                      <a:gd name="T14" fmla="*/ 0 w 1"/>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2">
                        <a:moveTo>
                          <a:pt x="1" y="37"/>
                        </a:moveTo>
                        <a:cubicBezTo>
                          <a:pt x="1" y="42"/>
                          <a:pt x="1" y="42"/>
                          <a:pt x="1" y="42"/>
                        </a:cubicBezTo>
                        <a:cubicBezTo>
                          <a:pt x="1" y="40"/>
                          <a:pt x="1" y="38"/>
                          <a:pt x="1" y="37"/>
                        </a:cubicBezTo>
                        <a:moveTo>
                          <a:pt x="0" y="0"/>
                        </a:moveTo>
                        <a:cubicBezTo>
                          <a:pt x="0" y="20"/>
                          <a:pt x="0" y="27"/>
                          <a:pt x="0" y="37"/>
                        </a:cubicBezTo>
                        <a:cubicBezTo>
                          <a:pt x="0" y="37"/>
                          <a:pt x="0" y="34"/>
                          <a:pt x="0" y="34"/>
                        </a:cubicBezTo>
                        <a:cubicBezTo>
                          <a:pt x="0" y="34"/>
                          <a:pt x="1" y="35"/>
                          <a:pt x="1" y="37"/>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0" name="Freeform 298"/>
                <p:cNvSpPr>
                  <a:spLocks noEditPoints="1"/>
                </p:cNvSpPr>
                <p:nvPr/>
              </p:nvSpPr>
              <p:spPr bwMode="auto">
                <a:xfrm>
                  <a:off x="2603500" y="268288"/>
                  <a:ext cx="6230937" cy="6237288"/>
                </a:xfrm>
                <a:custGeom>
                  <a:avLst/>
                  <a:gdLst>
                    <a:gd name="T0" fmla="*/ 13 w 2957"/>
                    <a:gd name="T1" fmla="*/ 2142 h 2960"/>
                    <a:gd name="T2" fmla="*/ 1612 w 2957"/>
                    <a:gd name="T3" fmla="*/ 11 h 2960"/>
                    <a:gd name="T4" fmla="*/ 11 w 2957"/>
                    <a:gd name="T5" fmla="*/ 638 h 2960"/>
                    <a:gd name="T6" fmla="*/ 472 w 2957"/>
                    <a:gd name="T7" fmla="*/ 9 h 2960"/>
                    <a:gd name="T8" fmla="*/ 2442 w 2957"/>
                    <a:gd name="T9" fmla="*/ 2 h 2960"/>
                    <a:gd name="T10" fmla="*/ 2046 w 2957"/>
                    <a:gd name="T11" fmla="*/ 3 h 2960"/>
                    <a:gd name="T12" fmla="*/ 1863 w 2957"/>
                    <a:gd name="T13" fmla="*/ 2 h 2960"/>
                    <a:gd name="T14" fmla="*/ 1557 w 2957"/>
                    <a:gd name="T15" fmla="*/ 4 h 2960"/>
                    <a:gd name="T16" fmla="*/ 775 w 2957"/>
                    <a:gd name="T17" fmla="*/ 4 h 2960"/>
                    <a:gd name="T18" fmla="*/ 513 w 2957"/>
                    <a:gd name="T19" fmla="*/ 2 h 2960"/>
                    <a:gd name="T20" fmla="*/ 174 w 2957"/>
                    <a:gd name="T21" fmla="*/ 4 h 2960"/>
                    <a:gd name="T22" fmla="*/ 5 w 2957"/>
                    <a:gd name="T23" fmla="*/ 228 h 2960"/>
                    <a:gd name="T24" fmla="*/ 3 w 2957"/>
                    <a:gd name="T25" fmla="*/ 559 h 2960"/>
                    <a:gd name="T26" fmla="*/ 4 w 2957"/>
                    <a:gd name="T27" fmla="*/ 1239 h 2960"/>
                    <a:gd name="T28" fmla="*/ 4 w 2957"/>
                    <a:gd name="T29" fmla="*/ 1795 h 2960"/>
                    <a:gd name="T30" fmla="*/ 6 w 2957"/>
                    <a:gd name="T31" fmla="*/ 2470 h 2960"/>
                    <a:gd name="T32" fmla="*/ 236 w 2957"/>
                    <a:gd name="T33" fmla="*/ 2959 h 2960"/>
                    <a:gd name="T34" fmla="*/ 451 w 2957"/>
                    <a:gd name="T35" fmla="*/ 2959 h 2960"/>
                    <a:gd name="T36" fmla="*/ 897 w 2957"/>
                    <a:gd name="T37" fmla="*/ 2958 h 2960"/>
                    <a:gd name="T38" fmla="*/ 1681 w 2957"/>
                    <a:gd name="T39" fmla="*/ 2959 h 2960"/>
                    <a:gd name="T40" fmla="*/ 2650 w 2957"/>
                    <a:gd name="T41" fmla="*/ 2959 h 2960"/>
                    <a:gd name="T42" fmla="*/ 2587 w 2957"/>
                    <a:gd name="T43" fmla="*/ 2952 h 2960"/>
                    <a:gd name="T44" fmla="*/ 1918 w 2957"/>
                    <a:gd name="T45" fmla="*/ 2950 h 2960"/>
                    <a:gd name="T46" fmla="*/ 1748 w 2957"/>
                    <a:gd name="T47" fmla="*/ 2950 h 2960"/>
                    <a:gd name="T48" fmla="*/ 1142 w 2957"/>
                    <a:gd name="T49" fmla="*/ 2951 h 2960"/>
                    <a:gd name="T50" fmla="*/ 660 w 2957"/>
                    <a:gd name="T51" fmla="*/ 2952 h 2960"/>
                    <a:gd name="T52" fmla="*/ 389 w 2957"/>
                    <a:gd name="T53" fmla="*/ 2951 h 2960"/>
                    <a:gd name="T54" fmla="*/ 183 w 2957"/>
                    <a:gd name="T55" fmla="*/ 2952 h 2960"/>
                    <a:gd name="T56" fmla="*/ 116 w 2957"/>
                    <a:gd name="T57" fmla="*/ 2950 h 2960"/>
                    <a:gd name="T58" fmla="*/ 12 w 2957"/>
                    <a:gd name="T59" fmla="*/ 2942 h 2960"/>
                    <a:gd name="T60" fmla="*/ 11 w 2957"/>
                    <a:gd name="T61" fmla="*/ 2951 h 2960"/>
                    <a:gd name="T62" fmla="*/ 12 w 2957"/>
                    <a:gd name="T63" fmla="*/ 2796 h 2960"/>
                    <a:gd name="T64" fmla="*/ 11 w 2957"/>
                    <a:gd name="T65" fmla="*/ 2472 h 2960"/>
                    <a:gd name="T66" fmla="*/ 12 w 2957"/>
                    <a:gd name="T67" fmla="*/ 2333 h 2960"/>
                    <a:gd name="T68" fmla="*/ 13 w 2957"/>
                    <a:gd name="T69" fmla="*/ 2017 h 2960"/>
                    <a:gd name="T70" fmla="*/ 12 w 2957"/>
                    <a:gd name="T71" fmla="*/ 1477 h 2960"/>
                    <a:gd name="T72" fmla="*/ 12 w 2957"/>
                    <a:gd name="T73" fmla="*/ 1165 h 2960"/>
                    <a:gd name="T74" fmla="*/ 10 w 2957"/>
                    <a:gd name="T75" fmla="*/ 788 h 2960"/>
                    <a:gd name="T76" fmla="*/ 12 w 2957"/>
                    <a:gd name="T77" fmla="*/ 654 h 2960"/>
                    <a:gd name="T78" fmla="*/ 12 w 2957"/>
                    <a:gd name="T79" fmla="*/ 370 h 2960"/>
                    <a:gd name="T80" fmla="*/ 10 w 2957"/>
                    <a:gd name="T81" fmla="*/ 59 h 2960"/>
                    <a:gd name="T82" fmla="*/ 318 w 2957"/>
                    <a:gd name="T83" fmla="*/ 10 h 2960"/>
                    <a:gd name="T84" fmla="*/ 354 w 2957"/>
                    <a:gd name="T85" fmla="*/ 10 h 2960"/>
                    <a:gd name="T86" fmla="*/ 773 w 2957"/>
                    <a:gd name="T87" fmla="*/ 7 h 2960"/>
                    <a:gd name="T88" fmla="*/ 866 w 2957"/>
                    <a:gd name="T89" fmla="*/ 10 h 2960"/>
                    <a:gd name="T90" fmla="*/ 999 w 2957"/>
                    <a:gd name="T91" fmla="*/ 9 h 2960"/>
                    <a:gd name="T92" fmla="*/ 1485 w 2957"/>
                    <a:gd name="T93" fmla="*/ 9 h 2960"/>
                    <a:gd name="T94" fmla="*/ 1803 w 2957"/>
                    <a:gd name="T95" fmla="*/ 11 h 2960"/>
                    <a:gd name="T96" fmla="*/ 2018 w 2957"/>
                    <a:gd name="T97" fmla="*/ 11 h 2960"/>
                    <a:gd name="T98" fmla="*/ 2335 w 2957"/>
                    <a:gd name="T99" fmla="*/ 10 h 2960"/>
                    <a:gd name="T100" fmla="*/ 2622 w 2957"/>
                    <a:gd name="T101" fmla="*/ 6 h 2960"/>
                    <a:gd name="T102" fmla="*/ 2686 w 2957"/>
                    <a:gd name="T103" fmla="*/ 9 h 2960"/>
                    <a:gd name="T104" fmla="*/ 2949 w 2957"/>
                    <a:gd name="T105" fmla="*/ 200 h 2960"/>
                    <a:gd name="T106" fmla="*/ 2952 w 2957"/>
                    <a:gd name="T107" fmla="*/ 254 h 2960"/>
                    <a:gd name="T108" fmla="*/ 2951 w 2957"/>
                    <a:gd name="T109" fmla="*/ 641 h 2960"/>
                    <a:gd name="T110" fmla="*/ 2953 w 2957"/>
                    <a:gd name="T111" fmla="*/ 843 h 2960"/>
                    <a:gd name="T112" fmla="*/ 2956 w 2957"/>
                    <a:gd name="T113" fmla="*/ 1073 h 2960"/>
                    <a:gd name="T114" fmla="*/ 2956 w 2957"/>
                    <a:gd name="T115" fmla="*/ 877 h 2960"/>
                    <a:gd name="T116" fmla="*/ 2956 w 2957"/>
                    <a:gd name="T117" fmla="*/ 676 h 2960"/>
                    <a:gd name="T118" fmla="*/ 2888 w 2957"/>
                    <a:gd name="T119" fmla="*/ 1 h 2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57" h="2960">
                      <a:moveTo>
                        <a:pt x="1224" y="2959"/>
                      </a:moveTo>
                      <a:cubicBezTo>
                        <a:pt x="1225" y="2959"/>
                        <a:pt x="1226" y="2959"/>
                        <a:pt x="1228" y="2959"/>
                      </a:cubicBezTo>
                      <a:cubicBezTo>
                        <a:pt x="1227" y="2959"/>
                        <a:pt x="1226" y="2959"/>
                        <a:pt x="1224" y="2959"/>
                      </a:cubicBezTo>
                      <a:moveTo>
                        <a:pt x="1704" y="2950"/>
                      </a:moveTo>
                      <a:cubicBezTo>
                        <a:pt x="1705" y="2950"/>
                        <a:pt x="1707" y="2950"/>
                        <a:pt x="1708" y="2950"/>
                      </a:cubicBezTo>
                      <a:cubicBezTo>
                        <a:pt x="1704" y="2950"/>
                        <a:pt x="1704" y="2950"/>
                        <a:pt x="1704" y="2950"/>
                      </a:cubicBezTo>
                      <a:moveTo>
                        <a:pt x="13" y="2754"/>
                      </a:moveTo>
                      <a:cubicBezTo>
                        <a:pt x="13" y="2756"/>
                        <a:pt x="13" y="2758"/>
                        <a:pt x="13" y="2760"/>
                      </a:cubicBezTo>
                      <a:cubicBezTo>
                        <a:pt x="13" y="2758"/>
                        <a:pt x="13" y="2756"/>
                        <a:pt x="13" y="2754"/>
                      </a:cubicBezTo>
                      <a:moveTo>
                        <a:pt x="13" y="2142"/>
                      </a:moveTo>
                      <a:cubicBezTo>
                        <a:pt x="13" y="2144"/>
                        <a:pt x="13" y="2144"/>
                        <a:pt x="13" y="2144"/>
                      </a:cubicBezTo>
                      <a:cubicBezTo>
                        <a:pt x="13" y="2144"/>
                        <a:pt x="13" y="2143"/>
                        <a:pt x="13" y="2142"/>
                      </a:cubicBezTo>
                      <a:moveTo>
                        <a:pt x="12" y="943"/>
                      </a:moveTo>
                      <a:cubicBezTo>
                        <a:pt x="12" y="951"/>
                        <a:pt x="12" y="951"/>
                        <a:pt x="12" y="951"/>
                      </a:cubicBezTo>
                      <a:cubicBezTo>
                        <a:pt x="12" y="948"/>
                        <a:pt x="12" y="945"/>
                        <a:pt x="12" y="943"/>
                      </a:cubicBezTo>
                      <a:moveTo>
                        <a:pt x="1584" y="11"/>
                      </a:moveTo>
                      <a:cubicBezTo>
                        <a:pt x="1584" y="11"/>
                        <a:pt x="1585" y="11"/>
                        <a:pt x="1586" y="11"/>
                      </a:cubicBezTo>
                      <a:cubicBezTo>
                        <a:pt x="1585" y="11"/>
                        <a:pt x="1585" y="11"/>
                        <a:pt x="1584" y="11"/>
                      </a:cubicBezTo>
                      <a:moveTo>
                        <a:pt x="1614" y="11"/>
                      </a:moveTo>
                      <a:cubicBezTo>
                        <a:pt x="1612" y="11"/>
                        <a:pt x="1612" y="11"/>
                        <a:pt x="1612" y="11"/>
                      </a:cubicBezTo>
                      <a:cubicBezTo>
                        <a:pt x="1613" y="11"/>
                        <a:pt x="1613" y="11"/>
                        <a:pt x="1614" y="11"/>
                      </a:cubicBezTo>
                      <a:moveTo>
                        <a:pt x="459" y="2959"/>
                      </a:moveTo>
                      <a:cubicBezTo>
                        <a:pt x="446" y="2958"/>
                        <a:pt x="446" y="2958"/>
                        <a:pt x="446" y="2958"/>
                      </a:cubicBezTo>
                      <a:cubicBezTo>
                        <a:pt x="455" y="2958"/>
                        <a:pt x="460" y="2958"/>
                        <a:pt x="463" y="2958"/>
                      </a:cubicBezTo>
                      <a:cubicBezTo>
                        <a:pt x="470" y="2958"/>
                        <a:pt x="464" y="2959"/>
                        <a:pt x="459" y="2959"/>
                      </a:cubicBezTo>
                      <a:moveTo>
                        <a:pt x="2955" y="665"/>
                      </a:moveTo>
                      <a:cubicBezTo>
                        <a:pt x="2955" y="665"/>
                        <a:pt x="2955" y="665"/>
                        <a:pt x="2955" y="665"/>
                      </a:cubicBezTo>
                      <a:cubicBezTo>
                        <a:pt x="2955" y="665"/>
                        <a:pt x="2955" y="665"/>
                        <a:pt x="2955" y="665"/>
                      </a:cubicBezTo>
                      <a:moveTo>
                        <a:pt x="12" y="690"/>
                      </a:moveTo>
                      <a:cubicBezTo>
                        <a:pt x="11" y="674"/>
                        <a:pt x="11" y="662"/>
                        <a:pt x="11" y="638"/>
                      </a:cubicBezTo>
                      <a:cubicBezTo>
                        <a:pt x="12" y="652"/>
                        <a:pt x="12" y="680"/>
                        <a:pt x="12" y="690"/>
                      </a:cubicBezTo>
                      <a:moveTo>
                        <a:pt x="2956" y="632"/>
                      </a:moveTo>
                      <a:cubicBezTo>
                        <a:pt x="2956" y="632"/>
                        <a:pt x="2956" y="631"/>
                        <a:pt x="2956" y="631"/>
                      </a:cubicBezTo>
                      <a:cubicBezTo>
                        <a:pt x="2956" y="617"/>
                        <a:pt x="2956" y="611"/>
                        <a:pt x="2956" y="611"/>
                      </a:cubicBezTo>
                      <a:cubicBezTo>
                        <a:pt x="2956" y="611"/>
                        <a:pt x="2956" y="620"/>
                        <a:pt x="2956" y="632"/>
                      </a:cubicBezTo>
                      <a:moveTo>
                        <a:pt x="472" y="9"/>
                      </a:moveTo>
                      <a:cubicBezTo>
                        <a:pt x="463" y="9"/>
                        <a:pt x="452" y="9"/>
                        <a:pt x="441" y="9"/>
                      </a:cubicBezTo>
                      <a:cubicBezTo>
                        <a:pt x="445" y="9"/>
                        <a:pt x="449" y="9"/>
                        <a:pt x="453" y="9"/>
                      </a:cubicBezTo>
                      <a:cubicBezTo>
                        <a:pt x="463" y="9"/>
                        <a:pt x="474" y="9"/>
                        <a:pt x="486" y="9"/>
                      </a:cubicBezTo>
                      <a:cubicBezTo>
                        <a:pt x="482" y="9"/>
                        <a:pt x="477" y="9"/>
                        <a:pt x="472" y="9"/>
                      </a:cubicBezTo>
                      <a:moveTo>
                        <a:pt x="1595" y="5"/>
                      </a:moveTo>
                      <a:cubicBezTo>
                        <a:pt x="1594" y="4"/>
                        <a:pt x="1587" y="4"/>
                        <a:pt x="1599" y="4"/>
                      </a:cubicBezTo>
                      <a:cubicBezTo>
                        <a:pt x="1597" y="4"/>
                        <a:pt x="1596" y="5"/>
                        <a:pt x="1595" y="5"/>
                      </a:cubicBezTo>
                      <a:moveTo>
                        <a:pt x="2754" y="0"/>
                      </a:moveTo>
                      <a:cubicBezTo>
                        <a:pt x="2731" y="0"/>
                        <a:pt x="2707" y="0"/>
                        <a:pt x="2683" y="0"/>
                      </a:cubicBezTo>
                      <a:cubicBezTo>
                        <a:pt x="2659" y="0"/>
                        <a:pt x="2636" y="1"/>
                        <a:pt x="2617" y="1"/>
                      </a:cubicBezTo>
                      <a:cubicBezTo>
                        <a:pt x="2608" y="1"/>
                        <a:pt x="2600" y="0"/>
                        <a:pt x="2592" y="0"/>
                      </a:cubicBezTo>
                      <a:cubicBezTo>
                        <a:pt x="2590" y="1"/>
                        <a:pt x="2590" y="1"/>
                        <a:pt x="2590" y="1"/>
                      </a:cubicBezTo>
                      <a:cubicBezTo>
                        <a:pt x="2586" y="1"/>
                        <a:pt x="2582" y="1"/>
                        <a:pt x="2578" y="1"/>
                      </a:cubicBezTo>
                      <a:cubicBezTo>
                        <a:pt x="2536" y="1"/>
                        <a:pt x="2494" y="2"/>
                        <a:pt x="2442" y="2"/>
                      </a:cubicBezTo>
                      <a:cubicBezTo>
                        <a:pt x="2445" y="3"/>
                        <a:pt x="2445" y="3"/>
                        <a:pt x="2445" y="3"/>
                      </a:cubicBezTo>
                      <a:cubicBezTo>
                        <a:pt x="2435" y="3"/>
                        <a:pt x="2423" y="3"/>
                        <a:pt x="2410" y="3"/>
                      </a:cubicBezTo>
                      <a:cubicBezTo>
                        <a:pt x="2388" y="3"/>
                        <a:pt x="2362" y="3"/>
                        <a:pt x="2334" y="3"/>
                      </a:cubicBezTo>
                      <a:cubicBezTo>
                        <a:pt x="2306" y="3"/>
                        <a:pt x="2277" y="2"/>
                        <a:pt x="2248" y="2"/>
                      </a:cubicBezTo>
                      <a:cubicBezTo>
                        <a:pt x="2245" y="2"/>
                        <a:pt x="2243" y="2"/>
                        <a:pt x="2240" y="2"/>
                      </a:cubicBezTo>
                      <a:cubicBezTo>
                        <a:pt x="2243" y="2"/>
                        <a:pt x="2249" y="2"/>
                        <a:pt x="2256" y="2"/>
                      </a:cubicBezTo>
                      <a:cubicBezTo>
                        <a:pt x="2263" y="2"/>
                        <a:pt x="2272" y="2"/>
                        <a:pt x="2279" y="2"/>
                      </a:cubicBezTo>
                      <a:cubicBezTo>
                        <a:pt x="2257" y="2"/>
                        <a:pt x="2235" y="2"/>
                        <a:pt x="2212" y="2"/>
                      </a:cubicBezTo>
                      <a:cubicBezTo>
                        <a:pt x="2184" y="2"/>
                        <a:pt x="2156" y="2"/>
                        <a:pt x="2128" y="2"/>
                      </a:cubicBezTo>
                      <a:cubicBezTo>
                        <a:pt x="2100" y="3"/>
                        <a:pt x="2073" y="3"/>
                        <a:pt x="2046" y="3"/>
                      </a:cubicBezTo>
                      <a:cubicBezTo>
                        <a:pt x="2030" y="3"/>
                        <a:pt x="2013" y="3"/>
                        <a:pt x="1998" y="2"/>
                      </a:cubicBezTo>
                      <a:cubicBezTo>
                        <a:pt x="1988" y="3"/>
                        <a:pt x="1980" y="3"/>
                        <a:pt x="1973" y="3"/>
                      </a:cubicBezTo>
                      <a:cubicBezTo>
                        <a:pt x="1963" y="3"/>
                        <a:pt x="1955" y="3"/>
                        <a:pt x="1947" y="2"/>
                      </a:cubicBezTo>
                      <a:cubicBezTo>
                        <a:pt x="1949" y="2"/>
                        <a:pt x="1950" y="2"/>
                        <a:pt x="1952" y="2"/>
                      </a:cubicBezTo>
                      <a:cubicBezTo>
                        <a:pt x="1950" y="2"/>
                        <a:pt x="1946" y="2"/>
                        <a:pt x="1943" y="2"/>
                      </a:cubicBezTo>
                      <a:cubicBezTo>
                        <a:pt x="1934" y="2"/>
                        <a:pt x="1924" y="2"/>
                        <a:pt x="1914" y="2"/>
                      </a:cubicBezTo>
                      <a:cubicBezTo>
                        <a:pt x="1923" y="2"/>
                        <a:pt x="1931" y="2"/>
                        <a:pt x="1939" y="2"/>
                      </a:cubicBezTo>
                      <a:cubicBezTo>
                        <a:pt x="1922" y="2"/>
                        <a:pt x="1898" y="3"/>
                        <a:pt x="1873" y="3"/>
                      </a:cubicBezTo>
                      <a:cubicBezTo>
                        <a:pt x="1863" y="2"/>
                        <a:pt x="1863" y="2"/>
                        <a:pt x="1863" y="2"/>
                      </a:cubicBezTo>
                      <a:cubicBezTo>
                        <a:pt x="1863" y="2"/>
                        <a:pt x="1863" y="2"/>
                        <a:pt x="1863" y="2"/>
                      </a:cubicBezTo>
                      <a:cubicBezTo>
                        <a:pt x="1861" y="2"/>
                        <a:pt x="1860" y="2"/>
                        <a:pt x="1857" y="2"/>
                      </a:cubicBezTo>
                      <a:cubicBezTo>
                        <a:pt x="1854" y="2"/>
                        <a:pt x="1850" y="2"/>
                        <a:pt x="1848" y="2"/>
                      </a:cubicBezTo>
                      <a:cubicBezTo>
                        <a:pt x="1836" y="2"/>
                        <a:pt x="1841" y="2"/>
                        <a:pt x="1851" y="3"/>
                      </a:cubicBezTo>
                      <a:cubicBezTo>
                        <a:pt x="1839" y="3"/>
                        <a:pt x="1828" y="3"/>
                        <a:pt x="1819" y="4"/>
                      </a:cubicBezTo>
                      <a:cubicBezTo>
                        <a:pt x="1813" y="3"/>
                        <a:pt x="1805" y="3"/>
                        <a:pt x="1795" y="3"/>
                      </a:cubicBezTo>
                      <a:cubicBezTo>
                        <a:pt x="1789" y="3"/>
                        <a:pt x="1784" y="3"/>
                        <a:pt x="1778" y="3"/>
                      </a:cubicBezTo>
                      <a:cubicBezTo>
                        <a:pt x="1772" y="3"/>
                        <a:pt x="1765" y="3"/>
                        <a:pt x="1759" y="3"/>
                      </a:cubicBezTo>
                      <a:cubicBezTo>
                        <a:pt x="1748" y="3"/>
                        <a:pt x="1738" y="3"/>
                        <a:pt x="1729" y="2"/>
                      </a:cubicBezTo>
                      <a:cubicBezTo>
                        <a:pt x="1714" y="3"/>
                        <a:pt x="1623" y="3"/>
                        <a:pt x="1599" y="4"/>
                      </a:cubicBezTo>
                      <a:cubicBezTo>
                        <a:pt x="1585" y="4"/>
                        <a:pt x="1571" y="4"/>
                        <a:pt x="1557" y="4"/>
                      </a:cubicBezTo>
                      <a:cubicBezTo>
                        <a:pt x="1545" y="4"/>
                        <a:pt x="1533" y="4"/>
                        <a:pt x="1522" y="4"/>
                      </a:cubicBezTo>
                      <a:cubicBezTo>
                        <a:pt x="1510" y="3"/>
                        <a:pt x="1510" y="3"/>
                        <a:pt x="1510" y="3"/>
                      </a:cubicBezTo>
                      <a:cubicBezTo>
                        <a:pt x="1451" y="5"/>
                        <a:pt x="1451" y="5"/>
                        <a:pt x="1451" y="5"/>
                      </a:cubicBezTo>
                      <a:cubicBezTo>
                        <a:pt x="1416" y="4"/>
                        <a:pt x="1401" y="4"/>
                        <a:pt x="1436" y="3"/>
                      </a:cubicBezTo>
                      <a:cubicBezTo>
                        <a:pt x="1351" y="4"/>
                        <a:pt x="1367" y="3"/>
                        <a:pt x="1294" y="5"/>
                      </a:cubicBezTo>
                      <a:cubicBezTo>
                        <a:pt x="1297" y="4"/>
                        <a:pt x="1297" y="4"/>
                        <a:pt x="1297" y="4"/>
                      </a:cubicBezTo>
                      <a:cubicBezTo>
                        <a:pt x="1277" y="4"/>
                        <a:pt x="1248" y="5"/>
                        <a:pt x="1229" y="5"/>
                      </a:cubicBezTo>
                      <a:cubicBezTo>
                        <a:pt x="1223" y="5"/>
                        <a:pt x="1218" y="5"/>
                        <a:pt x="1214" y="4"/>
                      </a:cubicBezTo>
                      <a:cubicBezTo>
                        <a:pt x="1156" y="3"/>
                        <a:pt x="925" y="4"/>
                        <a:pt x="776" y="3"/>
                      </a:cubicBezTo>
                      <a:cubicBezTo>
                        <a:pt x="784" y="3"/>
                        <a:pt x="782" y="4"/>
                        <a:pt x="775" y="4"/>
                      </a:cubicBezTo>
                      <a:cubicBezTo>
                        <a:pt x="769" y="4"/>
                        <a:pt x="759" y="3"/>
                        <a:pt x="748" y="3"/>
                      </a:cubicBezTo>
                      <a:cubicBezTo>
                        <a:pt x="737" y="3"/>
                        <a:pt x="725" y="3"/>
                        <a:pt x="716" y="3"/>
                      </a:cubicBezTo>
                      <a:cubicBezTo>
                        <a:pt x="708" y="3"/>
                        <a:pt x="701" y="3"/>
                        <a:pt x="700" y="4"/>
                      </a:cubicBezTo>
                      <a:cubicBezTo>
                        <a:pt x="691" y="3"/>
                        <a:pt x="670" y="3"/>
                        <a:pt x="695" y="2"/>
                      </a:cubicBezTo>
                      <a:cubicBezTo>
                        <a:pt x="681" y="2"/>
                        <a:pt x="669" y="2"/>
                        <a:pt x="657" y="2"/>
                      </a:cubicBezTo>
                      <a:cubicBezTo>
                        <a:pt x="643" y="2"/>
                        <a:pt x="630" y="2"/>
                        <a:pt x="618" y="2"/>
                      </a:cubicBezTo>
                      <a:cubicBezTo>
                        <a:pt x="606" y="2"/>
                        <a:pt x="595" y="2"/>
                        <a:pt x="584" y="2"/>
                      </a:cubicBezTo>
                      <a:cubicBezTo>
                        <a:pt x="565" y="2"/>
                        <a:pt x="547" y="2"/>
                        <a:pt x="527" y="3"/>
                      </a:cubicBezTo>
                      <a:cubicBezTo>
                        <a:pt x="518" y="2"/>
                        <a:pt x="543" y="2"/>
                        <a:pt x="536" y="2"/>
                      </a:cubicBezTo>
                      <a:cubicBezTo>
                        <a:pt x="531" y="2"/>
                        <a:pt x="521" y="2"/>
                        <a:pt x="513" y="2"/>
                      </a:cubicBezTo>
                      <a:cubicBezTo>
                        <a:pt x="509" y="2"/>
                        <a:pt x="506" y="2"/>
                        <a:pt x="503" y="2"/>
                      </a:cubicBezTo>
                      <a:cubicBezTo>
                        <a:pt x="496" y="2"/>
                        <a:pt x="515" y="1"/>
                        <a:pt x="527" y="1"/>
                      </a:cubicBezTo>
                      <a:cubicBezTo>
                        <a:pt x="449" y="1"/>
                        <a:pt x="441" y="3"/>
                        <a:pt x="435" y="5"/>
                      </a:cubicBezTo>
                      <a:cubicBezTo>
                        <a:pt x="418" y="4"/>
                        <a:pt x="405" y="4"/>
                        <a:pt x="393" y="4"/>
                      </a:cubicBezTo>
                      <a:cubicBezTo>
                        <a:pt x="377" y="4"/>
                        <a:pt x="364" y="4"/>
                        <a:pt x="347" y="5"/>
                      </a:cubicBezTo>
                      <a:cubicBezTo>
                        <a:pt x="333" y="4"/>
                        <a:pt x="311" y="4"/>
                        <a:pt x="359" y="4"/>
                      </a:cubicBezTo>
                      <a:cubicBezTo>
                        <a:pt x="345" y="4"/>
                        <a:pt x="304" y="4"/>
                        <a:pt x="265" y="3"/>
                      </a:cubicBezTo>
                      <a:cubicBezTo>
                        <a:pt x="263" y="3"/>
                        <a:pt x="260" y="3"/>
                        <a:pt x="258" y="3"/>
                      </a:cubicBezTo>
                      <a:cubicBezTo>
                        <a:pt x="222" y="3"/>
                        <a:pt x="191" y="4"/>
                        <a:pt x="190" y="4"/>
                      </a:cubicBezTo>
                      <a:cubicBezTo>
                        <a:pt x="186" y="4"/>
                        <a:pt x="180" y="4"/>
                        <a:pt x="174" y="4"/>
                      </a:cubicBezTo>
                      <a:cubicBezTo>
                        <a:pt x="162" y="4"/>
                        <a:pt x="149" y="4"/>
                        <a:pt x="144" y="4"/>
                      </a:cubicBezTo>
                      <a:cubicBezTo>
                        <a:pt x="83" y="4"/>
                        <a:pt x="78" y="4"/>
                        <a:pt x="18" y="4"/>
                      </a:cubicBezTo>
                      <a:cubicBezTo>
                        <a:pt x="34" y="4"/>
                        <a:pt x="34" y="4"/>
                        <a:pt x="34" y="4"/>
                      </a:cubicBezTo>
                      <a:cubicBezTo>
                        <a:pt x="30" y="5"/>
                        <a:pt x="26" y="5"/>
                        <a:pt x="21" y="5"/>
                      </a:cubicBezTo>
                      <a:cubicBezTo>
                        <a:pt x="19" y="5"/>
                        <a:pt x="17" y="5"/>
                        <a:pt x="14" y="5"/>
                      </a:cubicBezTo>
                      <a:cubicBezTo>
                        <a:pt x="11" y="5"/>
                        <a:pt x="8" y="5"/>
                        <a:pt x="5" y="5"/>
                      </a:cubicBezTo>
                      <a:cubicBezTo>
                        <a:pt x="5" y="24"/>
                        <a:pt x="5" y="46"/>
                        <a:pt x="5" y="78"/>
                      </a:cubicBezTo>
                      <a:cubicBezTo>
                        <a:pt x="5" y="77"/>
                        <a:pt x="5" y="77"/>
                        <a:pt x="5" y="77"/>
                      </a:cubicBezTo>
                      <a:cubicBezTo>
                        <a:pt x="4" y="188"/>
                        <a:pt x="5" y="125"/>
                        <a:pt x="4" y="234"/>
                      </a:cubicBezTo>
                      <a:cubicBezTo>
                        <a:pt x="5" y="228"/>
                        <a:pt x="5" y="228"/>
                        <a:pt x="5" y="228"/>
                      </a:cubicBezTo>
                      <a:cubicBezTo>
                        <a:pt x="7" y="239"/>
                        <a:pt x="4" y="326"/>
                        <a:pt x="5" y="389"/>
                      </a:cubicBezTo>
                      <a:cubicBezTo>
                        <a:pt x="5" y="366"/>
                        <a:pt x="5" y="366"/>
                        <a:pt x="5" y="366"/>
                      </a:cubicBezTo>
                      <a:cubicBezTo>
                        <a:pt x="6" y="401"/>
                        <a:pt x="2" y="463"/>
                        <a:pt x="2" y="498"/>
                      </a:cubicBezTo>
                      <a:cubicBezTo>
                        <a:pt x="2" y="499"/>
                        <a:pt x="2" y="500"/>
                        <a:pt x="2" y="500"/>
                      </a:cubicBezTo>
                      <a:cubicBezTo>
                        <a:pt x="2" y="500"/>
                        <a:pt x="2" y="485"/>
                        <a:pt x="2" y="476"/>
                      </a:cubicBezTo>
                      <a:cubicBezTo>
                        <a:pt x="1" y="522"/>
                        <a:pt x="1" y="524"/>
                        <a:pt x="2" y="524"/>
                      </a:cubicBezTo>
                      <a:cubicBezTo>
                        <a:pt x="2" y="524"/>
                        <a:pt x="2" y="524"/>
                        <a:pt x="2" y="524"/>
                      </a:cubicBezTo>
                      <a:cubicBezTo>
                        <a:pt x="2" y="524"/>
                        <a:pt x="2" y="524"/>
                        <a:pt x="2" y="524"/>
                      </a:cubicBezTo>
                      <a:cubicBezTo>
                        <a:pt x="3" y="524"/>
                        <a:pt x="3" y="526"/>
                        <a:pt x="3" y="556"/>
                      </a:cubicBezTo>
                      <a:cubicBezTo>
                        <a:pt x="3" y="558"/>
                        <a:pt x="3" y="559"/>
                        <a:pt x="3" y="559"/>
                      </a:cubicBezTo>
                      <a:cubicBezTo>
                        <a:pt x="3" y="559"/>
                        <a:pt x="3" y="559"/>
                        <a:pt x="3" y="558"/>
                      </a:cubicBezTo>
                      <a:cubicBezTo>
                        <a:pt x="2" y="558"/>
                        <a:pt x="2" y="558"/>
                        <a:pt x="2" y="558"/>
                      </a:cubicBezTo>
                      <a:cubicBezTo>
                        <a:pt x="2" y="558"/>
                        <a:pt x="2" y="562"/>
                        <a:pt x="1" y="585"/>
                      </a:cubicBezTo>
                      <a:cubicBezTo>
                        <a:pt x="1" y="608"/>
                        <a:pt x="4" y="718"/>
                        <a:pt x="2" y="781"/>
                      </a:cubicBezTo>
                      <a:cubicBezTo>
                        <a:pt x="3" y="773"/>
                        <a:pt x="3" y="765"/>
                        <a:pt x="3" y="765"/>
                      </a:cubicBezTo>
                      <a:cubicBezTo>
                        <a:pt x="3" y="765"/>
                        <a:pt x="4" y="771"/>
                        <a:pt x="4" y="785"/>
                      </a:cubicBezTo>
                      <a:cubicBezTo>
                        <a:pt x="4" y="833"/>
                        <a:pt x="2" y="916"/>
                        <a:pt x="3" y="960"/>
                      </a:cubicBezTo>
                      <a:cubicBezTo>
                        <a:pt x="3" y="966"/>
                        <a:pt x="3" y="968"/>
                        <a:pt x="3" y="968"/>
                      </a:cubicBezTo>
                      <a:cubicBezTo>
                        <a:pt x="3" y="1005"/>
                        <a:pt x="4" y="1089"/>
                        <a:pt x="5" y="1111"/>
                      </a:cubicBezTo>
                      <a:cubicBezTo>
                        <a:pt x="3" y="1128"/>
                        <a:pt x="3" y="1186"/>
                        <a:pt x="4" y="1239"/>
                      </a:cubicBezTo>
                      <a:cubicBezTo>
                        <a:pt x="4" y="1266"/>
                        <a:pt x="4" y="1291"/>
                        <a:pt x="4" y="1310"/>
                      </a:cubicBezTo>
                      <a:cubicBezTo>
                        <a:pt x="4" y="1329"/>
                        <a:pt x="4" y="1341"/>
                        <a:pt x="3" y="1341"/>
                      </a:cubicBezTo>
                      <a:cubicBezTo>
                        <a:pt x="3" y="1341"/>
                        <a:pt x="3" y="1341"/>
                        <a:pt x="3" y="1341"/>
                      </a:cubicBezTo>
                      <a:cubicBezTo>
                        <a:pt x="3" y="1455"/>
                        <a:pt x="3" y="1455"/>
                        <a:pt x="3" y="1455"/>
                      </a:cubicBezTo>
                      <a:cubicBezTo>
                        <a:pt x="3" y="1452"/>
                        <a:pt x="3" y="1452"/>
                        <a:pt x="3" y="1452"/>
                      </a:cubicBezTo>
                      <a:cubicBezTo>
                        <a:pt x="3" y="1525"/>
                        <a:pt x="4" y="1550"/>
                        <a:pt x="4" y="1576"/>
                      </a:cubicBezTo>
                      <a:cubicBezTo>
                        <a:pt x="4" y="1583"/>
                        <a:pt x="4" y="1585"/>
                        <a:pt x="4" y="1585"/>
                      </a:cubicBezTo>
                      <a:cubicBezTo>
                        <a:pt x="4" y="1585"/>
                        <a:pt x="4" y="1580"/>
                        <a:pt x="4" y="1579"/>
                      </a:cubicBezTo>
                      <a:cubicBezTo>
                        <a:pt x="3" y="1685"/>
                        <a:pt x="3" y="1696"/>
                        <a:pt x="5" y="1785"/>
                      </a:cubicBezTo>
                      <a:cubicBezTo>
                        <a:pt x="4" y="1795"/>
                        <a:pt x="4" y="1795"/>
                        <a:pt x="4" y="1795"/>
                      </a:cubicBezTo>
                      <a:cubicBezTo>
                        <a:pt x="4" y="1819"/>
                        <a:pt x="2" y="1949"/>
                        <a:pt x="3" y="2053"/>
                      </a:cubicBezTo>
                      <a:cubicBezTo>
                        <a:pt x="3" y="2052"/>
                        <a:pt x="3" y="2050"/>
                        <a:pt x="3" y="2041"/>
                      </a:cubicBezTo>
                      <a:cubicBezTo>
                        <a:pt x="4" y="2159"/>
                        <a:pt x="0" y="2323"/>
                        <a:pt x="4" y="2366"/>
                      </a:cubicBezTo>
                      <a:cubicBezTo>
                        <a:pt x="5" y="2443"/>
                        <a:pt x="5" y="2443"/>
                        <a:pt x="5" y="2443"/>
                      </a:cubicBezTo>
                      <a:cubicBezTo>
                        <a:pt x="5" y="2411"/>
                        <a:pt x="5" y="2401"/>
                        <a:pt x="5" y="2401"/>
                      </a:cubicBezTo>
                      <a:cubicBezTo>
                        <a:pt x="5" y="2401"/>
                        <a:pt x="6" y="2407"/>
                        <a:pt x="6" y="2414"/>
                      </a:cubicBezTo>
                      <a:cubicBezTo>
                        <a:pt x="6" y="2420"/>
                        <a:pt x="6" y="2426"/>
                        <a:pt x="6" y="2426"/>
                      </a:cubicBezTo>
                      <a:cubicBezTo>
                        <a:pt x="7" y="2426"/>
                        <a:pt x="7" y="2424"/>
                        <a:pt x="7" y="2417"/>
                      </a:cubicBezTo>
                      <a:cubicBezTo>
                        <a:pt x="7" y="2446"/>
                        <a:pt x="6" y="2488"/>
                        <a:pt x="6" y="2488"/>
                      </a:cubicBezTo>
                      <a:cubicBezTo>
                        <a:pt x="6" y="2488"/>
                        <a:pt x="6" y="2483"/>
                        <a:pt x="6" y="2470"/>
                      </a:cubicBezTo>
                      <a:cubicBezTo>
                        <a:pt x="6" y="2463"/>
                        <a:pt x="6" y="2463"/>
                        <a:pt x="6" y="2463"/>
                      </a:cubicBezTo>
                      <a:cubicBezTo>
                        <a:pt x="6" y="2462"/>
                        <a:pt x="6" y="2461"/>
                        <a:pt x="5" y="2461"/>
                      </a:cubicBezTo>
                      <a:cubicBezTo>
                        <a:pt x="5" y="2461"/>
                        <a:pt x="5" y="2492"/>
                        <a:pt x="4" y="2523"/>
                      </a:cubicBezTo>
                      <a:cubicBezTo>
                        <a:pt x="4" y="2554"/>
                        <a:pt x="4" y="2585"/>
                        <a:pt x="4" y="2585"/>
                      </a:cubicBezTo>
                      <a:cubicBezTo>
                        <a:pt x="4" y="2585"/>
                        <a:pt x="4" y="2585"/>
                        <a:pt x="4" y="2585"/>
                      </a:cubicBezTo>
                      <a:cubicBezTo>
                        <a:pt x="4" y="2712"/>
                        <a:pt x="3" y="2837"/>
                        <a:pt x="3" y="2959"/>
                      </a:cubicBezTo>
                      <a:cubicBezTo>
                        <a:pt x="74" y="2959"/>
                        <a:pt x="143" y="2959"/>
                        <a:pt x="211" y="2959"/>
                      </a:cubicBezTo>
                      <a:cubicBezTo>
                        <a:pt x="190" y="2958"/>
                        <a:pt x="190" y="2958"/>
                        <a:pt x="190" y="2958"/>
                      </a:cubicBezTo>
                      <a:cubicBezTo>
                        <a:pt x="255" y="2958"/>
                        <a:pt x="255" y="2958"/>
                        <a:pt x="255" y="2958"/>
                      </a:cubicBezTo>
                      <a:cubicBezTo>
                        <a:pt x="271" y="2958"/>
                        <a:pt x="277" y="2959"/>
                        <a:pt x="236" y="2959"/>
                      </a:cubicBezTo>
                      <a:cubicBezTo>
                        <a:pt x="235" y="2959"/>
                        <a:pt x="233" y="2959"/>
                        <a:pt x="231" y="2959"/>
                      </a:cubicBezTo>
                      <a:cubicBezTo>
                        <a:pt x="236" y="2959"/>
                        <a:pt x="243" y="2959"/>
                        <a:pt x="250" y="2959"/>
                      </a:cubicBezTo>
                      <a:cubicBezTo>
                        <a:pt x="259" y="2959"/>
                        <a:pt x="270" y="2959"/>
                        <a:pt x="279" y="2959"/>
                      </a:cubicBezTo>
                      <a:cubicBezTo>
                        <a:pt x="296" y="2958"/>
                        <a:pt x="309" y="2958"/>
                        <a:pt x="310" y="2958"/>
                      </a:cubicBezTo>
                      <a:cubicBezTo>
                        <a:pt x="400" y="2958"/>
                        <a:pt x="275" y="2960"/>
                        <a:pt x="302" y="2960"/>
                      </a:cubicBezTo>
                      <a:cubicBezTo>
                        <a:pt x="340" y="2959"/>
                        <a:pt x="340" y="2959"/>
                        <a:pt x="340" y="2959"/>
                      </a:cubicBezTo>
                      <a:cubicBezTo>
                        <a:pt x="331" y="2959"/>
                        <a:pt x="331" y="2959"/>
                        <a:pt x="331" y="2959"/>
                      </a:cubicBezTo>
                      <a:cubicBezTo>
                        <a:pt x="360" y="2959"/>
                        <a:pt x="364" y="2958"/>
                        <a:pt x="411" y="2958"/>
                      </a:cubicBezTo>
                      <a:cubicBezTo>
                        <a:pt x="414" y="2958"/>
                        <a:pt x="417" y="2958"/>
                        <a:pt x="420" y="2958"/>
                      </a:cubicBezTo>
                      <a:cubicBezTo>
                        <a:pt x="455" y="2958"/>
                        <a:pt x="438" y="2959"/>
                        <a:pt x="451" y="2959"/>
                      </a:cubicBezTo>
                      <a:cubicBezTo>
                        <a:pt x="451" y="2959"/>
                        <a:pt x="452" y="2959"/>
                        <a:pt x="452" y="2959"/>
                      </a:cubicBezTo>
                      <a:cubicBezTo>
                        <a:pt x="453" y="2959"/>
                        <a:pt x="454" y="2959"/>
                        <a:pt x="456" y="2959"/>
                      </a:cubicBezTo>
                      <a:cubicBezTo>
                        <a:pt x="459" y="2959"/>
                        <a:pt x="464" y="2959"/>
                        <a:pt x="473" y="2959"/>
                      </a:cubicBezTo>
                      <a:cubicBezTo>
                        <a:pt x="554" y="2959"/>
                        <a:pt x="554" y="2959"/>
                        <a:pt x="554" y="2959"/>
                      </a:cubicBezTo>
                      <a:cubicBezTo>
                        <a:pt x="521" y="2958"/>
                        <a:pt x="521" y="2958"/>
                        <a:pt x="521" y="2958"/>
                      </a:cubicBezTo>
                      <a:cubicBezTo>
                        <a:pt x="557" y="2958"/>
                        <a:pt x="597" y="2958"/>
                        <a:pt x="562" y="2957"/>
                      </a:cubicBezTo>
                      <a:cubicBezTo>
                        <a:pt x="591" y="2958"/>
                        <a:pt x="668" y="2958"/>
                        <a:pt x="741" y="2958"/>
                      </a:cubicBezTo>
                      <a:cubicBezTo>
                        <a:pt x="759" y="2958"/>
                        <a:pt x="777" y="2958"/>
                        <a:pt x="794" y="2958"/>
                      </a:cubicBezTo>
                      <a:cubicBezTo>
                        <a:pt x="810" y="2958"/>
                        <a:pt x="826" y="2958"/>
                        <a:pt x="840" y="2958"/>
                      </a:cubicBezTo>
                      <a:cubicBezTo>
                        <a:pt x="868" y="2958"/>
                        <a:pt x="889" y="2958"/>
                        <a:pt x="897" y="2958"/>
                      </a:cubicBezTo>
                      <a:cubicBezTo>
                        <a:pt x="934" y="2958"/>
                        <a:pt x="971" y="2957"/>
                        <a:pt x="1012" y="2957"/>
                      </a:cubicBezTo>
                      <a:cubicBezTo>
                        <a:pt x="1027" y="2957"/>
                        <a:pt x="1042" y="2957"/>
                        <a:pt x="1059" y="2957"/>
                      </a:cubicBezTo>
                      <a:cubicBezTo>
                        <a:pt x="1044" y="2957"/>
                        <a:pt x="1035" y="2956"/>
                        <a:pt x="1079" y="2956"/>
                      </a:cubicBezTo>
                      <a:cubicBezTo>
                        <a:pt x="1082" y="2956"/>
                        <a:pt x="1085" y="2956"/>
                        <a:pt x="1088" y="2956"/>
                      </a:cubicBezTo>
                      <a:cubicBezTo>
                        <a:pt x="1069" y="2959"/>
                        <a:pt x="1179" y="2957"/>
                        <a:pt x="1224" y="2959"/>
                      </a:cubicBezTo>
                      <a:cubicBezTo>
                        <a:pt x="1205" y="2958"/>
                        <a:pt x="1377" y="2959"/>
                        <a:pt x="1319" y="2957"/>
                      </a:cubicBezTo>
                      <a:cubicBezTo>
                        <a:pt x="1363" y="2957"/>
                        <a:pt x="1322" y="2958"/>
                        <a:pt x="1355" y="2959"/>
                      </a:cubicBezTo>
                      <a:cubicBezTo>
                        <a:pt x="1380" y="2958"/>
                        <a:pt x="1407" y="2958"/>
                        <a:pt x="1434" y="2958"/>
                      </a:cubicBezTo>
                      <a:cubicBezTo>
                        <a:pt x="1472" y="2958"/>
                        <a:pt x="1513" y="2959"/>
                        <a:pt x="1554" y="2959"/>
                      </a:cubicBezTo>
                      <a:cubicBezTo>
                        <a:pt x="1595" y="2959"/>
                        <a:pt x="1638" y="2959"/>
                        <a:pt x="1681" y="2959"/>
                      </a:cubicBezTo>
                      <a:cubicBezTo>
                        <a:pt x="1694" y="2959"/>
                        <a:pt x="1706" y="2959"/>
                        <a:pt x="1719" y="2959"/>
                      </a:cubicBezTo>
                      <a:cubicBezTo>
                        <a:pt x="1721" y="2959"/>
                        <a:pt x="1699" y="2958"/>
                        <a:pt x="1727" y="2958"/>
                      </a:cubicBezTo>
                      <a:cubicBezTo>
                        <a:pt x="1796" y="2959"/>
                        <a:pt x="1796" y="2959"/>
                        <a:pt x="1796" y="2959"/>
                      </a:cubicBezTo>
                      <a:cubicBezTo>
                        <a:pt x="1815" y="2959"/>
                        <a:pt x="1819" y="2958"/>
                        <a:pt x="1840" y="2958"/>
                      </a:cubicBezTo>
                      <a:cubicBezTo>
                        <a:pt x="1846" y="2958"/>
                        <a:pt x="1855" y="2958"/>
                        <a:pt x="1867" y="2959"/>
                      </a:cubicBezTo>
                      <a:cubicBezTo>
                        <a:pt x="1860" y="2958"/>
                        <a:pt x="1850" y="2958"/>
                        <a:pt x="1867" y="2958"/>
                      </a:cubicBezTo>
                      <a:cubicBezTo>
                        <a:pt x="1931" y="2958"/>
                        <a:pt x="1996" y="2958"/>
                        <a:pt x="2060" y="2958"/>
                      </a:cubicBezTo>
                      <a:cubicBezTo>
                        <a:pt x="2108" y="2958"/>
                        <a:pt x="2156" y="2958"/>
                        <a:pt x="2204" y="2958"/>
                      </a:cubicBezTo>
                      <a:cubicBezTo>
                        <a:pt x="2252" y="2958"/>
                        <a:pt x="2300" y="2958"/>
                        <a:pt x="2349" y="2958"/>
                      </a:cubicBezTo>
                      <a:cubicBezTo>
                        <a:pt x="2449" y="2958"/>
                        <a:pt x="2550" y="2958"/>
                        <a:pt x="2650" y="2959"/>
                      </a:cubicBezTo>
                      <a:cubicBezTo>
                        <a:pt x="2615" y="2959"/>
                        <a:pt x="2638" y="2959"/>
                        <a:pt x="2665" y="2959"/>
                      </a:cubicBezTo>
                      <a:cubicBezTo>
                        <a:pt x="2647" y="2959"/>
                        <a:pt x="2665" y="2958"/>
                        <a:pt x="2662" y="2957"/>
                      </a:cubicBezTo>
                      <a:cubicBezTo>
                        <a:pt x="2771" y="2959"/>
                        <a:pt x="2771" y="2959"/>
                        <a:pt x="2771" y="2959"/>
                      </a:cubicBezTo>
                      <a:cubicBezTo>
                        <a:pt x="2790" y="2957"/>
                        <a:pt x="2887" y="2959"/>
                        <a:pt x="2899" y="2957"/>
                      </a:cubicBezTo>
                      <a:cubicBezTo>
                        <a:pt x="2864" y="2958"/>
                        <a:pt x="2864" y="2958"/>
                        <a:pt x="2864" y="2958"/>
                      </a:cubicBezTo>
                      <a:cubicBezTo>
                        <a:pt x="2910" y="2956"/>
                        <a:pt x="2800" y="2954"/>
                        <a:pt x="2807" y="2952"/>
                      </a:cubicBezTo>
                      <a:cubicBezTo>
                        <a:pt x="2798" y="2953"/>
                        <a:pt x="2788" y="2953"/>
                        <a:pt x="2777" y="2953"/>
                      </a:cubicBezTo>
                      <a:cubicBezTo>
                        <a:pt x="2758" y="2953"/>
                        <a:pt x="2738" y="2952"/>
                        <a:pt x="2716" y="2952"/>
                      </a:cubicBezTo>
                      <a:cubicBezTo>
                        <a:pt x="2694" y="2952"/>
                        <a:pt x="2670" y="2951"/>
                        <a:pt x="2646" y="2951"/>
                      </a:cubicBezTo>
                      <a:cubicBezTo>
                        <a:pt x="2627" y="2951"/>
                        <a:pt x="2607" y="2952"/>
                        <a:pt x="2587" y="2952"/>
                      </a:cubicBezTo>
                      <a:cubicBezTo>
                        <a:pt x="2569" y="2952"/>
                        <a:pt x="2603" y="2952"/>
                        <a:pt x="2593" y="2951"/>
                      </a:cubicBezTo>
                      <a:cubicBezTo>
                        <a:pt x="2579" y="2952"/>
                        <a:pt x="2563" y="2952"/>
                        <a:pt x="2539" y="2952"/>
                      </a:cubicBezTo>
                      <a:cubicBezTo>
                        <a:pt x="2527" y="2952"/>
                        <a:pt x="2514" y="2952"/>
                        <a:pt x="2498" y="2952"/>
                      </a:cubicBezTo>
                      <a:cubicBezTo>
                        <a:pt x="2504" y="2952"/>
                        <a:pt x="2504" y="2952"/>
                        <a:pt x="2504" y="2952"/>
                      </a:cubicBezTo>
                      <a:cubicBezTo>
                        <a:pt x="2490" y="2952"/>
                        <a:pt x="2476" y="2952"/>
                        <a:pt x="2464" y="2952"/>
                      </a:cubicBezTo>
                      <a:cubicBezTo>
                        <a:pt x="2357" y="2952"/>
                        <a:pt x="2296" y="2951"/>
                        <a:pt x="2162" y="2950"/>
                      </a:cubicBezTo>
                      <a:cubicBezTo>
                        <a:pt x="2173" y="2951"/>
                        <a:pt x="2173" y="2951"/>
                        <a:pt x="2173" y="2951"/>
                      </a:cubicBezTo>
                      <a:cubicBezTo>
                        <a:pt x="2140" y="2951"/>
                        <a:pt x="2134" y="2951"/>
                        <a:pt x="2118" y="2951"/>
                      </a:cubicBezTo>
                      <a:cubicBezTo>
                        <a:pt x="2081" y="2952"/>
                        <a:pt x="2209" y="2951"/>
                        <a:pt x="2176" y="2952"/>
                      </a:cubicBezTo>
                      <a:cubicBezTo>
                        <a:pt x="2133" y="2950"/>
                        <a:pt x="1947" y="2952"/>
                        <a:pt x="1918" y="2950"/>
                      </a:cubicBezTo>
                      <a:cubicBezTo>
                        <a:pt x="1918" y="2950"/>
                        <a:pt x="1918" y="2950"/>
                        <a:pt x="1917" y="2950"/>
                      </a:cubicBezTo>
                      <a:cubicBezTo>
                        <a:pt x="1893" y="2950"/>
                        <a:pt x="1897" y="2950"/>
                        <a:pt x="1901" y="2951"/>
                      </a:cubicBezTo>
                      <a:cubicBezTo>
                        <a:pt x="1904" y="2951"/>
                        <a:pt x="1908" y="2951"/>
                        <a:pt x="1884" y="2951"/>
                      </a:cubicBezTo>
                      <a:cubicBezTo>
                        <a:pt x="1884" y="2951"/>
                        <a:pt x="1883" y="2951"/>
                        <a:pt x="1883" y="2951"/>
                      </a:cubicBezTo>
                      <a:cubicBezTo>
                        <a:pt x="1870" y="2951"/>
                        <a:pt x="1870" y="2951"/>
                        <a:pt x="1870" y="2951"/>
                      </a:cubicBezTo>
                      <a:cubicBezTo>
                        <a:pt x="1857" y="2951"/>
                        <a:pt x="1857" y="2951"/>
                        <a:pt x="1857" y="2951"/>
                      </a:cubicBezTo>
                      <a:cubicBezTo>
                        <a:pt x="1825" y="2951"/>
                        <a:pt x="1808" y="2951"/>
                        <a:pt x="1807" y="2950"/>
                      </a:cubicBezTo>
                      <a:cubicBezTo>
                        <a:pt x="1815" y="2950"/>
                        <a:pt x="1829" y="2950"/>
                        <a:pt x="1838" y="2950"/>
                      </a:cubicBezTo>
                      <a:cubicBezTo>
                        <a:pt x="1826" y="2950"/>
                        <a:pt x="1811" y="2950"/>
                        <a:pt x="1796" y="2950"/>
                      </a:cubicBezTo>
                      <a:cubicBezTo>
                        <a:pt x="1780" y="2950"/>
                        <a:pt x="1763" y="2950"/>
                        <a:pt x="1748" y="2950"/>
                      </a:cubicBezTo>
                      <a:cubicBezTo>
                        <a:pt x="1733" y="2950"/>
                        <a:pt x="1720" y="2950"/>
                        <a:pt x="1711" y="2950"/>
                      </a:cubicBezTo>
                      <a:cubicBezTo>
                        <a:pt x="1710" y="2950"/>
                        <a:pt x="1709" y="2950"/>
                        <a:pt x="1708" y="2950"/>
                      </a:cubicBezTo>
                      <a:cubicBezTo>
                        <a:pt x="1752" y="2950"/>
                        <a:pt x="1752" y="2950"/>
                        <a:pt x="1752" y="2950"/>
                      </a:cubicBezTo>
                      <a:cubicBezTo>
                        <a:pt x="1616" y="2951"/>
                        <a:pt x="1450" y="2950"/>
                        <a:pt x="1319" y="2951"/>
                      </a:cubicBezTo>
                      <a:cubicBezTo>
                        <a:pt x="1329" y="2952"/>
                        <a:pt x="1329" y="2952"/>
                        <a:pt x="1329" y="2952"/>
                      </a:cubicBezTo>
                      <a:cubicBezTo>
                        <a:pt x="1304" y="2952"/>
                        <a:pt x="1286" y="2952"/>
                        <a:pt x="1273" y="2952"/>
                      </a:cubicBezTo>
                      <a:cubicBezTo>
                        <a:pt x="1255" y="2952"/>
                        <a:pt x="1243" y="2952"/>
                        <a:pt x="1230" y="2952"/>
                      </a:cubicBezTo>
                      <a:cubicBezTo>
                        <a:pt x="1216" y="2952"/>
                        <a:pt x="1201" y="2952"/>
                        <a:pt x="1176" y="2952"/>
                      </a:cubicBezTo>
                      <a:cubicBezTo>
                        <a:pt x="1165" y="2952"/>
                        <a:pt x="1153" y="2952"/>
                        <a:pt x="1138" y="2952"/>
                      </a:cubicBezTo>
                      <a:cubicBezTo>
                        <a:pt x="1142" y="2951"/>
                        <a:pt x="1142" y="2951"/>
                        <a:pt x="1142" y="2951"/>
                      </a:cubicBezTo>
                      <a:cubicBezTo>
                        <a:pt x="1122" y="2952"/>
                        <a:pt x="1096" y="2952"/>
                        <a:pt x="1069" y="2952"/>
                      </a:cubicBezTo>
                      <a:cubicBezTo>
                        <a:pt x="1066" y="2952"/>
                        <a:pt x="1064" y="2952"/>
                        <a:pt x="1061" y="2952"/>
                      </a:cubicBezTo>
                      <a:cubicBezTo>
                        <a:pt x="1089" y="2952"/>
                        <a:pt x="1008" y="2951"/>
                        <a:pt x="1045" y="2951"/>
                      </a:cubicBezTo>
                      <a:cubicBezTo>
                        <a:pt x="936" y="2951"/>
                        <a:pt x="991" y="2951"/>
                        <a:pt x="919" y="2953"/>
                      </a:cubicBezTo>
                      <a:cubicBezTo>
                        <a:pt x="903" y="2952"/>
                        <a:pt x="903" y="2952"/>
                        <a:pt x="903" y="2952"/>
                      </a:cubicBezTo>
                      <a:cubicBezTo>
                        <a:pt x="878" y="2953"/>
                        <a:pt x="876" y="2953"/>
                        <a:pt x="821" y="2953"/>
                      </a:cubicBezTo>
                      <a:cubicBezTo>
                        <a:pt x="866" y="2953"/>
                        <a:pt x="786" y="2952"/>
                        <a:pt x="837" y="2951"/>
                      </a:cubicBezTo>
                      <a:cubicBezTo>
                        <a:pt x="812" y="2951"/>
                        <a:pt x="789" y="2951"/>
                        <a:pt x="769" y="2951"/>
                      </a:cubicBezTo>
                      <a:cubicBezTo>
                        <a:pt x="747" y="2951"/>
                        <a:pt x="727" y="2951"/>
                        <a:pt x="709" y="2951"/>
                      </a:cubicBezTo>
                      <a:cubicBezTo>
                        <a:pt x="691" y="2951"/>
                        <a:pt x="675" y="2952"/>
                        <a:pt x="660" y="2952"/>
                      </a:cubicBezTo>
                      <a:cubicBezTo>
                        <a:pt x="643" y="2952"/>
                        <a:pt x="628" y="2951"/>
                        <a:pt x="612" y="2951"/>
                      </a:cubicBezTo>
                      <a:cubicBezTo>
                        <a:pt x="559" y="2953"/>
                        <a:pt x="712" y="2952"/>
                        <a:pt x="683" y="2952"/>
                      </a:cubicBezTo>
                      <a:cubicBezTo>
                        <a:pt x="705" y="2953"/>
                        <a:pt x="652" y="2954"/>
                        <a:pt x="615" y="2954"/>
                      </a:cubicBezTo>
                      <a:cubicBezTo>
                        <a:pt x="610" y="2954"/>
                        <a:pt x="606" y="2954"/>
                        <a:pt x="603" y="2954"/>
                      </a:cubicBezTo>
                      <a:cubicBezTo>
                        <a:pt x="566" y="2953"/>
                        <a:pt x="540" y="2951"/>
                        <a:pt x="449" y="2951"/>
                      </a:cubicBezTo>
                      <a:cubicBezTo>
                        <a:pt x="449" y="2951"/>
                        <a:pt x="448" y="2951"/>
                        <a:pt x="447" y="2951"/>
                      </a:cubicBezTo>
                      <a:cubicBezTo>
                        <a:pt x="456" y="2951"/>
                        <a:pt x="457" y="2951"/>
                        <a:pt x="466" y="2951"/>
                      </a:cubicBezTo>
                      <a:cubicBezTo>
                        <a:pt x="460" y="2951"/>
                        <a:pt x="453" y="2951"/>
                        <a:pt x="447" y="2951"/>
                      </a:cubicBezTo>
                      <a:cubicBezTo>
                        <a:pt x="438" y="2951"/>
                        <a:pt x="428" y="2951"/>
                        <a:pt x="419" y="2951"/>
                      </a:cubicBezTo>
                      <a:cubicBezTo>
                        <a:pt x="409" y="2951"/>
                        <a:pt x="399" y="2951"/>
                        <a:pt x="389" y="2951"/>
                      </a:cubicBezTo>
                      <a:cubicBezTo>
                        <a:pt x="378" y="2951"/>
                        <a:pt x="367" y="2951"/>
                        <a:pt x="356" y="2951"/>
                      </a:cubicBezTo>
                      <a:cubicBezTo>
                        <a:pt x="332" y="2952"/>
                        <a:pt x="301" y="2951"/>
                        <a:pt x="294" y="2952"/>
                      </a:cubicBezTo>
                      <a:cubicBezTo>
                        <a:pt x="379" y="2952"/>
                        <a:pt x="379" y="2952"/>
                        <a:pt x="379" y="2952"/>
                      </a:cubicBezTo>
                      <a:cubicBezTo>
                        <a:pt x="340" y="2952"/>
                        <a:pt x="303" y="2953"/>
                        <a:pt x="248" y="2953"/>
                      </a:cubicBezTo>
                      <a:cubicBezTo>
                        <a:pt x="235" y="2953"/>
                        <a:pt x="221" y="2953"/>
                        <a:pt x="206" y="2953"/>
                      </a:cubicBezTo>
                      <a:cubicBezTo>
                        <a:pt x="212" y="2953"/>
                        <a:pt x="236" y="2952"/>
                        <a:pt x="252" y="2952"/>
                      </a:cubicBezTo>
                      <a:cubicBezTo>
                        <a:pt x="246" y="2952"/>
                        <a:pt x="240" y="2952"/>
                        <a:pt x="235" y="2952"/>
                      </a:cubicBezTo>
                      <a:cubicBezTo>
                        <a:pt x="229" y="2952"/>
                        <a:pt x="224" y="2952"/>
                        <a:pt x="218" y="2952"/>
                      </a:cubicBezTo>
                      <a:cubicBezTo>
                        <a:pt x="213" y="2952"/>
                        <a:pt x="207" y="2952"/>
                        <a:pt x="201" y="2952"/>
                      </a:cubicBezTo>
                      <a:cubicBezTo>
                        <a:pt x="195" y="2952"/>
                        <a:pt x="189" y="2952"/>
                        <a:pt x="183" y="2952"/>
                      </a:cubicBezTo>
                      <a:cubicBezTo>
                        <a:pt x="190" y="2950"/>
                        <a:pt x="286" y="2952"/>
                        <a:pt x="338" y="2950"/>
                      </a:cubicBezTo>
                      <a:cubicBezTo>
                        <a:pt x="334" y="2950"/>
                        <a:pt x="328" y="2950"/>
                        <a:pt x="322" y="2950"/>
                      </a:cubicBezTo>
                      <a:cubicBezTo>
                        <a:pt x="313" y="2950"/>
                        <a:pt x="303" y="2950"/>
                        <a:pt x="293" y="2951"/>
                      </a:cubicBezTo>
                      <a:cubicBezTo>
                        <a:pt x="283" y="2951"/>
                        <a:pt x="275" y="2951"/>
                        <a:pt x="269" y="2951"/>
                      </a:cubicBezTo>
                      <a:cubicBezTo>
                        <a:pt x="260" y="2951"/>
                        <a:pt x="257" y="2951"/>
                        <a:pt x="266" y="2950"/>
                      </a:cubicBezTo>
                      <a:cubicBezTo>
                        <a:pt x="253" y="2951"/>
                        <a:pt x="238" y="2951"/>
                        <a:pt x="221" y="2951"/>
                      </a:cubicBezTo>
                      <a:cubicBezTo>
                        <a:pt x="212" y="2951"/>
                        <a:pt x="204" y="2951"/>
                        <a:pt x="194" y="2951"/>
                      </a:cubicBezTo>
                      <a:cubicBezTo>
                        <a:pt x="185" y="2951"/>
                        <a:pt x="175" y="2951"/>
                        <a:pt x="165" y="2951"/>
                      </a:cubicBezTo>
                      <a:cubicBezTo>
                        <a:pt x="148" y="2951"/>
                        <a:pt x="131" y="2951"/>
                        <a:pt x="112" y="2951"/>
                      </a:cubicBezTo>
                      <a:cubicBezTo>
                        <a:pt x="116" y="2950"/>
                        <a:pt x="116" y="2950"/>
                        <a:pt x="116" y="2950"/>
                      </a:cubicBezTo>
                      <a:cubicBezTo>
                        <a:pt x="107" y="2951"/>
                        <a:pt x="87" y="2951"/>
                        <a:pt x="69" y="2951"/>
                      </a:cubicBezTo>
                      <a:cubicBezTo>
                        <a:pt x="69" y="2951"/>
                        <a:pt x="68" y="2951"/>
                        <a:pt x="68" y="2951"/>
                      </a:cubicBezTo>
                      <a:cubicBezTo>
                        <a:pt x="101" y="2950"/>
                        <a:pt x="101" y="2950"/>
                        <a:pt x="101" y="2950"/>
                      </a:cubicBezTo>
                      <a:cubicBezTo>
                        <a:pt x="90" y="2950"/>
                        <a:pt x="79" y="2950"/>
                        <a:pt x="68" y="2950"/>
                      </a:cubicBezTo>
                      <a:cubicBezTo>
                        <a:pt x="63" y="2950"/>
                        <a:pt x="58" y="2950"/>
                        <a:pt x="53" y="2950"/>
                      </a:cubicBezTo>
                      <a:cubicBezTo>
                        <a:pt x="45" y="2950"/>
                        <a:pt x="38" y="2950"/>
                        <a:pt x="30" y="2950"/>
                      </a:cubicBezTo>
                      <a:cubicBezTo>
                        <a:pt x="19" y="2950"/>
                        <a:pt x="19" y="2950"/>
                        <a:pt x="19" y="2950"/>
                      </a:cubicBezTo>
                      <a:cubicBezTo>
                        <a:pt x="13" y="2950"/>
                        <a:pt x="14" y="2950"/>
                        <a:pt x="12" y="2949"/>
                      </a:cubicBezTo>
                      <a:cubicBezTo>
                        <a:pt x="12" y="2947"/>
                        <a:pt x="12" y="2947"/>
                        <a:pt x="12" y="2947"/>
                      </a:cubicBezTo>
                      <a:cubicBezTo>
                        <a:pt x="12" y="2942"/>
                        <a:pt x="12" y="2942"/>
                        <a:pt x="12" y="2942"/>
                      </a:cubicBezTo>
                      <a:cubicBezTo>
                        <a:pt x="13" y="2928"/>
                        <a:pt x="13" y="2928"/>
                        <a:pt x="13" y="2928"/>
                      </a:cubicBezTo>
                      <a:cubicBezTo>
                        <a:pt x="13" y="2920"/>
                        <a:pt x="13" y="2911"/>
                        <a:pt x="12" y="2902"/>
                      </a:cubicBezTo>
                      <a:cubicBezTo>
                        <a:pt x="12" y="2920"/>
                        <a:pt x="12" y="2932"/>
                        <a:pt x="12" y="2940"/>
                      </a:cubicBezTo>
                      <a:cubicBezTo>
                        <a:pt x="12" y="2942"/>
                        <a:pt x="12" y="2944"/>
                        <a:pt x="12" y="2946"/>
                      </a:cubicBezTo>
                      <a:cubicBezTo>
                        <a:pt x="12" y="2946"/>
                        <a:pt x="12" y="2947"/>
                        <a:pt x="12" y="2947"/>
                      </a:cubicBezTo>
                      <a:cubicBezTo>
                        <a:pt x="12" y="2948"/>
                        <a:pt x="12" y="2948"/>
                        <a:pt x="12" y="2948"/>
                      </a:cubicBezTo>
                      <a:cubicBezTo>
                        <a:pt x="12" y="2949"/>
                        <a:pt x="12" y="2949"/>
                        <a:pt x="12" y="2950"/>
                      </a:cubicBezTo>
                      <a:cubicBezTo>
                        <a:pt x="13" y="2950"/>
                        <a:pt x="12" y="2950"/>
                        <a:pt x="12" y="2950"/>
                      </a:cubicBezTo>
                      <a:cubicBezTo>
                        <a:pt x="11" y="2950"/>
                        <a:pt x="11" y="2950"/>
                        <a:pt x="11" y="2950"/>
                      </a:cubicBezTo>
                      <a:cubicBezTo>
                        <a:pt x="11" y="2950"/>
                        <a:pt x="11" y="2950"/>
                        <a:pt x="11" y="2951"/>
                      </a:cubicBezTo>
                      <a:cubicBezTo>
                        <a:pt x="11" y="2951"/>
                        <a:pt x="12" y="2951"/>
                        <a:pt x="13" y="2951"/>
                      </a:cubicBezTo>
                      <a:cubicBezTo>
                        <a:pt x="13" y="2951"/>
                        <a:pt x="14" y="2951"/>
                        <a:pt x="15" y="2951"/>
                      </a:cubicBezTo>
                      <a:cubicBezTo>
                        <a:pt x="16" y="2951"/>
                        <a:pt x="18" y="2951"/>
                        <a:pt x="20" y="2951"/>
                      </a:cubicBezTo>
                      <a:cubicBezTo>
                        <a:pt x="17" y="2951"/>
                        <a:pt x="13" y="2951"/>
                        <a:pt x="11" y="2951"/>
                      </a:cubicBezTo>
                      <a:cubicBezTo>
                        <a:pt x="10" y="2939"/>
                        <a:pt x="10" y="2929"/>
                        <a:pt x="10" y="2920"/>
                      </a:cubicBezTo>
                      <a:cubicBezTo>
                        <a:pt x="10" y="2911"/>
                        <a:pt x="11" y="2903"/>
                        <a:pt x="11" y="2897"/>
                      </a:cubicBezTo>
                      <a:cubicBezTo>
                        <a:pt x="11" y="2883"/>
                        <a:pt x="11" y="2874"/>
                        <a:pt x="11" y="2865"/>
                      </a:cubicBezTo>
                      <a:cubicBezTo>
                        <a:pt x="12" y="2846"/>
                        <a:pt x="13" y="2824"/>
                        <a:pt x="13" y="2760"/>
                      </a:cubicBezTo>
                      <a:cubicBezTo>
                        <a:pt x="13" y="2777"/>
                        <a:pt x="12" y="2805"/>
                        <a:pt x="12" y="2805"/>
                      </a:cubicBezTo>
                      <a:cubicBezTo>
                        <a:pt x="12" y="2805"/>
                        <a:pt x="12" y="2803"/>
                        <a:pt x="12" y="2796"/>
                      </a:cubicBezTo>
                      <a:cubicBezTo>
                        <a:pt x="12" y="2769"/>
                        <a:pt x="12" y="2734"/>
                        <a:pt x="13" y="2718"/>
                      </a:cubicBezTo>
                      <a:cubicBezTo>
                        <a:pt x="13" y="2687"/>
                        <a:pt x="13" y="2678"/>
                        <a:pt x="12" y="2678"/>
                      </a:cubicBezTo>
                      <a:cubicBezTo>
                        <a:pt x="12" y="2678"/>
                        <a:pt x="12" y="2684"/>
                        <a:pt x="12" y="2690"/>
                      </a:cubicBezTo>
                      <a:cubicBezTo>
                        <a:pt x="12" y="2696"/>
                        <a:pt x="12" y="2701"/>
                        <a:pt x="11" y="2701"/>
                      </a:cubicBezTo>
                      <a:cubicBezTo>
                        <a:pt x="11" y="2701"/>
                        <a:pt x="11" y="2699"/>
                        <a:pt x="11" y="2692"/>
                      </a:cubicBezTo>
                      <a:cubicBezTo>
                        <a:pt x="12" y="2660"/>
                        <a:pt x="11" y="2646"/>
                        <a:pt x="10" y="2605"/>
                      </a:cubicBezTo>
                      <a:cubicBezTo>
                        <a:pt x="11" y="2605"/>
                        <a:pt x="11" y="2605"/>
                        <a:pt x="11" y="2605"/>
                      </a:cubicBezTo>
                      <a:cubicBezTo>
                        <a:pt x="12" y="2499"/>
                        <a:pt x="9" y="2577"/>
                        <a:pt x="10" y="2481"/>
                      </a:cubicBezTo>
                      <a:cubicBezTo>
                        <a:pt x="11" y="2521"/>
                        <a:pt x="11" y="2521"/>
                        <a:pt x="11" y="2521"/>
                      </a:cubicBezTo>
                      <a:cubicBezTo>
                        <a:pt x="11" y="2472"/>
                        <a:pt x="11" y="2472"/>
                        <a:pt x="11" y="2472"/>
                      </a:cubicBezTo>
                      <a:cubicBezTo>
                        <a:pt x="12" y="2482"/>
                        <a:pt x="12" y="2482"/>
                        <a:pt x="12" y="2482"/>
                      </a:cubicBezTo>
                      <a:cubicBezTo>
                        <a:pt x="11" y="2428"/>
                        <a:pt x="12" y="2411"/>
                        <a:pt x="12" y="2357"/>
                      </a:cubicBezTo>
                      <a:cubicBezTo>
                        <a:pt x="12" y="2360"/>
                        <a:pt x="12" y="2361"/>
                        <a:pt x="11" y="2361"/>
                      </a:cubicBezTo>
                      <a:cubicBezTo>
                        <a:pt x="11" y="2361"/>
                        <a:pt x="10" y="2341"/>
                        <a:pt x="10" y="2303"/>
                      </a:cubicBezTo>
                      <a:cubicBezTo>
                        <a:pt x="10" y="2293"/>
                        <a:pt x="10" y="2291"/>
                        <a:pt x="11" y="2291"/>
                      </a:cubicBezTo>
                      <a:cubicBezTo>
                        <a:pt x="11" y="2291"/>
                        <a:pt x="11" y="2291"/>
                        <a:pt x="11" y="2291"/>
                      </a:cubicBezTo>
                      <a:cubicBezTo>
                        <a:pt x="11" y="2292"/>
                        <a:pt x="11" y="2292"/>
                        <a:pt x="11" y="2292"/>
                      </a:cubicBezTo>
                      <a:cubicBezTo>
                        <a:pt x="11" y="2292"/>
                        <a:pt x="11" y="2287"/>
                        <a:pt x="11" y="2254"/>
                      </a:cubicBezTo>
                      <a:cubicBezTo>
                        <a:pt x="11" y="2270"/>
                        <a:pt x="12" y="2286"/>
                        <a:pt x="11" y="2315"/>
                      </a:cubicBezTo>
                      <a:cubicBezTo>
                        <a:pt x="12" y="2318"/>
                        <a:pt x="12" y="2330"/>
                        <a:pt x="12" y="2333"/>
                      </a:cubicBezTo>
                      <a:cubicBezTo>
                        <a:pt x="13" y="2298"/>
                        <a:pt x="12" y="2246"/>
                        <a:pt x="12" y="2222"/>
                      </a:cubicBezTo>
                      <a:cubicBezTo>
                        <a:pt x="12" y="2231"/>
                        <a:pt x="12" y="2242"/>
                        <a:pt x="12" y="2248"/>
                      </a:cubicBezTo>
                      <a:cubicBezTo>
                        <a:pt x="11" y="2151"/>
                        <a:pt x="11" y="2151"/>
                        <a:pt x="11" y="2151"/>
                      </a:cubicBezTo>
                      <a:cubicBezTo>
                        <a:pt x="11" y="2146"/>
                        <a:pt x="11" y="2144"/>
                        <a:pt x="11" y="2144"/>
                      </a:cubicBezTo>
                      <a:cubicBezTo>
                        <a:pt x="11" y="2144"/>
                        <a:pt x="12" y="2152"/>
                        <a:pt x="12" y="2160"/>
                      </a:cubicBezTo>
                      <a:cubicBezTo>
                        <a:pt x="12" y="2140"/>
                        <a:pt x="11" y="2127"/>
                        <a:pt x="11" y="2098"/>
                      </a:cubicBezTo>
                      <a:cubicBezTo>
                        <a:pt x="12" y="2105"/>
                        <a:pt x="13" y="2104"/>
                        <a:pt x="13" y="2142"/>
                      </a:cubicBezTo>
                      <a:cubicBezTo>
                        <a:pt x="12" y="2052"/>
                        <a:pt x="12" y="2052"/>
                        <a:pt x="12" y="2052"/>
                      </a:cubicBezTo>
                      <a:cubicBezTo>
                        <a:pt x="12" y="2047"/>
                        <a:pt x="13" y="2015"/>
                        <a:pt x="13" y="2015"/>
                      </a:cubicBezTo>
                      <a:cubicBezTo>
                        <a:pt x="13" y="2015"/>
                        <a:pt x="13" y="2015"/>
                        <a:pt x="13" y="2017"/>
                      </a:cubicBezTo>
                      <a:cubicBezTo>
                        <a:pt x="14" y="1966"/>
                        <a:pt x="12" y="1891"/>
                        <a:pt x="12" y="1823"/>
                      </a:cubicBezTo>
                      <a:cubicBezTo>
                        <a:pt x="12" y="1820"/>
                        <a:pt x="12" y="1813"/>
                        <a:pt x="12" y="1798"/>
                      </a:cubicBezTo>
                      <a:cubicBezTo>
                        <a:pt x="12" y="1735"/>
                        <a:pt x="13" y="1678"/>
                        <a:pt x="12" y="1603"/>
                      </a:cubicBezTo>
                      <a:cubicBezTo>
                        <a:pt x="14" y="1560"/>
                        <a:pt x="14" y="1560"/>
                        <a:pt x="14" y="1560"/>
                      </a:cubicBezTo>
                      <a:cubicBezTo>
                        <a:pt x="13" y="1547"/>
                        <a:pt x="13" y="1542"/>
                        <a:pt x="13" y="1542"/>
                      </a:cubicBezTo>
                      <a:cubicBezTo>
                        <a:pt x="13" y="1542"/>
                        <a:pt x="13" y="1547"/>
                        <a:pt x="13" y="1551"/>
                      </a:cubicBezTo>
                      <a:cubicBezTo>
                        <a:pt x="12" y="1556"/>
                        <a:pt x="12" y="1560"/>
                        <a:pt x="12" y="1560"/>
                      </a:cubicBezTo>
                      <a:cubicBezTo>
                        <a:pt x="12" y="1560"/>
                        <a:pt x="11" y="1551"/>
                        <a:pt x="11" y="1519"/>
                      </a:cubicBezTo>
                      <a:cubicBezTo>
                        <a:pt x="11" y="1481"/>
                        <a:pt x="11" y="1477"/>
                        <a:pt x="12" y="1477"/>
                      </a:cubicBezTo>
                      <a:cubicBezTo>
                        <a:pt x="12" y="1477"/>
                        <a:pt x="12" y="1477"/>
                        <a:pt x="12" y="1477"/>
                      </a:cubicBezTo>
                      <a:cubicBezTo>
                        <a:pt x="12" y="1477"/>
                        <a:pt x="12" y="1477"/>
                        <a:pt x="12" y="1477"/>
                      </a:cubicBezTo>
                      <a:cubicBezTo>
                        <a:pt x="13" y="1477"/>
                        <a:pt x="13" y="1476"/>
                        <a:pt x="13" y="1469"/>
                      </a:cubicBezTo>
                      <a:cubicBezTo>
                        <a:pt x="12" y="1434"/>
                        <a:pt x="11" y="1374"/>
                        <a:pt x="12" y="1310"/>
                      </a:cubicBezTo>
                      <a:cubicBezTo>
                        <a:pt x="12" y="1331"/>
                        <a:pt x="12" y="1348"/>
                        <a:pt x="12" y="1367"/>
                      </a:cubicBezTo>
                      <a:cubicBezTo>
                        <a:pt x="13" y="1319"/>
                        <a:pt x="13" y="1319"/>
                        <a:pt x="13" y="1319"/>
                      </a:cubicBezTo>
                      <a:cubicBezTo>
                        <a:pt x="14" y="1360"/>
                        <a:pt x="14" y="1394"/>
                        <a:pt x="14" y="1394"/>
                      </a:cubicBezTo>
                      <a:cubicBezTo>
                        <a:pt x="14" y="1394"/>
                        <a:pt x="14" y="1388"/>
                        <a:pt x="15" y="1374"/>
                      </a:cubicBezTo>
                      <a:cubicBezTo>
                        <a:pt x="12" y="1367"/>
                        <a:pt x="14" y="1184"/>
                        <a:pt x="12" y="1178"/>
                      </a:cubicBezTo>
                      <a:cubicBezTo>
                        <a:pt x="12" y="1145"/>
                        <a:pt x="12" y="1145"/>
                        <a:pt x="12" y="1145"/>
                      </a:cubicBezTo>
                      <a:cubicBezTo>
                        <a:pt x="12" y="1155"/>
                        <a:pt x="12" y="1156"/>
                        <a:pt x="12" y="1165"/>
                      </a:cubicBezTo>
                      <a:cubicBezTo>
                        <a:pt x="14" y="1103"/>
                        <a:pt x="10" y="1119"/>
                        <a:pt x="11" y="1038"/>
                      </a:cubicBezTo>
                      <a:cubicBezTo>
                        <a:pt x="11" y="1018"/>
                        <a:pt x="11" y="1002"/>
                        <a:pt x="11" y="1002"/>
                      </a:cubicBezTo>
                      <a:cubicBezTo>
                        <a:pt x="12" y="1002"/>
                        <a:pt x="12" y="1004"/>
                        <a:pt x="12" y="1010"/>
                      </a:cubicBezTo>
                      <a:cubicBezTo>
                        <a:pt x="11" y="947"/>
                        <a:pt x="11" y="947"/>
                        <a:pt x="11" y="947"/>
                      </a:cubicBezTo>
                      <a:cubicBezTo>
                        <a:pt x="11" y="939"/>
                        <a:pt x="11" y="935"/>
                        <a:pt x="11" y="935"/>
                      </a:cubicBezTo>
                      <a:cubicBezTo>
                        <a:pt x="11" y="935"/>
                        <a:pt x="11" y="938"/>
                        <a:pt x="12" y="943"/>
                      </a:cubicBezTo>
                      <a:cubicBezTo>
                        <a:pt x="11" y="856"/>
                        <a:pt x="11" y="856"/>
                        <a:pt x="11" y="856"/>
                      </a:cubicBezTo>
                      <a:cubicBezTo>
                        <a:pt x="11" y="856"/>
                        <a:pt x="11" y="856"/>
                        <a:pt x="11" y="856"/>
                      </a:cubicBezTo>
                      <a:cubicBezTo>
                        <a:pt x="11" y="843"/>
                        <a:pt x="10" y="812"/>
                        <a:pt x="10" y="797"/>
                      </a:cubicBezTo>
                      <a:cubicBezTo>
                        <a:pt x="10" y="791"/>
                        <a:pt x="10" y="788"/>
                        <a:pt x="10" y="788"/>
                      </a:cubicBezTo>
                      <a:cubicBezTo>
                        <a:pt x="10" y="788"/>
                        <a:pt x="10" y="792"/>
                        <a:pt x="10" y="796"/>
                      </a:cubicBezTo>
                      <a:cubicBezTo>
                        <a:pt x="10" y="800"/>
                        <a:pt x="11" y="803"/>
                        <a:pt x="11" y="803"/>
                      </a:cubicBezTo>
                      <a:cubicBezTo>
                        <a:pt x="11" y="803"/>
                        <a:pt x="11" y="803"/>
                        <a:pt x="11" y="803"/>
                      </a:cubicBezTo>
                      <a:cubicBezTo>
                        <a:pt x="10" y="750"/>
                        <a:pt x="10" y="750"/>
                        <a:pt x="10" y="750"/>
                      </a:cubicBezTo>
                      <a:cubicBezTo>
                        <a:pt x="10" y="746"/>
                        <a:pt x="10" y="744"/>
                        <a:pt x="10" y="744"/>
                      </a:cubicBezTo>
                      <a:cubicBezTo>
                        <a:pt x="11" y="744"/>
                        <a:pt x="11" y="779"/>
                        <a:pt x="11" y="809"/>
                      </a:cubicBezTo>
                      <a:cubicBezTo>
                        <a:pt x="14" y="759"/>
                        <a:pt x="11" y="765"/>
                        <a:pt x="12" y="658"/>
                      </a:cubicBezTo>
                      <a:cubicBezTo>
                        <a:pt x="13" y="708"/>
                        <a:pt x="13" y="708"/>
                        <a:pt x="13" y="708"/>
                      </a:cubicBezTo>
                      <a:cubicBezTo>
                        <a:pt x="14" y="676"/>
                        <a:pt x="14" y="637"/>
                        <a:pt x="14" y="580"/>
                      </a:cubicBezTo>
                      <a:cubicBezTo>
                        <a:pt x="14" y="591"/>
                        <a:pt x="13" y="654"/>
                        <a:pt x="12" y="654"/>
                      </a:cubicBezTo>
                      <a:cubicBezTo>
                        <a:pt x="12" y="654"/>
                        <a:pt x="12" y="649"/>
                        <a:pt x="11" y="636"/>
                      </a:cubicBezTo>
                      <a:cubicBezTo>
                        <a:pt x="12" y="620"/>
                        <a:pt x="12" y="599"/>
                        <a:pt x="11" y="568"/>
                      </a:cubicBezTo>
                      <a:cubicBezTo>
                        <a:pt x="12" y="567"/>
                        <a:pt x="12" y="560"/>
                        <a:pt x="12" y="548"/>
                      </a:cubicBezTo>
                      <a:cubicBezTo>
                        <a:pt x="12" y="535"/>
                        <a:pt x="12" y="518"/>
                        <a:pt x="12" y="499"/>
                      </a:cubicBezTo>
                      <a:cubicBezTo>
                        <a:pt x="13" y="502"/>
                        <a:pt x="13" y="502"/>
                        <a:pt x="13" y="502"/>
                      </a:cubicBezTo>
                      <a:cubicBezTo>
                        <a:pt x="13" y="461"/>
                        <a:pt x="12" y="464"/>
                        <a:pt x="12" y="440"/>
                      </a:cubicBezTo>
                      <a:cubicBezTo>
                        <a:pt x="12" y="394"/>
                        <a:pt x="13" y="385"/>
                        <a:pt x="13" y="374"/>
                      </a:cubicBezTo>
                      <a:cubicBezTo>
                        <a:pt x="14" y="356"/>
                        <a:pt x="13" y="350"/>
                        <a:pt x="13" y="350"/>
                      </a:cubicBezTo>
                      <a:cubicBezTo>
                        <a:pt x="13" y="350"/>
                        <a:pt x="13" y="355"/>
                        <a:pt x="13" y="360"/>
                      </a:cubicBezTo>
                      <a:cubicBezTo>
                        <a:pt x="13" y="365"/>
                        <a:pt x="12" y="370"/>
                        <a:pt x="12" y="370"/>
                      </a:cubicBezTo>
                      <a:cubicBezTo>
                        <a:pt x="12" y="370"/>
                        <a:pt x="12" y="363"/>
                        <a:pt x="12" y="338"/>
                      </a:cubicBezTo>
                      <a:cubicBezTo>
                        <a:pt x="12" y="278"/>
                        <a:pt x="12" y="235"/>
                        <a:pt x="11" y="162"/>
                      </a:cubicBezTo>
                      <a:cubicBezTo>
                        <a:pt x="11" y="149"/>
                        <a:pt x="11" y="145"/>
                        <a:pt x="11" y="145"/>
                      </a:cubicBezTo>
                      <a:cubicBezTo>
                        <a:pt x="11" y="145"/>
                        <a:pt x="11" y="148"/>
                        <a:pt x="12" y="151"/>
                      </a:cubicBezTo>
                      <a:cubicBezTo>
                        <a:pt x="12" y="154"/>
                        <a:pt x="12" y="157"/>
                        <a:pt x="12" y="157"/>
                      </a:cubicBezTo>
                      <a:cubicBezTo>
                        <a:pt x="12" y="157"/>
                        <a:pt x="12" y="157"/>
                        <a:pt x="12" y="154"/>
                      </a:cubicBezTo>
                      <a:cubicBezTo>
                        <a:pt x="11" y="117"/>
                        <a:pt x="11" y="117"/>
                        <a:pt x="11" y="117"/>
                      </a:cubicBezTo>
                      <a:cubicBezTo>
                        <a:pt x="11" y="112"/>
                        <a:pt x="11" y="110"/>
                        <a:pt x="11" y="110"/>
                      </a:cubicBezTo>
                      <a:cubicBezTo>
                        <a:pt x="11" y="110"/>
                        <a:pt x="11" y="111"/>
                        <a:pt x="11" y="112"/>
                      </a:cubicBezTo>
                      <a:cubicBezTo>
                        <a:pt x="11" y="80"/>
                        <a:pt x="10" y="109"/>
                        <a:pt x="10" y="59"/>
                      </a:cubicBezTo>
                      <a:cubicBezTo>
                        <a:pt x="10" y="57"/>
                        <a:pt x="9" y="50"/>
                        <a:pt x="10" y="41"/>
                      </a:cubicBezTo>
                      <a:cubicBezTo>
                        <a:pt x="10" y="36"/>
                        <a:pt x="10" y="31"/>
                        <a:pt x="10" y="25"/>
                      </a:cubicBezTo>
                      <a:cubicBezTo>
                        <a:pt x="10" y="21"/>
                        <a:pt x="10" y="15"/>
                        <a:pt x="10" y="10"/>
                      </a:cubicBezTo>
                      <a:cubicBezTo>
                        <a:pt x="17" y="10"/>
                        <a:pt x="25" y="10"/>
                        <a:pt x="34" y="10"/>
                      </a:cubicBezTo>
                      <a:cubicBezTo>
                        <a:pt x="43" y="10"/>
                        <a:pt x="53" y="10"/>
                        <a:pt x="62" y="11"/>
                      </a:cubicBezTo>
                      <a:cubicBezTo>
                        <a:pt x="68" y="11"/>
                        <a:pt x="74" y="11"/>
                        <a:pt x="80" y="11"/>
                      </a:cubicBezTo>
                      <a:cubicBezTo>
                        <a:pt x="93" y="11"/>
                        <a:pt x="107" y="10"/>
                        <a:pt x="119" y="10"/>
                      </a:cubicBezTo>
                      <a:cubicBezTo>
                        <a:pt x="134" y="10"/>
                        <a:pt x="111" y="11"/>
                        <a:pt x="116" y="11"/>
                      </a:cubicBezTo>
                      <a:cubicBezTo>
                        <a:pt x="201" y="10"/>
                        <a:pt x="189" y="11"/>
                        <a:pt x="258" y="9"/>
                      </a:cubicBezTo>
                      <a:cubicBezTo>
                        <a:pt x="318" y="10"/>
                        <a:pt x="318" y="10"/>
                        <a:pt x="318" y="10"/>
                      </a:cubicBezTo>
                      <a:cubicBezTo>
                        <a:pt x="274" y="9"/>
                        <a:pt x="330" y="8"/>
                        <a:pt x="378" y="7"/>
                      </a:cubicBezTo>
                      <a:cubicBezTo>
                        <a:pt x="363" y="7"/>
                        <a:pt x="350" y="6"/>
                        <a:pt x="341" y="6"/>
                      </a:cubicBezTo>
                      <a:cubicBezTo>
                        <a:pt x="419" y="5"/>
                        <a:pt x="419" y="5"/>
                        <a:pt x="419" y="5"/>
                      </a:cubicBezTo>
                      <a:cubicBezTo>
                        <a:pt x="428" y="6"/>
                        <a:pt x="420" y="6"/>
                        <a:pt x="407" y="6"/>
                      </a:cubicBezTo>
                      <a:cubicBezTo>
                        <a:pt x="413" y="6"/>
                        <a:pt x="418" y="6"/>
                        <a:pt x="422" y="6"/>
                      </a:cubicBezTo>
                      <a:cubicBezTo>
                        <a:pt x="450" y="7"/>
                        <a:pt x="435" y="7"/>
                        <a:pt x="415" y="8"/>
                      </a:cubicBezTo>
                      <a:cubicBezTo>
                        <a:pt x="406" y="8"/>
                        <a:pt x="396" y="8"/>
                        <a:pt x="387" y="7"/>
                      </a:cubicBezTo>
                      <a:cubicBezTo>
                        <a:pt x="387" y="7"/>
                        <a:pt x="387" y="7"/>
                        <a:pt x="387" y="7"/>
                      </a:cubicBezTo>
                      <a:cubicBezTo>
                        <a:pt x="387" y="7"/>
                        <a:pt x="387" y="7"/>
                        <a:pt x="387" y="7"/>
                      </a:cubicBezTo>
                      <a:cubicBezTo>
                        <a:pt x="368" y="8"/>
                        <a:pt x="350" y="9"/>
                        <a:pt x="354" y="10"/>
                      </a:cubicBezTo>
                      <a:cubicBezTo>
                        <a:pt x="354" y="10"/>
                        <a:pt x="354" y="10"/>
                        <a:pt x="354" y="10"/>
                      </a:cubicBezTo>
                      <a:cubicBezTo>
                        <a:pt x="354" y="10"/>
                        <a:pt x="354" y="10"/>
                        <a:pt x="354" y="10"/>
                      </a:cubicBezTo>
                      <a:cubicBezTo>
                        <a:pt x="359" y="10"/>
                        <a:pt x="369" y="9"/>
                        <a:pt x="379" y="9"/>
                      </a:cubicBezTo>
                      <a:cubicBezTo>
                        <a:pt x="374" y="10"/>
                        <a:pt x="371" y="10"/>
                        <a:pt x="374" y="10"/>
                      </a:cubicBezTo>
                      <a:cubicBezTo>
                        <a:pt x="374" y="10"/>
                        <a:pt x="375" y="10"/>
                        <a:pt x="375" y="10"/>
                      </a:cubicBezTo>
                      <a:cubicBezTo>
                        <a:pt x="379" y="10"/>
                        <a:pt x="387" y="10"/>
                        <a:pt x="397" y="9"/>
                      </a:cubicBezTo>
                      <a:cubicBezTo>
                        <a:pt x="415" y="11"/>
                        <a:pt x="415" y="11"/>
                        <a:pt x="415" y="11"/>
                      </a:cubicBezTo>
                      <a:cubicBezTo>
                        <a:pt x="419" y="10"/>
                        <a:pt x="419" y="10"/>
                        <a:pt x="419" y="10"/>
                      </a:cubicBezTo>
                      <a:cubicBezTo>
                        <a:pt x="521" y="11"/>
                        <a:pt x="521" y="11"/>
                        <a:pt x="521" y="11"/>
                      </a:cubicBezTo>
                      <a:cubicBezTo>
                        <a:pt x="594" y="10"/>
                        <a:pt x="657" y="8"/>
                        <a:pt x="773" y="7"/>
                      </a:cubicBezTo>
                      <a:cubicBezTo>
                        <a:pt x="744" y="8"/>
                        <a:pt x="766" y="9"/>
                        <a:pt x="765" y="10"/>
                      </a:cubicBezTo>
                      <a:cubicBezTo>
                        <a:pt x="757" y="10"/>
                        <a:pt x="746" y="9"/>
                        <a:pt x="735" y="9"/>
                      </a:cubicBezTo>
                      <a:cubicBezTo>
                        <a:pt x="720" y="9"/>
                        <a:pt x="703" y="10"/>
                        <a:pt x="685" y="10"/>
                      </a:cubicBezTo>
                      <a:cubicBezTo>
                        <a:pt x="667" y="10"/>
                        <a:pt x="648" y="10"/>
                        <a:pt x="628" y="10"/>
                      </a:cubicBezTo>
                      <a:cubicBezTo>
                        <a:pt x="624" y="10"/>
                        <a:pt x="620" y="10"/>
                        <a:pt x="615" y="10"/>
                      </a:cubicBezTo>
                      <a:cubicBezTo>
                        <a:pt x="647" y="10"/>
                        <a:pt x="640" y="11"/>
                        <a:pt x="632" y="11"/>
                      </a:cubicBezTo>
                      <a:cubicBezTo>
                        <a:pt x="739" y="10"/>
                        <a:pt x="739" y="10"/>
                        <a:pt x="739" y="10"/>
                      </a:cubicBezTo>
                      <a:cubicBezTo>
                        <a:pt x="736" y="11"/>
                        <a:pt x="761" y="11"/>
                        <a:pt x="789" y="11"/>
                      </a:cubicBezTo>
                      <a:cubicBezTo>
                        <a:pt x="768" y="9"/>
                        <a:pt x="869" y="10"/>
                        <a:pt x="912" y="9"/>
                      </a:cubicBezTo>
                      <a:cubicBezTo>
                        <a:pt x="915" y="10"/>
                        <a:pt x="907" y="10"/>
                        <a:pt x="866" y="10"/>
                      </a:cubicBezTo>
                      <a:cubicBezTo>
                        <a:pt x="862" y="10"/>
                        <a:pt x="857" y="10"/>
                        <a:pt x="852" y="10"/>
                      </a:cubicBezTo>
                      <a:cubicBezTo>
                        <a:pt x="862" y="11"/>
                        <a:pt x="870" y="11"/>
                        <a:pt x="878" y="11"/>
                      </a:cubicBezTo>
                      <a:cubicBezTo>
                        <a:pt x="894" y="11"/>
                        <a:pt x="907" y="10"/>
                        <a:pt x="920" y="10"/>
                      </a:cubicBezTo>
                      <a:cubicBezTo>
                        <a:pt x="933" y="10"/>
                        <a:pt x="946" y="9"/>
                        <a:pt x="962" y="9"/>
                      </a:cubicBezTo>
                      <a:cubicBezTo>
                        <a:pt x="969" y="9"/>
                        <a:pt x="976" y="9"/>
                        <a:pt x="985" y="9"/>
                      </a:cubicBezTo>
                      <a:cubicBezTo>
                        <a:pt x="984" y="9"/>
                        <a:pt x="983" y="9"/>
                        <a:pt x="982" y="9"/>
                      </a:cubicBezTo>
                      <a:cubicBezTo>
                        <a:pt x="980" y="9"/>
                        <a:pt x="979" y="9"/>
                        <a:pt x="977" y="9"/>
                      </a:cubicBezTo>
                      <a:cubicBezTo>
                        <a:pt x="976" y="9"/>
                        <a:pt x="975" y="9"/>
                        <a:pt x="973" y="9"/>
                      </a:cubicBezTo>
                      <a:cubicBezTo>
                        <a:pt x="967" y="9"/>
                        <a:pt x="963" y="9"/>
                        <a:pt x="960" y="10"/>
                      </a:cubicBezTo>
                      <a:cubicBezTo>
                        <a:pt x="970" y="9"/>
                        <a:pt x="984" y="9"/>
                        <a:pt x="999" y="9"/>
                      </a:cubicBezTo>
                      <a:cubicBezTo>
                        <a:pt x="1029" y="9"/>
                        <a:pt x="1058" y="10"/>
                        <a:pt x="1046" y="10"/>
                      </a:cubicBezTo>
                      <a:cubicBezTo>
                        <a:pt x="1034" y="10"/>
                        <a:pt x="1034" y="10"/>
                        <a:pt x="1034" y="10"/>
                      </a:cubicBezTo>
                      <a:cubicBezTo>
                        <a:pt x="1052" y="10"/>
                        <a:pt x="1074" y="10"/>
                        <a:pt x="1097" y="10"/>
                      </a:cubicBezTo>
                      <a:cubicBezTo>
                        <a:pt x="1186" y="10"/>
                        <a:pt x="1298" y="10"/>
                        <a:pt x="1308" y="8"/>
                      </a:cubicBezTo>
                      <a:cubicBezTo>
                        <a:pt x="1309" y="9"/>
                        <a:pt x="1297" y="10"/>
                        <a:pt x="1292" y="11"/>
                      </a:cubicBezTo>
                      <a:cubicBezTo>
                        <a:pt x="1445" y="5"/>
                        <a:pt x="1445" y="5"/>
                        <a:pt x="1445" y="5"/>
                      </a:cubicBezTo>
                      <a:cubicBezTo>
                        <a:pt x="1432" y="7"/>
                        <a:pt x="1483" y="10"/>
                        <a:pt x="1412" y="11"/>
                      </a:cubicBezTo>
                      <a:cubicBezTo>
                        <a:pt x="1424" y="11"/>
                        <a:pt x="1437" y="11"/>
                        <a:pt x="1453" y="11"/>
                      </a:cubicBezTo>
                      <a:cubicBezTo>
                        <a:pt x="1466" y="11"/>
                        <a:pt x="1482" y="11"/>
                        <a:pt x="1501" y="11"/>
                      </a:cubicBezTo>
                      <a:cubicBezTo>
                        <a:pt x="1487" y="11"/>
                        <a:pt x="1466" y="9"/>
                        <a:pt x="1485" y="9"/>
                      </a:cubicBezTo>
                      <a:cubicBezTo>
                        <a:pt x="1537" y="10"/>
                        <a:pt x="1522" y="9"/>
                        <a:pt x="1584" y="11"/>
                      </a:cubicBezTo>
                      <a:cubicBezTo>
                        <a:pt x="1568" y="10"/>
                        <a:pt x="1589" y="8"/>
                        <a:pt x="1620" y="8"/>
                      </a:cubicBezTo>
                      <a:cubicBezTo>
                        <a:pt x="1621" y="8"/>
                        <a:pt x="1621" y="8"/>
                        <a:pt x="1622" y="8"/>
                      </a:cubicBezTo>
                      <a:cubicBezTo>
                        <a:pt x="1617" y="9"/>
                        <a:pt x="1624" y="10"/>
                        <a:pt x="1614" y="11"/>
                      </a:cubicBezTo>
                      <a:cubicBezTo>
                        <a:pt x="1691" y="9"/>
                        <a:pt x="1691" y="9"/>
                        <a:pt x="1691" y="9"/>
                      </a:cubicBezTo>
                      <a:cubicBezTo>
                        <a:pt x="1677" y="9"/>
                        <a:pt x="1693" y="10"/>
                        <a:pt x="1710" y="11"/>
                      </a:cubicBezTo>
                      <a:cubicBezTo>
                        <a:pt x="1707" y="11"/>
                        <a:pt x="1714" y="11"/>
                        <a:pt x="1726" y="11"/>
                      </a:cubicBezTo>
                      <a:cubicBezTo>
                        <a:pt x="1734" y="11"/>
                        <a:pt x="1743" y="11"/>
                        <a:pt x="1753" y="11"/>
                      </a:cubicBezTo>
                      <a:cubicBezTo>
                        <a:pt x="1763" y="11"/>
                        <a:pt x="1774" y="11"/>
                        <a:pt x="1783" y="11"/>
                      </a:cubicBezTo>
                      <a:cubicBezTo>
                        <a:pt x="1791" y="11"/>
                        <a:pt x="1798" y="11"/>
                        <a:pt x="1803" y="11"/>
                      </a:cubicBezTo>
                      <a:cubicBezTo>
                        <a:pt x="1768" y="10"/>
                        <a:pt x="1768" y="10"/>
                        <a:pt x="1768" y="10"/>
                      </a:cubicBezTo>
                      <a:cubicBezTo>
                        <a:pt x="1772" y="10"/>
                        <a:pt x="1776" y="10"/>
                        <a:pt x="1780" y="10"/>
                      </a:cubicBezTo>
                      <a:cubicBezTo>
                        <a:pt x="1820" y="10"/>
                        <a:pt x="1841" y="10"/>
                        <a:pt x="1862" y="9"/>
                      </a:cubicBezTo>
                      <a:cubicBezTo>
                        <a:pt x="1884" y="8"/>
                        <a:pt x="1906" y="7"/>
                        <a:pt x="1947" y="7"/>
                      </a:cubicBezTo>
                      <a:cubicBezTo>
                        <a:pt x="1949" y="7"/>
                        <a:pt x="1950" y="7"/>
                        <a:pt x="1952" y="7"/>
                      </a:cubicBezTo>
                      <a:cubicBezTo>
                        <a:pt x="1941" y="8"/>
                        <a:pt x="1924" y="10"/>
                        <a:pt x="1971" y="10"/>
                      </a:cubicBezTo>
                      <a:cubicBezTo>
                        <a:pt x="1993" y="9"/>
                        <a:pt x="2066" y="5"/>
                        <a:pt x="2148" y="4"/>
                      </a:cubicBezTo>
                      <a:cubicBezTo>
                        <a:pt x="2164" y="5"/>
                        <a:pt x="2164" y="5"/>
                        <a:pt x="2164" y="5"/>
                      </a:cubicBezTo>
                      <a:cubicBezTo>
                        <a:pt x="2226" y="4"/>
                        <a:pt x="2226" y="4"/>
                        <a:pt x="2226" y="4"/>
                      </a:cubicBezTo>
                      <a:cubicBezTo>
                        <a:pt x="2187" y="6"/>
                        <a:pt x="2078" y="9"/>
                        <a:pt x="2018" y="11"/>
                      </a:cubicBezTo>
                      <a:cubicBezTo>
                        <a:pt x="2050" y="11"/>
                        <a:pt x="2032" y="11"/>
                        <a:pt x="2067" y="11"/>
                      </a:cubicBezTo>
                      <a:cubicBezTo>
                        <a:pt x="2071" y="11"/>
                        <a:pt x="2075" y="11"/>
                        <a:pt x="2080" y="11"/>
                      </a:cubicBezTo>
                      <a:cubicBezTo>
                        <a:pt x="2098" y="12"/>
                        <a:pt x="2051" y="12"/>
                        <a:pt x="2036" y="12"/>
                      </a:cubicBezTo>
                      <a:cubicBezTo>
                        <a:pt x="2157" y="13"/>
                        <a:pt x="2157" y="13"/>
                        <a:pt x="2157" y="13"/>
                      </a:cubicBezTo>
                      <a:cubicBezTo>
                        <a:pt x="2152" y="11"/>
                        <a:pt x="2250" y="11"/>
                        <a:pt x="2246" y="10"/>
                      </a:cubicBezTo>
                      <a:cubicBezTo>
                        <a:pt x="2114" y="12"/>
                        <a:pt x="2114" y="12"/>
                        <a:pt x="2114" y="12"/>
                      </a:cubicBezTo>
                      <a:cubicBezTo>
                        <a:pt x="2109" y="10"/>
                        <a:pt x="2183" y="8"/>
                        <a:pt x="2264" y="8"/>
                      </a:cubicBezTo>
                      <a:cubicBezTo>
                        <a:pt x="2268" y="8"/>
                        <a:pt x="2272" y="8"/>
                        <a:pt x="2276" y="8"/>
                      </a:cubicBezTo>
                      <a:cubicBezTo>
                        <a:pt x="2298" y="9"/>
                        <a:pt x="2260" y="11"/>
                        <a:pt x="2261" y="11"/>
                      </a:cubicBezTo>
                      <a:cubicBezTo>
                        <a:pt x="2270" y="11"/>
                        <a:pt x="2312" y="10"/>
                        <a:pt x="2335" y="10"/>
                      </a:cubicBezTo>
                      <a:cubicBezTo>
                        <a:pt x="2343" y="10"/>
                        <a:pt x="2349" y="10"/>
                        <a:pt x="2351" y="10"/>
                      </a:cubicBezTo>
                      <a:cubicBezTo>
                        <a:pt x="2314" y="11"/>
                        <a:pt x="2314" y="11"/>
                        <a:pt x="2314" y="11"/>
                      </a:cubicBezTo>
                      <a:cubicBezTo>
                        <a:pt x="2319" y="11"/>
                        <a:pt x="2324" y="11"/>
                        <a:pt x="2329" y="11"/>
                      </a:cubicBezTo>
                      <a:cubicBezTo>
                        <a:pt x="2344" y="11"/>
                        <a:pt x="2357" y="11"/>
                        <a:pt x="2371" y="11"/>
                      </a:cubicBezTo>
                      <a:cubicBezTo>
                        <a:pt x="2385" y="11"/>
                        <a:pt x="2399" y="10"/>
                        <a:pt x="2415" y="10"/>
                      </a:cubicBezTo>
                      <a:cubicBezTo>
                        <a:pt x="2426" y="10"/>
                        <a:pt x="2437" y="10"/>
                        <a:pt x="2450" y="11"/>
                      </a:cubicBezTo>
                      <a:cubicBezTo>
                        <a:pt x="2466" y="11"/>
                        <a:pt x="2495" y="12"/>
                        <a:pt x="2507" y="12"/>
                      </a:cubicBezTo>
                      <a:cubicBezTo>
                        <a:pt x="2510" y="12"/>
                        <a:pt x="2512" y="12"/>
                        <a:pt x="2513" y="12"/>
                      </a:cubicBezTo>
                      <a:cubicBezTo>
                        <a:pt x="2480" y="10"/>
                        <a:pt x="2474" y="5"/>
                        <a:pt x="2496" y="4"/>
                      </a:cubicBezTo>
                      <a:cubicBezTo>
                        <a:pt x="2503" y="4"/>
                        <a:pt x="2600" y="6"/>
                        <a:pt x="2622" y="6"/>
                      </a:cubicBezTo>
                      <a:cubicBezTo>
                        <a:pt x="2655" y="8"/>
                        <a:pt x="2573" y="9"/>
                        <a:pt x="2601" y="10"/>
                      </a:cubicBezTo>
                      <a:cubicBezTo>
                        <a:pt x="2601" y="10"/>
                        <a:pt x="2601" y="10"/>
                        <a:pt x="2601" y="10"/>
                      </a:cubicBezTo>
                      <a:cubicBezTo>
                        <a:pt x="2601" y="10"/>
                        <a:pt x="2601" y="10"/>
                        <a:pt x="2601" y="10"/>
                      </a:cubicBezTo>
                      <a:cubicBezTo>
                        <a:pt x="2602" y="10"/>
                        <a:pt x="2620" y="9"/>
                        <a:pt x="2628" y="9"/>
                      </a:cubicBezTo>
                      <a:cubicBezTo>
                        <a:pt x="2647" y="10"/>
                        <a:pt x="2624" y="10"/>
                        <a:pt x="2654" y="10"/>
                      </a:cubicBezTo>
                      <a:cubicBezTo>
                        <a:pt x="2657" y="10"/>
                        <a:pt x="2661" y="10"/>
                        <a:pt x="2665" y="10"/>
                      </a:cubicBezTo>
                      <a:cubicBezTo>
                        <a:pt x="2668" y="10"/>
                        <a:pt x="2682" y="10"/>
                        <a:pt x="2695" y="10"/>
                      </a:cubicBezTo>
                      <a:cubicBezTo>
                        <a:pt x="2699" y="10"/>
                        <a:pt x="2702" y="10"/>
                        <a:pt x="2705" y="10"/>
                      </a:cubicBezTo>
                      <a:cubicBezTo>
                        <a:pt x="2708" y="10"/>
                        <a:pt x="2711" y="10"/>
                        <a:pt x="2713" y="10"/>
                      </a:cubicBezTo>
                      <a:cubicBezTo>
                        <a:pt x="2717" y="10"/>
                        <a:pt x="2712" y="10"/>
                        <a:pt x="2686" y="9"/>
                      </a:cubicBezTo>
                      <a:cubicBezTo>
                        <a:pt x="2696" y="9"/>
                        <a:pt x="2704" y="9"/>
                        <a:pt x="2711" y="9"/>
                      </a:cubicBezTo>
                      <a:cubicBezTo>
                        <a:pt x="2722" y="9"/>
                        <a:pt x="2730" y="9"/>
                        <a:pt x="2740" y="9"/>
                      </a:cubicBezTo>
                      <a:cubicBezTo>
                        <a:pt x="2750" y="9"/>
                        <a:pt x="2761" y="9"/>
                        <a:pt x="2779" y="9"/>
                      </a:cubicBezTo>
                      <a:cubicBezTo>
                        <a:pt x="2781" y="9"/>
                        <a:pt x="2783" y="9"/>
                        <a:pt x="2785" y="9"/>
                      </a:cubicBezTo>
                      <a:cubicBezTo>
                        <a:pt x="2769" y="8"/>
                        <a:pt x="2832" y="6"/>
                        <a:pt x="2876" y="6"/>
                      </a:cubicBezTo>
                      <a:cubicBezTo>
                        <a:pt x="2874" y="6"/>
                        <a:pt x="2884" y="7"/>
                        <a:pt x="2888" y="7"/>
                      </a:cubicBezTo>
                      <a:cubicBezTo>
                        <a:pt x="2912" y="7"/>
                        <a:pt x="2932" y="7"/>
                        <a:pt x="2951" y="7"/>
                      </a:cubicBezTo>
                      <a:cubicBezTo>
                        <a:pt x="2951" y="63"/>
                        <a:pt x="2950" y="106"/>
                        <a:pt x="2950" y="169"/>
                      </a:cubicBezTo>
                      <a:cubicBezTo>
                        <a:pt x="2950" y="175"/>
                        <a:pt x="2950" y="204"/>
                        <a:pt x="2949" y="204"/>
                      </a:cubicBezTo>
                      <a:cubicBezTo>
                        <a:pt x="2949" y="204"/>
                        <a:pt x="2949" y="203"/>
                        <a:pt x="2949" y="200"/>
                      </a:cubicBezTo>
                      <a:cubicBezTo>
                        <a:pt x="2949" y="212"/>
                        <a:pt x="2950" y="223"/>
                        <a:pt x="2950" y="249"/>
                      </a:cubicBezTo>
                      <a:cubicBezTo>
                        <a:pt x="2949" y="259"/>
                        <a:pt x="2949" y="263"/>
                        <a:pt x="2949" y="263"/>
                      </a:cubicBezTo>
                      <a:cubicBezTo>
                        <a:pt x="2949" y="263"/>
                        <a:pt x="2949" y="252"/>
                        <a:pt x="2949" y="242"/>
                      </a:cubicBezTo>
                      <a:cubicBezTo>
                        <a:pt x="2949" y="232"/>
                        <a:pt x="2949" y="221"/>
                        <a:pt x="2948" y="221"/>
                      </a:cubicBezTo>
                      <a:cubicBezTo>
                        <a:pt x="2948" y="221"/>
                        <a:pt x="2948" y="224"/>
                        <a:pt x="2948" y="230"/>
                      </a:cubicBezTo>
                      <a:cubicBezTo>
                        <a:pt x="2949" y="233"/>
                        <a:pt x="2949" y="297"/>
                        <a:pt x="2950" y="334"/>
                      </a:cubicBezTo>
                      <a:cubicBezTo>
                        <a:pt x="2951" y="323"/>
                        <a:pt x="2950" y="248"/>
                        <a:pt x="2949" y="211"/>
                      </a:cubicBezTo>
                      <a:cubicBezTo>
                        <a:pt x="2949" y="211"/>
                        <a:pt x="2949" y="211"/>
                        <a:pt x="2949" y="211"/>
                      </a:cubicBezTo>
                      <a:cubicBezTo>
                        <a:pt x="2950" y="211"/>
                        <a:pt x="2950" y="215"/>
                        <a:pt x="2951" y="223"/>
                      </a:cubicBezTo>
                      <a:cubicBezTo>
                        <a:pt x="2951" y="230"/>
                        <a:pt x="2951" y="241"/>
                        <a:pt x="2952" y="254"/>
                      </a:cubicBezTo>
                      <a:cubicBezTo>
                        <a:pt x="2952" y="282"/>
                        <a:pt x="2953" y="320"/>
                        <a:pt x="2954" y="364"/>
                      </a:cubicBezTo>
                      <a:cubicBezTo>
                        <a:pt x="2954" y="400"/>
                        <a:pt x="2953" y="407"/>
                        <a:pt x="2953" y="407"/>
                      </a:cubicBezTo>
                      <a:cubicBezTo>
                        <a:pt x="2953" y="407"/>
                        <a:pt x="2953" y="407"/>
                        <a:pt x="2953" y="406"/>
                      </a:cubicBezTo>
                      <a:cubicBezTo>
                        <a:pt x="2953" y="405"/>
                        <a:pt x="2953" y="404"/>
                        <a:pt x="2953" y="404"/>
                      </a:cubicBezTo>
                      <a:cubicBezTo>
                        <a:pt x="2953" y="404"/>
                        <a:pt x="2953" y="405"/>
                        <a:pt x="2953" y="407"/>
                      </a:cubicBezTo>
                      <a:cubicBezTo>
                        <a:pt x="2952" y="539"/>
                        <a:pt x="2956" y="520"/>
                        <a:pt x="2954" y="629"/>
                      </a:cubicBezTo>
                      <a:cubicBezTo>
                        <a:pt x="2954" y="645"/>
                        <a:pt x="2954" y="650"/>
                        <a:pt x="2953" y="650"/>
                      </a:cubicBezTo>
                      <a:cubicBezTo>
                        <a:pt x="2953" y="650"/>
                        <a:pt x="2953" y="647"/>
                        <a:pt x="2952" y="644"/>
                      </a:cubicBezTo>
                      <a:cubicBezTo>
                        <a:pt x="2952" y="642"/>
                        <a:pt x="2952" y="639"/>
                        <a:pt x="2952" y="639"/>
                      </a:cubicBezTo>
                      <a:cubicBezTo>
                        <a:pt x="2952" y="639"/>
                        <a:pt x="2952" y="640"/>
                        <a:pt x="2951" y="641"/>
                      </a:cubicBezTo>
                      <a:cubicBezTo>
                        <a:pt x="2951" y="584"/>
                        <a:pt x="2952" y="553"/>
                        <a:pt x="2952" y="514"/>
                      </a:cubicBezTo>
                      <a:cubicBezTo>
                        <a:pt x="2952" y="562"/>
                        <a:pt x="2952" y="562"/>
                        <a:pt x="2952" y="562"/>
                      </a:cubicBezTo>
                      <a:cubicBezTo>
                        <a:pt x="2951" y="544"/>
                        <a:pt x="2951" y="505"/>
                        <a:pt x="2951" y="485"/>
                      </a:cubicBezTo>
                      <a:cubicBezTo>
                        <a:pt x="2950" y="521"/>
                        <a:pt x="2951" y="708"/>
                        <a:pt x="2950" y="810"/>
                      </a:cubicBezTo>
                      <a:cubicBezTo>
                        <a:pt x="2950" y="825"/>
                        <a:pt x="2951" y="848"/>
                        <a:pt x="2951" y="848"/>
                      </a:cubicBezTo>
                      <a:cubicBezTo>
                        <a:pt x="2951" y="848"/>
                        <a:pt x="2951" y="847"/>
                        <a:pt x="2951" y="844"/>
                      </a:cubicBezTo>
                      <a:cubicBezTo>
                        <a:pt x="2951" y="812"/>
                        <a:pt x="2951" y="812"/>
                        <a:pt x="2951" y="812"/>
                      </a:cubicBezTo>
                      <a:cubicBezTo>
                        <a:pt x="2951" y="808"/>
                        <a:pt x="2951" y="806"/>
                        <a:pt x="2952" y="806"/>
                      </a:cubicBezTo>
                      <a:cubicBezTo>
                        <a:pt x="2952" y="806"/>
                        <a:pt x="2952" y="815"/>
                        <a:pt x="2952" y="824"/>
                      </a:cubicBezTo>
                      <a:cubicBezTo>
                        <a:pt x="2952" y="834"/>
                        <a:pt x="2952" y="843"/>
                        <a:pt x="2953" y="843"/>
                      </a:cubicBezTo>
                      <a:cubicBezTo>
                        <a:pt x="2953" y="843"/>
                        <a:pt x="2953" y="840"/>
                        <a:pt x="2953" y="832"/>
                      </a:cubicBezTo>
                      <a:cubicBezTo>
                        <a:pt x="2953" y="875"/>
                        <a:pt x="2954" y="924"/>
                        <a:pt x="2954" y="985"/>
                      </a:cubicBezTo>
                      <a:cubicBezTo>
                        <a:pt x="2953" y="995"/>
                        <a:pt x="2953" y="995"/>
                        <a:pt x="2953" y="995"/>
                      </a:cubicBezTo>
                      <a:cubicBezTo>
                        <a:pt x="2953" y="990"/>
                        <a:pt x="2953" y="955"/>
                        <a:pt x="2953" y="939"/>
                      </a:cubicBezTo>
                      <a:cubicBezTo>
                        <a:pt x="2954" y="965"/>
                        <a:pt x="2951" y="1033"/>
                        <a:pt x="2953" y="1060"/>
                      </a:cubicBezTo>
                      <a:cubicBezTo>
                        <a:pt x="2954" y="1018"/>
                        <a:pt x="2954" y="1018"/>
                        <a:pt x="2954" y="1018"/>
                      </a:cubicBezTo>
                      <a:cubicBezTo>
                        <a:pt x="2954" y="1061"/>
                        <a:pt x="2956" y="1115"/>
                        <a:pt x="2955" y="1169"/>
                      </a:cubicBezTo>
                      <a:cubicBezTo>
                        <a:pt x="2957" y="1144"/>
                        <a:pt x="2955" y="1156"/>
                        <a:pt x="2957" y="1118"/>
                      </a:cubicBezTo>
                      <a:cubicBezTo>
                        <a:pt x="2956" y="1121"/>
                        <a:pt x="2956" y="1122"/>
                        <a:pt x="2956" y="1122"/>
                      </a:cubicBezTo>
                      <a:cubicBezTo>
                        <a:pt x="2956" y="1122"/>
                        <a:pt x="2956" y="1097"/>
                        <a:pt x="2956" y="1073"/>
                      </a:cubicBezTo>
                      <a:cubicBezTo>
                        <a:pt x="2956" y="1048"/>
                        <a:pt x="2956" y="1023"/>
                        <a:pt x="2955" y="1023"/>
                      </a:cubicBezTo>
                      <a:cubicBezTo>
                        <a:pt x="2955" y="1023"/>
                        <a:pt x="2955" y="1024"/>
                        <a:pt x="2955" y="1027"/>
                      </a:cubicBezTo>
                      <a:cubicBezTo>
                        <a:pt x="2956" y="991"/>
                        <a:pt x="2956" y="962"/>
                        <a:pt x="2957" y="914"/>
                      </a:cubicBezTo>
                      <a:cubicBezTo>
                        <a:pt x="2957" y="914"/>
                        <a:pt x="2957" y="918"/>
                        <a:pt x="2956" y="918"/>
                      </a:cubicBezTo>
                      <a:cubicBezTo>
                        <a:pt x="2956" y="918"/>
                        <a:pt x="2956" y="912"/>
                        <a:pt x="2956" y="887"/>
                      </a:cubicBezTo>
                      <a:cubicBezTo>
                        <a:pt x="2956" y="885"/>
                        <a:pt x="2956" y="880"/>
                        <a:pt x="2956" y="877"/>
                      </a:cubicBezTo>
                      <a:cubicBezTo>
                        <a:pt x="2956" y="875"/>
                        <a:pt x="2956" y="875"/>
                        <a:pt x="2956" y="874"/>
                      </a:cubicBezTo>
                      <a:cubicBezTo>
                        <a:pt x="2956" y="875"/>
                        <a:pt x="2956" y="875"/>
                        <a:pt x="2956" y="876"/>
                      </a:cubicBezTo>
                      <a:cubicBezTo>
                        <a:pt x="2956" y="875"/>
                        <a:pt x="2956" y="875"/>
                        <a:pt x="2956" y="875"/>
                      </a:cubicBezTo>
                      <a:cubicBezTo>
                        <a:pt x="2956" y="875"/>
                        <a:pt x="2956" y="875"/>
                        <a:pt x="2956" y="877"/>
                      </a:cubicBezTo>
                      <a:cubicBezTo>
                        <a:pt x="2956" y="888"/>
                        <a:pt x="2956" y="897"/>
                        <a:pt x="2955" y="900"/>
                      </a:cubicBezTo>
                      <a:cubicBezTo>
                        <a:pt x="2954" y="878"/>
                        <a:pt x="2954" y="806"/>
                        <a:pt x="2954" y="781"/>
                      </a:cubicBezTo>
                      <a:cubicBezTo>
                        <a:pt x="2954" y="774"/>
                        <a:pt x="2954" y="771"/>
                        <a:pt x="2954" y="771"/>
                      </a:cubicBezTo>
                      <a:cubicBezTo>
                        <a:pt x="2954" y="771"/>
                        <a:pt x="2954" y="774"/>
                        <a:pt x="2954" y="776"/>
                      </a:cubicBezTo>
                      <a:cubicBezTo>
                        <a:pt x="2954" y="779"/>
                        <a:pt x="2955" y="781"/>
                        <a:pt x="2955" y="781"/>
                      </a:cubicBezTo>
                      <a:cubicBezTo>
                        <a:pt x="2955" y="781"/>
                        <a:pt x="2955" y="780"/>
                        <a:pt x="2955" y="778"/>
                      </a:cubicBezTo>
                      <a:cubicBezTo>
                        <a:pt x="2954" y="741"/>
                        <a:pt x="2954" y="741"/>
                        <a:pt x="2954" y="741"/>
                      </a:cubicBezTo>
                      <a:cubicBezTo>
                        <a:pt x="2955" y="739"/>
                        <a:pt x="2955" y="706"/>
                        <a:pt x="2956" y="706"/>
                      </a:cubicBezTo>
                      <a:cubicBezTo>
                        <a:pt x="2956" y="706"/>
                        <a:pt x="2956" y="713"/>
                        <a:pt x="2956" y="733"/>
                      </a:cubicBezTo>
                      <a:cubicBezTo>
                        <a:pt x="2956" y="676"/>
                        <a:pt x="2956" y="676"/>
                        <a:pt x="2956" y="676"/>
                      </a:cubicBezTo>
                      <a:cubicBezTo>
                        <a:pt x="2957" y="643"/>
                        <a:pt x="2957" y="597"/>
                        <a:pt x="2957" y="568"/>
                      </a:cubicBezTo>
                      <a:cubicBezTo>
                        <a:pt x="2957" y="547"/>
                        <a:pt x="2956" y="517"/>
                        <a:pt x="2956" y="517"/>
                      </a:cubicBezTo>
                      <a:cubicBezTo>
                        <a:pt x="2956" y="517"/>
                        <a:pt x="2956" y="519"/>
                        <a:pt x="2956" y="524"/>
                      </a:cubicBezTo>
                      <a:cubicBezTo>
                        <a:pt x="2956" y="434"/>
                        <a:pt x="2956" y="434"/>
                        <a:pt x="2956" y="434"/>
                      </a:cubicBezTo>
                      <a:cubicBezTo>
                        <a:pt x="2956" y="433"/>
                        <a:pt x="2956" y="433"/>
                        <a:pt x="2956" y="433"/>
                      </a:cubicBezTo>
                      <a:cubicBezTo>
                        <a:pt x="2956" y="345"/>
                        <a:pt x="2954" y="252"/>
                        <a:pt x="2956" y="151"/>
                      </a:cubicBezTo>
                      <a:cubicBezTo>
                        <a:pt x="2956" y="121"/>
                        <a:pt x="2956" y="90"/>
                        <a:pt x="2956" y="41"/>
                      </a:cubicBezTo>
                      <a:cubicBezTo>
                        <a:pt x="2957" y="31"/>
                        <a:pt x="2957" y="31"/>
                        <a:pt x="2957" y="31"/>
                      </a:cubicBezTo>
                      <a:cubicBezTo>
                        <a:pt x="2957" y="23"/>
                        <a:pt x="2957" y="12"/>
                        <a:pt x="2957" y="1"/>
                      </a:cubicBezTo>
                      <a:cubicBezTo>
                        <a:pt x="2935" y="1"/>
                        <a:pt x="2910" y="1"/>
                        <a:pt x="2888" y="1"/>
                      </a:cubicBezTo>
                      <a:cubicBezTo>
                        <a:pt x="2882" y="1"/>
                        <a:pt x="2876" y="1"/>
                        <a:pt x="2871" y="1"/>
                      </a:cubicBezTo>
                      <a:cubicBezTo>
                        <a:pt x="2859" y="1"/>
                        <a:pt x="2849" y="1"/>
                        <a:pt x="2844" y="1"/>
                      </a:cubicBezTo>
                      <a:cubicBezTo>
                        <a:pt x="2827" y="0"/>
                        <a:pt x="2793" y="0"/>
                        <a:pt x="2754"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2" name="Freeform 299"/>
              <p:cNvSpPr>
                <a:spLocks/>
              </p:cNvSpPr>
              <p:nvPr/>
            </p:nvSpPr>
            <p:spPr bwMode="auto">
              <a:xfrm>
                <a:off x="3336925" y="288926"/>
                <a:ext cx="23812" cy="0"/>
              </a:xfrm>
              <a:custGeom>
                <a:avLst/>
                <a:gdLst>
                  <a:gd name="T0" fmla="*/ 6 w 12"/>
                  <a:gd name="T1" fmla="*/ 6 w 12"/>
                  <a:gd name="T2" fmla="*/ 12 w 12"/>
                  <a:gd name="T3" fmla="*/ 6 w 12"/>
                  <a:gd name="T4" fmla="*/ 6 w 12"/>
                </a:gdLst>
                <a:ahLst/>
                <a:cxnLst>
                  <a:cxn ang="0">
                    <a:pos x="T0" y="0"/>
                  </a:cxn>
                  <a:cxn ang="0">
                    <a:pos x="T1" y="0"/>
                  </a:cxn>
                  <a:cxn ang="0">
                    <a:pos x="T2" y="0"/>
                  </a:cxn>
                  <a:cxn ang="0">
                    <a:pos x="T3" y="0"/>
                  </a:cxn>
                  <a:cxn ang="0">
                    <a:pos x="T4" y="0"/>
                  </a:cxn>
                </a:cxnLst>
                <a:rect l="0" t="0" r="r" b="b"/>
                <a:pathLst>
                  <a:path w="12">
                    <a:moveTo>
                      <a:pt x="6" y="0"/>
                    </a:moveTo>
                    <a:cubicBezTo>
                      <a:pt x="6" y="0"/>
                      <a:pt x="6" y="0"/>
                      <a:pt x="6" y="0"/>
                    </a:cubicBezTo>
                    <a:cubicBezTo>
                      <a:pt x="0" y="0"/>
                      <a:pt x="0" y="0"/>
                      <a:pt x="12" y="0"/>
                    </a:cubicBezTo>
                    <a:cubicBezTo>
                      <a:pt x="8" y="0"/>
                      <a:pt x="7" y="0"/>
                      <a:pt x="6" y="0"/>
                    </a:cubicBezTo>
                    <a:cubicBezTo>
                      <a:pt x="6" y="0"/>
                      <a:pt x="6" y="0"/>
                      <a:pt x="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300"/>
              <p:cNvSpPr>
                <a:spLocks/>
              </p:cNvSpPr>
              <p:nvPr/>
            </p:nvSpPr>
            <p:spPr bwMode="auto">
              <a:xfrm>
                <a:off x="2628900" y="4105276"/>
                <a:ext cx="1587" cy="11113"/>
              </a:xfrm>
              <a:custGeom>
                <a:avLst/>
                <a:gdLst>
                  <a:gd name="T0" fmla="*/ 1 w 1"/>
                  <a:gd name="T1" fmla="*/ 0 h 5"/>
                  <a:gd name="T2" fmla="*/ 0 w 1"/>
                  <a:gd name="T3" fmla="*/ 2 h 5"/>
                  <a:gd name="T4" fmla="*/ 1 w 1"/>
                  <a:gd name="T5" fmla="*/ 5 h 5"/>
                  <a:gd name="T6" fmla="*/ 1 w 1"/>
                  <a:gd name="T7" fmla="*/ 0 h 5"/>
                </a:gdLst>
                <a:ahLst/>
                <a:cxnLst>
                  <a:cxn ang="0">
                    <a:pos x="T0" y="T1"/>
                  </a:cxn>
                  <a:cxn ang="0">
                    <a:pos x="T2" y="T3"/>
                  </a:cxn>
                  <a:cxn ang="0">
                    <a:pos x="T4" y="T5"/>
                  </a:cxn>
                  <a:cxn ang="0">
                    <a:pos x="T6" y="T7"/>
                  </a:cxn>
                </a:cxnLst>
                <a:rect l="0" t="0" r="r" b="b"/>
                <a:pathLst>
                  <a:path w="1" h="5">
                    <a:moveTo>
                      <a:pt x="1" y="0"/>
                    </a:moveTo>
                    <a:cubicBezTo>
                      <a:pt x="0" y="2"/>
                      <a:pt x="0" y="2"/>
                      <a:pt x="0" y="2"/>
                    </a:cubicBezTo>
                    <a:cubicBezTo>
                      <a:pt x="1" y="4"/>
                      <a:pt x="1" y="4"/>
                      <a:pt x="1" y="5"/>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301"/>
              <p:cNvSpPr>
                <a:spLocks/>
              </p:cNvSpPr>
              <p:nvPr/>
            </p:nvSpPr>
            <p:spPr bwMode="auto">
              <a:xfrm>
                <a:off x="8081962" y="288926"/>
                <a:ext cx="57150" cy="3175"/>
              </a:xfrm>
              <a:custGeom>
                <a:avLst/>
                <a:gdLst>
                  <a:gd name="T0" fmla="*/ 1 w 27"/>
                  <a:gd name="T1" fmla="*/ 0 h 1"/>
                  <a:gd name="T2" fmla="*/ 1 w 27"/>
                  <a:gd name="T3" fmla="*/ 0 h 1"/>
                  <a:gd name="T4" fmla="*/ 27 w 27"/>
                  <a:gd name="T5" fmla="*/ 1 h 1"/>
                  <a:gd name="T6" fmla="*/ 1 w 27"/>
                  <a:gd name="T7" fmla="*/ 0 h 1"/>
                  <a:gd name="T8" fmla="*/ 1 w 27"/>
                  <a:gd name="T9" fmla="*/ 0 h 1"/>
                </a:gdLst>
                <a:ahLst/>
                <a:cxnLst>
                  <a:cxn ang="0">
                    <a:pos x="T0" y="T1"/>
                  </a:cxn>
                  <a:cxn ang="0">
                    <a:pos x="T2" y="T3"/>
                  </a:cxn>
                  <a:cxn ang="0">
                    <a:pos x="T4" y="T5"/>
                  </a:cxn>
                  <a:cxn ang="0">
                    <a:pos x="T6" y="T7"/>
                  </a:cxn>
                  <a:cxn ang="0">
                    <a:pos x="T8" y="T9"/>
                  </a:cxn>
                </a:cxnLst>
                <a:rect l="0" t="0" r="r" b="b"/>
                <a:pathLst>
                  <a:path w="27" h="1">
                    <a:moveTo>
                      <a:pt x="1" y="0"/>
                    </a:moveTo>
                    <a:cubicBezTo>
                      <a:pt x="1" y="0"/>
                      <a:pt x="1" y="0"/>
                      <a:pt x="1" y="0"/>
                    </a:cubicBezTo>
                    <a:cubicBezTo>
                      <a:pt x="0" y="1"/>
                      <a:pt x="7" y="1"/>
                      <a:pt x="27" y="1"/>
                    </a:cubicBezTo>
                    <a:cubicBezTo>
                      <a:pt x="14" y="1"/>
                      <a:pt x="6" y="0"/>
                      <a:pt x="1" y="0"/>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302"/>
              <p:cNvSpPr>
                <a:spLocks noEditPoints="1"/>
              </p:cNvSpPr>
              <p:nvPr/>
            </p:nvSpPr>
            <p:spPr bwMode="auto">
              <a:xfrm>
                <a:off x="8831262" y="2381251"/>
                <a:ext cx="3175" cy="88900"/>
              </a:xfrm>
              <a:custGeom>
                <a:avLst/>
                <a:gdLst>
                  <a:gd name="T0" fmla="*/ 1 w 1"/>
                  <a:gd name="T1" fmla="*/ 37 h 42"/>
                  <a:gd name="T2" fmla="*/ 1 w 1"/>
                  <a:gd name="T3" fmla="*/ 42 h 42"/>
                  <a:gd name="T4" fmla="*/ 1 w 1"/>
                  <a:gd name="T5" fmla="*/ 37 h 42"/>
                  <a:gd name="T6" fmla="*/ 1 w 1"/>
                  <a:gd name="T7" fmla="*/ 0 h 42"/>
                  <a:gd name="T8" fmla="*/ 0 w 1"/>
                  <a:gd name="T9" fmla="*/ 38 h 42"/>
                  <a:gd name="T10" fmla="*/ 1 w 1"/>
                  <a:gd name="T11" fmla="*/ 34 h 42"/>
                  <a:gd name="T12" fmla="*/ 1 w 1"/>
                  <a:gd name="T13" fmla="*/ 37 h 42"/>
                  <a:gd name="T14" fmla="*/ 1 w 1"/>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2">
                    <a:moveTo>
                      <a:pt x="1" y="37"/>
                    </a:moveTo>
                    <a:cubicBezTo>
                      <a:pt x="1" y="42"/>
                      <a:pt x="1" y="42"/>
                      <a:pt x="1" y="42"/>
                    </a:cubicBezTo>
                    <a:cubicBezTo>
                      <a:pt x="1" y="40"/>
                      <a:pt x="1" y="38"/>
                      <a:pt x="1" y="37"/>
                    </a:cubicBezTo>
                    <a:moveTo>
                      <a:pt x="1" y="0"/>
                    </a:moveTo>
                    <a:cubicBezTo>
                      <a:pt x="1" y="20"/>
                      <a:pt x="0" y="27"/>
                      <a:pt x="0" y="38"/>
                    </a:cubicBezTo>
                    <a:cubicBezTo>
                      <a:pt x="0" y="37"/>
                      <a:pt x="1" y="34"/>
                      <a:pt x="1" y="34"/>
                    </a:cubicBezTo>
                    <a:cubicBezTo>
                      <a:pt x="1" y="34"/>
                      <a:pt x="1" y="35"/>
                      <a:pt x="1" y="37"/>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303"/>
              <p:cNvSpPr>
                <a:spLocks/>
              </p:cNvSpPr>
              <p:nvPr/>
            </p:nvSpPr>
            <p:spPr bwMode="auto">
              <a:xfrm>
                <a:off x="8821737" y="3209926"/>
                <a:ext cx="0" cy="66675"/>
              </a:xfrm>
              <a:custGeom>
                <a:avLst/>
                <a:gdLst>
                  <a:gd name="T0" fmla="*/ 0 h 32"/>
                  <a:gd name="T1" fmla="*/ 13 h 32"/>
                  <a:gd name="T2" fmla="*/ 32 h 32"/>
                  <a:gd name="T3" fmla="*/ 30 h 32"/>
                  <a:gd name="T4" fmla="*/ 0 h 32"/>
                </a:gdLst>
                <a:ahLst/>
                <a:cxnLst>
                  <a:cxn ang="0">
                    <a:pos x="0" y="T0"/>
                  </a:cxn>
                  <a:cxn ang="0">
                    <a:pos x="0" y="T1"/>
                  </a:cxn>
                  <a:cxn ang="0">
                    <a:pos x="0" y="T2"/>
                  </a:cxn>
                  <a:cxn ang="0">
                    <a:pos x="0" y="T3"/>
                  </a:cxn>
                  <a:cxn ang="0">
                    <a:pos x="0" y="T4"/>
                  </a:cxn>
                </a:cxnLst>
                <a:rect l="0" t="0" r="r" b="b"/>
                <a:pathLst>
                  <a:path h="32">
                    <a:moveTo>
                      <a:pt x="0" y="0"/>
                    </a:moveTo>
                    <a:cubicBezTo>
                      <a:pt x="0" y="0"/>
                      <a:pt x="0" y="4"/>
                      <a:pt x="0" y="13"/>
                    </a:cubicBezTo>
                    <a:cubicBezTo>
                      <a:pt x="0" y="19"/>
                      <a:pt x="0" y="26"/>
                      <a:pt x="0" y="32"/>
                    </a:cubicBezTo>
                    <a:cubicBezTo>
                      <a:pt x="0" y="30"/>
                      <a:pt x="0" y="30"/>
                      <a:pt x="0" y="30"/>
                    </a:cubicBezTo>
                    <a:cubicBezTo>
                      <a:pt x="0" y="13"/>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304"/>
              <p:cNvSpPr>
                <a:spLocks/>
              </p:cNvSpPr>
              <p:nvPr/>
            </p:nvSpPr>
            <p:spPr bwMode="auto">
              <a:xfrm>
                <a:off x="8824912" y="2552701"/>
                <a:ext cx="3175" cy="123825"/>
              </a:xfrm>
              <a:custGeom>
                <a:avLst/>
                <a:gdLst>
                  <a:gd name="T0" fmla="*/ 1 w 1"/>
                  <a:gd name="T1" fmla="*/ 0 h 59"/>
                  <a:gd name="T2" fmla="*/ 0 w 1"/>
                  <a:gd name="T3" fmla="*/ 59 h 59"/>
                  <a:gd name="T4" fmla="*/ 0 w 1"/>
                  <a:gd name="T5" fmla="*/ 54 h 59"/>
                  <a:gd name="T6" fmla="*/ 1 w 1"/>
                  <a:gd name="T7" fmla="*/ 55 h 59"/>
                  <a:gd name="T8" fmla="*/ 1 w 1"/>
                  <a:gd name="T9" fmla="*/ 0 h 59"/>
                </a:gdLst>
                <a:ahLst/>
                <a:cxnLst>
                  <a:cxn ang="0">
                    <a:pos x="T0" y="T1"/>
                  </a:cxn>
                  <a:cxn ang="0">
                    <a:pos x="T2" y="T3"/>
                  </a:cxn>
                  <a:cxn ang="0">
                    <a:pos x="T4" y="T5"/>
                  </a:cxn>
                  <a:cxn ang="0">
                    <a:pos x="T6" y="T7"/>
                  </a:cxn>
                  <a:cxn ang="0">
                    <a:pos x="T8" y="T9"/>
                  </a:cxn>
                </a:cxnLst>
                <a:rect l="0" t="0" r="r" b="b"/>
                <a:pathLst>
                  <a:path w="1" h="59">
                    <a:moveTo>
                      <a:pt x="1" y="0"/>
                    </a:moveTo>
                    <a:cubicBezTo>
                      <a:pt x="0" y="3"/>
                      <a:pt x="0" y="29"/>
                      <a:pt x="0" y="59"/>
                    </a:cubicBezTo>
                    <a:cubicBezTo>
                      <a:pt x="0" y="57"/>
                      <a:pt x="0" y="55"/>
                      <a:pt x="0" y="54"/>
                    </a:cubicBezTo>
                    <a:cubicBezTo>
                      <a:pt x="0" y="55"/>
                      <a:pt x="1" y="55"/>
                      <a:pt x="1" y="55"/>
                    </a:cubicBezTo>
                    <a:cubicBezTo>
                      <a:pt x="1" y="55"/>
                      <a:pt x="1" y="27"/>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305"/>
              <p:cNvSpPr>
                <a:spLocks/>
              </p:cNvSpPr>
              <p:nvPr/>
            </p:nvSpPr>
            <p:spPr bwMode="auto">
              <a:xfrm>
                <a:off x="8824912" y="2690813"/>
                <a:ext cx="3175" cy="57150"/>
              </a:xfrm>
              <a:custGeom>
                <a:avLst/>
                <a:gdLst>
                  <a:gd name="T0" fmla="*/ 0 w 1"/>
                  <a:gd name="T1" fmla="*/ 0 h 27"/>
                  <a:gd name="T2" fmla="*/ 0 w 1"/>
                  <a:gd name="T3" fmla="*/ 27 h 27"/>
                  <a:gd name="T4" fmla="*/ 0 w 1"/>
                  <a:gd name="T5" fmla="*/ 27 h 27"/>
                  <a:gd name="T6" fmla="*/ 0 w 1"/>
                  <a:gd name="T7" fmla="*/ 0 h 27"/>
                </a:gdLst>
                <a:ahLst/>
                <a:cxnLst>
                  <a:cxn ang="0">
                    <a:pos x="T0" y="T1"/>
                  </a:cxn>
                  <a:cxn ang="0">
                    <a:pos x="T2" y="T3"/>
                  </a:cxn>
                  <a:cxn ang="0">
                    <a:pos x="T4" y="T5"/>
                  </a:cxn>
                  <a:cxn ang="0">
                    <a:pos x="T6" y="T7"/>
                  </a:cxn>
                </a:cxnLst>
                <a:rect l="0" t="0" r="r" b="b"/>
                <a:pathLst>
                  <a:path w="1" h="27">
                    <a:moveTo>
                      <a:pt x="0" y="0"/>
                    </a:moveTo>
                    <a:cubicBezTo>
                      <a:pt x="0" y="9"/>
                      <a:pt x="0" y="18"/>
                      <a:pt x="0" y="27"/>
                    </a:cubicBezTo>
                    <a:cubicBezTo>
                      <a:pt x="0" y="27"/>
                      <a:pt x="0" y="27"/>
                      <a:pt x="0" y="27"/>
                    </a:cubicBezTo>
                    <a:cubicBezTo>
                      <a:pt x="1" y="27"/>
                      <a:pt x="0" y="14"/>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306"/>
              <p:cNvSpPr>
                <a:spLocks/>
              </p:cNvSpPr>
              <p:nvPr/>
            </p:nvSpPr>
            <p:spPr bwMode="auto">
              <a:xfrm>
                <a:off x="8831262" y="1855788"/>
                <a:ext cx="3175" cy="96838"/>
              </a:xfrm>
              <a:custGeom>
                <a:avLst/>
                <a:gdLst>
                  <a:gd name="T0" fmla="*/ 0 w 1"/>
                  <a:gd name="T1" fmla="*/ 0 h 46"/>
                  <a:gd name="T2" fmla="*/ 0 w 1"/>
                  <a:gd name="T3" fmla="*/ 28 h 46"/>
                  <a:gd name="T4" fmla="*/ 0 w 1"/>
                  <a:gd name="T5" fmla="*/ 44 h 46"/>
                  <a:gd name="T6" fmla="*/ 1 w 1"/>
                  <a:gd name="T7" fmla="*/ 46 h 46"/>
                  <a:gd name="T8" fmla="*/ 1 w 1"/>
                  <a:gd name="T9" fmla="*/ 23 h 46"/>
                  <a:gd name="T10" fmla="*/ 0 w 1"/>
                  <a:gd name="T11" fmla="*/ 0 h 46"/>
                </a:gdLst>
                <a:ahLst/>
                <a:cxnLst>
                  <a:cxn ang="0">
                    <a:pos x="T0" y="T1"/>
                  </a:cxn>
                  <a:cxn ang="0">
                    <a:pos x="T2" y="T3"/>
                  </a:cxn>
                  <a:cxn ang="0">
                    <a:pos x="T4" y="T5"/>
                  </a:cxn>
                  <a:cxn ang="0">
                    <a:pos x="T6" y="T7"/>
                  </a:cxn>
                  <a:cxn ang="0">
                    <a:pos x="T8" y="T9"/>
                  </a:cxn>
                  <a:cxn ang="0">
                    <a:pos x="T10" y="T11"/>
                  </a:cxn>
                </a:cxnLst>
                <a:rect l="0" t="0" r="r" b="b"/>
                <a:pathLst>
                  <a:path w="1" h="46">
                    <a:moveTo>
                      <a:pt x="0" y="0"/>
                    </a:moveTo>
                    <a:cubicBezTo>
                      <a:pt x="0" y="0"/>
                      <a:pt x="0" y="8"/>
                      <a:pt x="0" y="28"/>
                    </a:cubicBezTo>
                    <a:cubicBezTo>
                      <a:pt x="0" y="42"/>
                      <a:pt x="1" y="37"/>
                      <a:pt x="0" y="44"/>
                    </a:cubicBezTo>
                    <a:cubicBezTo>
                      <a:pt x="1" y="46"/>
                      <a:pt x="1" y="46"/>
                      <a:pt x="1" y="46"/>
                    </a:cubicBezTo>
                    <a:cubicBezTo>
                      <a:pt x="1" y="46"/>
                      <a:pt x="1" y="35"/>
                      <a:pt x="1" y="23"/>
                    </a:cubicBezTo>
                    <a:cubicBezTo>
                      <a:pt x="0" y="12"/>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307"/>
              <p:cNvSpPr>
                <a:spLocks/>
              </p:cNvSpPr>
              <p:nvPr/>
            </p:nvSpPr>
            <p:spPr bwMode="auto">
              <a:xfrm>
                <a:off x="8821737" y="2546351"/>
                <a:ext cx="1587" cy="57150"/>
              </a:xfrm>
              <a:custGeom>
                <a:avLst/>
                <a:gdLst>
                  <a:gd name="T0" fmla="*/ 0 w 1"/>
                  <a:gd name="T1" fmla="*/ 0 h 36"/>
                  <a:gd name="T2" fmla="*/ 0 w 1"/>
                  <a:gd name="T3" fmla="*/ 36 h 36"/>
                  <a:gd name="T4" fmla="*/ 1 w 1"/>
                  <a:gd name="T5" fmla="*/ 21 h 36"/>
                  <a:gd name="T6" fmla="*/ 0 w 1"/>
                  <a:gd name="T7" fmla="*/ 0 h 36"/>
                </a:gdLst>
                <a:ahLst/>
                <a:cxnLst>
                  <a:cxn ang="0">
                    <a:pos x="T0" y="T1"/>
                  </a:cxn>
                  <a:cxn ang="0">
                    <a:pos x="T2" y="T3"/>
                  </a:cxn>
                  <a:cxn ang="0">
                    <a:pos x="T4" y="T5"/>
                  </a:cxn>
                  <a:cxn ang="0">
                    <a:pos x="T6" y="T7"/>
                  </a:cxn>
                </a:cxnLst>
                <a:rect l="0" t="0" r="r" b="b"/>
                <a:pathLst>
                  <a:path w="1" h="36">
                    <a:moveTo>
                      <a:pt x="0" y="0"/>
                    </a:moveTo>
                    <a:lnTo>
                      <a:pt x="0" y="36"/>
                    </a:lnTo>
                    <a:lnTo>
                      <a:pt x="1" y="21"/>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308"/>
              <p:cNvSpPr>
                <a:spLocks/>
              </p:cNvSpPr>
              <p:nvPr/>
            </p:nvSpPr>
            <p:spPr bwMode="auto">
              <a:xfrm>
                <a:off x="8821737" y="2546351"/>
                <a:ext cx="1587" cy="57150"/>
              </a:xfrm>
              <a:custGeom>
                <a:avLst/>
                <a:gdLst>
                  <a:gd name="T0" fmla="*/ 0 w 1"/>
                  <a:gd name="T1" fmla="*/ 0 h 36"/>
                  <a:gd name="T2" fmla="*/ 0 w 1"/>
                  <a:gd name="T3" fmla="*/ 36 h 36"/>
                  <a:gd name="T4" fmla="*/ 1 w 1"/>
                  <a:gd name="T5" fmla="*/ 21 h 36"/>
                  <a:gd name="T6" fmla="*/ 0 w 1"/>
                  <a:gd name="T7" fmla="*/ 0 h 36"/>
                </a:gdLst>
                <a:ahLst/>
                <a:cxnLst>
                  <a:cxn ang="0">
                    <a:pos x="T0" y="T1"/>
                  </a:cxn>
                  <a:cxn ang="0">
                    <a:pos x="T2" y="T3"/>
                  </a:cxn>
                  <a:cxn ang="0">
                    <a:pos x="T4" y="T5"/>
                  </a:cxn>
                  <a:cxn ang="0">
                    <a:pos x="T6" y="T7"/>
                  </a:cxn>
                </a:cxnLst>
                <a:rect l="0" t="0" r="r" b="b"/>
                <a:pathLst>
                  <a:path w="1" h="36">
                    <a:moveTo>
                      <a:pt x="0" y="0"/>
                    </a:moveTo>
                    <a:lnTo>
                      <a:pt x="0" y="36"/>
                    </a:lnTo>
                    <a:lnTo>
                      <a:pt x="1" y="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309"/>
              <p:cNvSpPr>
                <a:spLocks/>
              </p:cNvSpPr>
              <p:nvPr/>
            </p:nvSpPr>
            <p:spPr bwMode="auto">
              <a:xfrm>
                <a:off x="8821737" y="2111376"/>
                <a:ext cx="1587" cy="127000"/>
              </a:xfrm>
              <a:custGeom>
                <a:avLst/>
                <a:gdLst>
                  <a:gd name="T0" fmla="*/ 1 w 1"/>
                  <a:gd name="T1" fmla="*/ 0 h 60"/>
                  <a:gd name="T2" fmla="*/ 1 w 1"/>
                  <a:gd name="T3" fmla="*/ 0 h 60"/>
                  <a:gd name="T4" fmla="*/ 0 w 1"/>
                  <a:gd name="T5" fmla="*/ 47 h 60"/>
                  <a:gd name="T6" fmla="*/ 0 w 1"/>
                  <a:gd name="T7" fmla="*/ 47 h 60"/>
                  <a:gd name="T8" fmla="*/ 1 w 1"/>
                  <a:gd name="T9" fmla="*/ 60 h 60"/>
                  <a:gd name="T10" fmla="*/ 1 w 1"/>
                  <a:gd name="T11" fmla="*/ 60 h 60"/>
                  <a:gd name="T12" fmla="*/ 1 w 1"/>
                  <a:gd name="T13" fmla="*/ 60 h 60"/>
                  <a:gd name="T14" fmla="*/ 1 w 1"/>
                  <a:gd name="T15" fmla="*/ 19 h 60"/>
                  <a:gd name="T16" fmla="*/ 1 w 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60">
                    <a:moveTo>
                      <a:pt x="1" y="0"/>
                    </a:moveTo>
                    <a:cubicBezTo>
                      <a:pt x="1" y="0"/>
                      <a:pt x="1" y="0"/>
                      <a:pt x="1" y="0"/>
                    </a:cubicBezTo>
                    <a:cubicBezTo>
                      <a:pt x="0" y="47"/>
                      <a:pt x="0" y="47"/>
                      <a:pt x="0" y="47"/>
                    </a:cubicBezTo>
                    <a:cubicBezTo>
                      <a:pt x="0" y="47"/>
                      <a:pt x="0" y="47"/>
                      <a:pt x="0" y="47"/>
                    </a:cubicBezTo>
                    <a:cubicBezTo>
                      <a:pt x="1" y="47"/>
                      <a:pt x="1" y="53"/>
                      <a:pt x="1" y="60"/>
                    </a:cubicBezTo>
                    <a:cubicBezTo>
                      <a:pt x="1" y="60"/>
                      <a:pt x="1" y="60"/>
                      <a:pt x="1" y="60"/>
                    </a:cubicBezTo>
                    <a:cubicBezTo>
                      <a:pt x="1" y="60"/>
                      <a:pt x="1" y="60"/>
                      <a:pt x="1" y="60"/>
                    </a:cubicBezTo>
                    <a:cubicBezTo>
                      <a:pt x="1" y="46"/>
                      <a:pt x="1" y="30"/>
                      <a:pt x="1" y="19"/>
                    </a:cubicBezTo>
                    <a:cubicBezTo>
                      <a:pt x="1" y="8"/>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310"/>
              <p:cNvSpPr>
                <a:spLocks/>
              </p:cNvSpPr>
              <p:nvPr/>
            </p:nvSpPr>
            <p:spPr bwMode="auto">
              <a:xfrm>
                <a:off x="8823325" y="2238376"/>
                <a:ext cx="0" cy="80963"/>
              </a:xfrm>
              <a:custGeom>
                <a:avLst/>
                <a:gdLst>
                  <a:gd name="T0" fmla="*/ 0 h 38"/>
                  <a:gd name="T1" fmla="*/ 0 h 38"/>
                  <a:gd name="T2" fmla="*/ 38 h 38"/>
                  <a:gd name="T3" fmla="*/ 0 h 38"/>
                  <a:gd name="T4" fmla="*/ 0 h 38"/>
                </a:gdLst>
                <a:ahLst/>
                <a:cxnLst>
                  <a:cxn ang="0">
                    <a:pos x="0" y="T0"/>
                  </a:cxn>
                  <a:cxn ang="0">
                    <a:pos x="0" y="T1"/>
                  </a:cxn>
                  <a:cxn ang="0">
                    <a:pos x="0" y="T2"/>
                  </a:cxn>
                  <a:cxn ang="0">
                    <a:pos x="0" y="T3"/>
                  </a:cxn>
                  <a:cxn ang="0">
                    <a:pos x="0" y="T4"/>
                  </a:cxn>
                </a:cxnLst>
                <a:rect l="0" t="0" r="r" b="b"/>
                <a:pathLst>
                  <a:path h="38">
                    <a:moveTo>
                      <a:pt x="0" y="0"/>
                    </a:moveTo>
                    <a:cubicBezTo>
                      <a:pt x="0" y="0"/>
                      <a:pt x="0" y="0"/>
                      <a:pt x="0" y="0"/>
                    </a:cubicBezTo>
                    <a:cubicBezTo>
                      <a:pt x="0" y="15"/>
                      <a:pt x="0" y="29"/>
                      <a:pt x="0" y="38"/>
                    </a:cubicBezTo>
                    <a:cubicBezTo>
                      <a:pt x="0" y="30"/>
                      <a:pt x="0" y="12"/>
                      <a:pt x="0" y="0"/>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311"/>
              <p:cNvSpPr>
                <a:spLocks/>
              </p:cNvSpPr>
              <p:nvPr/>
            </p:nvSpPr>
            <p:spPr bwMode="auto">
              <a:xfrm>
                <a:off x="8821737" y="2366963"/>
                <a:ext cx="0" cy="98425"/>
              </a:xfrm>
              <a:custGeom>
                <a:avLst/>
                <a:gdLst>
                  <a:gd name="T0" fmla="*/ 0 h 62"/>
                  <a:gd name="T1" fmla="*/ 62 h 62"/>
                  <a:gd name="T2" fmla="*/ 44 h 62"/>
                  <a:gd name="T3" fmla="*/ 0 h 62"/>
                </a:gdLst>
                <a:ahLst/>
                <a:cxnLst>
                  <a:cxn ang="0">
                    <a:pos x="0" y="T0"/>
                  </a:cxn>
                  <a:cxn ang="0">
                    <a:pos x="0" y="T1"/>
                  </a:cxn>
                  <a:cxn ang="0">
                    <a:pos x="0" y="T2"/>
                  </a:cxn>
                  <a:cxn ang="0">
                    <a:pos x="0" y="T3"/>
                  </a:cxn>
                </a:cxnLst>
                <a:rect l="0" t="0" r="r" b="b"/>
                <a:pathLst>
                  <a:path h="62">
                    <a:moveTo>
                      <a:pt x="0" y="0"/>
                    </a:moveTo>
                    <a:lnTo>
                      <a:pt x="0" y="62"/>
                    </a:lnTo>
                    <a:lnTo>
                      <a:pt x="0" y="44"/>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312"/>
              <p:cNvSpPr>
                <a:spLocks/>
              </p:cNvSpPr>
              <p:nvPr/>
            </p:nvSpPr>
            <p:spPr bwMode="auto">
              <a:xfrm>
                <a:off x="8821737" y="2366963"/>
                <a:ext cx="0" cy="98425"/>
              </a:xfrm>
              <a:custGeom>
                <a:avLst/>
                <a:gdLst>
                  <a:gd name="T0" fmla="*/ 0 h 62"/>
                  <a:gd name="T1" fmla="*/ 62 h 62"/>
                  <a:gd name="T2" fmla="*/ 44 h 62"/>
                  <a:gd name="T3" fmla="*/ 0 h 62"/>
                </a:gdLst>
                <a:ahLst/>
                <a:cxnLst>
                  <a:cxn ang="0">
                    <a:pos x="0" y="T0"/>
                  </a:cxn>
                  <a:cxn ang="0">
                    <a:pos x="0" y="T1"/>
                  </a:cxn>
                  <a:cxn ang="0">
                    <a:pos x="0" y="T2"/>
                  </a:cxn>
                  <a:cxn ang="0">
                    <a:pos x="0" y="T3"/>
                  </a:cxn>
                </a:cxnLst>
                <a:rect l="0" t="0" r="r" b="b"/>
                <a:pathLst>
                  <a:path h="62">
                    <a:moveTo>
                      <a:pt x="0" y="0"/>
                    </a:moveTo>
                    <a:lnTo>
                      <a:pt x="0" y="62"/>
                    </a:lnTo>
                    <a:lnTo>
                      <a:pt x="0" y="4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313"/>
              <p:cNvSpPr>
                <a:spLocks/>
              </p:cNvSpPr>
              <p:nvPr/>
            </p:nvSpPr>
            <p:spPr bwMode="auto">
              <a:xfrm>
                <a:off x="8821737" y="938213"/>
                <a:ext cx="1587" cy="114300"/>
              </a:xfrm>
              <a:custGeom>
                <a:avLst/>
                <a:gdLst>
                  <a:gd name="T0" fmla="*/ 1 w 1"/>
                  <a:gd name="T1" fmla="*/ 0 h 54"/>
                  <a:gd name="T2" fmla="*/ 0 w 1"/>
                  <a:gd name="T3" fmla="*/ 29 h 54"/>
                  <a:gd name="T4" fmla="*/ 1 w 1"/>
                  <a:gd name="T5" fmla="*/ 54 h 54"/>
                  <a:gd name="T6" fmla="*/ 1 w 1"/>
                  <a:gd name="T7" fmla="*/ 53 h 54"/>
                  <a:gd name="T8" fmla="*/ 1 w 1"/>
                  <a:gd name="T9" fmla="*/ 1 h 54"/>
                  <a:gd name="T10" fmla="*/ 1 w 1"/>
                  <a:gd name="T11" fmla="*/ 0 h 54"/>
                </a:gdLst>
                <a:ahLst/>
                <a:cxnLst>
                  <a:cxn ang="0">
                    <a:pos x="T0" y="T1"/>
                  </a:cxn>
                  <a:cxn ang="0">
                    <a:pos x="T2" y="T3"/>
                  </a:cxn>
                  <a:cxn ang="0">
                    <a:pos x="T4" y="T5"/>
                  </a:cxn>
                  <a:cxn ang="0">
                    <a:pos x="T6" y="T7"/>
                  </a:cxn>
                  <a:cxn ang="0">
                    <a:pos x="T8" y="T9"/>
                  </a:cxn>
                  <a:cxn ang="0">
                    <a:pos x="T10" y="T11"/>
                  </a:cxn>
                </a:cxnLst>
                <a:rect l="0" t="0" r="r" b="b"/>
                <a:pathLst>
                  <a:path w="1" h="54">
                    <a:moveTo>
                      <a:pt x="1" y="0"/>
                    </a:moveTo>
                    <a:cubicBezTo>
                      <a:pt x="0" y="0"/>
                      <a:pt x="0" y="13"/>
                      <a:pt x="0" y="29"/>
                    </a:cubicBezTo>
                    <a:cubicBezTo>
                      <a:pt x="0" y="39"/>
                      <a:pt x="1" y="54"/>
                      <a:pt x="1" y="54"/>
                    </a:cubicBezTo>
                    <a:cubicBezTo>
                      <a:pt x="1" y="54"/>
                      <a:pt x="1" y="54"/>
                      <a:pt x="1" y="53"/>
                    </a:cubicBezTo>
                    <a:cubicBezTo>
                      <a:pt x="1" y="1"/>
                      <a:pt x="1" y="1"/>
                      <a:pt x="1" y="1"/>
                    </a:cubicBezTo>
                    <a:cubicBezTo>
                      <a:pt x="1" y="1"/>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314"/>
              <p:cNvSpPr>
                <a:spLocks/>
              </p:cNvSpPr>
              <p:nvPr/>
            </p:nvSpPr>
            <p:spPr bwMode="auto">
              <a:xfrm>
                <a:off x="8816975" y="1323976"/>
                <a:ext cx="1587" cy="52388"/>
              </a:xfrm>
              <a:custGeom>
                <a:avLst/>
                <a:gdLst>
                  <a:gd name="T0" fmla="*/ 0 w 1"/>
                  <a:gd name="T1" fmla="*/ 0 h 25"/>
                  <a:gd name="T2" fmla="*/ 0 w 1"/>
                  <a:gd name="T3" fmla="*/ 25 h 25"/>
                  <a:gd name="T4" fmla="*/ 1 w 1"/>
                  <a:gd name="T5" fmla="*/ 2 h 25"/>
                  <a:gd name="T6" fmla="*/ 0 w 1"/>
                  <a:gd name="T7" fmla="*/ 0 h 25"/>
                </a:gdLst>
                <a:ahLst/>
                <a:cxnLst>
                  <a:cxn ang="0">
                    <a:pos x="T0" y="T1"/>
                  </a:cxn>
                  <a:cxn ang="0">
                    <a:pos x="T2" y="T3"/>
                  </a:cxn>
                  <a:cxn ang="0">
                    <a:pos x="T4" y="T5"/>
                  </a:cxn>
                  <a:cxn ang="0">
                    <a:pos x="T6" y="T7"/>
                  </a:cxn>
                </a:cxnLst>
                <a:rect l="0" t="0" r="r" b="b"/>
                <a:pathLst>
                  <a:path w="1" h="25">
                    <a:moveTo>
                      <a:pt x="0" y="0"/>
                    </a:moveTo>
                    <a:cubicBezTo>
                      <a:pt x="0" y="25"/>
                      <a:pt x="0" y="25"/>
                      <a:pt x="0" y="25"/>
                    </a:cubicBezTo>
                    <a:cubicBezTo>
                      <a:pt x="0" y="11"/>
                      <a:pt x="1" y="10"/>
                      <a:pt x="1" y="2"/>
                    </a:cubicBezTo>
                    <a:cubicBezTo>
                      <a:pt x="0"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315"/>
              <p:cNvSpPr>
                <a:spLocks/>
              </p:cNvSpPr>
              <p:nvPr/>
            </p:nvSpPr>
            <p:spPr bwMode="auto">
              <a:xfrm>
                <a:off x="8815387" y="982663"/>
                <a:ext cx="1587" cy="120650"/>
              </a:xfrm>
              <a:custGeom>
                <a:avLst/>
                <a:gdLst>
                  <a:gd name="T0" fmla="*/ 0 w 1"/>
                  <a:gd name="T1" fmla="*/ 0 h 57"/>
                  <a:gd name="T2" fmla="*/ 0 w 1"/>
                  <a:gd name="T3" fmla="*/ 28 h 57"/>
                  <a:gd name="T4" fmla="*/ 1 w 1"/>
                  <a:gd name="T5" fmla="*/ 57 h 57"/>
                  <a:gd name="T6" fmla="*/ 1 w 1"/>
                  <a:gd name="T7" fmla="*/ 37 h 57"/>
                  <a:gd name="T8" fmla="*/ 0 w 1"/>
                  <a:gd name="T9" fmla="*/ 0 h 57"/>
                </a:gdLst>
                <a:ahLst/>
                <a:cxnLst>
                  <a:cxn ang="0">
                    <a:pos x="T0" y="T1"/>
                  </a:cxn>
                  <a:cxn ang="0">
                    <a:pos x="T2" y="T3"/>
                  </a:cxn>
                  <a:cxn ang="0">
                    <a:pos x="T4" y="T5"/>
                  </a:cxn>
                  <a:cxn ang="0">
                    <a:pos x="T6" y="T7"/>
                  </a:cxn>
                  <a:cxn ang="0">
                    <a:pos x="T8" y="T9"/>
                  </a:cxn>
                </a:cxnLst>
                <a:rect l="0" t="0" r="r" b="b"/>
                <a:pathLst>
                  <a:path w="1" h="57">
                    <a:moveTo>
                      <a:pt x="0" y="0"/>
                    </a:moveTo>
                    <a:cubicBezTo>
                      <a:pt x="0" y="0"/>
                      <a:pt x="0" y="7"/>
                      <a:pt x="0" y="28"/>
                    </a:cubicBezTo>
                    <a:cubicBezTo>
                      <a:pt x="0" y="31"/>
                      <a:pt x="0" y="57"/>
                      <a:pt x="1" y="57"/>
                    </a:cubicBezTo>
                    <a:cubicBezTo>
                      <a:pt x="1" y="57"/>
                      <a:pt x="1" y="52"/>
                      <a:pt x="1" y="37"/>
                    </a:cubicBezTo>
                    <a:cubicBezTo>
                      <a:pt x="1" y="34"/>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316"/>
              <p:cNvSpPr>
                <a:spLocks/>
              </p:cNvSpPr>
              <p:nvPr/>
            </p:nvSpPr>
            <p:spPr bwMode="auto">
              <a:xfrm>
                <a:off x="7972425" y="279401"/>
                <a:ext cx="26987" cy="3175"/>
              </a:xfrm>
              <a:custGeom>
                <a:avLst/>
                <a:gdLst>
                  <a:gd name="T0" fmla="*/ 14 w 17"/>
                  <a:gd name="T1" fmla="*/ 0 h 2"/>
                  <a:gd name="T2" fmla="*/ 0 w 17"/>
                  <a:gd name="T3" fmla="*/ 2 h 2"/>
                  <a:gd name="T4" fmla="*/ 17 w 17"/>
                  <a:gd name="T5" fmla="*/ 2 h 2"/>
                  <a:gd name="T6" fmla="*/ 14 w 17"/>
                  <a:gd name="T7" fmla="*/ 0 h 2"/>
                </a:gdLst>
                <a:ahLst/>
                <a:cxnLst>
                  <a:cxn ang="0">
                    <a:pos x="T0" y="T1"/>
                  </a:cxn>
                  <a:cxn ang="0">
                    <a:pos x="T2" y="T3"/>
                  </a:cxn>
                  <a:cxn ang="0">
                    <a:pos x="T4" y="T5"/>
                  </a:cxn>
                  <a:cxn ang="0">
                    <a:pos x="T6" y="T7"/>
                  </a:cxn>
                </a:cxnLst>
                <a:rect l="0" t="0" r="r" b="b"/>
                <a:pathLst>
                  <a:path w="17" h="2">
                    <a:moveTo>
                      <a:pt x="14" y="0"/>
                    </a:moveTo>
                    <a:lnTo>
                      <a:pt x="0" y="2"/>
                    </a:lnTo>
                    <a:lnTo>
                      <a:pt x="17" y="2"/>
                    </a:lnTo>
                    <a:lnTo>
                      <a:pt x="14"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317"/>
              <p:cNvSpPr>
                <a:spLocks/>
              </p:cNvSpPr>
              <p:nvPr/>
            </p:nvSpPr>
            <p:spPr bwMode="auto">
              <a:xfrm>
                <a:off x="7972425" y="279401"/>
                <a:ext cx="26987" cy="3175"/>
              </a:xfrm>
              <a:custGeom>
                <a:avLst/>
                <a:gdLst>
                  <a:gd name="T0" fmla="*/ 14 w 17"/>
                  <a:gd name="T1" fmla="*/ 0 h 2"/>
                  <a:gd name="T2" fmla="*/ 0 w 17"/>
                  <a:gd name="T3" fmla="*/ 2 h 2"/>
                  <a:gd name="T4" fmla="*/ 17 w 17"/>
                  <a:gd name="T5" fmla="*/ 2 h 2"/>
                  <a:gd name="T6" fmla="*/ 14 w 17"/>
                  <a:gd name="T7" fmla="*/ 0 h 2"/>
                </a:gdLst>
                <a:ahLst/>
                <a:cxnLst>
                  <a:cxn ang="0">
                    <a:pos x="T0" y="T1"/>
                  </a:cxn>
                  <a:cxn ang="0">
                    <a:pos x="T2" y="T3"/>
                  </a:cxn>
                  <a:cxn ang="0">
                    <a:pos x="T4" y="T5"/>
                  </a:cxn>
                  <a:cxn ang="0">
                    <a:pos x="T6" y="T7"/>
                  </a:cxn>
                </a:cxnLst>
                <a:rect l="0" t="0" r="r" b="b"/>
                <a:pathLst>
                  <a:path w="17" h="2">
                    <a:moveTo>
                      <a:pt x="14" y="0"/>
                    </a:moveTo>
                    <a:lnTo>
                      <a:pt x="0" y="2"/>
                    </a:lnTo>
                    <a:lnTo>
                      <a:pt x="17" y="2"/>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318"/>
              <p:cNvSpPr>
                <a:spLocks/>
              </p:cNvSpPr>
              <p:nvPr/>
            </p:nvSpPr>
            <p:spPr bwMode="auto">
              <a:xfrm>
                <a:off x="6500812" y="292101"/>
                <a:ext cx="212725" cy="1588"/>
              </a:xfrm>
              <a:custGeom>
                <a:avLst/>
                <a:gdLst>
                  <a:gd name="T0" fmla="*/ 56 w 101"/>
                  <a:gd name="T1" fmla="*/ 0 h 1"/>
                  <a:gd name="T2" fmla="*/ 17 w 101"/>
                  <a:gd name="T3" fmla="*/ 1 h 1"/>
                  <a:gd name="T4" fmla="*/ 35 w 101"/>
                  <a:gd name="T5" fmla="*/ 1 h 1"/>
                  <a:gd name="T6" fmla="*/ 54 w 101"/>
                  <a:gd name="T7" fmla="*/ 1 h 1"/>
                  <a:gd name="T8" fmla="*/ 68 w 101"/>
                  <a:gd name="T9" fmla="*/ 0 h 1"/>
                  <a:gd name="T10" fmla="*/ 87 w 101"/>
                  <a:gd name="T11" fmla="*/ 1 h 1"/>
                  <a:gd name="T12" fmla="*/ 56 w 10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01" h="1">
                    <a:moveTo>
                      <a:pt x="56" y="0"/>
                    </a:moveTo>
                    <a:cubicBezTo>
                      <a:pt x="20" y="0"/>
                      <a:pt x="0" y="0"/>
                      <a:pt x="17" y="1"/>
                    </a:cubicBezTo>
                    <a:cubicBezTo>
                      <a:pt x="25" y="1"/>
                      <a:pt x="31" y="1"/>
                      <a:pt x="35" y="1"/>
                    </a:cubicBezTo>
                    <a:cubicBezTo>
                      <a:pt x="49" y="1"/>
                      <a:pt x="52" y="1"/>
                      <a:pt x="54" y="1"/>
                    </a:cubicBezTo>
                    <a:cubicBezTo>
                      <a:pt x="56" y="1"/>
                      <a:pt x="57" y="0"/>
                      <a:pt x="68" y="0"/>
                    </a:cubicBezTo>
                    <a:cubicBezTo>
                      <a:pt x="72" y="0"/>
                      <a:pt x="78" y="1"/>
                      <a:pt x="87" y="1"/>
                    </a:cubicBezTo>
                    <a:cubicBezTo>
                      <a:pt x="101" y="0"/>
                      <a:pt x="42" y="0"/>
                      <a:pt x="5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319"/>
              <p:cNvSpPr>
                <a:spLocks noEditPoints="1"/>
              </p:cNvSpPr>
              <p:nvPr/>
            </p:nvSpPr>
            <p:spPr bwMode="auto">
              <a:xfrm>
                <a:off x="6619875" y="288926"/>
                <a:ext cx="39687" cy="3175"/>
              </a:xfrm>
              <a:custGeom>
                <a:avLst/>
                <a:gdLst>
                  <a:gd name="T0" fmla="*/ 10 w 19"/>
                  <a:gd name="T1" fmla="*/ 1 h 1"/>
                  <a:gd name="T2" fmla="*/ 0 w 19"/>
                  <a:gd name="T3" fmla="*/ 1 h 1"/>
                  <a:gd name="T4" fmla="*/ 10 w 19"/>
                  <a:gd name="T5" fmla="*/ 1 h 1"/>
                  <a:gd name="T6" fmla="*/ 19 w 19"/>
                  <a:gd name="T7" fmla="*/ 0 h 1"/>
                  <a:gd name="T8" fmla="*/ 10 w 19"/>
                  <a:gd name="T9" fmla="*/ 1 h 1"/>
                  <a:gd name="T10" fmla="*/ 19 w 19"/>
                  <a:gd name="T11" fmla="*/ 0 h 1"/>
                </a:gdLst>
                <a:ahLst/>
                <a:cxnLst>
                  <a:cxn ang="0">
                    <a:pos x="T0" y="T1"/>
                  </a:cxn>
                  <a:cxn ang="0">
                    <a:pos x="T2" y="T3"/>
                  </a:cxn>
                  <a:cxn ang="0">
                    <a:pos x="T4" y="T5"/>
                  </a:cxn>
                  <a:cxn ang="0">
                    <a:pos x="T6" y="T7"/>
                  </a:cxn>
                  <a:cxn ang="0">
                    <a:pos x="T8" y="T9"/>
                  </a:cxn>
                  <a:cxn ang="0">
                    <a:pos x="T10" y="T11"/>
                  </a:cxn>
                </a:cxnLst>
                <a:rect l="0" t="0" r="r" b="b"/>
                <a:pathLst>
                  <a:path w="19" h="1">
                    <a:moveTo>
                      <a:pt x="10" y="1"/>
                    </a:moveTo>
                    <a:cubicBezTo>
                      <a:pt x="6" y="1"/>
                      <a:pt x="3" y="1"/>
                      <a:pt x="0" y="1"/>
                    </a:cubicBezTo>
                    <a:cubicBezTo>
                      <a:pt x="2" y="1"/>
                      <a:pt x="5" y="1"/>
                      <a:pt x="10" y="1"/>
                    </a:cubicBezTo>
                    <a:moveTo>
                      <a:pt x="19" y="0"/>
                    </a:moveTo>
                    <a:cubicBezTo>
                      <a:pt x="15" y="0"/>
                      <a:pt x="12" y="0"/>
                      <a:pt x="10" y="1"/>
                    </a:cubicBezTo>
                    <a:cubicBezTo>
                      <a:pt x="13" y="0"/>
                      <a:pt x="16" y="0"/>
                      <a:pt x="19"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320"/>
              <p:cNvSpPr>
                <a:spLocks/>
              </p:cNvSpPr>
              <p:nvPr/>
            </p:nvSpPr>
            <p:spPr bwMode="auto">
              <a:xfrm>
                <a:off x="8593137" y="6503988"/>
                <a:ext cx="82550" cy="1588"/>
              </a:xfrm>
              <a:custGeom>
                <a:avLst/>
                <a:gdLst>
                  <a:gd name="T0" fmla="*/ 19 w 52"/>
                  <a:gd name="T1" fmla="*/ 0 h 1"/>
                  <a:gd name="T2" fmla="*/ 0 w 52"/>
                  <a:gd name="T3" fmla="*/ 1 h 1"/>
                  <a:gd name="T4" fmla="*/ 52 w 52"/>
                  <a:gd name="T5" fmla="*/ 1 h 1"/>
                  <a:gd name="T6" fmla="*/ 19 w 52"/>
                  <a:gd name="T7" fmla="*/ 0 h 1"/>
                </a:gdLst>
                <a:ahLst/>
                <a:cxnLst>
                  <a:cxn ang="0">
                    <a:pos x="T0" y="T1"/>
                  </a:cxn>
                  <a:cxn ang="0">
                    <a:pos x="T2" y="T3"/>
                  </a:cxn>
                  <a:cxn ang="0">
                    <a:pos x="T4" y="T5"/>
                  </a:cxn>
                  <a:cxn ang="0">
                    <a:pos x="T6" y="T7"/>
                  </a:cxn>
                </a:cxnLst>
                <a:rect l="0" t="0" r="r" b="b"/>
                <a:pathLst>
                  <a:path w="52" h="1">
                    <a:moveTo>
                      <a:pt x="19" y="0"/>
                    </a:moveTo>
                    <a:lnTo>
                      <a:pt x="0" y="1"/>
                    </a:lnTo>
                    <a:lnTo>
                      <a:pt x="52" y="1"/>
                    </a:lnTo>
                    <a:lnTo>
                      <a:pt x="19"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321"/>
              <p:cNvSpPr>
                <a:spLocks/>
              </p:cNvSpPr>
              <p:nvPr/>
            </p:nvSpPr>
            <p:spPr bwMode="auto">
              <a:xfrm>
                <a:off x="8593137" y="6503988"/>
                <a:ext cx="82550" cy="1588"/>
              </a:xfrm>
              <a:custGeom>
                <a:avLst/>
                <a:gdLst>
                  <a:gd name="T0" fmla="*/ 19 w 52"/>
                  <a:gd name="T1" fmla="*/ 0 h 1"/>
                  <a:gd name="T2" fmla="*/ 0 w 52"/>
                  <a:gd name="T3" fmla="*/ 1 h 1"/>
                  <a:gd name="T4" fmla="*/ 52 w 52"/>
                  <a:gd name="T5" fmla="*/ 1 h 1"/>
                  <a:gd name="T6" fmla="*/ 19 w 52"/>
                  <a:gd name="T7" fmla="*/ 0 h 1"/>
                </a:gdLst>
                <a:ahLst/>
                <a:cxnLst>
                  <a:cxn ang="0">
                    <a:pos x="T0" y="T1"/>
                  </a:cxn>
                  <a:cxn ang="0">
                    <a:pos x="T2" y="T3"/>
                  </a:cxn>
                  <a:cxn ang="0">
                    <a:pos x="T4" y="T5"/>
                  </a:cxn>
                  <a:cxn ang="0">
                    <a:pos x="T6" y="T7"/>
                  </a:cxn>
                </a:cxnLst>
                <a:rect l="0" t="0" r="r" b="b"/>
                <a:pathLst>
                  <a:path w="52" h="1">
                    <a:moveTo>
                      <a:pt x="19" y="0"/>
                    </a:moveTo>
                    <a:lnTo>
                      <a:pt x="0" y="1"/>
                    </a:lnTo>
                    <a:lnTo>
                      <a:pt x="52"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323"/>
              <p:cNvSpPr>
                <a:spLocks/>
              </p:cNvSpPr>
              <p:nvPr/>
            </p:nvSpPr>
            <p:spPr bwMode="auto">
              <a:xfrm>
                <a:off x="2630487" y="1376363"/>
                <a:ext cx="1587" cy="71438"/>
              </a:xfrm>
              <a:custGeom>
                <a:avLst/>
                <a:gdLst>
                  <a:gd name="T0" fmla="*/ 1 w 1"/>
                  <a:gd name="T1" fmla="*/ 0 h 34"/>
                  <a:gd name="T2" fmla="*/ 0 w 1"/>
                  <a:gd name="T3" fmla="*/ 34 h 34"/>
                  <a:gd name="T4" fmla="*/ 1 w 1"/>
                  <a:gd name="T5" fmla="*/ 3 h 34"/>
                  <a:gd name="T6" fmla="*/ 1 w 1"/>
                  <a:gd name="T7" fmla="*/ 0 h 34"/>
                </a:gdLst>
                <a:ahLst/>
                <a:cxnLst>
                  <a:cxn ang="0">
                    <a:pos x="T0" y="T1"/>
                  </a:cxn>
                  <a:cxn ang="0">
                    <a:pos x="T2" y="T3"/>
                  </a:cxn>
                  <a:cxn ang="0">
                    <a:pos x="T4" y="T5"/>
                  </a:cxn>
                  <a:cxn ang="0">
                    <a:pos x="T6" y="T7"/>
                  </a:cxn>
                </a:cxnLst>
                <a:rect l="0" t="0" r="r" b="b"/>
                <a:pathLst>
                  <a:path w="1" h="34">
                    <a:moveTo>
                      <a:pt x="1" y="0"/>
                    </a:moveTo>
                    <a:cubicBezTo>
                      <a:pt x="0" y="6"/>
                      <a:pt x="0" y="15"/>
                      <a:pt x="0" y="34"/>
                    </a:cubicBezTo>
                    <a:cubicBezTo>
                      <a:pt x="1" y="3"/>
                      <a:pt x="1" y="3"/>
                      <a:pt x="1" y="3"/>
                    </a:cubicBezTo>
                    <a:cubicBezTo>
                      <a:pt x="1" y="0"/>
                      <a:pt x="1" y="0"/>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324"/>
              <p:cNvSpPr>
                <a:spLocks/>
              </p:cNvSpPr>
              <p:nvPr/>
            </p:nvSpPr>
            <p:spPr bwMode="auto">
              <a:xfrm>
                <a:off x="2628900" y="2481263"/>
                <a:ext cx="1587" cy="34925"/>
              </a:xfrm>
              <a:custGeom>
                <a:avLst/>
                <a:gdLst>
                  <a:gd name="T0" fmla="*/ 1 w 1"/>
                  <a:gd name="T1" fmla="*/ 0 h 22"/>
                  <a:gd name="T2" fmla="*/ 0 w 1"/>
                  <a:gd name="T3" fmla="*/ 22 h 22"/>
                  <a:gd name="T4" fmla="*/ 1 w 1"/>
                  <a:gd name="T5" fmla="*/ 12 h 22"/>
                  <a:gd name="T6" fmla="*/ 1 w 1"/>
                  <a:gd name="T7" fmla="*/ 0 h 22"/>
                </a:gdLst>
                <a:ahLst/>
                <a:cxnLst>
                  <a:cxn ang="0">
                    <a:pos x="T0" y="T1"/>
                  </a:cxn>
                  <a:cxn ang="0">
                    <a:pos x="T2" y="T3"/>
                  </a:cxn>
                  <a:cxn ang="0">
                    <a:pos x="T4" y="T5"/>
                  </a:cxn>
                  <a:cxn ang="0">
                    <a:pos x="T6" y="T7"/>
                  </a:cxn>
                </a:cxnLst>
                <a:rect l="0" t="0" r="r" b="b"/>
                <a:pathLst>
                  <a:path w="1" h="22">
                    <a:moveTo>
                      <a:pt x="1" y="0"/>
                    </a:moveTo>
                    <a:lnTo>
                      <a:pt x="0" y="22"/>
                    </a:lnTo>
                    <a:lnTo>
                      <a:pt x="1" y="12"/>
                    </a:lnTo>
                    <a:lnTo>
                      <a:pt x="1"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325"/>
              <p:cNvSpPr>
                <a:spLocks/>
              </p:cNvSpPr>
              <p:nvPr/>
            </p:nvSpPr>
            <p:spPr bwMode="auto">
              <a:xfrm>
                <a:off x="2628900" y="2481263"/>
                <a:ext cx="1587" cy="34925"/>
              </a:xfrm>
              <a:custGeom>
                <a:avLst/>
                <a:gdLst>
                  <a:gd name="T0" fmla="*/ 1 w 1"/>
                  <a:gd name="T1" fmla="*/ 0 h 22"/>
                  <a:gd name="T2" fmla="*/ 0 w 1"/>
                  <a:gd name="T3" fmla="*/ 22 h 22"/>
                  <a:gd name="T4" fmla="*/ 1 w 1"/>
                  <a:gd name="T5" fmla="*/ 12 h 22"/>
                  <a:gd name="T6" fmla="*/ 1 w 1"/>
                  <a:gd name="T7" fmla="*/ 0 h 22"/>
                </a:gdLst>
                <a:ahLst/>
                <a:cxnLst>
                  <a:cxn ang="0">
                    <a:pos x="T0" y="T1"/>
                  </a:cxn>
                  <a:cxn ang="0">
                    <a:pos x="T2" y="T3"/>
                  </a:cxn>
                  <a:cxn ang="0">
                    <a:pos x="T4" y="T5"/>
                  </a:cxn>
                  <a:cxn ang="0">
                    <a:pos x="T6" y="T7"/>
                  </a:cxn>
                </a:cxnLst>
                <a:rect l="0" t="0" r="r" b="b"/>
                <a:pathLst>
                  <a:path w="1" h="22">
                    <a:moveTo>
                      <a:pt x="1" y="0"/>
                    </a:moveTo>
                    <a:lnTo>
                      <a:pt x="0" y="22"/>
                    </a:lnTo>
                    <a:lnTo>
                      <a:pt x="1" y="1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326"/>
              <p:cNvSpPr>
                <a:spLocks noEditPoints="1"/>
              </p:cNvSpPr>
              <p:nvPr/>
            </p:nvSpPr>
            <p:spPr bwMode="auto">
              <a:xfrm>
                <a:off x="2630487" y="3314701"/>
                <a:ext cx="4762" cy="122238"/>
              </a:xfrm>
              <a:custGeom>
                <a:avLst/>
                <a:gdLst>
                  <a:gd name="T0" fmla="*/ 1 w 2"/>
                  <a:gd name="T1" fmla="*/ 7 h 58"/>
                  <a:gd name="T2" fmla="*/ 1 w 2"/>
                  <a:gd name="T3" fmla="*/ 58 h 58"/>
                  <a:gd name="T4" fmla="*/ 2 w 2"/>
                  <a:gd name="T5" fmla="*/ 57 h 58"/>
                  <a:gd name="T6" fmla="*/ 1 w 2"/>
                  <a:gd name="T7" fmla="*/ 7 h 58"/>
                  <a:gd name="T8" fmla="*/ 1 w 2"/>
                  <a:gd name="T9" fmla="*/ 0 h 58"/>
                  <a:gd name="T10" fmla="*/ 1 w 2"/>
                  <a:gd name="T11" fmla="*/ 7 h 58"/>
                  <a:gd name="T12" fmla="*/ 1 w 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2" h="58">
                    <a:moveTo>
                      <a:pt x="1" y="7"/>
                    </a:moveTo>
                    <a:cubicBezTo>
                      <a:pt x="1" y="39"/>
                      <a:pt x="0" y="58"/>
                      <a:pt x="1" y="58"/>
                    </a:cubicBezTo>
                    <a:cubicBezTo>
                      <a:pt x="1" y="58"/>
                      <a:pt x="1" y="58"/>
                      <a:pt x="2" y="57"/>
                    </a:cubicBezTo>
                    <a:cubicBezTo>
                      <a:pt x="1" y="42"/>
                      <a:pt x="1" y="23"/>
                      <a:pt x="1" y="7"/>
                    </a:cubicBezTo>
                    <a:moveTo>
                      <a:pt x="1" y="0"/>
                    </a:moveTo>
                    <a:cubicBezTo>
                      <a:pt x="1" y="2"/>
                      <a:pt x="1" y="4"/>
                      <a:pt x="1" y="7"/>
                    </a:cubicBezTo>
                    <a:cubicBezTo>
                      <a:pt x="1" y="4"/>
                      <a:pt x="1" y="2"/>
                      <a:pt x="1"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11672094" y="282576"/>
              <a:ext cx="469900" cy="642938"/>
              <a:chOff x="8224837" y="282576"/>
              <a:chExt cx="469900" cy="642938"/>
            </a:xfrm>
          </p:grpSpPr>
          <p:grpSp>
            <p:nvGrpSpPr>
              <p:cNvPr id="259" name="组合 258"/>
              <p:cNvGrpSpPr/>
              <p:nvPr/>
            </p:nvGrpSpPr>
            <p:grpSpPr>
              <a:xfrm>
                <a:off x="8224837" y="282576"/>
                <a:ext cx="469900" cy="642938"/>
                <a:chOff x="8224837" y="282576"/>
                <a:chExt cx="469900" cy="642938"/>
              </a:xfrm>
            </p:grpSpPr>
            <p:sp>
              <p:nvSpPr>
                <p:cNvPr id="263" name="Freeform 291"/>
                <p:cNvSpPr>
                  <a:spLocks/>
                </p:cNvSpPr>
                <p:nvPr/>
              </p:nvSpPr>
              <p:spPr bwMode="auto">
                <a:xfrm>
                  <a:off x="8686800" y="282576"/>
                  <a:ext cx="7937" cy="0"/>
                </a:xfrm>
                <a:custGeom>
                  <a:avLst/>
                  <a:gdLst>
                    <a:gd name="T0" fmla="*/ 0 w 4"/>
                    <a:gd name="T1" fmla="*/ 4 w 4"/>
                    <a:gd name="T2" fmla="*/ 1 w 4"/>
                    <a:gd name="T3" fmla="*/ 0 w 4"/>
                  </a:gdLst>
                  <a:ahLst/>
                  <a:cxnLst>
                    <a:cxn ang="0">
                      <a:pos x="T0" y="0"/>
                    </a:cxn>
                    <a:cxn ang="0">
                      <a:pos x="T1" y="0"/>
                    </a:cxn>
                    <a:cxn ang="0">
                      <a:pos x="T2" y="0"/>
                    </a:cxn>
                    <a:cxn ang="0">
                      <a:pos x="T3" y="0"/>
                    </a:cxn>
                  </a:cxnLst>
                  <a:rect l="0" t="0" r="r" b="b"/>
                  <a:pathLst>
                    <a:path w="4">
                      <a:moveTo>
                        <a:pt x="0" y="0"/>
                      </a:moveTo>
                      <a:cubicBezTo>
                        <a:pt x="2" y="0"/>
                        <a:pt x="4" y="0"/>
                        <a:pt x="4" y="0"/>
                      </a:cubicBezTo>
                      <a:cubicBezTo>
                        <a:pt x="4" y="0"/>
                        <a:pt x="3" y="0"/>
                        <a:pt x="1" y="0"/>
                      </a:cubicBezTo>
                      <a:cubicBezTo>
                        <a:pt x="1" y="0"/>
                        <a:pt x="0" y="0"/>
                        <a:pt x="0"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327"/>
                <p:cNvSpPr>
                  <a:spLocks/>
                </p:cNvSpPr>
                <p:nvPr/>
              </p:nvSpPr>
              <p:spPr bwMode="auto">
                <a:xfrm>
                  <a:off x="8624887" y="903288"/>
                  <a:ext cx="4762" cy="3175"/>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1" y="0"/>
                        <a:pt x="1" y="0"/>
                      </a:cubicBezTo>
                      <a:cubicBezTo>
                        <a:pt x="0" y="1"/>
                        <a:pt x="1" y="2"/>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328"/>
                <p:cNvSpPr>
                  <a:spLocks/>
                </p:cNvSpPr>
                <p:nvPr/>
              </p:nvSpPr>
              <p:spPr bwMode="auto">
                <a:xfrm>
                  <a:off x="8591550" y="917576"/>
                  <a:ext cx="4762" cy="1588"/>
                </a:xfrm>
                <a:custGeom>
                  <a:avLst/>
                  <a:gdLst>
                    <a:gd name="T0" fmla="*/ 2 w 2"/>
                    <a:gd name="T1" fmla="*/ 0 h 1"/>
                    <a:gd name="T2" fmla="*/ 2 w 2"/>
                    <a:gd name="T3" fmla="*/ 0 h 1"/>
                    <a:gd name="T4" fmla="*/ 1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0"/>
                        <a:pt x="1" y="1"/>
                      </a:cubicBezTo>
                      <a:cubicBezTo>
                        <a:pt x="1" y="1"/>
                        <a:pt x="0" y="1"/>
                        <a:pt x="0" y="1"/>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329"/>
                <p:cNvSpPr>
                  <a:spLocks/>
                </p:cNvSpPr>
                <p:nvPr/>
              </p:nvSpPr>
              <p:spPr bwMode="auto">
                <a:xfrm>
                  <a:off x="8566150" y="914401"/>
                  <a:ext cx="19050" cy="9525"/>
                </a:xfrm>
                <a:custGeom>
                  <a:avLst/>
                  <a:gdLst>
                    <a:gd name="T0" fmla="*/ 0 w 9"/>
                    <a:gd name="T1" fmla="*/ 1 h 4"/>
                    <a:gd name="T2" fmla="*/ 8 w 9"/>
                    <a:gd name="T3" fmla="*/ 2 h 4"/>
                    <a:gd name="T4" fmla="*/ 8 w 9"/>
                    <a:gd name="T5" fmla="*/ 3 h 4"/>
                    <a:gd name="T6" fmla="*/ 9 w 9"/>
                    <a:gd name="T7" fmla="*/ 0 h 4"/>
                    <a:gd name="T8" fmla="*/ 0 w 9"/>
                    <a:gd name="T9" fmla="*/ 1 h 4"/>
                  </a:gdLst>
                  <a:ahLst/>
                  <a:cxnLst>
                    <a:cxn ang="0">
                      <a:pos x="T0" y="T1"/>
                    </a:cxn>
                    <a:cxn ang="0">
                      <a:pos x="T2" y="T3"/>
                    </a:cxn>
                    <a:cxn ang="0">
                      <a:pos x="T4" y="T5"/>
                    </a:cxn>
                    <a:cxn ang="0">
                      <a:pos x="T6" y="T7"/>
                    </a:cxn>
                    <a:cxn ang="0">
                      <a:pos x="T8" y="T9"/>
                    </a:cxn>
                  </a:cxnLst>
                  <a:rect l="0" t="0" r="r" b="b"/>
                  <a:pathLst>
                    <a:path w="9" h="4">
                      <a:moveTo>
                        <a:pt x="0" y="1"/>
                      </a:moveTo>
                      <a:cubicBezTo>
                        <a:pt x="1" y="4"/>
                        <a:pt x="5" y="1"/>
                        <a:pt x="8" y="2"/>
                      </a:cubicBezTo>
                      <a:cubicBezTo>
                        <a:pt x="8" y="3"/>
                        <a:pt x="8" y="3"/>
                        <a:pt x="8" y="3"/>
                      </a:cubicBezTo>
                      <a:cubicBezTo>
                        <a:pt x="9" y="0"/>
                        <a:pt x="9" y="0"/>
                        <a:pt x="9" y="0"/>
                      </a:cubicBezTo>
                      <a:cubicBezTo>
                        <a:pt x="6" y="1"/>
                        <a:pt x="2" y="2"/>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330"/>
                <p:cNvSpPr>
                  <a:spLocks/>
                </p:cNvSpPr>
                <p:nvPr/>
              </p:nvSpPr>
              <p:spPr bwMode="auto">
                <a:xfrm>
                  <a:off x="8550275" y="904876"/>
                  <a:ext cx="4762" cy="1588"/>
                </a:xfrm>
                <a:custGeom>
                  <a:avLst/>
                  <a:gdLst>
                    <a:gd name="T0" fmla="*/ 1 w 3"/>
                    <a:gd name="T1" fmla="*/ 0 h 1"/>
                    <a:gd name="T2" fmla="*/ 3 w 3"/>
                    <a:gd name="T3" fmla="*/ 0 h 1"/>
                    <a:gd name="T4" fmla="*/ 3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2" y="1"/>
                        <a:pt x="0" y="1"/>
                        <a:pt x="3" y="0"/>
                      </a:cubicBezTo>
                      <a:cubicBezTo>
                        <a:pt x="3" y="0"/>
                        <a:pt x="3" y="0"/>
                        <a:pt x="3" y="0"/>
                      </a:cubicBezTo>
                      <a:cubicBezTo>
                        <a:pt x="2" y="0"/>
                        <a:pt x="2"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Line 331"/>
                <p:cNvSpPr>
                  <a:spLocks noChangeShapeType="1"/>
                </p:cNvSpPr>
                <p:nvPr/>
              </p:nvSpPr>
              <p:spPr bwMode="auto">
                <a:xfrm>
                  <a:off x="8555037" y="9048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Line 332"/>
                <p:cNvSpPr>
                  <a:spLocks noChangeShapeType="1"/>
                </p:cNvSpPr>
                <p:nvPr/>
              </p:nvSpPr>
              <p:spPr bwMode="auto">
                <a:xfrm>
                  <a:off x="8555037" y="9048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333"/>
                <p:cNvSpPr>
                  <a:spLocks/>
                </p:cNvSpPr>
                <p:nvPr/>
              </p:nvSpPr>
              <p:spPr bwMode="auto">
                <a:xfrm>
                  <a:off x="8539162" y="900113"/>
                  <a:ext cx="6350" cy="4763"/>
                </a:xfrm>
                <a:custGeom>
                  <a:avLst/>
                  <a:gdLst>
                    <a:gd name="T0" fmla="*/ 1 w 3"/>
                    <a:gd name="T1" fmla="*/ 2 h 2"/>
                    <a:gd name="T2" fmla="*/ 3 w 3"/>
                    <a:gd name="T3" fmla="*/ 1 h 2"/>
                    <a:gd name="T4" fmla="*/ 2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3" y="1"/>
                        <a:pt x="3" y="1"/>
                        <a:pt x="3" y="1"/>
                      </a:cubicBezTo>
                      <a:cubicBezTo>
                        <a:pt x="3" y="0"/>
                        <a:pt x="2" y="0"/>
                        <a:pt x="2" y="0"/>
                      </a:cubicBezTo>
                      <a:cubicBezTo>
                        <a:pt x="0" y="0"/>
                        <a:pt x="1" y="0"/>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34"/>
                <p:cNvSpPr>
                  <a:spLocks/>
                </p:cNvSpPr>
                <p:nvPr/>
              </p:nvSpPr>
              <p:spPr bwMode="auto">
                <a:xfrm>
                  <a:off x="8537575" y="904876"/>
                  <a:ext cx="1587" cy="1588"/>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1"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335"/>
                <p:cNvSpPr>
                  <a:spLocks/>
                </p:cNvSpPr>
                <p:nvPr/>
              </p:nvSpPr>
              <p:spPr bwMode="auto">
                <a:xfrm>
                  <a:off x="8539162" y="906463"/>
                  <a:ext cx="4762" cy="3175"/>
                </a:xfrm>
                <a:custGeom>
                  <a:avLst/>
                  <a:gdLst>
                    <a:gd name="T0" fmla="*/ 2 w 2"/>
                    <a:gd name="T1" fmla="*/ 0 h 1"/>
                    <a:gd name="T2" fmla="*/ 0 w 2"/>
                    <a:gd name="T3" fmla="*/ 0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1"/>
                        <a:pt x="1" y="0"/>
                      </a:cubicBezTo>
                      <a:cubicBezTo>
                        <a:pt x="1" y="1"/>
                        <a:pt x="1"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336"/>
                <p:cNvSpPr>
                  <a:spLocks/>
                </p:cNvSpPr>
                <p:nvPr/>
              </p:nvSpPr>
              <p:spPr bwMode="auto">
                <a:xfrm>
                  <a:off x="8545512" y="906463"/>
                  <a:ext cx="7937" cy="4763"/>
                </a:xfrm>
                <a:custGeom>
                  <a:avLst/>
                  <a:gdLst>
                    <a:gd name="T0" fmla="*/ 0 w 4"/>
                    <a:gd name="T1" fmla="*/ 0 h 2"/>
                    <a:gd name="T2" fmla="*/ 1 w 4"/>
                    <a:gd name="T3" fmla="*/ 2 h 2"/>
                    <a:gd name="T4" fmla="*/ 0 w 4"/>
                    <a:gd name="T5" fmla="*/ 0 h 2"/>
                  </a:gdLst>
                  <a:ahLst/>
                  <a:cxnLst>
                    <a:cxn ang="0">
                      <a:pos x="T0" y="T1"/>
                    </a:cxn>
                    <a:cxn ang="0">
                      <a:pos x="T2" y="T3"/>
                    </a:cxn>
                    <a:cxn ang="0">
                      <a:pos x="T4" y="T5"/>
                    </a:cxn>
                  </a:cxnLst>
                  <a:rect l="0" t="0" r="r" b="b"/>
                  <a:pathLst>
                    <a:path w="4" h="2">
                      <a:moveTo>
                        <a:pt x="0" y="0"/>
                      </a:moveTo>
                      <a:cubicBezTo>
                        <a:pt x="1" y="1"/>
                        <a:pt x="3" y="2"/>
                        <a:pt x="1" y="2"/>
                      </a:cubicBezTo>
                      <a:cubicBezTo>
                        <a:pt x="4" y="2"/>
                        <a:pt x="4"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37"/>
                <p:cNvSpPr>
                  <a:spLocks/>
                </p:cNvSpPr>
                <p:nvPr/>
              </p:nvSpPr>
              <p:spPr bwMode="auto">
                <a:xfrm>
                  <a:off x="8564562" y="920751"/>
                  <a:ext cx="6350" cy="4763"/>
                </a:xfrm>
                <a:custGeom>
                  <a:avLst/>
                  <a:gdLst>
                    <a:gd name="T0" fmla="*/ 0 w 3"/>
                    <a:gd name="T1" fmla="*/ 1 h 2"/>
                    <a:gd name="T2" fmla="*/ 2 w 3"/>
                    <a:gd name="T3" fmla="*/ 2 h 2"/>
                    <a:gd name="T4" fmla="*/ 3 w 3"/>
                    <a:gd name="T5" fmla="*/ 1 h 2"/>
                    <a:gd name="T6" fmla="*/ 0 w 3"/>
                    <a:gd name="T7" fmla="*/ 1 h 2"/>
                  </a:gdLst>
                  <a:ahLst/>
                  <a:cxnLst>
                    <a:cxn ang="0">
                      <a:pos x="T0" y="T1"/>
                    </a:cxn>
                    <a:cxn ang="0">
                      <a:pos x="T2" y="T3"/>
                    </a:cxn>
                    <a:cxn ang="0">
                      <a:pos x="T4" y="T5"/>
                    </a:cxn>
                    <a:cxn ang="0">
                      <a:pos x="T6" y="T7"/>
                    </a:cxn>
                  </a:cxnLst>
                  <a:rect l="0" t="0" r="r" b="b"/>
                  <a:pathLst>
                    <a:path w="3" h="2">
                      <a:moveTo>
                        <a:pt x="0" y="1"/>
                      </a:moveTo>
                      <a:cubicBezTo>
                        <a:pt x="2" y="2"/>
                        <a:pt x="2" y="2"/>
                        <a:pt x="2" y="2"/>
                      </a:cubicBezTo>
                      <a:cubicBezTo>
                        <a:pt x="3" y="1"/>
                        <a:pt x="3" y="1"/>
                        <a:pt x="3" y="1"/>
                      </a:cubicBezTo>
                      <a:cubicBezTo>
                        <a:pt x="2" y="2"/>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338"/>
                <p:cNvSpPr>
                  <a:spLocks/>
                </p:cNvSpPr>
                <p:nvPr/>
              </p:nvSpPr>
              <p:spPr bwMode="auto">
                <a:xfrm>
                  <a:off x="8520112" y="893763"/>
                  <a:ext cx="4762" cy="4763"/>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1" y="2"/>
                        <a:pt x="0" y="2"/>
                      </a:cubicBezTo>
                      <a:cubicBezTo>
                        <a:pt x="2" y="2"/>
                        <a:pt x="2" y="2"/>
                        <a:pt x="2" y="2"/>
                      </a:cubicBezTo>
                      <a:cubicBezTo>
                        <a:pt x="1" y="2"/>
                        <a:pt x="0"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39"/>
                <p:cNvSpPr>
                  <a:spLocks/>
                </p:cNvSpPr>
                <p:nvPr/>
              </p:nvSpPr>
              <p:spPr bwMode="auto">
                <a:xfrm>
                  <a:off x="8515350" y="898526"/>
                  <a:ext cx="4762" cy="158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0" y="0"/>
                        <a:pt x="0" y="0"/>
                        <a:pt x="0" y="0"/>
                      </a:cubicBezTo>
                      <a:cubicBezTo>
                        <a:pt x="2" y="1"/>
                        <a:pt x="2"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40"/>
                <p:cNvSpPr>
                  <a:spLocks/>
                </p:cNvSpPr>
                <p:nvPr/>
              </p:nvSpPr>
              <p:spPr bwMode="auto">
                <a:xfrm>
                  <a:off x="8534400" y="911226"/>
                  <a:ext cx="9525" cy="1588"/>
                </a:xfrm>
                <a:custGeom>
                  <a:avLst/>
                  <a:gdLst>
                    <a:gd name="T0" fmla="*/ 0 w 4"/>
                    <a:gd name="T1" fmla="*/ 1 h 1"/>
                    <a:gd name="T2" fmla="*/ 2 w 4"/>
                    <a:gd name="T3" fmla="*/ 0 h 1"/>
                    <a:gd name="T4" fmla="*/ 4 w 4"/>
                    <a:gd name="T5" fmla="*/ 0 h 1"/>
                    <a:gd name="T6" fmla="*/ 2 w 4"/>
                    <a:gd name="T7" fmla="*/ 0 h 1"/>
                    <a:gd name="T8" fmla="*/ 0 w 4"/>
                    <a:gd name="T9" fmla="*/ 1 h 1"/>
                  </a:gdLst>
                  <a:ahLst/>
                  <a:cxnLst>
                    <a:cxn ang="0">
                      <a:pos x="T0" y="T1"/>
                    </a:cxn>
                    <a:cxn ang="0">
                      <a:pos x="T2" y="T3"/>
                    </a:cxn>
                    <a:cxn ang="0">
                      <a:pos x="T4" y="T5"/>
                    </a:cxn>
                    <a:cxn ang="0">
                      <a:pos x="T6" y="T7"/>
                    </a:cxn>
                    <a:cxn ang="0">
                      <a:pos x="T8" y="T9"/>
                    </a:cxn>
                  </a:cxnLst>
                  <a:rect l="0" t="0" r="r" b="b"/>
                  <a:pathLst>
                    <a:path w="4" h="1">
                      <a:moveTo>
                        <a:pt x="0" y="1"/>
                      </a:moveTo>
                      <a:cubicBezTo>
                        <a:pt x="0" y="1"/>
                        <a:pt x="1" y="1"/>
                        <a:pt x="2" y="0"/>
                      </a:cubicBezTo>
                      <a:cubicBezTo>
                        <a:pt x="3" y="0"/>
                        <a:pt x="4" y="0"/>
                        <a:pt x="4" y="0"/>
                      </a:cubicBezTo>
                      <a:cubicBezTo>
                        <a:pt x="4" y="0"/>
                        <a:pt x="3" y="0"/>
                        <a:pt x="2" y="0"/>
                      </a:cubicBezTo>
                      <a:cubicBezTo>
                        <a:pt x="1" y="1"/>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41"/>
                <p:cNvSpPr>
                  <a:spLocks/>
                </p:cNvSpPr>
                <p:nvPr/>
              </p:nvSpPr>
              <p:spPr bwMode="auto">
                <a:xfrm>
                  <a:off x="8507412" y="885826"/>
                  <a:ext cx="4762" cy="1588"/>
                </a:xfrm>
                <a:custGeom>
                  <a:avLst/>
                  <a:gdLst>
                    <a:gd name="T0" fmla="*/ 1 w 3"/>
                    <a:gd name="T1" fmla="*/ 1 h 1"/>
                    <a:gd name="T2" fmla="*/ 3 w 3"/>
                    <a:gd name="T3" fmla="*/ 0 h 1"/>
                    <a:gd name="T4" fmla="*/ 0 w 3"/>
                    <a:gd name="T5" fmla="*/ 1 h 1"/>
                    <a:gd name="T6" fmla="*/ 1 w 3"/>
                    <a:gd name="T7" fmla="*/ 1 h 1"/>
                  </a:gdLst>
                  <a:ahLst/>
                  <a:cxnLst>
                    <a:cxn ang="0">
                      <a:pos x="T0" y="T1"/>
                    </a:cxn>
                    <a:cxn ang="0">
                      <a:pos x="T2" y="T3"/>
                    </a:cxn>
                    <a:cxn ang="0">
                      <a:pos x="T4" y="T5"/>
                    </a:cxn>
                    <a:cxn ang="0">
                      <a:pos x="T6" y="T7"/>
                    </a:cxn>
                  </a:cxnLst>
                  <a:rect l="0" t="0" r="r" b="b"/>
                  <a:pathLst>
                    <a:path w="3" h="1">
                      <a:moveTo>
                        <a:pt x="1" y="1"/>
                      </a:moveTo>
                      <a:lnTo>
                        <a:pt x="3" y="0"/>
                      </a:lnTo>
                      <a:lnTo>
                        <a:pt x="0" y="1"/>
                      </a:lnTo>
                      <a:lnTo>
                        <a:pt x="1"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42"/>
                <p:cNvSpPr>
                  <a:spLocks/>
                </p:cNvSpPr>
                <p:nvPr/>
              </p:nvSpPr>
              <p:spPr bwMode="auto">
                <a:xfrm>
                  <a:off x="8496300" y="874713"/>
                  <a:ext cx="6350" cy="6350"/>
                </a:xfrm>
                <a:custGeom>
                  <a:avLst/>
                  <a:gdLst>
                    <a:gd name="T0" fmla="*/ 2 w 3"/>
                    <a:gd name="T1" fmla="*/ 3 h 3"/>
                    <a:gd name="T2" fmla="*/ 3 w 3"/>
                    <a:gd name="T3" fmla="*/ 1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3"/>
                        <a:pt x="2" y="1"/>
                        <a:pt x="3" y="1"/>
                      </a:cubicBezTo>
                      <a:cubicBezTo>
                        <a:pt x="2" y="1"/>
                        <a:pt x="1" y="0"/>
                        <a:pt x="0" y="0"/>
                      </a:cubicBezTo>
                      <a:cubicBezTo>
                        <a:pt x="1" y="1"/>
                        <a:pt x="1" y="2"/>
                        <a:pt x="2"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43"/>
                <p:cNvSpPr>
                  <a:spLocks/>
                </p:cNvSpPr>
                <p:nvPr/>
              </p:nvSpPr>
              <p:spPr bwMode="auto">
                <a:xfrm>
                  <a:off x="8493125" y="874713"/>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44"/>
                <p:cNvSpPr>
                  <a:spLocks/>
                </p:cNvSpPr>
                <p:nvPr/>
              </p:nvSpPr>
              <p:spPr bwMode="auto">
                <a:xfrm>
                  <a:off x="8509000" y="890588"/>
                  <a:ext cx="3175" cy="6350"/>
                </a:xfrm>
                <a:custGeom>
                  <a:avLst/>
                  <a:gdLst>
                    <a:gd name="T0" fmla="*/ 0 w 1"/>
                    <a:gd name="T1" fmla="*/ 3 h 3"/>
                    <a:gd name="T2" fmla="*/ 0 w 1"/>
                    <a:gd name="T3" fmla="*/ 0 h 3"/>
                    <a:gd name="T4" fmla="*/ 0 w 1"/>
                    <a:gd name="T5" fmla="*/ 2 h 3"/>
                    <a:gd name="T6" fmla="*/ 0 w 1"/>
                    <a:gd name="T7" fmla="*/ 3 h 3"/>
                  </a:gdLst>
                  <a:ahLst/>
                  <a:cxnLst>
                    <a:cxn ang="0">
                      <a:pos x="T0" y="T1"/>
                    </a:cxn>
                    <a:cxn ang="0">
                      <a:pos x="T2" y="T3"/>
                    </a:cxn>
                    <a:cxn ang="0">
                      <a:pos x="T4" y="T5"/>
                    </a:cxn>
                    <a:cxn ang="0">
                      <a:pos x="T6" y="T7"/>
                    </a:cxn>
                  </a:cxnLst>
                  <a:rect l="0" t="0" r="r" b="b"/>
                  <a:pathLst>
                    <a:path w="1" h="3">
                      <a:moveTo>
                        <a:pt x="0" y="3"/>
                      </a:moveTo>
                      <a:cubicBezTo>
                        <a:pt x="0" y="2"/>
                        <a:pt x="1" y="1"/>
                        <a:pt x="0" y="0"/>
                      </a:cubicBezTo>
                      <a:cubicBezTo>
                        <a:pt x="0" y="2"/>
                        <a:pt x="0" y="2"/>
                        <a:pt x="0" y="2"/>
                      </a:cubicBez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45"/>
                <p:cNvSpPr>
                  <a:spLocks/>
                </p:cNvSpPr>
                <p:nvPr/>
              </p:nvSpPr>
              <p:spPr bwMode="auto">
                <a:xfrm>
                  <a:off x="8505825" y="892176"/>
                  <a:ext cx="3175" cy="1588"/>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1" y="0"/>
                        <a:pt x="0" y="0"/>
                      </a:cubicBezTo>
                      <a:cubicBezTo>
                        <a:pt x="1" y="0"/>
                        <a:pt x="1"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346"/>
                <p:cNvSpPr>
                  <a:spLocks/>
                </p:cNvSpPr>
                <p:nvPr/>
              </p:nvSpPr>
              <p:spPr bwMode="auto">
                <a:xfrm>
                  <a:off x="8509000" y="896938"/>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347"/>
                <p:cNvSpPr>
                  <a:spLocks/>
                </p:cNvSpPr>
                <p:nvPr/>
              </p:nvSpPr>
              <p:spPr bwMode="auto">
                <a:xfrm>
                  <a:off x="8515350" y="906463"/>
                  <a:ext cx="9525" cy="6350"/>
                </a:xfrm>
                <a:custGeom>
                  <a:avLst/>
                  <a:gdLst>
                    <a:gd name="T0" fmla="*/ 4 w 4"/>
                    <a:gd name="T1" fmla="*/ 0 h 3"/>
                    <a:gd name="T2" fmla="*/ 2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0"/>
                        <a:pt x="2" y="3"/>
                      </a:cubicBezTo>
                      <a:cubicBezTo>
                        <a:pt x="3" y="2"/>
                        <a:pt x="2" y="1"/>
                        <a:pt x="4"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348"/>
                <p:cNvSpPr>
                  <a:spLocks/>
                </p:cNvSpPr>
                <p:nvPr/>
              </p:nvSpPr>
              <p:spPr bwMode="auto">
                <a:xfrm>
                  <a:off x="8509000" y="900113"/>
                  <a:ext cx="6350" cy="3175"/>
                </a:xfrm>
                <a:custGeom>
                  <a:avLst/>
                  <a:gdLst>
                    <a:gd name="T0" fmla="*/ 0 w 3"/>
                    <a:gd name="T1" fmla="*/ 0 h 1"/>
                    <a:gd name="T2" fmla="*/ 2 w 3"/>
                    <a:gd name="T3" fmla="*/ 1 h 1"/>
                    <a:gd name="T4" fmla="*/ 3 w 3"/>
                    <a:gd name="T5" fmla="*/ 0 h 1"/>
                    <a:gd name="T6" fmla="*/ 0 w 3"/>
                    <a:gd name="T7" fmla="*/ 0 h 1"/>
                  </a:gdLst>
                  <a:ahLst/>
                  <a:cxnLst>
                    <a:cxn ang="0">
                      <a:pos x="T0" y="T1"/>
                    </a:cxn>
                    <a:cxn ang="0">
                      <a:pos x="T2" y="T3"/>
                    </a:cxn>
                    <a:cxn ang="0">
                      <a:pos x="T4" y="T5"/>
                    </a:cxn>
                    <a:cxn ang="0">
                      <a:pos x="T6" y="T7"/>
                    </a:cxn>
                  </a:cxnLst>
                  <a:rect l="0" t="0" r="r" b="b"/>
                  <a:pathLst>
                    <a:path w="3" h="1">
                      <a:moveTo>
                        <a:pt x="0" y="0"/>
                      </a:moveTo>
                      <a:cubicBezTo>
                        <a:pt x="2" y="1"/>
                        <a:pt x="2" y="1"/>
                        <a:pt x="2" y="1"/>
                      </a:cubicBezTo>
                      <a:cubicBezTo>
                        <a:pt x="2" y="1"/>
                        <a:pt x="2" y="0"/>
                        <a:pt x="3" y="0"/>
                      </a:cubicBez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349"/>
                <p:cNvSpPr>
                  <a:spLocks noChangeArrowheads="1"/>
                </p:cNvSpPr>
                <p:nvPr/>
              </p:nvSpPr>
              <p:spPr bwMode="auto">
                <a:xfrm>
                  <a:off x="8507412" y="900113"/>
                  <a:ext cx="1587"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350"/>
                <p:cNvSpPr>
                  <a:spLocks/>
                </p:cNvSpPr>
                <p:nvPr/>
              </p:nvSpPr>
              <p:spPr bwMode="auto">
                <a:xfrm>
                  <a:off x="8488362" y="879476"/>
                  <a:ext cx="7937" cy="6350"/>
                </a:xfrm>
                <a:custGeom>
                  <a:avLst/>
                  <a:gdLst>
                    <a:gd name="T0" fmla="*/ 3 w 4"/>
                    <a:gd name="T1" fmla="*/ 2 h 3"/>
                    <a:gd name="T2" fmla="*/ 0 w 4"/>
                    <a:gd name="T3" fmla="*/ 0 h 3"/>
                    <a:gd name="T4" fmla="*/ 3 w 4"/>
                    <a:gd name="T5" fmla="*/ 3 h 3"/>
                    <a:gd name="T6" fmla="*/ 3 w 4"/>
                    <a:gd name="T7" fmla="*/ 2 h 3"/>
                  </a:gdLst>
                  <a:ahLst/>
                  <a:cxnLst>
                    <a:cxn ang="0">
                      <a:pos x="T0" y="T1"/>
                    </a:cxn>
                    <a:cxn ang="0">
                      <a:pos x="T2" y="T3"/>
                    </a:cxn>
                    <a:cxn ang="0">
                      <a:pos x="T4" y="T5"/>
                    </a:cxn>
                    <a:cxn ang="0">
                      <a:pos x="T6" y="T7"/>
                    </a:cxn>
                  </a:cxnLst>
                  <a:rect l="0" t="0" r="r" b="b"/>
                  <a:pathLst>
                    <a:path w="4" h="3">
                      <a:moveTo>
                        <a:pt x="3" y="2"/>
                      </a:moveTo>
                      <a:cubicBezTo>
                        <a:pt x="2" y="2"/>
                        <a:pt x="1" y="1"/>
                        <a:pt x="0" y="0"/>
                      </a:cubicBezTo>
                      <a:cubicBezTo>
                        <a:pt x="1" y="1"/>
                        <a:pt x="2" y="2"/>
                        <a:pt x="3" y="3"/>
                      </a:cubicBezTo>
                      <a:cubicBezTo>
                        <a:pt x="3" y="3"/>
                        <a:pt x="4" y="2"/>
                        <a:pt x="3"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351"/>
                <p:cNvSpPr>
                  <a:spLocks/>
                </p:cNvSpPr>
                <p:nvPr/>
              </p:nvSpPr>
              <p:spPr bwMode="auto">
                <a:xfrm>
                  <a:off x="8501062" y="8905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352"/>
                <p:cNvSpPr>
                  <a:spLocks/>
                </p:cNvSpPr>
                <p:nvPr/>
              </p:nvSpPr>
              <p:spPr bwMode="auto">
                <a:xfrm>
                  <a:off x="8474075" y="862013"/>
                  <a:ext cx="158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353"/>
                <p:cNvSpPr>
                  <a:spLocks/>
                </p:cNvSpPr>
                <p:nvPr/>
              </p:nvSpPr>
              <p:spPr bwMode="auto">
                <a:xfrm>
                  <a:off x="8493125" y="885826"/>
                  <a:ext cx="3175" cy="1588"/>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2" y="1"/>
                        <a:pt x="2" y="1"/>
                      </a:cubicBezTo>
                      <a:cubicBezTo>
                        <a:pt x="2" y="1"/>
                        <a:pt x="1" y="1"/>
                        <a:pt x="1" y="0"/>
                      </a:cubicBez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354"/>
                <p:cNvSpPr>
                  <a:spLocks/>
                </p:cNvSpPr>
                <p:nvPr/>
              </p:nvSpPr>
              <p:spPr bwMode="auto">
                <a:xfrm>
                  <a:off x="8486775" y="873126"/>
                  <a:ext cx="1587" cy="1588"/>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355"/>
                <p:cNvSpPr>
                  <a:spLocks/>
                </p:cNvSpPr>
                <p:nvPr/>
              </p:nvSpPr>
              <p:spPr bwMode="auto">
                <a:xfrm>
                  <a:off x="8501062" y="8874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356"/>
                <p:cNvSpPr>
                  <a:spLocks/>
                </p:cNvSpPr>
                <p:nvPr/>
              </p:nvSpPr>
              <p:spPr bwMode="auto">
                <a:xfrm>
                  <a:off x="8496300" y="887413"/>
                  <a:ext cx="4762" cy="3175"/>
                </a:xfrm>
                <a:custGeom>
                  <a:avLst/>
                  <a:gdLst>
                    <a:gd name="T0" fmla="*/ 2 w 2"/>
                    <a:gd name="T1" fmla="*/ 0 h 1"/>
                    <a:gd name="T2" fmla="*/ 0 w 2"/>
                    <a:gd name="T3" fmla="*/ 0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0"/>
                        <a:pt x="0" y="0"/>
                      </a:cubicBezTo>
                      <a:cubicBezTo>
                        <a:pt x="1" y="0"/>
                        <a:pt x="1" y="1"/>
                        <a:pt x="2" y="1"/>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357"/>
                <p:cNvSpPr>
                  <a:spLocks/>
                </p:cNvSpPr>
                <p:nvPr/>
              </p:nvSpPr>
              <p:spPr bwMode="auto">
                <a:xfrm>
                  <a:off x="8450262" y="858838"/>
                  <a:ext cx="23812" cy="19050"/>
                </a:xfrm>
                <a:custGeom>
                  <a:avLst/>
                  <a:gdLst>
                    <a:gd name="T0" fmla="*/ 1 w 11"/>
                    <a:gd name="T1" fmla="*/ 4 h 9"/>
                    <a:gd name="T2" fmla="*/ 5 w 11"/>
                    <a:gd name="T3" fmla="*/ 8 h 9"/>
                    <a:gd name="T4" fmla="*/ 11 w 11"/>
                    <a:gd name="T5" fmla="*/ 2 h 9"/>
                    <a:gd name="T6" fmla="*/ 8 w 11"/>
                    <a:gd name="T7" fmla="*/ 1 h 9"/>
                    <a:gd name="T8" fmla="*/ 7 w 11"/>
                    <a:gd name="T9" fmla="*/ 6 h 9"/>
                    <a:gd name="T10" fmla="*/ 6 w 11"/>
                    <a:gd name="T11" fmla="*/ 2 h 9"/>
                    <a:gd name="T12" fmla="*/ 0 w 11"/>
                    <a:gd name="T13" fmla="*/ 1 h 9"/>
                    <a:gd name="T14" fmla="*/ 2 w 11"/>
                    <a:gd name="T15" fmla="*/ 3 h 9"/>
                    <a:gd name="T16" fmla="*/ 1 w 1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 y="4"/>
                      </a:moveTo>
                      <a:cubicBezTo>
                        <a:pt x="2" y="4"/>
                        <a:pt x="5" y="5"/>
                        <a:pt x="5" y="8"/>
                      </a:cubicBezTo>
                      <a:cubicBezTo>
                        <a:pt x="7" y="9"/>
                        <a:pt x="10" y="5"/>
                        <a:pt x="11" y="2"/>
                      </a:cubicBezTo>
                      <a:cubicBezTo>
                        <a:pt x="11" y="2"/>
                        <a:pt x="10" y="3"/>
                        <a:pt x="8" y="1"/>
                      </a:cubicBezTo>
                      <a:cubicBezTo>
                        <a:pt x="8" y="2"/>
                        <a:pt x="9" y="7"/>
                        <a:pt x="7" y="6"/>
                      </a:cubicBezTo>
                      <a:cubicBezTo>
                        <a:pt x="5" y="4"/>
                        <a:pt x="6" y="3"/>
                        <a:pt x="6" y="2"/>
                      </a:cubicBezTo>
                      <a:cubicBezTo>
                        <a:pt x="5" y="4"/>
                        <a:pt x="2" y="0"/>
                        <a:pt x="0" y="1"/>
                      </a:cubicBezTo>
                      <a:cubicBezTo>
                        <a:pt x="2" y="3"/>
                        <a:pt x="2" y="3"/>
                        <a:pt x="2" y="3"/>
                      </a:cubicBezTo>
                      <a:cubicBezTo>
                        <a:pt x="2" y="4"/>
                        <a:pt x="1" y="3"/>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358"/>
                <p:cNvSpPr>
                  <a:spLocks/>
                </p:cNvSpPr>
                <p:nvPr/>
              </p:nvSpPr>
              <p:spPr bwMode="auto">
                <a:xfrm>
                  <a:off x="8475662" y="862013"/>
                  <a:ext cx="4762" cy="9525"/>
                </a:xfrm>
                <a:custGeom>
                  <a:avLst/>
                  <a:gdLst>
                    <a:gd name="T0" fmla="*/ 2 w 2"/>
                    <a:gd name="T1" fmla="*/ 4 h 4"/>
                    <a:gd name="T2" fmla="*/ 2 w 2"/>
                    <a:gd name="T3" fmla="*/ 4 h 4"/>
                    <a:gd name="T4" fmla="*/ 2 w 2"/>
                    <a:gd name="T5" fmla="*/ 1 h 4"/>
                    <a:gd name="T6" fmla="*/ 0 w 2"/>
                    <a:gd name="T7" fmla="*/ 0 h 4"/>
                    <a:gd name="T8" fmla="*/ 0 w 2"/>
                    <a:gd name="T9" fmla="*/ 1 h 4"/>
                    <a:gd name="T10" fmla="*/ 1 w 2"/>
                    <a:gd name="T11" fmla="*/ 2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cubicBezTo>
                        <a:pt x="2" y="4"/>
                        <a:pt x="2" y="4"/>
                        <a:pt x="2" y="4"/>
                      </a:cubicBezTo>
                      <a:cubicBezTo>
                        <a:pt x="2" y="3"/>
                        <a:pt x="2" y="2"/>
                        <a:pt x="2" y="1"/>
                      </a:cubicBezTo>
                      <a:cubicBezTo>
                        <a:pt x="1" y="0"/>
                        <a:pt x="0" y="0"/>
                        <a:pt x="0" y="0"/>
                      </a:cubicBezTo>
                      <a:cubicBezTo>
                        <a:pt x="0" y="1"/>
                        <a:pt x="0" y="1"/>
                        <a:pt x="0" y="1"/>
                      </a:cubicBezTo>
                      <a:cubicBezTo>
                        <a:pt x="0" y="1"/>
                        <a:pt x="0" y="1"/>
                        <a:pt x="1" y="2"/>
                      </a:cubicBezTo>
                      <a:cubicBezTo>
                        <a:pt x="1" y="3"/>
                        <a:pt x="2" y="4"/>
                        <a:pt x="2"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359"/>
                <p:cNvSpPr>
                  <a:spLocks/>
                </p:cNvSpPr>
                <p:nvPr/>
              </p:nvSpPr>
              <p:spPr bwMode="auto">
                <a:xfrm>
                  <a:off x="8477250" y="871538"/>
                  <a:ext cx="11112" cy="12700"/>
                </a:xfrm>
                <a:custGeom>
                  <a:avLst/>
                  <a:gdLst>
                    <a:gd name="T0" fmla="*/ 4 w 5"/>
                    <a:gd name="T1" fmla="*/ 3 h 6"/>
                    <a:gd name="T2" fmla="*/ 0 w 5"/>
                    <a:gd name="T3" fmla="*/ 5 h 6"/>
                    <a:gd name="T4" fmla="*/ 3 w 5"/>
                    <a:gd name="T5" fmla="*/ 6 h 6"/>
                    <a:gd name="T6" fmla="*/ 3 w 5"/>
                    <a:gd name="T7" fmla="*/ 3 h 6"/>
                    <a:gd name="T8" fmla="*/ 5 w 5"/>
                    <a:gd name="T9" fmla="*/ 4 h 6"/>
                    <a:gd name="T10" fmla="*/ 4 w 5"/>
                    <a:gd name="T11" fmla="*/ 2 h 6"/>
                    <a:gd name="T12" fmla="*/ 4 w 5"/>
                    <a:gd name="T13" fmla="*/ 3 h 6"/>
                    <a:gd name="T14" fmla="*/ 4 w 5"/>
                    <a:gd name="T15" fmla="*/ 3 h 6"/>
                    <a:gd name="T16" fmla="*/ 4 w 5"/>
                    <a:gd name="T17" fmla="*/ 3 h 6"/>
                    <a:gd name="T18" fmla="*/ 4 w 5"/>
                    <a:gd name="T19" fmla="*/ 3 h 6"/>
                    <a:gd name="T20" fmla="*/ 4 w 5"/>
                    <a:gd name="T21" fmla="*/ 3 h 6"/>
                    <a:gd name="T22" fmla="*/ 4 w 5"/>
                    <a:gd name="T23" fmla="*/ 3 h 6"/>
                    <a:gd name="T24" fmla="*/ 4 w 5"/>
                    <a:gd name="T25" fmla="*/ 3 h 6"/>
                    <a:gd name="T26" fmla="*/ 4 w 5"/>
                    <a:gd name="T27" fmla="*/ 3 h 6"/>
                    <a:gd name="T28" fmla="*/ 4 w 5"/>
                    <a:gd name="T29" fmla="*/ 3 h 6"/>
                    <a:gd name="T30" fmla="*/ 1 w 5"/>
                    <a:gd name="T31" fmla="*/ 0 h 6"/>
                    <a:gd name="T32" fmla="*/ 4 w 5"/>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6">
                      <a:moveTo>
                        <a:pt x="4" y="3"/>
                      </a:moveTo>
                      <a:cubicBezTo>
                        <a:pt x="2" y="4"/>
                        <a:pt x="0" y="2"/>
                        <a:pt x="0" y="5"/>
                      </a:cubicBezTo>
                      <a:cubicBezTo>
                        <a:pt x="1" y="6"/>
                        <a:pt x="2" y="5"/>
                        <a:pt x="3" y="6"/>
                      </a:cubicBezTo>
                      <a:cubicBezTo>
                        <a:pt x="0" y="3"/>
                        <a:pt x="5" y="6"/>
                        <a:pt x="3" y="3"/>
                      </a:cubicBezTo>
                      <a:cubicBezTo>
                        <a:pt x="4" y="3"/>
                        <a:pt x="5" y="4"/>
                        <a:pt x="5" y="4"/>
                      </a:cubicBezTo>
                      <a:cubicBezTo>
                        <a:pt x="5" y="4"/>
                        <a:pt x="5" y="3"/>
                        <a:pt x="4" y="2"/>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3" y="2"/>
                        <a:pt x="4" y="3"/>
                        <a:pt x="4" y="3"/>
                      </a:cubicBezTo>
                      <a:cubicBezTo>
                        <a:pt x="4" y="3"/>
                        <a:pt x="4" y="3"/>
                        <a:pt x="4" y="3"/>
                      </a:cubicBezTo>
                      <a:cubicBezTo>
                        <a:pt x="4" y="3"/>
                        <a:pt x="4" y="3"/>
                        <a:pt x="4" y="3"/>
                      </a:cubicBezTo>
                      <a:cubicBezTo>
                        <a:pt x="1" y="0"/>
                        <a:pt x="1" y="0"/>
                        <a:pt x="1" y="0"/>
                      </a:cubicBezTo>
                      <a:cubicBezTo>
                        <a:pt x="1" y="1"/>
                        <a:pt x="2" y="2"/>
                        <a:pt x="4"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360"/>
                <p:cNvSpPr>
                  <a:spLocks/>
                </p:cNvSpPr>
                <p:nvPr/>
              </p:nvSpPr>
              <p:spPr bwMode="auto">
                <a:xfrm>
                  <a:off x="8512175" y="917576"/>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61"/>
                <p:cNvSpPr>
                  <a:spLocks/>
                </p:cNvSpPr>
                <p:nvPr/>
              </p:nvSpPr>
              <p:spPr bwMode="auto">
                <a:xfrm>
                  <a:off x="8509000" y="904876"/>
                  <a:ext cx="9525" cy="12700"/>
                </a:xfrm>
                <a:custGeom>
                  <a:avLst/>
                  <a:gdLst>
                    <a:gd name="T0" fmla="*/ 0 w 4"/>
                    <a:gd name="T1" fmla="*/ 4 h 6"/>
                    <a:gd name="T2" fmla="*/ 2 w 4"/>
                    <a:gd name="T3" fmla="*/ 4 h 6"/>
                    <a:gd name="T4" fmla="*/ 2 w 4"/>
                    <a:gd name="T5" fmla="*/ 6 h 6"/>
                    <a:gd name="T6" fmla="*/ 2 w 4"/>
                    <a:gd name="T7" fmla="*/ 4 h 6"/>
                    <a:gd name="T8" fmla="*/ 2 w 4"/>
                    <a:gd name="T9" fmla="*/ 4 h 6"/>
                    <a:gd name="T10" fmla="*/ 0 w 4"/>
                    <a:gd name="T11" fmla="*/ 0 h 6"/>
                    <a:gd name="T12" fmla="*/ 0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4"/>
                      </a:moveTo>
                      <a:cubicBezTo>
                        <a:pt x="1" y="4"/>
                        <a:pt x="1" y="4"/>
                        <a:pt x="2" y="4"/>
                      </a:cubicBezTo>
                      <a:cubicBezTo>
                        <a:pt x="3" y="5"/>
                        <a:pt x="2" y="5"/>
                        <a:pt x="2" y="6"/>
                      </a:cubicBezTo>
                      <a:cubicBezTo>
                        <a:pt x="2" y="5"/>
                        <a:pt x="4" y="5"/>
                        <a:pt x="2" y="4"/>
                      </a:cubicBezTo>
                      <a:cubicBezTo>
                        <a:pt x="2" y="4"/>
                        <a:pt x="2" y="4"/>
                        <a:pt x="2" y="4"/>
                      </a:cubicBezTo>
                      <a:cubicBezTo>
                        <a:pt x="1" y="3"/>
                        <a:pt x="0" y="0"/>
                        <a:pt x="0" y="0"/>
                      </a:cubicBezTo>
                      <a:cubicBezTo>
                        <a:pt x="0" y="1"/>
                        <a:pt x="0" y="2"/>
                        <a:pt x="0"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62"/>
                <p:cNvSpPr>
                  <a:spLocks/>
                </p:cNvSpPr>
                <p:nvPr/>
              </p:nvSpPr>
              <p:spPr bwMode="auto">
                <a:xfrm>
                  <a:off x="8488362" y="893763"/>
                  <a:ext cx="6350" cy="6350"/>
                </a:xfrm>
                <a:custGeom>
                  <a:avLst/>
                  <a:gdLst>
                    <a:gd name="T0" fmla="*/ 3 w 3"/>
                    <a:gd name="T1" fmla="*/ 1 h 3"/>
                    <a:gd name="T2" fmla="*/ 0 w 3"/>
                    <a:gd name="T3" fmla="*/ 0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0" y="0"/>
                        <a:pt x="0" y="0"/>
                        <a:pt x="0" y="0"/>
                      </a:cubicBezTo>
                      <a:cubicBezTo>
                        <a:pt x="0" y="2"/>
                        <a:pt x="0" y="2"/>
                        <a:pt x="0" y="2"/>
                      </a:cubicBezTo>
                      <a:cubicBezTo>
                        <a:pt x="1" y="1"/>
                        <a:pt x="1" y="1"/>
                        <a:pt x="1" y="1"/>
                      </a:cubicBezTo>
                      <a:cubicBezTo>
                        <a:pt x="2" y="3"/>
                        <a:pt x="2" y="2"/>
                        <a:pt x="3"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63"/>
                <p:cNvSpPr>
                  <a:spLocks/>
                </p:cNvSpPr>
                <p:nvPr/>
              </p:nvSpPr>
              <p:spPr bwMode="auto">
                <a:xfrm>
                  <a:off x="8474075" y="858838"/>
                  <a:ext cx="6350" cy="1588"/>
                </a:xfrm>
                <a:custGeom>
                  <a:avLst/>
                  <a:gdLst>
                    <a:gd name="T0" fmla="*/ 1 w 4"/>
                    <a:gd name="T1" fmla="*/ 1 h 1"/>
                    <a:gd name="T2" fmla="*/ 4 w 4"/>
                    <a:gd name="T3" fmla="*/ 1 h 1"/>
                    <a:gd name="T4" fmla="*/ 0 w 4"/>
                    <a:gd name="T5" fmla="*/ 0 h 1"/>
                    <a:gd name="T6" fmla="*/ 1 w 4"/>
                    <a:gd name="T7" fmla="*/ 1 h 1"/>
                  </a:gdLst>
                  <a:ahLst/>
                  <a:cxnLst>
                    <a:cxn ang="0">
                      <a:pos x="T0" y="T1"/>
                    </a:cxn>
                    <a:cxn ang="0">
                      <a:pos x="T2" y="T3"/>
                    </a:cxn>
                    <a:cxn ang="0">
                      <a:pos x="T4" y="T5"/>
                    </a:cxn>
                    <a:cxn ang="0">
                      <a:pos x="T6" y="T7"/>
                    </a:cxn>
                  </a:cxnLst>
                  <a:rect l="0" t="0" r="r" b="b"/>
                  <a:pathLst>
                    <a:path w="4" h="1">
                      <a:moveTo>
                        <a:pt x="1" y="1"/>
                      </a:moveTo>
                      <a:lnTo>
                        <a:pt x="4" y="1"/>
                      </a:lnTo>
                      <a:lnTo>
                        <a:pt x="0" y="0"/>
                      </a:lnTo>
                      <a:lnTo>
                        <a:pt x="1"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64"/>
                <p:cNvSpPr>
                  <a:spLocks/>
                </p:cNvSpPr>
                <p:nvPr/>
              </p:nvSpPr>
              <p:spPr bwMode="auto">
                <a:xfrm>
                  <a:off x="8470900" y="849313"/>
                  <a:ext cx="3175" cy="317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65"/>
                <p:cNvSpPr>
                  <a:spLocks/>
                </p:cNvSpPr>
                <p:nvPr/>
              </p:nvSpPr>
              <p:spPr bwMode="auto">
                <a:xfrm>
                  <a:off x="8656637" y="550863"/>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66"/>
                <p:cNvSpPr>
                  <a:spLocks/>
                </p:cNvSpPr>
                <p:nvPr/>
              </p:nvSpPr>
              <p:spPr bwMode="auto">
                <a:xfrm>
                  <a:off x="8656637" y="530226"/>
                  <a:ext cx="3175"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1"/>
                        <a:pt x="1" y="1"/>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367"/>
                <p:cNvSpPr>
                  <a:spLocks/>
                </p:cNvSpPr>
                <p:nvPr/>
              </p:nvSpPr>
              <p:spPr bwMode="auto">
                <a:xfrm>
                  <a:off x="8486775" y="608013"/>
                  <a:ext cx="7937" cy="3175"/>
                </a:xfrm>
                <a:custGeom>
                  <a:avLst/>
                  <a:gdLst>
                    <a:gd name="T0" fmla="*/ 0 w 4"/>
                    <a:gd name="T1" fmla="*/ 2 h 2"/>
                    <a:gd name="T2" fmla="*/ 3 w 4"/>
                    <a:gd name="T3" fmla="*/ 0 h 2"/>
                    <a:gd name="T4" fmla="*/ 1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2" y="1"/>
                        <a:pt x="4" y="0"/>
                        <a:pt x="3" y="0"/>
                      </a:cubicBezTo>
                      <a:cubicBezTo>
                        <a:pt x="1" y="0"/>
                        <a:pt x="1" y="0"/>
                        <a:pt x="1" y="0"/>
                      </a:cubicBezTo>
                      <a:cubicBezTo>
                        <a:pt x="1" y="1"/>
                        <a:pt x="0"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68"/>
                <p:cNvSpPr>
                  <a:spLocks/>
                </p:cNvSpPr>
                <p:nvPr/>
              </p:nvSpPr>
              <p:spPr bwMode="auto">
                <a:xfrm>
                  <a:off x="8559800" y="454026"/>
                  <a:ext cx="1587" cy="3175"/>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0"/>
                        <a:pt x="0" y="0"/>
                        <a:pt x="0" y="0"/>
                      </a:cubicBezTo>
                      <a:cubicBezTo>
                        <a:pt x="0" y="0"/>
                        <a:pt x="0" y="1"/>
                        <a:pt x="0" y="2"/>
                      </a:cubicBezTo>
                      <a:cubicBezTo>
                        <a:pt x="0" y="1"/>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69"/>
                <p:cNvSpPr>
                  <a:spLocks/>
                </p:cNvSpPr>
                <p:nvPr/>
              </p:nvSpPr>
              <p:spPr bwMode="auto">
                <a:xfrm>
                  <a:off x="8555037" y="439738"/>
                  <a:ext cx="6350"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3" y="0"/>
                        <a:pt x="3" y="0"/>
                        <a:pt x="3" y="0"/>
                      </a:cubicBezTo>
                      <a:cubicBezTo>
                        <a:pt x="2"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70"/>
                <p:cNvSpPr>
                  <a:spLocks/>
                </p:cNvSpPr>
                <p:nvPr/>
              </p:nvSpPr>
              <p:spPr bwMode="auto">
                <a:xfrm>
                  <a:off x="8602662" y="646113"/>
                  <a:ext cx="3175" cy="6350"/>
                </a:xfrm>
                <a:custGeom>
                  <a:avLst/>
                  <a:gdLst>
                    <a:gd name="T0" fmla="*/ 0 w 2"/>
                    <a:gd name="T1" fmla="*/ 0 h 3"/>
                    <a:gd name="T2" fmla="*/ 0 w 2"/>
                    <a:gd name="T3" fmla="*/ 3 h 3"/>
                    <a:gd name="T4" fmla="*/ 0 w 2"/>
                    <a:gd name="T5" fmla="*/ 0 h 3"/>
                  </a:gdLst>
                  <a:ahLst/>
                  <a:cxnLst>
                    <a:cxn ang="0">
                      <a:pos x="T0" y="T1"/>
                    </a:cxn>
                    <a:cxn ang="0">
                      <a:pos x="T2" y="T3"/>
                    </a:cxn>
                    <a:cxn ang="0">
                      <a:pos x="T4" y="T5"/>
                    </a:cxn>
                  </a:cxnLst>
                  <a:rect l="0" t="0" r="r" b="b"/>
                  <a:pathLst>
                    <a:path w="2" h="3">
                      <a:moveTo>
                        <a:pt x="0" y="0"/>
                      </a:moveTo>
                      <a:cubicBezTo>
                        <a:pt x="0" y="3"/>
                        <a:pt x="0" y="3"/>
                        <a:pt x="0" y="3"/>
                      </a:cubicBezTo>
                      <a:cubicBezTo>
                        <a:pt x="2" y="1"/>
                        <a:pt x="1"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71"/>
                <p:cNvSpPr>
                  <a:spLocks/>
                </p:cNvSpPr>
                <p:nvPr/>
              </p:nvSpPr>
              <p:spPr bwMode="auto">
                <a:xfrm>
                  <a:off x="8450262" y="749301"/>
                  <a:ext cx="4762" cy="6350"/>
                </a:xfrm>
                <a:custGeom>
                  <a:avLst/>
                  <a:gdLst>
                    <a:gd name="T0" fmla="*/ 1 w 2"/>
                    <a:gd name="T1" fmla="*/ 3 h 3"/>
                    <a:gd name="T2" fmla="*/ 2 w 2"/>
                    <a:gd name="T3" fmla="*/ 0 h 3"/>
                    <a:gd name="T4" fmla="*/ 1 w 2"/>
                    <a:gd name="T5" fmla="*/ 3 h 3"/>
                  </a:gdLst>
                  <a:ahLst/>
                  <a:cxnLst>
                    <a:cxn ang="0">
                      <a:pos x="T0" y="T1"/>
                    </a:cxn>
                    <a:cxn ang="0">
                      <a:pos x="T2" y="T3"/>
                    </a:cxn>
                    <a:cxn ang="0">
                      <a:pos x="T4" y="T5"/>
                    </a:cxn>
                  </a:cxnLst>
                  <a:rect l="0" t="0" r="r" b="b"/>
                  <a:pathLst>
                    <a:path w="2" h="3">
                      <a:moveTo>
                        <a:pt x="1" y="3"/>
                      </a:moveTo>
                      <a:cubicBezTo>
                        <a:pt x="2" y="2"/>
                        <a:pt x="2" y="1"/>
                        <a:pt x="2" y="0"/>
                      </a:cubicBezTo>
                      <a:cubicBezTo>
                        <a:pt x="1" y="2"/>
                        <a:pt x="0" y="3"/>
                        <a:pt x="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72"/>
                <p:cNvSpPr>
                  <a:spLocks/>
                </p:cNvSpPr>
                <p:nvPr/>
              </p:nvSpPr>
              <p:spPr bwMode="auto">
                <a:xfrm>
                  <a:off x="8621712" y="539751"/>
                  <a:ext cx="1587"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73"/>
                <p:cNvSpPr>
                  <a:spLocks/>
                </p:cNvSpPr>
                <p:nvPr/>
              </p:nvSpPr>
              <p:spPr bwMode="auto">
                <a:xfrm>
                  <a:off x="8455025" y="739776"/>
                  <a:ext cx="3175" cy="9525"/>
                </a:xfrm>
                <a:custGeom>
                  <a:avLst/>
                  <a:gdLst>
                    <a:gd name="T0" fmla="*/ 1 w 2"/>
                    <a:gd name="T1" fmla="*/ 0 h 4"/>
                    <a:gd name="T2" fmla="*/ 0 w 2"/>
                    <a:gd name="T3" fmla="*/ 1 h 4"/>
                    <a:gd name="T4" fmla="*/ 0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1"/>
                        <a:pt x="0" y="1"/>
                        <a:pt x="0" y="1"/>
                      </a:cubicBezTo>
                      <a:cubicBezTo>
                        <a:pt x="1" y="2"/>
                        <a:pt x="1" y="3"/>
                        <a:pt x="0" y="4"/>
                      </a:cubicBezTo>
                      <a:cubicBezTo>
                        <a:pt x="1" y="3"/>
                        <a:pt x="2"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74"/>
                <p:cNvSpPr>
                  <a:spLocks/>
                </p:cNvSpPr>
                <p:nvPr/>
              </p:nvSpPr>
              <p:spPr bwMode="auto">
                <a:xfrm>
                  <a:off x="8261350" y="577851"/>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75"/>
                <p:cNvSpPr>
                  <a:spLocks/>
                </p:cNvSpPr>
                <p:nvPr/>
              </p:nvSpPr>
              <p:spPr bwMode="auto">
                <a:xfrm>
                  <a:off x="8255000" y="473076"/>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Line 376"/>
                <p:cNvSpPr>
                  <a:spLocks noChangeShapeType="1"/>
                </p:cNvSpPr>
                <p:nvPr/>
              </p:nvSpPr>
              <p:spPr bwMode="auto">
                <a:xfrm>
                  <a:off x="8461375" y="8159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Line 377"/>
                <p:cNvSpPr>
                  <a:spLocks noChangeShapeType="1"/>
                </p:cNvSpPr>
                <p:nvPr/>
              </p:nvSpPr>
              <p:spPr bwMode="auto">
                <a:xfrm>
                  <a:off x="8461375" y="8159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78"/>
                <p:cNvSpPr>
                  <a:spLocks/>
                </p:cNvSpPr>
                <p:nvPr/>
              </p:nvSpPr>
              <p:spPr bwMode="auto">
                <a:xfrm>
                  <a:off x="8448675" y="828676"/>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79"/>
                <p:cNvSpPr>
                  <a:spLocks/>
                </p:cNvSpPr>
                <p:nvPr/>
              </p:nvSpPr>
              <p:spPr bwMode="auto">
                <a:xfrm>
                  <a:off x="8435975" y="714376"/>
                  <a:ext cx="1587"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0"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80"/>
                <p:cNvSpPr>
                  <a:spLocks/>
                </p:cNvSpPr>
                <p:nvPr/>
              </p:nvSpPr>
              <p:spPr bwMode="auto">
                <a:xfrm>
                  <a:off x="8458200" y="817563"/>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81"/>
                <p:cNvSpPr>
                  <a:spLocks/>
                </p:cNvSpPr>
                <p:nvPr/>
              </p:nvSpPr>
              <p:spPr bwMode="auto">
                <a:xfrm>
                  <a:off x="8461375" y="8207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82"/>
                <p:cNvSpPr>
                  <a:spLocks/>
                </p:cNvSpPr>
                <p:nvPr/>
              </p:nvSpPr>
              <p:spPr bwMode="auto">
                <a:xfrm>
                  <a:off x="8458200" y="814388"/>
                  <a:ext cx="3175" cy="3175"/>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0" y="2"/>
                      </a:cubicBezTo>
                      <a:cubicBezTo>
                        <a:pt x="1" y="1"/>
                        <a:pt x="1" y="1"/>
                        <a:pt x="1" y="1"/>
                      </a:cubicBezTo>
                      <a:cubicBezTo>
                        <a:pt x="1"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83"/>
                <p:cNvSpPr>
                  <a:spLocks/>
                </p:cNvSpPr>
                <p:nvPr/>
              </p:nvSpPr>
              <p:spPr bwMode="auto">
                <a:xfrm>
                  <a:off x="8429625" y="668338"/>
                  <a:ext cx="3175" cy="0"/>
                </a:xfrm>
                <a:custGeom>
                  <a:avLst/>
                  <a:gdLst>
                    <a:gd name="T0" fmla="*/ 2 w 2"/>
                    <a:gd name="T1" fmla="*/ 2 w 2"/>
                    <a:gd name="T2" fmla="*/ 2 w 2"/>
                  </a:gdLst>
                  <a:ahLst/>
                  <a:cxnLst>
                    <a:cxn ang="0">
                      <a:pos x="T0" y="0"/>
                    </a:cxn>
                    <a:cxn ang="0">
                      <a:pos x="T1" y="0"/>
                    </a:cxn>
                    <a:cxn ang="0">
                      <a:pos x="T2" y="0"/>
                    </a:cxn>
                  </a:cxnLst>
                  <a:rect l="0" t="0" r="r" b="b"/>
                  <a:pathLst>
                    <a:path w="2">
                      <a:moveTo>
                        <a:pt x="2" y="0"/>
                      </a:moveTo>
                      <a:cubicBezTo>
                        <a:pt x="2" y="0"/>
                        <a:pt x="2" y="0"/>
                        <a:pt x="2" y="0"/>
                      </a:cubicBezTo>
                      <a:cubicBezTo>
                        <a:pt x="0" y="0"/>
                        <a:pt x="1"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384"/>
                <p:cNvSpPr>
                  <a:spLocks noChangeArrowheads="1"/>
                </p:cNvSpPr>
                <p:nvPr/>
              </p:nvSpPr>
              <p:spPr bwMode="auto">
                <a:xfrm>
                  <a:off x="8475662" y="544513"/>
                  <a:ext cx="1587"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85"/>
                <p:cNvSpPr>
                  <a:spLocks/>
                </p:cNvSpPr>
                <p:nvPr/>
              </p:nvSpPr>
              <p:spPr bwMode="auto">
                <a:xfrm>
                  <a:off x="8475662" y="533401"/>
                  <a:ext cx="11112" cy="12700"/>
                </a:xfrm>
                <a:custGeom>
                  <a:avLst/>
                  <a:gdLst>
                    <a:gd name="T0" fmla="*/ 1 w 5"/>
                    <a:gd name="T1" fmla="*/ 0 h 6"/>
                    <a:gd name="T2" fmla="*/ 0 w 5"/>
                    <a:gd name="T3" fmla="*/ 5 h 6"/>
                    <a:gd name="T4" fmla="*/ 5 w 5"/>
                    <a:gd name="T5" fmla="*/ 6 h 6"/>
                    <a:gd name="T6" fmla="*/ 1 w 5"/>
                    <a:gd name="T7" fmla="*/ 0 h 6"/>
                  </a:gdLst>
                  <a:ahLst/>
                  <a:cxnLst>
                    <a:cxn ang="0">
                      <a:pos x="T0" y="T1"/>
                    </a:cxn>
                    <a:cxn ang="0">
                      <a:pos x="T2" y="T3"/>
                    </a:cxn>
                    <a:cxn ang="0">
                      <a:pos x="T4" y="T5"/>
                    </a:cxn>
                    <a:cxn ang="0">
                      <a:pos x="T6" y="T7"/>
                    </a:cxn>
                  </a:cxnLst>
                  <a:rect l="0" t="0" r="r" b="b"/>
                  <a:pathLst>
                    <a:path w="5" h="6">
                      <a:moveTo>
                        <a:pt x="1" y="0"/>
                      </a:moveTo>
                      <a:cubicBezTo>
                        <a:pt x="2" y="3"/>
                        <a:pt x="1" y="4"/>
                        <a:pt x="0" y="5"/>
                      </a:cubicBezTo>
                      <a:cubicBezTo>
                        <a:pt x="5" y="6"/>
                        <a:pt x="5" y="6"/>
                        <a:pt x="5" y="6"/>
                      </a:cubicBez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86"/>
                <p:cNvSpPr>
                  <a:spLocks noEditPoints="1"/>
                </p:cNvSpPr>
                <p:nvPr/>
              </p:nvSpPr>
              <p:spPr bwMode="auto">
                <a:xfrm>
                  <a:off x="8224837" y="422276"/>
                  <a:ext cx="442912" cy="427038"/>
                </a:xfrm>
                <a:custGeom>
                  <a:avLst/>
                  <a:gdLst>
                    <a:gd name="T0" fmla="*/ 204 w 210"/>
                    <a:gd name="T1" fmla="*/ 71 h 203"/>
                    <a:gd name="T2" fmla="*/ 203 w 210"/>
                    <a:gd name="T3" fmla="*/ 48 h 203"/>
                    <a:gd name="T4" fmla="*/ 209 w 210"/>
                    <a:gd name="T5" fmla="*/ 33 h 203"/>
                    <a:gd name="T6" fmla="*/ 204 w 210"/>
                    <a:gd name="T7" fmla="*/ 20 h 203"/>
                    <a:gd name="T8" fmla="*/ 185 w 210"/>
                    <a:gd name="T9" fmla="*/ 6 h 203"/>
                    <a:gd name="T10" fmla="*/ 164 w 210"/>
                    <a:gd name="T11" fmla="*/ 7 h 203"/>
                    <a:gd name="T12" fmla="*/ 159 w 210"/>
                    <a:gd name="T13" fmla="*/ 17 h 203"/>
                    <a:gd name="T14" fmla="*/ 154 w 210"/>
                    <a:gd name="T15" fmla="*/ 10 h 203"/>
                    <a:gd name="T16" fmla="*/ 144 w 210"/>
                    <a:gd name="T17" fmla="*/ 19 h 203"/>
                    <a:gd name="T18" fmla="*/ 134 w 210"/>
                    <a:gd name="T19" fmla="*/ 36 h 203"/>
                    <a:gd name="T20" fmla="*/ 119 w 210"/>
                    <a:gd name="T21" fmla="*/ 58 h 203"/>
                    <a:gd name="T22" fmla="*/ 112 w 210"/>
                    <a:gd name="T23" fmla="*/ 73 h 203"/>
                    <a:gd name="T24" fmla="*/ 115 w 210"/>
                    <a:gd name="T25" fmla="*/ 105 h 203"/>
                    <a:gd name="T26" fmla="*/ 102 w 210"/>
                    <a:gd name="T27" fmla="*/ 98 h 203"/>
                    <a:gd name="T28" fmla="*/ 96 w 210"/>
                    <a:gd name="T29" fmla="*/ 117 h 203"/>
                    <a:gd name="T30" fmla="*/ 97 w 210"/>
                    <a:gd name="T31" fmla="*/ 133 h 203"/>
                    <a:gd name="T32" fmla="*/ 96 w 210"/>
                    <a:gd name="T33" fmla="*/ 161 h 203"/>
                    <a:gd name="T34" fmla="*/ 101 w 210"/>
                    <a:gd name="T35" fmla="*/ 172 h 203"/>
                    <a:gd name="T36" fmla="*/ 109 w 210"/>
                    <a:gd name="T37" fmla="*/ 195 h 203"/>
                    <a:gd name="T38" fmla="*/ 113 w 210"/>
                    <a:gd name="T39" fmla="*/ 198 h 203"/>
                    <a:gd name="T40" fmla="*/ 111 w 210"/>
                    <a:gd name="T41" fmla="*/ 189 h 203"/>
                    <a:gd name="T42" fmla="*/ 110 w 210"/>
                    <a:gd name="T43" fmla="*/ 179 h 203"/>
                    <a:gd name="T44" fmla="*/ 111 w 210"/>
                    <a:gd name="T45" fmla="*/ 145 h 203"/>
                    <a:gd name="T46" fmla="*/ 116 w 210"/>
                    <a:gd name="T47" fmla="*/ 109 h 203"/>
                    <a:gd name="T48" fmla="*/ 123 w 210"/>
                    <a:gd name="T49" fmla="*/ 88 h 203"/>
                    <a:gd name="T50" fmla="*/ 126 w 210"/>
                    <a:gd name="T51" fmla="*/ 73 h 203"/>
                    <a:gd name="T52" fmla="*/ 135 w 210"/>
                    <a:gd name="T53" fmla="*/ 54 h 203"/>
                    <a:gd name="T54" fmla="*/ 161 w 210"/>
                    <a:gd name="T55" fmla="*/ 28 h 203"/>
                    <a:gd name="T56" fmla="*/ 177 w 210"/>
                    <a:gd name="T57" fmla="*/ 14 h 203"/>
                    <a:gd name="T58" fmla="*/ 186 w 210"/>
                    <a:gd name="T59" fmla="*/ 20 h 203"/>
                    <a:gd name="T60" fmla="*/ 188 w 210"/>
                    <a:gd name="T61" fmla="*/ 36 h 203"/>
                    <a:gd name="T62" fmla="*/ 191 w 210"/>
                    <a:gd name="T63" fmla="*/ 64 h 203"/>
                    <a:gd name="T64" fmla="*/ 179 w 210"/>
                    <a:gd name="T65" fmla="*/ 84 h 203"/>
                    <a:gd name="T66" fmla="*/ 159 w 210"/>
                    <a:gd name="T67" fmla="*/ 98 h 203"/>
                    <a:gd name="T68" fmla="*/ 143 w 210"/>
                    <a:gd name="T69" fmla="*/ 110 h 203"/>
                    <a:gd name="T70" fmla="*/ 102 w 210"/>
                    <a:gd name="T71" fmla="*/ 105 h 203"/>
                    <a:gd name="T72" fmla="*/ 89 w 210"/>
                    <a:gd name="T73" fmla="*/ 102 h 203"/>
                    <a:gd name="T74" fmla="*/ 57 w 210"/>
                    <a:gd name="T75" fmla="*/ 95 h 203"/>
                    <a:gd name="T76" fmla="*/ 33 w 210"/>
                    <a:gd name="T77" fmla="*/ 68 h 203"/>
                    <a:gd name="T78" fmla="*/ 16 w 210"/>
                    <a:gd name="T79" fmla="*/ 26 h 203"/>
                    <a:gd name="T80" fmla="*/ 1 w 210"/>
                    <a:gd name="T81" fmla="*/ 19 h 203"/>
                    <a:gd name="T82" fmla="*/ 8 w 210"/>
                    <a:gd name="T83" fmla="*/ 57 h 203"/>
                    <a:gd name="T84" fmla="*/ 18 w 210"/>
                    <a:gd name="T85" fmla="*/ 71 h 203"/>
                    <a:gd name="T86" fmla="*/ 21 w 210"/>
                    <a:gd name="T87" fmla="*/ 78 h 203"/>
                    <a:gd name="T88" fmla="*/ 54 w 210"/>
                    <a:gd name="T89" fmla="*/ 105 h 203"/>
                    <a:gd name="T90" fmla="*/ 75 w 210"/>
                    <a:gd name="T91" fmla="*/ 111 h 203"/>
                    <a:gd name="T92" fmla="*/ 94 w 210"/>
                    <a:gd name="T93" fmla="*/ 117 h 203"/>
                    <a:gd name="T94" fmla="*/ 107 w 210"/>
                    <a:gd name="T95" fmla="*/ 120 h 203"/>
                    <a:gd name="T96" fmla="*/ 122 w 210"/>
                    <a:gd name="T97" fmla="*/ 122 h 203"/>
                    <a:gd name="T98" fmla="*/ 142 w 210"/>
                    <a:gd name="T99" fmla="*/ 119 h 203"/>
                    <a:gd name="T100" fmla="*/ 157 w 210"/>
                    <a:gd name="T101" fmla="*/ 117 h 203"/>
                    <a:gd name="T102" fmla="*/ 170 w 210"/>
                    <a:gd name="T103" fmla="*/ 114 h 203"/>
                    <a:gd name="T104" fmla="*/ 192 w 210"/>
                    <a:gd name="T105" fmla="*/ 96 h 203"/>
                    <a:gd name="T106" fmla="*/ 204 w 210"/>
                    <a:gd name="T107" fmla="*/ 38 h 203"/>
                    <a:gd name="T108" fmla="*/ 108 w 210"/>
                    <a:gd name="T109" fmla="*/ 177 h 203"/>
                    <a:gd name="T110" fmla="*/ 90 w 210"/>
                    <a:gd name="T111" fmla="*/ 1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0" h="203">
                      <a:moveTo>
                        <a:pt x="198" y="83"/>
                      </a:moveTo>
                      <a:cubicBezTo>
                        <a:pt x="201" y="81"/>
                        <a:pt x="201" y="81"/>
                        <a:pt x="201" y="81"/>
                      </a:cubicBezTo>
                      <a:cubicBezTo>
                        <a:pt x="202" y="86"/>
                        <a:pt x="199" y="88"/>
                        <a:pt x="203" y="86"/>
                      </a:cubicBezTo>
                      <a:cubicBezTo>
                        <a:pt x="201" y="85"/>
                        <a:pt x="202" y="82"/>
                        <a:pt x="203" y="79"/>
                      </a:cubicBezTo>
                      <a:cubicBezTo>
                        <a:pt x="204" y="76"/>
                        <a:pt x="205" y="73"/>
                        <a:pt x="203" y="72"/>
                      </a:cubicBezTo>
                      <a:cubicBezTo>
                        <a:pt x="204" y="70"/>
                        <a:pt x="204" y="70"/>
                        <a:pt x="204" y="70"/>
                      </a:cubicBezTo>
                      <a:cubicBezTo>
                        <a:pt x="204" y="71"/>
                        <a:pt x="204" y="71"/>
                        <a:pt x="204" y="71"/>
                      </a:cubicBezTo>
                      <a:cubicBezTo>
                        <a:pt x="208" y="68"/>
                        <a:pt x="202" y="67"/>
                        <a:pt x="203" y="63"/>
                      </a:cubicBezTo>
                      <a:cubicBezTo>
                        <a:pt x="204" y="61"/>
                        <a:pt x="205" y="60"/>
                        <a:pt x="205" y="61"/>
                      </a:cubicBezTo>
                      <a:cubicBezTo>
                        <a:pt x="204" y="57"/>
                        <a:pt x="204" y="57"/>
                        <a:pt x="204" y="57"/>
                      </a:cubicBezTo>
                      <a:cubicBezTo>
                        <a:pt x="205" y="56"/>
                        <a:pt x="205" y="56"/>
                        <a:pt x="205" y="57"/>
                      </a:cubicBezTo>
                      <a:cubicBezTo>
                        <a:pt x="205" y="51"/>
                        <a:pt x="205" y="51"/>
                        <a:pt x="205" y="51"/>
                      </a:cubicBezTo>
                      <a:cubicBezTo>
                        <a:pt x="205" y="51"/>
                        <a:pt x="205" y="51"/>
                        <a:pt x="205" y="51"/>
                      </a:cubicBezTo>
                      <a:cubicBezTo>
                        <a:pt x="204" y="50"/>
                        <a:pt x="203" y="49"/>
                        <a:pt x="203" y="48"/>
                      </a:cubicBezTo>
                      <a:cubicBezTo>
                        <a:pt x="203" y="46"/>
                        <a:pt x="203" y="48"/>
                        <a:pt x="204" y="48"/>
                      </a:cubicBezTo>
                      <a:cubicBezTo>
                        <a:pt x="204" y="48"/>
                        <a:pt x="204" y="47"/>
                        <a:pt x="203" y="46"/>
                      </a:cubicBezTo>
                      <a:cubicBezTo>
                        <a:pt x="203" y="46"/>
                        <a:pt x="202" y="45"/>
                        <a:pt x="202" y="45"/>
                      </a:cubicBezTo>
                      <a:cubicBezTo>
                        <a:pt x="203" y="43"/>
                        <a:pt x="205" y="46"/>
                        <a:pt x="205" y="48"/>
                      </a:cubicBezTo>
                      <a:cubicBezTo>
                        <a:pt x="210" y="45"/>
                        <a:pt x="204" y="46"/>
                        <a:pt x="206" y="39"/>
                      </a:cubicBezTo>
                      <a:cubicBezTo>
                        <a:pt x="207" y="42"/>
                        <a:pt x="207" y="42"/>
                        <a:pt x="207" y="42"/>
                      </a:cubicBezTo>
                      <a:cubicBezTo>
                        <a:pt x="209" y="39"/>
                        <a:pt x="208" y="37"/>
                        <a:pt x="209" y="33"/>
                      </a:cubicBezTo>
                      <a:cubicBezTo>
                        <a:pt x="209" y="34"/>
                        <a:pt x="208" y="36"/>
                        <a:pt x="207" y="37"/>
                      </a:cubicBezTo>
                      <a:cubicBezTo>
                        <a:pt x="206" y="39"/>
                        <a:pt x="205" y="39"/>
                        <a:pt x="204" y="38"/>
                      </a:cubicBezTo>
                      <a:cubicBezTo>
                        <a:pt x="204" y="37"/>
                        <a:pt x="204" y="35"/>
                        <a:pt x="203" y="34"/>
                      </a:cubicBezTo>
                      <a:cubicBezTo>
                        <a:pt x="205" y="33"/>
                        <a:pt x="204" y="31"/>
                        <a:pt x="203" y="29"/>
                      </a:cubicBezTo>
                      <a:cubicBezTo>
                        <a:pt x="205" y="29"/>
                        <a:pt x="205" y="29"/>
                        <a:pt x="205" y="29"/>
                      </a:cubicBezTo>
                      <a:cubicBezTo>
                        <a:pt x="204" y="26"/>
                        <a:pt x="203" y="27"/>
                        <a:pt x="202" y="26"/>
                      </a:cubicBezTo>
                      <a:cubicBezTo>
                        <a:pt x="201" y="23"/>
                        <a:pt x="202" y="22"/>
                        <a:pt x="204" y="20"/>
                      </a:cubicBezTo>
                      <a:cubicBezTo>
                        <a:pt x="202" y="16"/>
                        <a:pt x="202" y="25"/>
                        <a:pt x="199" y="19"/>
                      </a:cubicBezTo>
                      <a:cubicBezTo>
                        <a:pt x="199" y="15"/>
                        <a:pt x="196" y="13"/>
                        <a:pt x="192" y="10"/>
                      </a:cubicBezTo>
                      <a:cubicBezTo>
                        <a:pt x="190" y="7"/>
                        <a:pt x="193" y="9"/>
                        <a:pt x="193" y="8"/>
                      </a:cubicBezTo>
                      <a:cubicBezTo>
                        <a:pt x="193" y="8"/>
                        <a:pt x="192" y="8"/>
                        <a:pt x="191" y="8"/>
                      </a:cubicBezTo>
                      <a:cubicBezTo>
                        <a:pt x="190" y="7"/>
                        <a:pt x="189" y="7"/>
                        <a:pt x="189" y="7"/>
                      </a:cubicBezTo>
                      <a:cubicBezTo>
                        <a:pt x="189" y="7"/>
                        <a:pt x="190" y="6"/>
                        <a:pt x="190" y="6"/>
                      </a:cubicBezTo>
                      <a:cubicBezTo>
                        <a:pt x="187" y="5"/>
                        <a:pt x="188" y="8"/>
                        <a:pt x="185" y="6"/>
                      </a:cubicBezTo>
                      <a:cubicBezTo>
                        <a:pt x="184" y="7"/>
                        <a:pt x="184" y="7"/>
                        <a:pt x="183" y="6"/>
                      </a:cubicBezTo>
                      <a:cubicBezTo>
                        <a:pt x="182" y="6"/>
                        <a:pt x="181" y="5"/>
                        <a:pt x="180" y="4"/>
                      </a:cubicBezTo>
                      <a:cubicBezTo>
                        <a:pt x="179" y="3"/>
                        <a:pt x="178" y="2"/>
                        <a:pt x="177" y="2"/>
                      </a:cubicBezTo>
                      <a:cubicBezTo>
                        <a:pt x="175" y="2"/>
                        <a:pt x="174" y="2"/>
                        <a:pt x="172" y="3"/>
                      </a:cubicBezTo>
                      <a:cubicBezTo>
                        <a:pt x="171" y="2"/>
                        <a:pt x="173" y="1"/>
                        <a:pt x="172" y="0"/>
                      </a:cubicBezTo>
                      <a:cubicBezTo>
                        <a:pt x="169" y="2"/>
                        <a:pt x="168" y="3"/>
                        <a:pt x="167" y="4"/>
                      </a:cubicBezTo>
                      <a:cubicBezTo>
                        <a:pt x="166" y="4"/>
                        <a:pt x="165" y="5"/>
                        <a:pt x="164" y="7"/>
                      </a:cubicBezTo>
                      <a:cubicBezTo>
                        <a:pt x="164" y="7"/>
                        <a:pt x="163" y="7"/>
                        <a:pt x="162" y="8"/>
                      </a:cubicBezTo>
                      <a:cubicBezTo>
                        <a:pt x="161" y="8"/>
                        <a:pt x="160" y="8"/>
                        <a:pt x="160" y="8"/>
                      </a:cubicBezTo>
                      <a:cubicBezTo>
                        <a:pt x="163" y="8"/>
                        <a:pt x="161" y="12"/>
                        <a:pt x="160" y="15"/>
                      </a:cubicBezTo>
                      <a:cubicBezTo>
                        <a:pt x="161" y="15"/>
                        <a:pt x="162" y="15"/>
                        <a:pt x="163" y="15"/>
                      </a:cubicBezTo>
                      <a:cubicBezTo>
                        <a:pt x="160" y="19"/>
                        <a:pt x="160" y="19"/>
                        <a:pt x="160" y="19"/>
                      </a:cubicBezTo>
                      <a:cubicBezTo>
                        <a:pt x="159" y="19"/>
                        <a:pt x="159" y="18"/>
                        <a:pt x="159" y="17"/>
                      </a:cubicBezTo>
                      <a:cubicBezTo>
                        <a:pt x="159" y="17"/>
                        <a:pt x="159" y="17"/>
                        <a:pt x="159" y="17"/>
                      </a:cubicBezTo>
                      <a:cubicBezTo>
                        <a:pt x="157" y="18"/>
                        <a:pt x="157" y="16"/>
                        <a:pt x="157" y="14"/>
                      </a:cubicBezTo>
                      <a:cubicBezTo>
                        <a:pt x="158" y="14"/>
                        <a:pt x="158" y="14"/>
                        <a:pt x="159" y="15"/>
                      </a:cubicBezTo>
                      <a:cubicBezTo>
                        <a:pt x="159" y="13"/>
                        <a:pt x="159" y="11"/>
                        <a:pt x="158" y="10"/>
                      </a:cubicBezTo>
                      <a:cubicBezTo>
                        <a:pt x="158" y="10"/>
                        <a:pt x="158" y="11"/>
                        <a:pt x="157" y="11"/>
                      </a:cubicBezTo>
                      <a:cubicBezTo>
                        <a:pt x="157" y="11"/>
                        <a:pt x="157" y="10"/>
                        <a:pt x="157" y="10"/>
                      </a:cubicBezTo>
                      <a:cubicBezTo>
                        <a:pt x="157" y="10"/>
                        <a:pt x="156" y="11"/>
                        <a:pt x="156" y="12"/>
                      </a:cubicBezTo>
                      <a:cubicBezTo>
                        <a:pt x="154" y="10"/>
                        <a:pt x="154" y="10"/>
                        <a:pt x="154" y="10"/>
                      </a:cubicBezTo>
                      <a:cubicBezTo>
                        <a:pt x="154" y="11"/>
                        <a:pt x="154" y="11"/>
                        <a:pt x="154" y="11"/>
                      </a:cubicBezTo>
                      <a:cubicBezTo>
                        <a:pt x="154" y="11"/>
                        <a:pt x="153" y="12"/>
                        <a:pt x="151" y="13"/>
                      </a:cubicBezTo>
                      <a:cubicBezTo>
                        <a:pt x="150" y="13"/>
                        <a:pt x="148" y="14"/>
                        <a:pt x="148" y="14"/>
                      </a:cubicBezTo>
                      <a:cubicBezTo>
                        <a:pt x="147" y="19"/>
                        <a:pt x="148" y="25"/>
                        <a:pt x="144" y="31"/>
                      </a:cubicBezTo>
                      <a:cubicBezTo>
                        <a:pt x="144" y="28"/>
                        <a:pt x="142" y="28"/>
                        <a:pt x="140" y="27"/>
                      </a:cubicBezTo>
                      <a:cubicBezTo>
                        <a:pt x="143" y="27"/>
                        <a:pt x="143" y="22"/>
                        <a:pt x="146" y="20"/>
                      </a:cubicBezTo>
                      <a:cubicBezTo>
                        <a:pt x="144" y="21"/>
                        <a:pt x="144" y="20"/>
                        <a:pt x="144" y="19"/>
                      </a:cubicBezTo>
                      <a:cubicBezTo>
                        <a:pt x="144" y="19"/>
                        <a:pt x="143" y="21"/>
                        <a:pt x="142" y="22"/>
                      </a:cubicBezTo>
                      <a:cubicBezTo>
                        <a:pt x="142" y="24"/>
                        <a:pt x="141" y="25"/>
                        <a:pt x="141" y="25"/>
                      </a:cubicBezTo>
                      <a:cubicBezTo>
                        <a:pt x="140" y="24"/>
                        <a:pt x="139" y="26"/>
                        <a:pt x="138" y="26"/>
                      </a:cubicBezTo>
                      <a:cubicBezTo>
                        <a:pt x="141" y="28"/>
                        <a:pt x="137" y="32"/>
                        <a:pt x="136" y="34"/>
                      </a:cubicBezTo>
                      <a:cubicBezTo>
                        <a:pt x="135" y="34"/>
                        <a:pt x="134" y="33"/>
                        <a:pt x="137" y="30"/>
                      </a:cubicBezTo>
                      <a:cubicBezTo>
                        <a:pt x="132" y="31"/>
                        <a:pt x="138" y="36"/>
                        <a:pt x="134" y="38"/>
                      </a:cubicBezTo>
                      <a:cubicBezTo>
                        <a:pt x="134" y="37"/>
                        <a:pt x="135" y="37"/>
                        <a:pt x="134" y="36"/>
                      </a:cubicBezTo>
                      <a:cubicBezTo>
                        <a:pt x="134" y="38"/>
                        <a:pt x="131" y="41"/>
                        <a:pt x="131" y="40"/>
                      </a:cubicBezTo>
                      <a:cubicBezTo>
                        <a:pt x="131" y="39"/>
                        <a:pt x="131" y="39"/>
                        <a:pt x="131" y="39"/>
                      </a:cubicBezTo>
                      <a:cubicBezTo>
                        <a:pt x="128" y="43"/>
                        <a:pt x="123" y="52"/>
                        <a:pt x="126" y="55"/>
                      </a:cubicBezTo>
                      <a:cubicBezTo>
                        <a:pt x="126" y="54"/>
                        <a:pt x="123" y="52"/>
                        <a:pt x="122" y="52"/>
                      </a:cubicBezTo>
                      <a:cubicBezTo>
                        <a:pt x="122" y="52"/>
                        <a:pt x="124" y="55"/>
                        <a:pt x="125" y="58"/>
                      </a:cubicBezTo>
                      <a:cubicBezTo>
                        <a:pt x="127" y="61"/>
                        <a:pt x="128" y="64"/>
                        <a:pt x="128" y="64"/>
                      </a:cubicBezTo>
                      <a:cubicBezTo>
                        <a:pt x="126" y="62"/>
                        <a:pt x="119" y="62"/>
                        <a:pt x="119" y="58"/>
                      </a:cubicBezTo>
                      <a:cubicBezTo>
                        <a:pt x="118" y="59"/>
                        <a:pt x="117" y="60"/>
                        <a:pt x="117" y="62"/>
                      </a:cubicBezTo>
                      <a:cubicBezTo>
                        <a:pt x="118" y="62"/>
                        <a:pt x="122" y="62"/>
                        <a:pt x="121" y="63"/>
                      </a:cubicBezTo>
                      <a:cubicBezTo>
                        <a:pt x="117" y="65"/>
                        <a:pt x="119" y="65"/>
                        <a:pt x="115" y="67"/>
                      </a:cubicBezTo>
                      <a:cubicBezTo>
                        <a:pt x="116" y="66"/>
                        <a:pt x="119" y="69"/>
                        <a:pt x="119" y="71"/>
                      </a:cubicBezTo>
                      <a:cubicBezTo>
                        <a:pt x="118" y="70"/>
                        <a:pt x="115" y="69"/>
                        <a:pt x="114" y="68"/>
                      </a:cubicBezTo>
                      <a:cubicBezTo>
                        <a:pt x="116" y="74"/>
                        <a:pt x="116" y="74"/>
                        <a:pt x="116" y="74"/>
                      </a:cubicBezTo>
                      <a:cubicBezTo>
                        <a:pt x="116" y="73"/>
                        <a:pt x="113" y="73"/>
                        <a:pt x="112" y="73"/>
                      </a:cubicBezTo>
                      <a:cubicBezTo>
                        <a:pt x="113" y="73"/>
                        <a:pt x="110" y="77"/>
                        <a:pt x="110" y="78"/>
                      </a:cubicBezTo>
                      <a:cubicBezTo>
                        <a:pt x="112" y="77"/>
                        <a:pt x="112" y="77"/>
                        <a:pt x="112" y="77"/>
                      </a:cubicBezTo>
                      <a:cubicBezTo>
                        <a:pt x="109" y="81"/>
                        <a:pt x="115" y="84"/>
                        <a:pt x="113" y="89"/>
                      </a:cubicBezTo>
                      <a:cubicBezTo>
                        <a:pt x="113" y="88"/>
                        <a:pt x="109" y="85"/>
                        <a:pt x="107" y="88"/>
                      </a:cubicBezTo>
                      <a:cubicBezTo>
                        <a:pt x="109" y="89"/>
                        <a:pt x="115" y="96"/>
                        <a:pt x="116" y="101"/>
                      </a:cubicBezTo>
                      <a:cubicBezTo>
                        <a:pt x="114" y="101"/>
                        <a:pt x="114" y="101"/>
                        <a:pt x="114" y="101"/>
                      </a:cubicBezTo>
                      <a:cubicBezTo>
                        <a:pt x="115" y="105"/>
                        <a:pt x="115" y="105"/>
                        <a:pt x="115" y="105"/>
                      </a:cubicBezTo>
                      <a:cubicBezTo>
                        <a:pt x="112" y="102"/>
                        <a:pt x="107" y="94"/>
                        <a:pt x="106" y="90"/>
                      </a:cubicBezTo>
                      <a:cubicBezTo>
                        <a:pt x="104" y="91"/>
                        <a:pt x="104" y="90"/>
                        <a:pt x="103" y="93"/>
                      </a:cubicBezTo>
                      <a:cubicBezTo>
                        <a:pt x="102" y="93"/>
                        <a:pt x="102" y="91"/>
                        <a:pt x="102" y="90"/>
                      </a:cubicBezTo>
                      <a:cubicBezTo>
                        <a:pt x="102" y="90"/>
                        <a:pt x="102" y="91"/>
                        <a:pt x="101" y="93"/>
                      </a:cubicBezTo>
                      <a:cubicBezTo>
                        <a:pt x="100" y="95"/>
                        <a:pt x="100" y="96"/>
                        <a:pt x="100" y="96"/>
                      </a:cubicBezTo>
                      <a:cubicBezTo>
                        <a:pt x="102" y="97"/>
                        <a:pt x="100" y="102"/>
                        <a:pt x="103" y="102"/>
                      </a:cubicBezTo>
                      <a:cubicBezTo>
                        <a:pt x="103" y="102"/>
                        <a:pt x="102" y="100"/>
                        <a:pt x="102" y="98"/>
                      </a:cubicBezTo>
                      <a:cubicBezTo>
                        <a:pt x="102" y="96"/>
                        <a:pt x="102" y="94"/>
                        <a:pt x="102" y="94"/>
                      </a:cubicBezTo>
                      <a:cubicBezTo>
                        <a:pt x="105" y="95"/>
                        <a:pt x="108" y="101"/>
                        <a:pt x="106" y="105"/>
                      </a:cubicBezTo>
                      <a:cubicBezTo>
                        <a:pt x="105" y="106"/>
                        <a:pt x="102" y="103"/>
                        <a:pt x="101" y="103"/>
                      </a:cubicBezTo>
                      <a:cubicBezTo>
                        <a:pt x="102" y="104"/>
                        <a:pt x="101" y="108"/>
                        <a:pt x="101" y="108"/>
                      </a:cubicBezTo>
                      <a:cubicBezTo>
                        <a:pt x="100" y="106"/>
                        <a:pt x="100" y="106"/>
                        <a:pt x="100" y="106"/>
                      </a:cubicBezTo>
                      <a:cubicBezTo>
                        <a:pt x="98" y="108"/>
                        <a:pt x="102" y="111"/>
                        <a:pt x="99" y="114"/>
                      </a:cubicBezTo>
                      <a:cubicBezTo>
                        <a:pt x="98" y="115"/>
                        <a:pt x="95" y="116"/>
                        <a:pt x="96" y="117"/>
                      </a:cubicBezTo>
                      <a:cubicBezTo>
                        <a:pt x="99" y="116"/>
                        <a:pt x="108" y="117"/>
                        <a:pt x="110" y="119"/>
                      </a:cubicBezTo>
                      <a:cubicBezTo>
                        <a:pt x="110" y="119"/>
                        <a:pt x="106" y="124"/>
                        <a:pt x="104" y="125"/>
                      </a:cubicBezTo>
                      <a:cubicBezTo>
                        <a:pt x="102" y="126"/>
                        <a:pt x="100" y="121"/>
                        <a:pt x="98" y="122"/>
                      </a:cubicBezTo>
                      <a:cubicBezTo>
                        <a:pt x="98" y="122"/>
                        <a:pt x="99" y="124"/>
                        <a:pt x="99" y="124"/>
                      </a:cubicBezTo>
                      <a:cubicBezTo>
                        <a:pt x="98" y="125"/>
                        <a:pt x="97" y="123"/>
                        <a:pt x="97" y="126"/>
                      </a:cubicBezTo>
                      <a:cubicBezTo>
                        <a:pt x="99" y="127"/>
                        <a:pt x="96" y="131"/>
                        <a:pt x="99" y="127"/>
                      </a:cubicBezTo>
                      <a:cubicBezTo>
                        <a:pt x="99" y="130"/>
                        <a:pt x="98" y="130"/>
                        <a:pt x="97" y="133"/>
                      </a:cubicBezTo>
                      <a:cubicBezTo>
                        <a:pt x="99" y="132"/>
                        <a:pt x="102" y="136"/>
                        <a:pt x="103" y="139"/>
                      </a:cubicBezTo>
                      <a:cubicBezTo>
                        <a:pt x="102" y="139"/>
                        <a:pt x="101" y="139"/>
                        <a:pt x="101" y="139"/>
                      </a:cubicBezTo>
                      <a:cubicBezTo>
                        <a:pt x="100" y="144"/>
                        <a:pt x="98" y="147"/>
                        <a:pt x="98" y="152"/>
                      </a:cubicBezTo>
                      <a:cubicBezTo>
                        <a:pt x="97" y="152"/>
                        <a:pt x="96" y="154"/>
                        <a:pt x="95" y="153"/>
                      </a:cubicBezTo>
                      <a:cubicBezTo>
                        <a:pt x="96" y="154"/>
                        <a:pt x="97" y="155"/>
                        <a:pt x="97" y="156"/>
                      </a:cubicBezTo>
                      <a:cubicBezTo>
                        <a:pt x="94" y="159"/>
                        <a:pt x="96" y="153"/>
                        <a:pt x="94" y="155"/>
                      </a:cubicBezTo>
                      <a:cubicBezTo>
                        <a:pt x="95" y="155"/>
                        <a:pt x="95" y="159"/>
                        <a:pt x="96" y="161"/>
                      </a:cubicBezTo>
                      <a:cubicBezTo>
                        <a:pt x="99" y="160"/>
                        <a:pt x="97" y="156"/>
                        <a:pt x="96" y="154"/>
                      </a:cubicBezTo>
                      <a:cubicBezTo>
                        <a:pt x="99" y="154"/>
                        <a:pt x="102" y="158"/>
                        <a:pt x="104" y="163"/>
                      </a:cubicBezTo>
                      <a:cubicBezTo>
                        <a:pt x="105" y="167"/>
                        <a:pt x="102" y="165"/>
                        <a:pt x="102" y="165"/>
                      </a:cubicBezTo>
                      <a:cubicBezTo>
                        <a:pt x="102" y="172"/>
                        <a:pt x="108" y="171"/>
                        <a:pt x="106" y="177"/>
                      </a:cubicBezTo>
                      <a:cubicBezTo>
                        <a:pt x="104" y="180"/>
                        <a:pt x="102" y="177"/>
                        <a:pt x="101" y="178"/>
                      </a:cubicBezTo>
                      <a:cubicBezTo>
                        <a:pt x="100" y="175"/>
                        <a:pt x="101" y="173"/>
                        <a:pt x="101" y="171"/>
                      </a:cubicBezTo>
                      <a:cubicBezTo>
                        <a:pt x="101" y="171"/>
                        <a:pt x="101" y="172"/>
                        <a:pt x="101" y="172"/>
                      </a:cubicBezTo>
                      <a:cubicBezTo>
                        <a:pt x="101" y="173"/>
                        <a:pt x="101" y="174"/>
                        <a:pt x="101" y="174"/>
                      </a:cubicBezTo>
                      <a:cubicBezTo>
                        <a:pt x="100" y="173"/>
                        <a:pt x="99" y="171"/>
                        <a:pt x="100" y="170"/>
                      </a:cubicBezTo>
                      <a:cubicBezTo>
                        <a:pt x="98" y="172"/>
                        <a:pt x="100" y="182"/>
                        <a:pt x="100" y="188"/>
                      </a:cubicBezTo>
                      <a:cubicBezTo>
                        <a:pt x="101" y="189"/>
                        <a:pt x="102" y="190"/>
                        <a:pt x="102" y="189"/>
                      </a:cubicBezTo>
                      <a:cubicBezTo>
                        <a:pt x="102" y="188"/>
                        <a:pt x="102" y="188"/>
                        <a:pt x="102" y="188"/>
                      </a:cubicBezTo>
                      <a:cubicBezTo>
                        <a:pt x="103" y="186"/>
                        <a:pt x="104" y="190"/>
                        <a:pt x="105" y="188"/>
                      </a:cubicBezTo>
                      <a:cubicBezTo>
                        <a:pt x="106" y="190"/>
                        <a:pt x="109" y="192"/>
                        <a:pt x="109" y="195"/>
                      </a:cubicBezTo>
                      <a:cubicBezTo>
                        <a:pt x="107" y="197"/>
                        <a:pt x="107" y="197"/>
                        <a:pt x="107" y="197"/>
                      </a:cubicBezTo>
                      <a:cubicBezTo>
                        <a:pt x="107" y="196"/>
                        <a:pt x="107" y="194"/>
                        <a:pt x="107" y="194"/>
                      </a:cubicBezTo>
                      <a:cubicBezTo>
                        <a:pt x="108" y="195"/>
                        <a:pt x="105" y="199"/>
                        <a:pt x="108" y="200"/>
                      </a:cubicBezTo>
                      <a:cubicBezTo>
                        <a:pt x="109" y="197"/>
                        <a:pt x="109" y="197"/>
                        <a:pt x="109" y="197"/>
                      </a:cubicBezTo>
                      <a:cubicBezTo>
                        <a:pt x="111" y="199"/>
                        <a:pt x="114" y="200"/>
                        <a:pt x="115" y="203"/>
                      </a:cubicBezTo>
                      <a:cubicBezTo>
                        <a:pt x="116" y="201"/>
                        <a:pt x="114" y="203"/>
                        <a:pt x="116" y="200"/>
                      </a:cubicBezTo>
                      <a:cubicBezTo>
                        <a:pt x="115" y="201"/>
                        <a:pt x="114" y="200"/>
                        <a:pt x="113" y="198"/>
                      </a:cubicBezTo>
                      <a:cubicBezTo>
                        <a:pt x="113" y="197"/>
                        <a:pt x="113" y="195"/>
                        <a:pt x="111" y="197"/>
                      </a:cubicBezTo>
                      <a:cubicBezTo>
                        <a:pt x="114" y="194"/>
                        <a:pt x="111" y="194"/>
                        <a:pt x="113" y="190"/>
                      </a:cubicBezTo>
                      <a:cubicBezTo>
                        <a:pt x="113" y="191"/>
                        <a:pt x="112" y="192"/>
                        <a:pt x="112" y="189"/>
                      </a:cubicBezTo>
                      <a:cubicBezTo>
                        <a:pt x="111" y="189"/>
                        <a:pt x="111" y="189"/>
                        <a:pt x="111" y="189"/>
                      </a:cubicBezTo>
                      <a:cubicBezTo>
                        <a:pt x="111" y="189"/>
                        <a:pt x="111" y="189"/>
                        <a:pt x="111" y="189"/>
                      </a:cubicBezTo>
                      <a:cubicBezTo>
                        <a:pt x="111" y="189"/>
                        <a:pt x="111" y="189"/>
                        <a:pt x="111" y="189"/>
                      </a:cubicBezTo>
                      <a:cubicBezTo>
                        <a:pt x="111" y="189"/>
                        <a:pt x="111" y="189"/>
                        <a:pt x="111" y="189"/>
                      </a:cubicBezTo>
                      <a:cubicBezTo>
                        <a:pt x="111" y="190"/>
                        <a:pt x="111" y="190"/>
                        <a:pt x="110" y="191"/>
                      </a:cubicBezTo>
                      <a:cubicBezTo>
                        <a:pt x="108" y="190"/>
                        <a:pt x="108" y="186"/>
                        <a:pt x="106" y="185"/>
                      </a:cubicBezTo>
                      <a:cubicBezTo>
                        <a:pt x="107" y="184"/>
                        <a:pt x="107" y="185"/>
                        <a:pt x="108" y="185"/>
                      </a:cubicBezTo>
                      <a:cubicBezTo>
                        <a:pt x="108" y="185"/>
                        <a:pt x="108" y="184"/>
                        <a:pt x="107" y="184"/>
                      </a:cubicBezTo>
                      <a:cubicBezTo>
                        <a:pt x="107" y="183"/>
                        <a:pt x="106" y="183"/>
                        <a:pt x="106" y="183"/>
                      </a:cubicBezTo>
                      <a:cubicBezTo>
                        <a:pt x="108" y="182"/>
                        <a:pt x="109" y="179"/>
                        <a:pt x="110" y="182"/>
                      </a:cubicBezTo>
                      <a:cubicBezTo>
                        <a:pt x="110" y="179"/>
                        <a:pt x="110" y="179"/>
                        <a:pt x="110" y="179"/>
                      </a:cubicBezTo>
                      <a:cubicBezTo>
                        <a:pt x="111" y="177"/>
                        <a:pt x="111" y="175"/>
                        <a:pt x="110" y="173"/>
                      </a:cubicBezTo>
                      <a:cubicBezTo>
                        <a:pt x="110" y="172"/>
                        <a:pt x="108" y="170"/>
                        <a:pt x="109" y="171"/>
                      </a:cubicBezTo>
                      <a:cubicBezTo>
                        <a:pt x="108" y="167"/>
                        <a:pt x="108" y="167"/>
                        <a:pt x="108" y="167"/>
                      </a:cubicBezTo>
                      <a:cubicBezTo>
                        <a:pt x="108" y="167"/>
                        <a:pt x="108" y="167"/>
                        <a:pt x="108" y="167"/>
                      </a:cubicBezTo>
                      <a:cubicBezTo>
                        <a:pt x="109" y="162"/>
                        <a:pt x="106" y="157"/>
                        <a:pt x="109" y="152"/>
                      </a:cubicBezTo>
                      <a:cubicBezTo>
                        <a:pt x="109" y="150"/>
                        <a:pt x="109" y="148"/>
                        <a:pt x="109" y="146"/>
                      </a:cubicBezTo>
                      <a:cubicBezTo>
                        <a:pt x="111" y="145"/>
                        <a:pt x="111" y="145"/>
                        <a:pt x="111" y="145"/>
                      </a:cubicBezTo>
                      <a:cubicBezTo>
                        <a:pt x="111" y="143"/>
                        <a:pt x="113" y="140"/>
                        <a:pt x="112" y="139"/>
                      </a:cubicBezTo>
                      <a:cubicBezTo>
                        <a:pt x="116" y="137"/>
                        <a:pt x="114" y="129"/>
                        <a:pt x="116" y="126"/>
                      </a:cubicBezTo>
                      <a:cubicBezTo>
                        <a:pt x="114" y="125"/>
                        <a:pt x="114" y="125"/>
                        <a:pt x="114" y="125"/>
                      </a:cubicBezTo>
                      <a:cubicBezTo>
                        <a:pt x="115" y="123"/>
                        <a:pt x="115" y="120"/>
                        <a:pt x="115" y="117"/>
                      </a:cubicBezTo>
                      <a:cubicBezTo>
                        <a:pt x="113" y="117"/>
                        <a:pt x="113" y="117"/>
                        <a:pt x="113" y="117"/>
                      </a:cubicBezTo>
                      <a:cubicBezTo>
                        <a:pt x="112" y="114"/>
                        <a:pt x="116" y="111"/>
                        <a:pt x="117" y="107"/>
                      </a:cubicBezTo>
                      <a:cubicBezTo>
                        <a:pt x="117" y="107"/>
                        <a:pt x="117" y="108"/>
                        <a:pt x="116" y="109"/>
                      </a:cubicBezTo>
                      <a:cubicBezTo>
                        <a:pt x="122" y="105"/>
                        <a:pt x="117" y="98"/>
                        <a:pt x="121" y="94"/>
                      </a:cubicBezTo>
                      <a:cubicBezTo>
                        <a:pt x="121" y="93"/>
                        <a:pt x="121" y="92"/>
                        <a:pt x="122" y="91"/>
                      </a:cubicBezTo>
                      <a:cubicBezTo>
                        <a:pt x="122" y="92"/>
                        <a:pt x="122" y="92"/>
                        <a:pt x="122" y="92"/>
                      </a:cubicBezTo>
                      <a:cubicBezTo>
                        <a:pt x="122" y="91"/>
                        <a:pt x="122" y="91"/>
                        <a:pt x="122" y="91"/>
                      </a:cubicBezTo>
                      <a:cubicBezTo>
                        <a:pt x="123" y="91"/>
                        <a:pt x="123" y="91"/>
                        <a:pt x="124" y="90"/>
                      </a:cubicBezTo>
                      <a:cubicBezTo>
                        <a:pt x="123" y="90"/>
                        <a:pt x="123" y="91"/>
                        <a:pt x="122" y="91"/>
                      </a:cubicBezTo>
                      <a:cubicBezTo>
                        <a:pt x="123" y="90"/>
                        <a:pt x="123" y="89"/>
                        <a:pt x="123" y="88"/>
                      </a:cubicBezTo>
                      <a:cubicBezTo>
                        <a:pt x="125" y="88"/>
                        <a:pt x="125" y="88"/>
                        <a:pt x="125" y="88"/>
                      </a:cubicBezTo>
                      <a:cubicBezTo>
                        <a:pt x="125" y="87"/>
                        <a:pt x="125" y="87"/>
                        <a:pt x="125" y="87"/>
                      </a:cubicBezTo>
                      <a:cubicBezTo>
                        <a:pt x="126" y="86"/>
                        <a:pt x="124" y="86"/>
                        <a:pt x="123" y="86"/>
                      </a:cubicBezTo>
                      <a:cubicBezTo>
                        <a:pt x="123" y="86"/>
                        <a:pt x="123" y="85"/>
                        <a:pt x="123" y="84"/>
                      </a:cubicBezTo>
                      <a:cubicBezTo>
                        <a:pt x="126" y="84"/>
                        <a:pt x="123" y="81"/>
                        <a:pt x="126" y="80"/>
                      </a:cubicBezTo>
                      <a:cubicBezTo>
                        <a:pt x="125" y="79"/>
                        <a:pt x="128" y="74"/>
                        <a:pt x="125" y="72"/>
                      </a:cubicBezTo>
                      <a:cubicBezTo>
                        <a:pt x="126" y="72"/>
                        <a:pt x="126" y="72"/>
                        <a:pt x="126" y="73"/>
                      </a:cubicBezTo>
                      <a:cubicBezTo>
                        <a:pt x="127" y="71"/>
                        <a:pt x="128" y="70"/>
                        <a:pt x="127" y="69"/>
                      </a:cubicBezTo>
                      <a:cubicBezTo>
                        <a:pt x="130" y="69"/>
                        <a:pt x="130" y="69"/>
                        <a:pt x="130" y="69"/>
                      </a:cubicBezTo>
                      <a:cubicBezTo>
                        <a:pt x="128" y="65"/>
                        <a:pt x="128" y="65"/>
                        <a:pt x="128" y="65"/>
                      </a:cubicBezTo>
                      <a:cubicBezTo>
                        <a:pt x="131" y="64"/>
                        <a:pt x="132" y="63"/>
                        <a:pt x="132" y="66"/>
                      </a:cubicBezTo>
                      <a:cubicBezTo>
                        <a:pt x="132" y="60"/>
                        <a:pt x="133" y="62"/>
                        <a:pt x="133" y="57"/>
                      </a:cubicBezTo>
                      <a:cubicBezTo>
                        <a:pt x="134" y="58"/>
                        <a:pt x="134" y="58"/>
                        <a:pt x="134" y="58"/>
                      </a:cubicBezTo>
                      <a:cubicBezTo>
                        <a:pt x="134" y="57"/>
                        <a:pt x="134" y="54"/>
                        <a:pt x="135" y="54"/>
                      </a:cubicBezTo>
                      <a:cubicBezTo>
                        <a:pt x="139" y="52"/>
                        <a:pt x="144" y="40"/>
                        <a:pt x="151" y="36"/>
                      </a:cubicBezTo>
                      <a:cubicBezTo>
                        <a:pt x="146" y="34"/>
                        <a:pt x="155" y="34"/>
                        <a:pt x="152" y="32"/>
                      </a:cubicBezTo>
                      <a:cubicBezTo>
                        <a:pt x="153" y="32"/>
                        <a:pt x="154" y="31"/>
                        <a:pt x="154" y="33"/>
                      </a:cubicBezTo>
                      <a:cubicBezTo>
                        <a:pt x="156" y="29"/>
                        <a:pt x="159" y="30"/>
                        <a:pt x="159" y="26"/>
                      </a:cubicBezTo>
                      <a:cubicBezTo>
                        <a:pt x="160" y="26"/>
                        <a:pt x="160" y="28"/>
                        <a:pt x="160" y="28"/>
                      </a:cubicBezTo>
                      <a:cubicBezTo>
                        <a:pt x="160" y="27"/>
                        <a:pt x="160" y="26"/>
                        <a:pt x="161" y="26"/>
                      </a:cubicBezTo>
                      <a:cubicBezTo>
                        <a:pt x="162" y="27"/>
                        <a:pt x="161" y="27"/>
                        <a:pt x="161" y="28"/>
                      </a:cubicBezTo>
                      <a:cubicBezTo>
                        <a:pt x="164" y="25"/>
                        <a:pt x="162" y="23"/>
                        <a:pt x="160" y="20"/>
                      </a:cubicBezTo>
                      <a:cubicBezTo>
                        <a:pt x="163" y="20"/>
                        <a:pt x="163" y="19"/>
                        <a:pt x="163" y="17"/>
                      </a:cubicBezTo>
                      <a:cubicBezTo>
                        <a:pt x="165" y="17"/>
                        <a:pt x="166" y="18"/>
                        <a:pt x="164" y="19"/>
                      </a:cubicBezTo>
                      <a:cubicBezTo>
                        <a:pt x="165" y="19"/>
                        <a:pt x="167" y="18"/>
                        <a:pt x="168" y="17"/>
                      </a:cubicBezTo>
                      <a:cubicBezTo>
                        <a:pt x="170" y="17"/>
                        <a:pt x="171" y="16"/>
                        <a:pt x="171" y="15"/>
                      </a:cubicBezTo>
                      <a:cubicBezTo>
                        <a:pt x="171" y="15"/>
                        <a:pt x="172" y="15"/>
                        <a:pt x="173" y="14"/>
                      </a:cubicBezTo>
                      <a:cubicBezTo>
                        <a:pt x="175" y="14"/>
                        <a:pt x="175" y="14"/>
                        <a:pt x="177" y="14"/>
                      </a:cubicBezTo>
                      <a:cubicBezTo>
                        <a:pt x="177" y="14"/>
                        <a:pt x="177" y="14"/>
                        <a:pt x="177" y="14"/>
                      </a:cubicBezTo>
                      <a:cubicBezTo>
                        <a:pt x="178" y="13"/>
                        <a:pt x="178" y="13"/>
                        <a:pt x="179" y="13"/>
                      </a:cubicBezTo>
                      <a:cubicBezTo>
                        <a:pt x="179" y="13"/>
                        <a:pt x="180" y="14"/>
                        <a:pt x="181" y="15"/>
                      </a:cubicBezTo>
                      <a:cubicBezTo>
                        <a:pt x="181" y="15"/>
                        <a:pt x="181" y="15"/>
                        <a:pt x="181" y="15"/>
                      </a:cubicBezTo>
                      <a:cubicBezTo>
                        <a:pt x="182" y="17"/>
                        <a:pt x="182" y="17"/>
                        <a:pt x="183" y="18"/>
                      </a:cubicBezTo>
                      <a:cubicBezTo>
                        <a:pt x="183" y="18"/>
                        <a:pt x="184" y="18"/>
                        <a:pt x="184" y="21"/>
                      </a:cubicBezTo>
                      <a:cubicBezTo>
                        <a:pt x="186" y="20"/>
                        <a:pt x="186" y="20"/>
                        <a:pt x="186" y="20"/>
                      </a:cubicBezTo>
                      <a:cubicBezTo>
                        <a:pt x="187" y="19"/>
                        <a:pt x="188" y="20"/>
                        <a:pt x="188" y="22"/>
                      </a:cubicBezTo>
                      <a:cubicBezTo>
                        <a:pt x="187" y="24"/>
                        <a:pt x="187" y="26"/>
                        <a:pt x="188" y="27"/>
                      </a:cubicBezTo>
                      <a:cubicBezTo>
                        <a:pt x="189" y="26"/>
                        <a:pt x="189" y="26"/>
                        <a:pt x="189" y="26"/>
                      </a:cubicBezTo>
                      <a:cubicBezTo>
                        <a:pt x="190" y="26"/>
                        <a:pt x="189" y="28"/>
                        <a:pt x="188" y="30"/>
                      </a:cubicBezTo>
                      <a:cubicBezTo>
                        <a:pt x="187" y="31"/>
                        <a:pt x="185" y="33"/>
                        <a:pt x="185" y="34"/>
                      </a:cubicBezTo>
                      <a:cubicBezTo>
                        <a:pt x="185" y="34"/>
                        <a:pt x="185" y="33"/>
                        <a:pt x="184" y="33"/>
                      </a:cubicBezTo>
                      <a:cubicBezTo>
                        <a:pt x="183" y="38"/>
                        <a:pt x="187" y="33"/>
                        <a:pt x="188" y="36"/>
                      </a:cubicBezTo>
                      <a:cubicBezTo>
                        <a:pt x="187" y="37"/>
                        <a:pt x="185" y="36"/>
                        <a:pt x="185" y="38"/>
                      </a:cubicBezTo>
                      <a:cubicBezTo>
                        <a:pt x="185" y="39"/>
                        <a:pt x="186" y="40"/>
                        <a:pt x="187" y="42"/>
                      </a:cubicBezTo>
                      <a:cubicBezTo>
                        <a:pt x="188" y="44"/>
                        <a:pt x="189" y="46"/>
                        <a:pt x="188" y="48"/>
                      </a:cubicBezTo>
                      <a:cubicBezTo>
                        <a:pt x="189" y="47"/>
                        <a:pt x="190" y="46"/>
                        <a:pt x="191" y="48"/>
                      </a:cubicBezTo>
                      <a:cubicBezTo>
                        <a:pt x="191" y="50"/>
                        <a:pt x="187" y="54"/>
                        <a:pt x="190" y="56"/>
                      </a:cubicBezTo>
                      <a:cubicBezTo>
                        <a:pt x="189" y="57"/>
                        <a:pt x="189" y="57"/>
                        <a:pt x="189" y="57"/>
                      </a:cubicBezTo>
                      <a:cubicBezTo>
                        <a:pt x="190" y="59"/>
                        <a:pt x="190" y="63"/>
                        <a:pt x="191" y="64"/>
                      </a:cubicBezTo>
                      <a:cubicBezTo>
                        <a:pt x="188" y="64"/>
                        <a:pt x="188" y="67"/>
                        <a:pt x="188" y="70"/>
                      </a:cubicBezTo>
                      <a:cubicBezTo>
                        <a:pt x="187" y="73"/>
                        <a:pt x="187" y="75"/>
                        <a:pt x="184" y="74"/>
                      </a:cubicBezTo>
                      <a:cubicBezTo>
                        <a:pt x="184" y="74"/>
                        <a:pt x="184" y="75"/>
                        <a:pt x="183" y="77"/>
                      </a:cubicBezTo>
                      <a:cubicBezTo>
                        <a:pt x="183" y="78"/>
                        <a:pt x="182" y="79"/>
                        <a:pt x="182" y="79"/>
                      </a:cubicBezTo>
                      <a:cubicBezTo>
                        <a:pt x="181" y="79"/>
                        <a:pt x="181" y="79"/>
                        <a:pt x="181" y="79"/>
                      </a:cubicBezTo>
                      <a:cubicBezTo>
                        <a:pt x="179" y="81"/>
                        <a:pt x="180" y="83"/>
                        <a:pt x="180" y="85"/>
                      </a:cubicBezTo>
                      <a:cubicBezTo>
                        <a:pt x="179" y="85"/>
                        <a:pt x="179" y="84"/>
                        <a:pt x="179" y="84"/>
                      </a:cubicBezTo>
                      <a:cubicBezTo>
                        <a:pt x="176" y="86"/>
                        <a:pt x="175" y="87"/>
                        <a:pt x="174" y="88"/>
                      </a:cubicBezTo>
                      <a:cubicBezTo>
                        <a:pt x="174" y="89"/>
                        <a:pt x="173" y="90"/>
                        <a:pt x="172" y="93"/>
                      </a:cubicBezTo>
                      <a:cubicBezTo>
                        <a:pt x="171" y="92"/>
                        <a:pt x="171" y="92"/>
                        <a:pt x="171" y="92"/>
                      </a:cubicBezTo>
                      <a:cubicBezTo>
                        <a:pt x="171" y="92"/>
                        <a:pt x="170" y="92"/>
                        <a:pt x="169" y="93"/>
                      </a:cubicBezTo>
                      <a:cubicBezTo>
                        <a:pt x="168" y="93"/>
                        <a:pt x="167" y="93"/>
                        <a:pt x="166" y="94"/>
                      </a:cubicBezTo>
                      <a:cubicBezTo>
                        <a:pt x="165" y="94"/>
                        <a:pt x="164" y="95"/>
                        <a:pt x="162" y="95"/>
                      </a:cubicBezTo>
                      <a:cubicBezTo>
                        <a:pt x="161" y="96"/>
                        <a:pt x="160" y="97"/>
                        <a:pt x="159" y="98"/>
                      </a:cubicBezTo>
                      <a:cubicBezTo>
                        <a:pt x="159" y="98"/>
                        <a:pt x="159" y="97"/>
                        <a:pt x="159" y="97"/>
                      </a:cubicBezTo>
                      <a:cubicBezTo>
                        <a:pt x="158" y="98"/>
                        <a:pt x="157" y="99"/>
                        <a:pt x="155" y="99"/>
                      </a:cubicBezTo>
                      <a:cubicBezTo>
                        <a:pt x="153" y="99"/>
                        <a:pt x="152" y="99"/>
                        <a:pt x="150" y="100"/>
                      </a:cubicBezTo>
                      <a:cubicBezTo>
                        <a:pt x="147" y="100"/>
                        <a:pt x="144" y="100"/>
                        <a:pt x="144" y="104"/>
                      </a:cubicBezTo>
                      <a:cubicBezTo>
                        <a:pt x="144" y="104"/>
                        <a:pt x="143" y="105"/>
                        <a:pt x="142" y="105"/>
                      </a:cubicBezTo>
                      <a:cubicBezTo>
                        <a:pt x="142" y="106"/>
                        <a:pt x="141" y="107"/>
                        <a:pt x="141" y="107"/>
                      </a:cubicBezTo>
                      <a:cubicBezTo>
                        <a:pt x="146" y="106"/>
                        <a:pt x="141" y="110"/>
                        <a:pt x="143" y="110"/>
                      </a:cubicBezTo>
                      <a:cubicBezTo>
                        <a:pt x="141" y="111"/>
                        <a:pt x="137" y="109"/>
                        <a:pt x="140" y="109"/>
                      </a:cubicBezTo>
                      <a:cubicBezTo>
                        <a:pt x="140" y="109"/>
                        <a:pt x="140" y="109"/>
                        <a:pt x="140" y="109"/>
                      </a:cubicBezTo>
                      <a:cubicBezTo>
                        <a:pt x="140" y="105"/>
                        <a:pt x="133" y="109"/>
                        <a:pt x="133" y="106"/>
                      </a:cubicBezTo>
                      <a:cubicBezTo>
                        <a:pt x="123" y="108"/>
                        <a:pt x="112" y="106"/>
                        <a:pt x="103" y="104"/>
                      </a:cubicBezTo>
                      <a:cubicBezTo>
                        <a:pt x="104" y="107"/>
                        <a:pt x="104" y="107"/>
                        <a:pt x="104" y="107"/>
                      </a:cubicBezTo>
                      <a:cubicBezTo>
                        <a:pt x="100" y="107"/>
                        <a:pt x="100" y="107"/>
                        <a:pt x="100" y="107"/>
                      </a:cubicBezTo>
                      <a:cubicBezTo>
                        <a:pt x="99" y="106"/>
                        <a:pt x="99" y="104"/>
                        <a:pt x="102" y="105"/>
                      </a:cubicBezTo>
                      <a:cubicBezTo>
                        <a:pt x="101" y="103"/>
                        <a:pt x="97" y="106"/>
                        <a:pt x="97" y="106"/>
                      </a:cubicBezTo>
                      <a:cubicBezTo>
                        <a:pt x="93" y="104"/>
                        <a:pt x="100" y="103"/>
                        <a:pt x="98" y="103"/>
                      </a:cubicBezTo>
                      <a:cubicBezTo>
                        <a:pt x="96" y="103"/>
                        <a:pt x="96" y="103"/>
                        <a:pt x="96" y="103"/>
                      </a:cubicBezTo>
                      <a:cubicBezTo>
                        <a:pt x="97" y="103"/>
                        <a:pt x="97" y="103"/>
                        <a:pt x="97" y="103"/>
                      </a:cubicBezTo>
                      <a:cubicBezTo>
                        <a:pt x="95" y="104"/>
                        <a:pt x="95" y="105"/>
                        <a:pt x="92" y="104"/>
                      </a:cubicBezTo>
                      <a:cubicBezTo>
                        <a:pt x="90" y="103"/>
                        <a:pt x="91" y="102"/>
                        <a:pt x="90" y="102"/>
                      </a:cubicBezTo>
                      <a:cubicBezTo>
                        <a:pt x="90" y="102"/>
                        <a:pt x="90" y="102"/>
                        <a:pt x="89" y="102"/>
                      </a:cubicBezTo>
                      <a:cubicBezTo>
                        <a:pt x="89" y="102"/>
                        <a:pt x="88" y="102"/>
                        <a:pt x="87" y="101"/>
                      </a:cubicBezTo>
                      <a:cubicBezTo>
                        <a:pt x="86" y="101"/>
                        <a:pt x="85" y="101"/>
                        <a:pt x="85" y="101"/>
                      </a:cubicBezTo>
                      <a:cubicBezTo>
                        <a:pt x="86" y="103"/>
                        <a:pt x="86" y="103"/>
                        <a:pt x="86" y="103"/>
                      </a:cubicBezTo>
                      <a:cubicBezTo>
                        <a:pt x="84" y="104"/>
                        <a:pt x="83" y="102"/>
                        <a:pt x="84" y="105"/>
                      </a:cubicBezTo>
                      <a:cubicBezTo>
                        <a:pt x="82" y="101"/>
                        <a:pt x="69" y="98"/>
                        <a:pt x="68" y="96"/>
                      </a:cubicBezTo>
                      <a:cubicBezTo>
                        <a:pt x="65" y="96"/>
                        <a:pt x="62" y="95"/>
                        <a:pt x="60" y="93"/>
                      </a:cubicBezTo>
                      <a:cubicBezTo>
                        <a:pt x="60" y="94"/>
                        <a:pt x="59" y="97"/>
                        <a:pt x="57" y="95"/>
                      </a:cubicBezTo>
                      <a:cubicBezTo>
                        <a:pt x="60" y="91"/>
                        <a:pt x="53" y="90"/>
                        <a:pt x="54" y="86"/>
                      </a:cubicBezTo>
                      <a:cubicBezTo>
                        <a:pt x="54" y="89"/>
                        <a:pt x="47" y="82"/>
                        <a:pt x="47" y="86"/>
                      </a:cubicBezTo>
                      <a:cubicBezTo>
                        <a:pt x="46" y="85"/>
                        <a:pt x="49" y="85"/>
                        <a:pt x="48" y="83"/>
                      </a:cubicBezTo>
                      <a:cubicBezTo>
                        <a:pt x="45" y="82"/>
                        <a:pt x="43" y="79"/>
                        <a:pt x="41" y="77"/>
                      </a:cubicBezTo>
                      <a:cubicBezTo>
                        <a:pt x="39" y="75"/>
                        <a:pt x="37" y="71"/>
                        <a:pt x="35" y="69"/>
                      </a:cubicBezTo>
                      <a:cubicBezTo>
                        <a:pt x="34" y="70"/>
                        <a:pt x="34" y="71"/>
                        <a:pt x="32" y="71"/>
                      </a:cubicBezTo>
                      <a:cubicBezTo>
                        <a:pt x="32" y="71"/>
                        <a:pt x="32" y="69"/>
                        <a:pt x="33" y="68"/>
                      </a:cubicBezTo>
                      <a:cubicBezTo>
                        <a:pt x="33" y="67"/>
                        <a:pt x="33" y="66"/>
                        <a:pt x="33" y="66"/>
                      </a:cubicBezTo>
                      <a:cubicBezTo>
                        <a:pt x="32" y="65"/>
                        <a:pt x="29" y="67"/>
                        <a:pt x="30" y="64"/>
                      </a:cubicBezTo>
                      <a:cubicBezTo>
                        <a:pt x="29" y="64"/>
                        <a:pt x="29" y="65"/>
                        <a:pt x="28" y="65"/>
                      </a:cubicBezTo>
                      <a:cubicBezTo>
                        <a:pt x="27" y="62"/>
                        <a:pt x="25" y="58"/>
                        <a:pt x="24" y="55"/>
                      </a:cubicBezTo>
                      <a:cubicBezTo>
                        <a:pt x="22" y="53"/>
                        <a:pt x="21" y="49"/>
                        <a:pt x="19" y="46"/>
                      </a:cubicBezTo>
                      <a:cubicBezTo>
                        <a:pt x="17" y="43"/>
                        <a:pt x="16" y="40"/>
                        <a:pt x="16" y="37"/>
                      </a:cubicBezTo>
                      <a:cubicBezTo>
                        <a:pt x="15" y="33"/>
                        <a:pt x="15" y="30"/>
                        <a:pt x="16" y="26"/>
                      </a:cubicBezTo>
                      <a:cubicBezTo>
                        <a:pt x="15" y="28"/>
                        <a:pt x="15" y="27"/>
                        <a:pt x="14" y="26"/>
                      </a:cubicBezTo>
                      <a:cubicBezTo>
                        <a:pt x="14" y="26"/>
                        <a:pt x="13" y="26"/>
                        <a:pt x="12" y="26"/>
                      </a:cubicBezTo>
                      <a:cubicBezTo>
                        <a:pt x="12" y="26"/>
                        <a:pt x="12" y="25"/>
                        <a:pt x="13" y="23"/>
                      </a:cubicBezTo>
                      <a:cubicBezTo>
                        <a:pt x="13" y="22"/>
                        <a:pt x="13" y="20"/>
                        <a:pt x="13" y="20"/>
                      </a:cubicBezTo>
                      <a:cubicBezTo>
                        <a:pt x="11" y="19"/>
                        <a:pt x="13" y="14"/>
                        <a:pt x="10" y="14"/>
                      </a:cubicBezTo>
                      <a:cubicBezTo>
                        <a:pt x="11" y="15"/>
                        <a:pt x="11" y="15"/>
                        <a:pt x="11" y="15"/>
                      </a:cubicBezTo>
                      <a:cubicBezTo>
                        <a:pt x="8" y="13"/>
                        <a:pt x="5" y="19"/>
                        <a:pt x="1" y="19"/>
                      </a:cubicBezTo>
                      <a:cubicBezTo>
                        <a:pt x="3" y="21"/>
                        <a:pt x="2" y="23"/>
                        <a:pt x="1" y="25"/>
                      </a:cubicBezTo>
                      <a:cubicBezTo>
                        <a:pt x="1" y="27"/>
                        <a:pt x="0" y="30"/>
                        <a:pt x="3" y="32"/>
                      </a:cubicBezTo>
                      <a:cubicBezTo>
                        <a:pt x="3" y="33"/>
                        <a:pt x="2" y="31"/>
                        <a:pt x="1" y="32"/>
                      </a:cubicBezTo>
                      <a:cubicBezTo>
                        <a:pt x="3" y="33"/>
                        <a:pt x="3" y="34"/>
                        <a:pt x="3" y="37"/>
                      </a:cubicBezTo>
                      <a:cubicBezTo>
                        <a:pt x="3" y="37"/>
                        <a:pt x="3" y="37"/>
                        <a:pt x="3" y="37"/>
                      </a:cubicBezTo>
                      <a:cubicBezTo>
                        <a:pt x="4" y="41"/>
                        <a:pt x="5" y="44"/>
                        <a:pt x="5" y="47"/>
                      </a:cubicBezTo>
                      <a:cubicBezTo>
                        <a:pt x="6" y="50"/>
                        <a:pt x="7" y="53"/>
                        <a:pt x="8" y="57"/>
                      </a:cubicBezTo>
                      <a:cubicBezTo>
                        <a:pt x="9" y="56"/>
                        <a:pt x="9" y="56"/>
                        <a:pt x="9" y="56"/>
                      </a:cubicBezTo>
                      <a:cubicBezTo>
                        <a:pt x="10" y="58"/>
                        <a:pt x="10" y="58"/>
                        <a:pt x="10" y="59"/>
                      </a:cubicBezTo>
                      <a:cubicBezTo>
                        <a:pt x="13" y="60"/>
                        <a:pt x="7" y="54"/>
                        <a:pt x="11" y="55"/>
                      </a:cubicBezTo>
                      <a:cubicBezTo>
                        <a:pt x="10" y="56"/>
                        <a:pt x="10" y="57"/>
                        <a:pt x="11" y="58"/>
                      </a:cubicBezTo>
                      <a:cubicBezTo>
                        <a:pt x="11" y="60"/>
                        <a:pt x="12" y="61"/>
                        <a:pt x="13" y="63"/>
                      </a:cubicBezTo>
                      <a:cubicBezTo>
                        <a:pt x="14" y="66"/>
                        <a:pt x="16" y="68"/>
                        <a:pt x="15" y="70"/>
                      </a:cubicBezTo>
                      <a:cubicBezTo>
                        <a:pt x="16" y="73"/>
                        <a:pt x="16" y="68"/>
                        <a:pt x="18" y="71"/>
                      </a:cubicBezTo>
                      <a:cubicBezTo>
                        <a:pt x="17" y="72"/>
                        <a:pt x="17" y="72"/>
                        <a:pt x="17" y="72"/>
                      </a:cubicBezTo>
                      <a:cubicBezTo>
                        <a:pt x="19" y="72"/>
                        <a:pt x="19" y="72"/>
                        <a:pt x="19" y="72"/>
                      </a:cubicBezTo>
                      <a:cubicBezTo>
                        <a:pt x="20" y="74"/>
                        <a:pt x="19" y="75"/>
                        <a:pt x="19" y="76"/>
                      </a:cubicBezTo>
                      <a:cubicBezTo>
                        <a:pt x="18" y="75"/>
                        <a:pt x="18" y="75"/>
                        <a:pt x="17" y="75"/>
                      </a:cubicBezTo>
                      <a:cubicBezTo>
                        <a:pt x="17" y="76"/>
                        <a:pt x="19" y="77"/>
                        <a:pt x="20" y="79"/>
                      </a:cubicBezTo>
                      <a:cubicBezTo>
                        <a:pt x="21" y="80"/>
                        <a:pt x="22" y="81"/>
                        <a:pt x="22" y="81"/>
                      </a:cubicBezTo>
                      <a:cubicBezTo>
                        <a:pt x="21" y="78"/>
                        <a:pt x="21" y="78"/>
                        <a:pt x="21" y="78"/>
                      </a:cubicBezTo>
                      <a:cubicBezTo>
                        <a:pt x="24" y="81"/>
                        <a:pt x="27" y="85"/>
                        <a:pt x="30" y="88"/>
                      </a:cubicBezTo>
                      <a:cubicBezTo>
                        <a:pt x="34" y="91"/>
                        <a:pt x="37" y="94"/>
                        <a:pt x="41" y="95"/>
                      </a:cubicBezTo>
                      <a:cubicBezTo>
                        <a:pt x="41" y="94"/>
                        <a:pt x="41" y="94"/>
                        <a:pt x="41" y="94"/>
                      </a:cubicBezTo>
                      <a:cubicBezTo>
                        <a:pt x="47" y="96"/>
                        <a:pt x="44" y="98"/>
                        <a:pt x="50" y="101"/>
                      </a:cubicBezTo>
                      <a:cubicBezTo>
                        <a:pt x="50" y="101"/>
                        <a:pt x="50" y="101"/>
                        <a:pt x="50" y="101"/>
                      </a:cubicBezTo>
                      <a:cubicBezTo>
                        <a:pt x="51" y="101"/>
                        <a:pt x="53" y="101"/>
                        <a:pt x="54" y="102"/>
                      </a:cubicBezTo>
                      <a:cubicBezTo>
                        <a:pt x="52" y="102"/>
                        <a:pt x="56" y="105"/>
                        <a:pt x="54" y="105"/>
                      </a:cubicBezTo>
                      <a:cubicBezTo>
                        <a:pt x="60" y="107"/>
                        <a:pt x="57" y="106"/>
                        <a:pt x="62" y="105"/>
                      </a:cubicBezTo>
                      <a:cubicBezTo>
                        <a:pt x="63" y="106"/>
                        <a:pt x="63" y="106"/>
                        <a:pt x="63" y="106"/>
                      </a:cubicBezTo>
                      <a:cubicBezTo>
                        <a:pt x="64" y="106"/>
                        <a:pt x="65" y="105"/>
                        <a:pt x="68" y="106"/>
                      </a:cubicBezTo>
                      <a:cubicBezTo>
                        <a:pt x="65" y="106"/>
                        <a:pt x="69" y="109"/>
                        <a:pt x="66" y="109"/>
                      </a:cubicBezTo>
                      <a:cubicBezTo>
                        <a:pt x="68" y="112"/>
                        <a:pt x="71" y="112"/>
                        <a:pt x="73" y="112"/>
                      </a:cubicBezTo>
                      <a:cubicBezTo>
                        <a:pt x="75" y="113"/>
                        <a:pt x="77" y="113"/>
                        <a:pt x="77" y="115"/>
                      </a:cubicBezTo>
                      <a:cubicBezTo>
                        <a:pt x="82" y="112"/>
                        <a:pt x="73" y="111"/>
                        <a:pt x="75" y="111"/>
                      </a:cubicBezTo>
                      <a:cubicBezTo>
                        <a:pt x="74" y="110"/>
                        <a:pt x="78" y="109"/>
                        <a:pt x="80" y="110"/>
                      </a:cubicBezTo>
                      <a:cubicBezTo>
                        <a:pt x="81" y="110"/>
                        <a:pt x="81" y="112"/>
                        <a:pt x="82" y="114"/>
                      </a:cubicBezTo>
                      <a:cubicBezTo>
                        <a:pt x="83" y="115"/>
                        <a:pt x="84" y="117"/>
                        <a:pt x="87" y="117"/>
                      </a:cubicBezTo>
                      <a:cubicBezTo>
                        <a:pt x="87" y="117"/>
                        <a:pt x="86" y="117"/>
                        <a:pt x="86" y="117"/>
                      </a:cubicBezTo>
                      <a:cubicBezTo>
                        <a:pt x="88" y="119"/>
                        <a:pt x="90" y="117"/>
                        <a:pt x="92" y="119"/>
                      </a:cubicBezTo>
                      <a:cubicBezTo>
                        <a:pt x="94" y="117"/>
                        <a:pt x="95" y="120"/>
                        <a:pt x="96" y="117"/>
                      </a:cubicBezTo>
                      <a:cubicBezTo>
                        <a:pt x="96" y="117"/>
                        <a:pt x="95" y="117"/>
                        <a:pt x="94" y="117"/>
                      </a:cubicBezTo>
                      <a:cubicBezTo>
                        <a:pt x="93" y="117"/>
                        <a:pt x="91" y="117"/>
                        <a:pt x="91" y="117"/>
                      </a:cubicBezTo>
                      <a:cubicBezTo>
                        <a:pt x="94" y="116"/>
                        <a:pt x="97" y="113"/>
                        <a:pt x="102" y="116"/>
                      </a:cubicBezTo>
                      <a:cubicBezTo>
                        <a:pt x="101" y="116"/>
                        <a:pt x="100" y="117"/>
                        <a:pt x="99" y="117"/>
                      </a:cubicBezTo>
                      <a:cubicBezTo>
                        <a:pt x="100" y="118"/>
                        <a:pt x="101" y="117"/>
                        <a:pt x="103" y="118"/>
                      </a:cubicBezTo>
                      <a:cubicBezTo>
                        <a:pt x="102" y="121"/>
                        <a:pt x="97" y="118"/>
                        <a:pt x="93" y="120"/>
                      </a:cubicBezTo>
                      <a:cubicBezTo>
                        <a:pt x="94" y="121"/>
                        <a:pt x="99" y="118"/>
                        <a:pt x="97" y="121"/>
                      </a:cubicBezTo>
                      <a:cubicBezTo>
                        <a:pt x="100" y="117"/>
                        <a:pt x="103" y="123"/>
                        <a:pt x="107" y="120"/>
                      </a:cubicBezTo>
                      <a:cubicBezTo>
                        <a:pt x="106" y="122"/>
                        <a:pt x="106" y="122"/>
                        <a:pt x="106" y="122"/>
                      </a:cubicBezTo>
                      <a:cubicBezTo>
                        <a:pt x="107" y="121"/>
                        <a:pt x="108" y="120"/>
                        <a:pt x="109" y="121"/>
                      </a:cubicBezTo>
                      <a:cubicBezTo>
                        <a:pt x="107" y="123"/>
                        <a:pt x="107" y="123"/>
                        <a:pt x="107" y="123"/>
                      </a:cubicBezTo>
                      <a:cubicBezTo>
                        <a:pt x="110" y="121"/>
                        <a:pt x="113" y="125"/>
                        <a:pt x="116" y="124"/>
                      </a:cubicBezTo>
                      <a:cubicBezTo>
                        <a:pt x="110" y="124"/>
                        <a:pt x="115" y="122"/>
                        <a:pt x="112" y="120"/>
                      </a:cubicBezTo>
                      <a:cubicBezTo>
                        <a:pt x="120" y="118"/>
                        <a:pt x="116" y="125"/>
                        <a:pt x="125" y="124"/>
                      </a:cubicBezTo>
                      <a:cubicBezTo>
                        <a:pt x="124" y="124"/>
                        <a:pt x="121" y="123"/>
                        <a:pt x="122" y="122"/>
                      </a:cubicBezTo>
                      <a:cubicBezTo>
                        <a:pt x="124" y="123"/>
                        <a:pt x="126" y="123"/>
                        <a:pt x="127" y="124"/>
                      </a:cubicBezTo>
                      <a:cubicBezTo>
                        <a:pt x="133" y="123"/>
                        <a:pt x="126" y="122"/>
                        <a:pt x="128" y="121"/>
                      </a:cubicBezTo>
                      <a:cubicBezTo>
                        <a:pt x="131" y="123"/>
                        <a:pt x="131" y="120"/>
                        <a:pt x="133" y="119"/>
                      </a:cubicBezTo>
                      <a:cubicBezTo>
                        <a:pt x="134" y="121"/>
                        <a:pt x="134" y="121"/>
                        <a:pt x="134" y="121"/>
                      </a:cubicBezTo>
                      <a:cubicBezTo>
                        <a:pt x="140" y="121"/>
                        <a:pt x="135" y="117"/>
                        <a:pt x="141" y="117"/>
                      </a:cubicBezTo>
                      <a:cubicBezTo>
                        <a:pt x="139" y="120"/>
                        <a:pt x="139" y="120"/>
                        <a:pt x="139" y="120"/>
                      </a:cubicBezTo>
                      <a:cubicBezTo>
                        <a:pt x="142" y="119"/>
                        <a:pt x="142" y="119"/>
                        <a:pt x="142" y="119"/>
                      </a:cubicBezTo>
                      <a:cubicBezTo>
                        <a:pt x="141" y="121"/>
                        <a:pt x="141" y="121"/>
                        <a:pt x="141" y="121"/>
                      </a:cubicBezTo>
                      <a:cubicBezTo>
                        <a:pt x="144" y="119"/>
                        <a:pt x="145" y="119"/>
                        <a:pt x="149" y="119"/>
                      </a:cubicBezTo>
                      <a:cubicBezTo>
                        <a:pt x="148" y="118"/>
                        <a:pt x="148" y="115"/>
                        <a:pt x="151" y="115"/>
                      </a:cubicBezTo>
                      <a:cubicBezTo>
                        <a:pt x="153" y="115"/>
                        <a:pt x="150" y="117"/>
                        <a:pt x="154" y="115"/>
                      </a:cubicBezTo>
                      <a:cubicBezTo>
                        <a:pt x="154" y="117"/>
                        <a:pt x="153" y="118"/>
                        <a:pt x="151" y="117"/>
                      </a:cubicBezTo>
                      <a:cubicBezTo>
                        <a:pt x="151" y="118"/>
                        <a:pt x="150" y="118"/>
                        <a:pt x="150" y="119"/>
                      </a:cubicBezTo>
                      <a:cubicBezTo>
                        <a:pt x="153" y="120"/>
                        <a:pt x="155" y="118"/>
                        <a:pt x="157" y="117"/>
                      </a:cubicBezTo>
                      <a:cubicBezTo>
                        <a:pt x="156" y="117"/>
                        <a:pt x="156" y="117"/>
                        <a:pt x="155" y="117"/>
                      </a:cubicBezTo>
                      <a:cubicBezTo>
                        <a:pt x="160" y="113"/>
                        <a:pt x="160" y="113"/>
                        <a:pt x="160" y="113"/>
                      </a:cubicBezTo>
                      <a:cubicBezTo>
                        <a:pt x="161" y="113"/>
                        <a:pt x="161" y="114"/>
                        <a:pt x="160" y="115"/>
                      </a:cubicBezTo>
                      <a:cubicBezTo>
                        <a:pt x="161" y="114"/>
                        <a:pt x="162" y="113"/>
                        <a:pt x="163" y="112"/>
                      </a:cubicBezTo>
                      <a:cubicBezTo>
                        <a:pt x="163" y="114"/>
                        <a:pt x="164" y="115"/>
                        <a:pt x="162" y="117"/>
                      </a:cubicBezTo>
                      <a:cubicBezTo>
                        <a:pt x="167" y="113"/>
                        <a:pt x="167" y="113"/>
                        <a:pt x="167" y="113"/>
                      </a:cubicBezTo>
                      <a:cubicBezTo>
                        <a:pt x="167" y="113"/>
                        <a:pt x="170" y="113"/>
                        <a:pt x="170" y="114"/>
                      </a:cubicBezTo>
                      <a:cubicBezTo>
                        <a:pt x="170" y="114"/>
                        <a:pt x="171" y="113"/>
                        <a:pt x="172" y="113"/>
                      </a:cubicBezTo>
                      <a:cubicBezTo>
                        <a:pt x="173" y="112"/>
                        <a:pt x="173" y="111"/>
                        <a:pt x="174" y="110"/>
                      </a:cubicBezTo>
                      <a:cubicBezTo>
                        <a:pt x="176" y="108"/>
                        <a:pt x="177" y="107"/>
                        <a:pt x="179" y="106"/>
                      </a:cubicBezTo>
                      <a:cubicBezTo>
                        <a:pt x="179" y="106"/>
                        <a:pt x="180" y="105"/>
                        <a:pt x="180" y="104"/>
                      </a:cubicBezTo>
                      <a:cubicBezTo>
                        <a:pt x="182" y="103"/>
                        <a:pt x="184" y="102"/>
                        <a:pt x="185" y="101"/>
                      </a:cubicBezTo>
                      <a:cubicBezTo>
                        <a:pt x="187" y="100"/>
                        <a:pt x="189" y="98"/>
                        <a:pt x="190" y="96"/>
                      </a:cubicBezTo>
                      <a:cubicBezTo>
                        <a:pt x="190" y="96"/>
                        <a:pt x="191" y="96"/>
                        <a:pt x="192" y="96"/>
                      </a:cubicBezTo>
                      <a:cubicBezTo>
                        <a:pt x="193" y="96"/>
                        <a:pt x="194" y="96"/>
                        <a:pt x="194" y="96"/>
                      </a:cubicBezTo>
                      <a:cubicBezTo>
                        <a:pt x="196" y="92"/>
                        <a:pt x="189" y="96"/>
                        <a:pt x="192" y="91"/>
                      </a:cubicBezTo>
                      <a:cubicBezTo>
                        <a:pt x="194" y="87"/>
                        <a:pt x="195" y="91"/>
                        <a:pt x="196" y="90"/>
                      </a:cubicBezTo>
                      <a:cubicBezTo>
                        <a:pt x="196" y="88"/>
                        <a:pt x="196" y="87"/>
                        <a:pt x="197" y="85"/>
                      </a:cubicBezTo>
                      <a:cubicBezTo>
                        <a:pt x="197" y="83"/>
                        <a:pt x="198" y="81"/>
                        <a:pt x="200" y="80"/>
                      </a:cubicBezTo>
                      <a:cubicBezTo>
                        <a:pt x="200" y="81"/>
                        <a:pt x="199" y="82"/>
                        <a:pt x="198" y="83"/>
                      </a:cubicBezTo>
                      <a:close/>
                      <a:moveTo>
                        <a:pt x="204" y="38"/>
                      </a:moveTo>
                      <a:cubicBezTo>
                        <a:pt x="205" y="39"/>
                        <a:pt x="206" y="40"/>
                        <a:pt x="205" y="41"/>
                      </a:cubicBezTo>
                      <a:cubicBezTo>
                        <a:pt x="203" y="40"/>
                        <a:pt x="204" y="39"/>
                        <a:pt x="204" y="38"/>
                      </a:cubicBezTo>
                      <a:close/>
                      <a:moveTo>
                        <a:pt x="153" y="16"/>
                      </a:moveTo>
                      <a:cubicBezTo>
                        <a:pt x="153" y="15"/>
                        <a:pt x="154" y="15"/>
                        <a:pt x="155" y="14"/>
                      </a:cubicBezTo>
                      <a:cubicBezTo>
                        <a:pt x="155" y="15"/>
                        <a:pt x="154" y="16"/>
                        <a:pt x="153" y="16"/>
                      </a:cubicBezTo>
                      <a:close/>
                      <a:moveTo>
                        <a:pt x="109" y="177"/>
                      </a:moveTo>
                      <a:cubicBezTo>
                        <a:pt x="108" y="177"/>
                        <a:pt x="108" y="177"/>
                        <a:pt x="108" y="177"/>
                      </a:cubicBezTo>
                      <a:cubicBezTo>
                        <a:pt x="109" y="175"/>
                        <a:pt x="109" y="176"/>
                        <a:pt x="109" y="177"/>
                      </a:cubicBezTo>
                      <a:close/>
                      <a:moveTo>
                        <a:pt x="108" y="180"/>
                      </a:moveTo>
                      <a:cubicBezTo>
                        <a:pt x="109" y="180"/>
                        <a:pt x="109" y="180"/>
                        <a:pt x="109" y="180"/>
                      </a:cubicBezTo>
                      <a:cubicBezTo>
                        <a:pt x="108" y="180"/>
                        <a:pt x="108" y="179"/>
                        <a:pt x="108" y="179"/>
                      </a:cubicBezTo>
                      <a:cubicBezTo>
                        <a:pt x="108" y="179"/>
                        <a:pt x="108" y="179"/>
                        <a:pt x="108" y="180"/>
                      </a:cubicBezTo>
                      <a:close/>
                      <a:moveTo>
                        <a:pt x="90" y="103"/>
                      </a:moveTo>
                      <a:cubicBezTo>
                        <a:pt x="90" y="103"/>
                        <a:pt x="90" y="103"/>
                        <a:pt x="90" y="103"/>
                      </a:cubicBezTo>
                      <a:cubicBezTo>
                        <a:pt x="89" y="104"/>
                        <a:pt x="89" y="103"/>
                        <a:pt x="90" y="10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87"/>
                <p:cNvSpPr>
                  <a:spLocks/>
                </p:cNvSpPr>
                <p:nvPr/>
              </p:nvSpPr>
              <p:spPr bwMode="auto">
                <a:xfrm>
                  <a:off x="8555037" y="441326"/>
                  <a:ext cx="3175"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Rectangle 388"/>
                <p:cNvSpPr>
                  <a:spLocks noChangeArrowheads="1"/>
                </p:cNvSpPr>
                <p:nvPr/>
              </p:nvSpPr>
              <p:spPr bwMode="auto">
                <a:xfrm>
                  <a:off x="8602662" y="646113"/>
                  <a:ext cx="1587"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89"/>
                <p:cNvSpPr>
                  <a:spLocks/>
                </p:cNvSpPr>
                <p:nvPr/>
              </p:nvSpPr>
              <p:spPr bwMode="auto">
                <a:xfrm>
                  <a:off x="8428037" y="679451"/>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1" y="1"/>
                        <a:pt x="1" y="0"/>
                        <a:pt x="2" y="0"/>
                      </a:cubicBezTo>
                      <a:cubicBezTo>
                        <a:pt x="1" y="0"/>
                        <a:pt x="1" y="0"/>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90"/>
                <p:cNvSpPr>
                  <a:spLocks/>
                </p:cNvSpPr>
                <p:nvPr/>
              </p:nvSpPr>
              <p:spPr bwMode="auto">
                <a:xfrm>
                  <a:off x="8464550" y="833438"/>
                  <a:ext cx="3175" cy="3175"/>
                </a:xfrm>
                <a:custGeom>
                  <a:avLst/>
                  <a:gdLst>
                    <a:gd name="T0" fmla="*/ 1 w 1"/>
                    <a:gd name="T1" fmla="*/ 2 h 2"/>
                    <a:gd name="T2" fmla="*/ 0 w 1"/>
                    <a:gd name="T3" fmla="*/ 0 h 2"/>
                    <a:gd name="T4" fmla="*/ 0 w 1"/>
                    <a:gd name="T5" fmla="*/ 2 h 2"/>
                    <a:gd name="T6" fmla="*/ 1 w 1"/>
                    <a:gd name="T7" fmla="*/ 2 h 2"/>
                  </a:gdLst>
                  <a:ahLst/>
                  <a:cxnLst>
                    <a:cxn ang="0">
                      <a:pos x="T0" y="T1"/>
                    </a:cxn>
                    <a:cxn ang="0">
                      <a:pos x="T2" y="T3"/>
                    </a:cxn>
                    <a:cxn ang="0">
                      <a:pos x="T4" y="T5"/>
                    </a:cxn>
                    <a:cxn ang="0">
                      <a:pos x="T6" y="T7"/>
                    </a:cxn>
                  </a:cxnLst>
                  <a:rect l="0" t="0" r="r" b="b"/>
                  <a:pathLst>
                    <a:path w="1" h="2">
                      <a:moveTo>
                        <a:pt x="1" y="2"/>
                      </a:moveTo>
                      <a:cubicBezTo>
                        <a:pt x="0" y="0"/>
                        <a:pt x="0" y="0"/>
                        <a:pt x="0" y="0"/>
                      </a:cubicBezTo>
                      <a:cubicBezTo>
                        <a:pt x="0" y="1"/>
                        <a:pt x="0" y="1"/>
                        <a:pt x="0" y="2"/>
                      </a:cubicBezTo>
                      <a:cubicBezTo>
                        <a:pt x="0" y="2"/>
                        <a:pt x="1" y="1"/>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91"/>
                <p:cNvSpPr>
                  <a:spLocks/>
                </p:cNvSpPr>
                <p:nvPr/>
              </p:nvSpPr>
              <p:spPr bwMode="auto">
                <a:xfrm>
                  <a:off x="8462962" y="879476"/>
                  <a:ext cx="4762" cy="4763"/>
                </a:xfrm>
                <a:custGeom>
                  <a:avLst/>
                  <a:gdLst>
                    <a:gd name="T0" fmla="*/ 1 w 2"/>
                    <a:gd name="T1" fmla="*/ 1 h 2"/>
                    <a:gd name="T2" fmla="*/ 2 w 2"/>
                    <a:gd name="T3" fmla="*/ 2 h 2"/>
                    <a:gd name="T4" fmla="*/ 2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1" y="1"/>
                        <a:pt x="1" y="2"/>
                        <a:pt x="2" y="2"/>
                      </a:cubicBezTo>
                      <a:cubicBezTo>
                        <a:pt x="2" y="1"/>
                        <a:pt x="2" y="1"/>
                        <a:pt x="2" y="1"/>
                      </a:cubicBezTo>
                      <a:cubicBezTo>
                        <a:pt x="1" y="0"/>
                        <a:pt x="0" y="0"/>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92"/>
                <p:cNvSpPr>
                  <a:spLocks/>
                </p:cNvSpPr>
                <p:nvPr/>
              </p:nvSpPr>
              <p:spPr bwMode="auto">
                <a:xfrm>
                  <a:off x="8455025" y="842963"/>
                  <a:ext cx="7937" cy="9525"/>
                </a:xfrm>
                <a:custGeom>
                  <a:avLst/>
                  <a:gdLst>
                    <a:gd name="T0" fmla="*/ 1 w 4"/>
                    <a:gd name="T1" fmla="*/ 0 h 4"/>
                    <a:gd name="T2" fmla="*/ 2 w 4"/>
                    <a:gd name="T3" fmla="*/ 4 h 4"/>
                    <a:gd name="T4" fmla="*/ 1 w 4"/>
                    <a:gd name="T5" fmla="*/ 3 h 4"/>
                    <a:gd name="T6" fmla="*/ 1 w 4"/>
                    <a:gd name="T7" fmla="*/ 0 h 4"/>
                  </a:gdLst>
                  <a:ahLst/>
                  <a:cxnLst>
                    <a:cxn ang="0">
                      <a:pos x="T0" y="T1"/>
                    </a:cxn>
                    <a:cxn ang="0">
                      <a:pos x="T2" y="T3"/>
                    </a:cxn>
                    <a:cxn ang="0">
                      <a:pos x="T4" y="T5"/>
                    </a:cxn>
                    <a:cxn ang="0">
                      <a:pos x="T6" y="T7"/>
                    </a:cxn>
                  </a:cxnLst>
                  <a:rect l="0" t="0" r="r" b="b"/>
                  <a:pathLst>
                    <a:path w="4" h="4">
                      <a:moveTo>
                        <a:pt x="1" y="0"/>
                      </a:moveTo>
                      <a:cubicBezTo>
                        <a:pt x="0" y="1"/>
                        <a:pt x="1" y="2"/>
                        <a:pt x="2" y="4"/>
                      </a:cubicBezTo>
                      <a:cubicBezTo>
                        <a:pt x="1" y="3"/>
                        <a:pt x="1" y="3"/>
                        <a:pt x="1" y="3"/>
                      </a:cubicBezTo>
                      <a:cubicBezTo>
                        <a:pt x="4" y="3"/>
                        <a:pt x="2" y="2"/>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93"/>
                <p:cNvSpPr>
                  <a:spLocks/>
                </p:cNvSpPr>
                <p:nvPr/>
              </p:nvSpPr>
              <p:spPr bwMode="auto">
                <a:xfrm>
                  <a:off x="8458200" y="852488"/>
                  <a:ext cx="3175" cy="1588"/>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94"/>
                <p:cNvSpPr>
                  <a:spLocks/>
                </p:cNvSpPr>
                <p:nvPr/>
              </p:nvSpPr>
              <p:spPr bwMode="auto">
                <a:xfrm>
                  <a:off x="8451850" y="803276"/>
                  <a:ext cx="11112" cy="7938"/>
                </a:xfrm>
                <a:custGeom>
                  <a:avLst/>
                  <a:gdLst>
                    <a:gd name="T0" fmla="*/ 2 w 5"/>
                    <a:gd name="T1" fmla="*/ 3 h 4"/>
                    <a:gd name="T2" fmla="*/ 3 w 5"/>
                    <a:gd name="T3" fmla="*/ 4 h 4"/>
                    <a:gd name="T4" fmla="*/ 2 w 5"/>
                    <a:gd name="T5" fmla="*/ 3 h 4"/>
                  </a:gdLst>
                  <a:ahLst/>
                  <a:cxnLst>
                    <a:cxn ang="0">
                      <a:pos x="T0" y="T1"/>
                    </a:cxn>
                    <a:cxn ang="0">
                      <a:pos x="T2" y="T3"/>
                    </a:cxn>
                    <a:cxn ang="0">
                      <a:pos x="T4" y="T5"/>
                    </a:cxn>
                  </a:cxnLst>
                  <a:rect l="0" t="0" r="r" b="b"/>
                  <a:pathLst>
                    <a:path w="5" h="4">
                      <a:moveTo>
                        <a:pt x="2" y="3"/>
                      </a:moveTo>
                      <a:cubicBezTo>
                        <a:pt x="2" y="4"/>
                        <a:pt x="4" y="4"/>
                        <a:pt x="3" y="4"/>
                      </a:cubicBezTo>
                      <a:cubicBezTo>
                        <a:pt x="5" y="4"/>
                        <a:pt x="0" y="0"/>
                        <a:pt x="2"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95"/>
                <p:cNvSpPr>
                  <a:spLocks/>
                </p:cNvSpPr>
                <p:nvPr/>
              </p:nvSpPr>
              <p:spPr bwMode="auto">
                <a:xfrm>
                  <a:off x="8448675" y="847726"/>
                  <a:ext cx="1587" cy="4763"/>
                </a:xfrm>
                <a:custGeom>
                  <a:avLst/>
                  <a:gdLst>
                    <a:gd name="T0" fmla="*/ 0 w 1"/>
                    <a:gd name="T1" fmla="*/ 3 h 3"/>
                    <a:gd name="T2" fmla="*/ 1 w 1"/>
                    <a:gd name="T3" fmla="*/ 0 h 3"/>
                    <a:gd name="T4" fmla="*/ 0 w 1"/>
                    <a:gd name="T5" fmla="*/ 0 h 3"/>
                    <a:gd name="T6" fmla="*/ 0 w 1"/>
                    <a:gd name="T7" fmla="*/ 3 h 3"/>
                  </a:gdLst>
                  <a:ahLst/>
                  <a:cxnLst>
                    <a:cxn ang="0">
                      <a:pos x="T0" y="T1"/>
                    </a:cxn>
                    <a:cxn ang="0">
                      <a:pos x="T2" y="T3"/>
                    </a:cxn>
                    <a:cxn ang="0">
                      <a:pos x="T4" y="T5"/>
                    </a:cxn>
                    <a:cxn ang="0">
                      <a:pos x="T6" y="T7"/>
                    </a:cxn>
                  </a:cxnLst>
                  <a:rect l="0" t="0" r="r" b="b"/>
                  <a:pathLst>
                    <a:path w="1" h="3">
                      <a:moveTo>
                        <a:pt x="0" y="3"/>
                      </a:moveTo>
                      <a:lnTo>
                        <a:pt x="1" y="0"/>
                      </a:lnTo>
                      <a:lnTo>
                        <a:pt x="0" y="0"/>
                      </a:ln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96"/>
                <p:cNvSpPr>
                  <a:spLocks/>
                </p:cNvSpPr>
                <p:nvPr/>
              </p:nvSpPr>
              <p:spPr bwMode="auto">
                <a:xfrm>
                  <a:off x="8442325" y="823913"/>
                  <a:ext cx="1587" cy="6350"/>
                </a:xfrm>
                <a:custGeom>
                  <a:avLst/>
                  <a:gdLst>
                    <a:gd name="T0" fmla="*/ 0 w 1"/>
                    <a:gd name="T1" fmla="*/ 0 h 3"/>
                    <a:gd name="T2" fmla="*/ 0 w 1"/>
                    <a:gd name="T3" fmla="*/ 3 h 3"/>
                    <a:gd name="T4" fmla="*/ 1 w 1"/>
                    <a:gd name="T5" fmla="*/ 3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1" y="3"/>
                        <a:pt x="1" y="3"/>
                      </a:cubicBezTo>
                      <a:cubicBezTo>
                        <a:pt x="1" y="1"/>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97"/>
                <p:cNvSpPr>
                  <a:spLocks/>
                </p:cNvSpPr>
                <p:nvPr/>
              </p:nvSpPr>
              <p:spPr bwMode="auto">
                <a:xfrm>
                  <a:off x="8443912" y="830263"/>
                  <a:ext cx="1587"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2"/>
                        <a:pt x="1" y="2"/>
                      </a:cubicBezTo>
                      <a:cubicBezTo>
                        <a:pt x="1" y="2"/>
                        <a:pt x="1"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98"/>
                <p:cNvSpPr>
                  <a:spLocks/>
                </p:cNvSpPr>
                <p:nvPr/>
              </p:nvSpPr>
              <p:spPr bwMode="auto">
                <a:xfrm>
                  <a:off x="8443912" y="839788"/>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99"/>
                <p:cNvSpPr>
                  <a:spLocks/>
                </p:cNvSpPr>
                <p:nvPr/>
              </p:nvSpPr>
              <p:spPr bwMode="auto">
                <a:xfrm>
                  <a:off x="8432800" y="758826"/>
                  <a:ext cx="4762" cy="9525"/>
                </a:xfrm>
                <a:custGeom>
                  <a:avLst/>
                  <a:gdLst>
                    <a:gd name="T0" fmla="*/ 2 w 2"/>
                    <a:gd name="T1" fmla="*/ 3 h 4"/>
                    <a:gd name="T2" fmla="*/ 1 w 2"/>
                    <a:gd name="T3" fmla="*/ 0 h 4"/>
                    <a:gd name="T4" fmla="*/ 1 w 2"/>
                    <a:gd name="T5" fmla="*/ 2 h 4"/>
                    <a:gd name="T6" fmla="*/ 2 w 2"/>
                    <a:gd name="T7" fmla="*/ 3 h 4"/>
                  </a:gdLst>
                  <a:ahLst/>
                  <a:cxnLst>
                    <a:cxn ang="0">
                      <a:pos x="T0" y="T1"/>
                    </a:cxn>
                    <a:cxn ang="0">
                      <a:pos x="T2" y="T3"/>
                    </a:cxn>
                    <a:cxn ang="0">
                      <a:pos x="T4" y="T5"/>
                    </a:cxn>
                    <a:cxn ang="0">
                      <a:pos x="T6" y="T7"/>
                    </a:cxn>
                  </a:cxnLst>
                  <a:rect l="0" t="0" r="r" b="b"/>
                  <a:pathLst>
                    <a:path w="2" h="4">
                      <a:moveTo>
                        <a:pt x="2" y="3"/>
                      </a:moveTo>
                      <a:cubicBezTo>
                        <a:pt x="1" y="0"/>
                        <a:pt x="1" y="0"/>
                        <a:pt x="1" y="0"/>
                      </a:cubicBezTo>
                      <a:cubicBezTo>
                        <a:pt x="1" y="0"/>
                        <a:pt x="0" y="1"/>
                        <a:pt x="1" y="2"/>
                      </a:cubicBezTo>
                      <a:cubicBezTo>
                        <a:pt x="1" y="3"/>
                        <a:pt x="1" y="4"/>
                        <a:pt x="2"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00"/>
                <p:cNvSpPr>
                  <a:spLocks/>
                </p:cNvSpPr>
                <p:nvPr/>
              </p:nvSpPr>
              <p:spPr bwMode="auto">
                <a:xfrm>
                  <a:off x="8424862" y="782638"/>
                  <a:ext cx="4762" cy="1588"/>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2" y="0"/>
                        <a:pt x="2" y="0"/>
                      </a:cubicBezTo>
                      <a:cubicBezTo>
                        <a:pt x="0" y="0"/>
                        <a:pt x="0" y="0"/>
                        <a:pt x="0" y="0"/>
                      </a:cubicBezTo>
                      <a:lnTo>
                        <a:pt x="1"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01"/>
                <p:cNvSpPr>
                  <a:spLocks/>
                </p:cNvSpPr>
                <p:nvPr/>
              </p:nvSpPr>
              <p:spPr bwMode="auto">
                <a:xfrm>
                  <a:off x="8421687" y="757238"/>
                  <a:ext cx="3175" cy="14288"/>
                </a:xfrm>
                <a:custGeom>
                  <a:avLst/>
                  <a:gdLst>
                    <a:gd name="T0" fmla="*/ 2 w 2"/>
                    <a:gd name="T1" fmla="*/ 4 h 7"/>
                    <a:gd name="T2" fmla="*/ 0 w 2"/>
                    <a:gd name="T3" fmla="*/ 4 h 7"/>
                    <a:gd name="T4" fmla="*/ 2 w 2"/>
                    <a:gd name="T5" fmla="*/ 4 h 7"/>
                  </a:gdLst>
                  <a:ahLst/>
                  <a:cxnLst>
                    <a:cxn ang="0">
                      <a:pos x="T0" y="T1"/>
                    </a:cxn>
                    <a:cxn ang="0">
                      <a:pos x="T2" y="T3"/>
                    </a:cxn>
                    <a:cxn ang="0">
                      <a:pos x="T4" y="T5"/>
                    </a:cxn>
                  </a:cxnLst>
                  <a:rect l="0" t="0" r="r" b="b"/>
                  <a:pathLst>
                    <a:path w="2" h="7">
                      <a:moveTo>
                        <a:pt x="2" y="4"/>
                      </a:moveTo>
                      <a:cubicBezTo>
                        <a:pt x="1" y="4"/>
                        <a:pt x="0" y="0"/>
                        <a:pt x="0" y="4"/>
                      </a:cubicBezTo>
                      <a:cubicBezTo>
                        <a:pt x="1" y="4"/>
                        <a:pt x="2" y="7"/>
                        <a:pt x="2"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02"/>
                <p:cNvSpPr>
                  <a:spLocks/>
                </p:cNvSpPr>
                <p:nvPr/>
              </p:nvSpPr>
              <p:spPr bwMode="auto">
                <a:xfrm>
                  <a:off x="8442325" y="674688"/>
                  <a:ext cx="7937" cy="4763"/>
                </a:xfrm>
                <a:custGeom>
                  <a:avLst/>
                  <a:gdLst>
                    <a:gd name="T0" fmla="*/ 1 w 5"/>
                    <a:gd name="T1" fmla="*/ 0 h 3"/>
                    <a:gd name="T2" fmla="*/ 0 w 5"/>
                    <a:gd name="T3" fmla="*/ 2 h 3"/>
                    <a:gd name="T4" fmla="*/ 5 w 5"/>
                    <a:gd name="T5" fmla="*/ 3 h 3"/>
                    <a:gd name="T6" fmla="*/ 1 w 5"/>
                    <a:gd name="T7" fmla="*/ 0 h 3"/>
                  </a:gdLst>
                  <a:ahLst/>
                  <a:cxnLst>
                    <a:cxn ang="0">
                      <a:pos x="T0" y="T1"/>
                    </a:cxn>
                    <a:cxn ang="0">
                      <a:pos x="T2" y="T3"/>
                    </a:cxn>
                    <a:cxn ang="0">
                      <a:pos x="T4" y="T5"/>
                    </a:cxn>
                    <a:cxn ang="0">
                      <a:pos x="T6" y="T7"/>
                    </a:cxn>
                  </a:cxnLst>
                  <a:rect l="0" t="0" r="r" b="b"/>
                  <a:pathLst>
                    <a:path w="5" h="3">
                      <a:moveTo>
                        <a:pt x="1" y="0"/>
                      </a:moveTo>
                      <a:lnTo>
                        <a:pt x="0" y="2"/>
                      </a:lnTo>
                      <a:lnTo>
                        <a:pt x="5" y="3"/>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03"/>
                <p:cNvSpPr>
                  <a:spLocks/>
                </p:cNvSpPr>
                <p:nvPr/>
              </p:nvSpPr>
              <p:spPr bwMode="auto">
                <a:xfrm>
                  <a:off x="8443912" y="592138"/>
                  <a:ext cx="11112" cy="11113"/>
                </a:xfrm>
                <a:custGeom>
                  <a:avLst/>
                  <a:gdLst>
                    <a:gd name="T0" fmla="*/ 2 w 5"/>
                    <a:gd name="T1" fmla="*/ 0 h 5"/>
                    <a:gd name="T2" fmla="*/ 2 w 5"/>
                    <a:gd name="T3" fmla="*/ 4 h 5"/>
                    <a:gd name="T4" fmla="*/ 4 w 5"/>
                    <a:gd name="T5" fmla="*/ 3 h 5"/>
                    <a:gd name="T6" fmla="*/ 2 w 5"/>
                    <a:gd name="T7" fmla="*/ 0 h 5"/>
                  </a:gdLst>
                  <a:ahLst/>
                  <a:cxnLst>
                    <a:cxn ang="0">
                      <a:pos x="T0" y="T1"/>
                    </a:cxn>
                    <a:cxn ang="0">
                      <a:pos x="T2" y="T3"/>
                    </a:cxn>
                    <a:cxn ang="0">
                      <a:pos x="T4" y="T5"/>
                    </a:cxn>
                    <a:cxn ang="0">
                      <a:pos x="T6" y="T7"/>
                    </a:cxn>
                  </a:cxnLst>
                  <a:rect l="0" t="0" r="r" b="b"/>
                  <a:pathLst>
                    <a:path w="5" h="5">
                      <a:moveTo>
                        <a:pt x="2" y="0"/>
                      </a:moveTo>
                      <a:cubicBezTo>
                        <a:pt x="0" y="3"/>
                        <a:pt x="4" y="1"/>
                        <a:pt x="2" y="4"/>
                      </a:cubicBezTo>
                      <a:cubicBezTo>
                        <a:pt x="2" y="5"/>
                        <a:pt x="4" y="2"/>
                        <a:pt x="4" y="3"/>
                      </a:cubicBezTo>
                      <a:cubicBezTo>
                        <a:pt x="4" y="1"/>
                        <a:pt x="5"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04"/>
                <p:cNvSpPr>
                  <a:spLocks/>
                </p:cNvSpPr>
                <p:nvPr/>
              </p:nvSpPr>
              <p:spPr bwMode="auto">
                <a:xfrm>
                  <a:off x="8451850" y="598488"/>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05"/>
                <p:cNvSpPr>
                  <a:spLocks/>
                </p:cNvSpPr>
                <p:nvPr/>
              </p:nvSpPr>
              <p:spPr bwMode="auto">
                <a:xfrm>
                  <a:off x="8256587" y="450851"/>
                  <a:ext cx="1587" cy="4763"/>
                </a:xfrm>
                <a:custGeom>
                  <a:avLst/>
                  <a:gdLst>
                    <a:gd name="T0" fmla="*/ 0 w 1"/>
                    <a:gd name="T1" fmla="*/ 3 h 3"/>
                    <a:gd name="T2" fmla="*/ 1 w 1"/>
                    <a:gd name="T3" fmla="*/ 0 h 3"/>
                    <a:gd name="T4" fmla="*/ 0 w 1"/>
                    <a:gd name="T5" fmla="*/ 2 h 3"/>
                    <a:gd name="T6" fmla="*/ 0 w 1"/>
                    <a:gd name="T7" fmla="*/ 3 h 3"/>
                  </a:gdLst>
                  <a:ahLst/>
                  <a:cxnLst>
                    <a:cxn ang="0">
                      <a:pos x="T0" y="T1"/>
                    </a:cxn>
                    <a:cxn ang="0">
                      <a:pos x="T2" y="T3"/>
                    </a:cxn>
                    <a:cxn ang="0">
                      <a:pos x="T4" y="T5"/>
                    </a:cxn>
                    <a:cxn ang="0">
                      <a:pos x="T6" y="T7"/>
                    </a:cxn>
                  </a:cxnLst>
                  <a:rect l="0" t="0" r="r" b="b"/>
                  <a:pathLst>
                    <a:path w="1" h="3">
                      <a:moveTo>
                        <a:pt x="0" y="3"/>
                      </a:moveTo>
                      <a:lnTo>
                        <a:pt x="1" y="0"/>
                      </a:lnTo>
                      <a:lnTo>
                        <a:pt x="0" y="2"/>
                      </a:ln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406"/>
                <p:cNvSpPr>
                  <a:spLocks/>
                </p:cNvSpPr>
                <p:nvPr/>
              </p:nvSpPr>
              <p:spPr bwMode="auto">
                <a:xfrm>
                  <a:off x="8250237" y="444501"/>
                  <a:ext cx="4762" cy="3175"/>
                </a:xfrm>
                <a:custGeom>
                  <a:avLst/>
                  <a:gdLst>
                    <a:gd name="T0" fmla="*/ 0 w 2"/>
                    <a:gd name="T1" fmla="*/ 1 h 1"/>
                    <a:gd name="T2" fmla="*/ 2 w 2"/>
                    <a:gd name="T3" fmla="*/ 1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0" y="0"/>
                        <a:pt x="0" y="0"/>
                        <a:pt x="0" y="0"/>
                      </a:cubicBezTo>
                      <a:cubicBezTo>
                        <a:pt x="0" y="0"/>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0" name="Freeform 408"/>
              <p:cNvSpPr>
                <a:spLocks/>
              </p:cNvSpPr>
              <p:nvPr/>
            </p:nvSpPr>
            <p:spPr bwMode="auto">
              <a:xfrm>
                <a:off x="8659813" y="485776"/>
                <a:ext cx="1588" cy="3175"/>
              </a:xfrm>
              <a:custGeom>
                <a:avLst/>
                <a:gdLst>
                  <a:gd name="T0" fmla="*/ 1 w 1"/>
                  <a:gd name="T1" fmla="*/ 0 h 2"/>
                  <a:gd name="T2" fmla="*/ 1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1" y="0"/>
                    </a:cubicBezTo>
                    <a:cubicBezTo>
                      <a:pt x="0" y="1"/>
                      <a:pt x="0" y="1"/>
                      <a:pt x="1" y="2"/>
                    </a:cubicBez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09"/>
              <p:cNvSpPr>
                <a:spLocks/>
              </p:cNvSpPr>
              <p:nvPr/>
            </p:nvSpPr>
            <p:spPr bwMode="auto">
              <a:xfrm>
                <a:off x="8656638" y="557213"/>
                <a:ext cx="4763" cy="1588"/>
              </a:xfrm>
              <a:custGeom>
                <a:avLst/>
                <a:gdLst>
                  <a:gd name="T0" fmla="*/ 3 w 3"/>
                  <a:gd name="T1" fmla="*/ 1 h 1"/>
                  <a:gd name="T2" fmla="*/ 3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lnTo>
                      <a:pt x="3" y="0"/>
                    </a:lnTo>
                    <a:lnTo>
                      <a:pt x="0" y="1"/>
                    </a:lnTo>
                    <a:lnTo>
                      <a:pt x="3"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10"/>
              <p:cNvSpPr>
                <a:spLocks/>
              </p:cNvSpPr>
              <p:nvPr/>
            </p:nvSpPr>
            <p:spPr bwMode="auto">
              <a:xfrm>
                <a:off x="8636000" y="611188"/>
                <a:ext cx="7938" cy="9525"/>
              </a:xfrm>
              <a:custGeom>
                <a:avLst/>
                <a:gdLst>
                  <a:gd name="T0" fmla="*/ 2 w 4"/>
                  <a:gd name="T1" fmla="*/ 4 h 4"/>
                  <a:gd name="T2" fmla="*/ 4 w 4"/>
                  <a:gd name="T3" fmla="*/ 0 h 4"/>
                  <a:gd name="T4" fmla="*/ 2 w 4"/>
                  <a:gd name="T5" fmla="*/ 4 h 4"/>
                </a:gdLst>
                <a:ahLst/>
                <a:cxnLst>
                  <a:cxn ang="0">
                    <a:pos x="T0" y="T1"/>
                  </a:cxn>
                  <a:cxn ang="0">
                    <a:pos x="T2" y="T3"/>
                  </a:cxn>
                  <a:cxn ang="0">
                    <a:pos x="T4" y="T5"/>
                  </a:cxn>
                </a:cxnLst>
                <a:rect l="0" t="0" r="r" b="b"/>
                <a:pathLst>
                  <a:path w="4" h="4">
                    <a:moveTo>
                      <a:pt x="2" y="4"/>
                    </a:moveTo>
                    <a:cubicBezTo>
                      <a:pt x="3" y="3"/>
                      <a:pt x="4" y="1"/>
                      <a:pt x="4" y="0"/>
                    </a:cubicBezTo>
                    <a:cubicBezTo>
                      <a:pt x="3" y="3"/>
                      <a:pt x="0" y="2"/>
                      <a:pt x="2"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559594" y="430213"/>
              <a:ext cx="444501" cy="522288"/>
              <a:chOff x="2778125" y="430213"/>
              <a:chExt cx="444501" cy="522288"/>
            </a:xfrm>
          </p:grpSpPr>
          <p:sp>
            <p:nvSpPr>
              <p:cNvPr id="176" name="Freeform 411"/>
              <p:cNvSpPr>
                <a:spLocks/>
              </p:cNvSpPr>
              <p:nvPr/>
            </p:nvSpPr>
            <p:spPr bwMode="auto">
              <a:xfrm>
                <a:off x="2803525" y="944563"/>
                <a:ext cx="3175" cy="476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1"/>
                      <a:pt x="0" y="2"/>
                    </a:cubicBezTo>
                    <a:cubicBezTo>
                      <a:pt x="2" y="2"/>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12"/>
              <p:cNvSpPr>
                <a:spLocks/>
              </p:cNvSpPr>
              <p:nvPr/>
            </p:nvSpPr>
            <p:spPr bwMode="auto">
              <a:xfrm>
                <a:off x="2841625" y="939801"/>
                <a:ext cx="3175" cy="3175"/>
              </a:xfrm>
              <a:custGeom>
                <a:avLst/>
                <a:gdLst>
                  <a:gd name="T0" fmla="*/ 0 w 2"/>
                  <a:gd name="T1" fmla="*/ 1 h 1"/>
                  <a:gd name="T2" fmla="*/ 0 w 2"/>
                  <a:gd name="T3" fmla="*/ 1 h 1"/>
                  <a:gd name="T4" fmla="*/ 1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0" y="1"/>
                      <a:pt x="0" y="1"/>
                    </a:cubicBezTo>
                    <a:cubicBezTo>
                      <a:pt x="0" y="1"/>
                      <a:pt x="0" y="1"/>
                      <a:pt x="1" y="1"/>
                    </a:cubicBezTo>
                    <a:cubicBezTo>
                      <a:pt x="2" y="0"/>
                      <a:pt x="2" y="0"/>
                      <a:pt x="2" y="0"/>
                    </a:cubicBez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13"/>
              <p:cNvSpPr>
                <a:spLocks/>
              </p:cNvSpPr>
              <p:nvPr/>
            </p:nvSpPr>
            <p:spPr bwMode="auto">
              <a:xfrm>
                <a:off x="2851150" y="936626"/>
                <a:ext cx="23813" cy="7938"/>
              </a:xfrm>
              <a:custGeom>
                <a:avLst/>
                <a:gdLst>
                  <a:gd name="T0" fmla="*/ 11 w 11"/>
                  <a:gd name="T1" fmla="*/ 3 h 4"/>
                  <a:gd name="T2" fmla="*/ 2 w 11"/>
                  <a:gd name="T3" fmla="*/ 2 h 4"/>
                  <a:gd name="T4" fmla="*/ 2 w 11"/>
                  <a:gd name="T5" fmla="*/ 2 h 4"/>
                  <a:gd name="T6" fmla="*/ 0 w 11"/>
                  <a:gd name="T7" fmla="*/ 4 h 4"/>
                  <a:gd name="T8" fmla="*/ 11 w 11"/>
                  <a:gd name="T9" fmla="*/ 3 h 4"/>
                </a:gdLst>
                <a:ahLst/>
                <a:cxnLst>
                  <a:cxn ang="0">
                    <a:pos x="T0" y="T1"/>
                  </a:cxn>
                  <a:cxn ang="0">
                    <a:pos x="T2" y="T3"/>
                  </a:cxn>
                  <a:cxn ang="0">
                    <a:pos x="T4" y="T5"/>
                  </a:cxn>
                  <a:cxn ang="0">
                    <a:pos x="T6" y="T7"/>
                  </a:cxn>
                  <a:cxn ang="0">
                    <a:pos x="T8" y="T9"/>
                  </a:cxn>
                </a:cxnLst>
                <a:rect l="0" t="0" r="r" b="b"/>
                <a:pathLst>
                  <a:path w="11" h="4">
                    <a:moveTo>
                      <a:pt x="11" y="3"/>
                    </a:moveTo>
                    <a:cubicBezTo>
                      <a:pt x="9" y="0"/>
                      <a:pt x="5" y="3"/>
                      <a:pt x="2" y="2"/>
                    </a:cubicBezTo>
                    <a:cubicBezTo>
                      <a:pt x="2" y="2"/>
                      <a:pt x="2" y="2"/>
                      <a:pt x="2" y="2"/>
                    </a:cubicBezTo>
                    <a:cubicBezTo>
                      <a:pt x="0" y="4"/>
                      <a:pt x="0" y="4"/>
                      <a:pt x="0" y="4"/>
                    </a:cubicBezTo>
                    <a:cubicBezTo>
                      <a:pt x="4" y="4"/>
                      <a:pt x="8" y="2"/>
                      <a:pt x="1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14"/>
              <p:cNvSpPr>
                <a:spLocks/>
              </p:cNvSpPr>
              <p:nvPr/>
            </p:nvSpPr>
            <p:spPr bwMode="auto">
              <a:xfrm>
                <a:off x="2889250" y="950913"/>
                <a:ext cx="7938" cy="1588"/>
              </a:xfrm>
              <a:custGeom>
                <a:avLst/>
                <a:gdLst>
                  <a:gd name="T0" fmla="*/ 2 w 4"/>
                  <a:gd name="T1" fmla="*/ 1 h 1"/>
                  <a:gd name="T2" fmla="*/ 0 w 4"/>
                  <a:gd name="T3" fmla="*/ 1 h 1"/>
                  <a:gd name="T4" fmla="*/ 0 w 4"/>
                  <a:gd name="T5" fmla="*/ 1 h 1"/>
                  <a:gd name="T6" fmla="*/ 2 w 4"/>
                  <a:gd name="T7" fmla="*/ 1 h 1"/>
                </a:gdLst>
                <a:ahLst/>
                <a:cxnLst>
                  <a:cxn ang="0">
                    <a:pos x="T0" y="T1"/>
                  </a:cxn>
                  <a:cxn ang="0">
                    <a:pos x="T2" y="T3"/>
                  </a:cxn>
                  <a:cxn ang="0">
                    <a:pos x="T4" y="T5"/>
                  </a:cxn>
                  <a:cxn ang="0">
                    <a:pos x="T6" y="T7"/>
                  </a:cxn>
                </a:cxnLst>
                <a:rect l="0" t="0" r="r" b="b"/>
                <a:pathLst>
                  <a:path w="4" h="1">
                    <a:moveTo>
                      <a:pt x="2" y="1"/>
                    </a:moveTo>
                    <a:cubicBezTo>
                      <a:pt x="1" y="0"/>
                      <a:pt x="4" y="0"/>
                      <a:pt x="0" y="1"/>
                    </a:cubicBezTo>
                    <a:cubicBezTo>
                      <a:pt x="0" y="1"/>
                      <a:pt x="0" y="1"/>
                      <a:pt x="0" y="1"/>
                    </a:cubicBezTo>
                    <a:cubicBezTo>
                      <a:pt x="1" y="1"/>
                      <a:pt x="1"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415"/>
              <p:cNvSpPr>
                <a:spLocks noChangeShapeType="1"/>
              </p:cNvSpPr>
              <p:nvPr/>
            </p:nvSpPr>
            <p:spPr bwMode="auto">
              <a:xfrm>
                <a:off x="2889250" y="9525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416"/>
              <p:cNvSpPr>
                <a:spLocks noChangeShapeType="1"/>
              </p:cNvSpPr>
              <p:nvPr/>
            </p:nvSpPr>
            <p:spPr bwMode="auto">
              <a:xfrm>
                <a:off x="2889250" y="9525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17"/>
              <p:cNvSpPr>
                <a:spLocks/>
              </p:cNvSpPr>
              <p:nvPr/>
            </p:nvSpPr>
            <p:spPr bwMode="auto">
              <a:xfrm>
                <a:off x="2901950" y="949326"/>
                <a:ext cx="11113" cy="3175"/>
              </a:xfrm>
              <a:custGeom>
                <a:avLst/>
                <a:gdLst>
                  <a:gd name="T0" fmla="*/ 2 w 5"/>
                  <a:gd name="T1" fmla="*/ 0 h 2"/>
                  <a:gd name="T2" fmla="*/ 0 w 5"/>
                  <a:gd name="T3" fmla="*/ 1 h 2"/>
                  <a:gd name="T4" fmla="*/ 2 w 5"/>
                  <a:gd name="T5" fmla="*/ 2 h 2"/>
                  <a:gd name="T6" fmla="*/ 2 w 5"/>
                  <a:gd name="T7" fmla="*/ 0 h 2"/>
                </a:gdLst>
                <a:ahLst/>
                <a:cxnLst>
                  <a:cxn ang="0">
                    <a:pos x="T0" y="T1"/>
                  </a:cxn>
                  <a:cxn ang="0">
                    <a:pos x="T2" y="T3"/>
                  </a:cxn>
                  <a:cxn ang="0">
                    <a:pos x="T4" y="T5"/>
                  </a:cxn>
                  <a:cxn ang="0">
                    <a:pos x="T6" y="T7"/>
                  </a:cxn>
                </a:cxnLst>
                <a:rect l="0" t="0" r="r" b="b"/>
                <a:pathLst>
                  <a:path w="5" h="2">
                    <a:moveTo>
                      <a:pt x="2" y="0"/>
                    </a:moveTo>
                    <a:cubicBezTo>
                      <a:pt x="0" y="1"/>
                      <a:pt x="0" y="1"/>
                      <a:pt x="0" y="1"/>
                    </a:cubicBezTo>
                    <a:cubicBezTo>
                      <a:pt x="1" y="2"/>
                      <a:pt x="3" y="1"/>
                      <a:pt x="2" y="2"/>
                    </a:cubicBezTo>
                    <a:cubicBezTo>
                      <a:pt x="5" y="1"/>
                      <a:pt x="4"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18"/>
              <p:cNvSpPr>
                <a:spLocks/>
              </p:cNvSpPr>
              <p:nvPr/>
            </p:nvSpPr>
            <p:spPr bwMode="auto">
              <a:xfrm>
                <a:off x="2908300" y="9429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19"/>
              <p:cNvSpPr>
                <a:spLocks/>
              </p:cNvSpPr>
              <p:nvPr/>
            </p:nvSpPr>
            <p:spPr bwMode="auto">
              <a:xfrm>
                <a:off x="2903538" y="942976"/>
                <a:ext cx="4763" cy="3175"/>
              </a:xfrm>
              <a:custGeom>
                <a:avLst/>
                <a:gdLst>
                  <a:gd name="T0" fmla="*/ 0 w 2"/>
                  <a:gd name="T1" fmla="*/ 2 h 2"/>
                  <a:gd name="T2" fmla="*/ 2 w 2"/>
                  <a:gd name="T3" fmla="*/ 1 h 2"/>
                  <a:gd name="T4" fmla="*/ 1 w 2"/>
                  <a:gd name="T5" fmla="*/ 2 h 2"/>
                  <a:gd name="T6" fmla="*/ 0 w 2"/>
                  <a:gd name="T7" fmla="*/ 2 h 2"/>
                </a:gdLst>
                <a:ahLst/>
                <a:cxnLst>
                  <a:cxn ang="0">
                    <a:pos x="T0" y="T1"/>
                  </a:cxn>
                  <a:cxn ang="0">
                    <a:pos x="T2" y="T3"/>
                  </a:cxn>
                  <a:cxn ang="0">
                    <a:pos x="T4" y="T5"/>
                  </a:cxn>
                  <a:cxn ang="0">
                    <a:pos x="T6" y="T7"/>
                  </a:cxn>
                </a:cxnLst>
                <a:rect l="0" t="0" r="r" b="b"/>
                <a:pathLst>
                  <a:path w="2" h="2">
                    <a:moveTo>
                      <a:pt x="0" y="2"/>
                    </a:moveTo>
                    <a:cubicBezTo>
                      <a:pt x="2" y="1"/>
                      <a:pt x="2" y="1"/>
                      <a:pt x="2" y="1"/>
                    </a:cubicBezTo>
                    <a:cubicBezTo>
                      <a:pt x="2" y="1"/>
                      <a:pt x="1" y="0"/>
                      <a:pt x="1" y="2"/>
                    </a:cubicBezTo>
                    <a:cubicBezTo>
                      <a:pt x="1" y="1"/>
                      <a:pt x="1"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20"/>
              <p:cNvSpPr>
                <a:spLocks/>
              </p:cNvSpPr>
              <p:nvPr/>
            </p:nvSpPr>
            <p:spPr bwMode="auto">
              <a:xfrm>
                <a:off x="2889250" y="942976"/>
                <a:ext cx="11113" cy="6350"/>
              </a:xfrm>
              <a:custGeom>
                <a:avLst/>
                <a:gdLst>
                  <a:gd name="T0" fmla="*/ 5 w 5"/>
                  <a:gd name="T1" fmla="*/ 2 h 3"/>
                  <a:gd name="T2" fmla="*/ 4 w 5"/>
                  <a:gd name="T3" fmla="*/ 0 h 3"/>
                  <a:gd name="T4" fmla="*/ 5 w 5"/>
                  <a:gd name="T5" fmla="*/ 2 h 3"/>
                </a:gdLst>
                <a:ahLst/>
                <a:cxnLst>
                  <a:cxn ang="0">
                    <a:pos x="T0" y="T1"/>
                  </a:cxn>
                  <a:cxn ang="0">
                    <a:pos x="T2" y="T3"/>
                  </a:cxn>
                  <a:cxn ang="0">
                    <a:pos x="T4" y="T5"/>
                  </a:cxn>
                </a:cxnLst>
                <a:rect l="0" t="0" r="r" b="b"/>
                <a:pathLst>
                  <a:path w="5" h="3">
                    <a:moveTo>
                      <a:pt x="5" y="2"/>
                    </a:moveTo>
                    <a:cubicBezTo>
                      <a:pt x="4" y="2"/>
                      <a:pt x="2" y="2"/>
                      <a:pt x="4" y="0"/>
                    </a:cubicBezTo>
                    <a:cubicBezTo>
                      <a:pt x="0" y="2"/>
                      <a:pt x="1" y="3"/>
                      <a:pt x="5"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21"/>
              <p:cNvSpPr>
                <a:spLocks/>
              </p:cNvSpPr>
              <p:nvPr/>
            </p:nvSpPr>
            <p:spPr bwMode="auto">
              <a:xfrm>
                <a:off x="2868613" y="933451"/>
                <a:ext cx="6350" cy="4763"/>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0" y="1"/>
                      <a:pt x="0" y="1"/>
                      <a:pt x="0" y="1"/>
                    </a:cubicBezTo>
                    <a:cubicBezTo>
                      <a:pt x="1" y="1"/>
                      <a:pt x="3" y="2"/>
                      <a:pt x="3"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22"/>
              <p:cNvSpPr>
                <a:spLocks/>
              </p:cNvSpPr>
              <p:nvPr/>
            </p:nvSpPr>
            <p:spPr bwMode="auto">
              <a:xfrm>
                <a:off x="2932113" y="938213"/>
                <a:ext cx="6350" cy="1588"/>
              </a:xfrm>
              <a:custGeom>
                <a:avLst/>
                <a:gdLst>
                  <a:gd name="T0" fmla="*/ 3 w 3"/>
                  <a:gd name="T1" fmla="*/ 1 h 1"/>
                  <a:gd name="T2" fmla="*/ 1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1" y="0"/>
                    </a:cubicBezTo>
                    <a:cubicBezTo>
                      <a:pt x="0" y="1"/>
                      <a:pt x="0" y="1"/>
                      <a:pt x="0" y="1"/>
                    </a:cubicBezTo>
                    <a:cubicBezTo>
                      <a:pt x="1" y="1"/>
                      <a:pt x="3" y="1"/>
                      <a:pt x="3"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23"/>
              <p:cNvSpPr>
                <a:spLocks/>
              </p:cNvSpPr>
              <p:nvPr/>
            </p:nvSpPr>
            <p:spPr bwMode="auto">
              <a:xfrm>
                <a:off x="2933700" y="933451"/>
                <a:ext cx="4763" cy="4763"/>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2" y="0"/>
                      <a:pt x="2" y="0"/>
                      <a:pt x="2" y="0"/>
                    </a:cubicBezTo>
                    <a:cubicBezTo>
                      <a:pt x="0" y="1"/>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24"/>
              <p:cNvSpPr>
                <a:spLocks/>
              </p:cNvSpPr>
              <p:nvPr/>
            </p:nvSpPr>
            <p:spPr bwMode="auto">
              <a:xfrm>
                <a:off x="2901950" y="936626"/>
                <a:ext cx="7938" cy="6350"/>
              </a:xfrm>
              <a:custGeom>
                <a:avLst/>
                <a:gdLst>
                  <a:gd name="T0" fmla="*/ 4 w 4"/>
                  <a:gd name="T1" fmla="*/ 0 h 3"/>
                  <a:gd name="T2" fmla="*/ 2 w 4"/>
                  <a:gd name="T3" fmla="*/ 2 h 3"/>
                  <a:gd name="T4" fmla="*/ 0 w 4"/>
                  <a:gd name="T5" fmla="*/ 3 h 3"/>
                  <a:gd name="T6" fmla="*/ 2 w 4"/>
                  <a:gd name="T7" fmla="*/ 2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4" y="0"/>
                      <a:pt x="3" y="1"/>
                      <a:pt x="2" y="2"/>
                    </a:cubicBezTo>
                    <a:cubicBezTo>
                      <a:pt x="1" y="3"/>
                      <a:pt x="0" y="3"/>
                      <a:pt x="0" y="3"/>
                    </a:cubicBezTo>
                    <a:cubicBezTo>
                      <a:pt x="0" y="3"/>
                      <a:pt x="1" y="3"/>
                      <a:pt x="2" y="2"/>
                    </a:cubicBezTo>
                    <a:cubicBezTo>
                      <a:pt x="3" y="1"/>
                      <a:pt x="4" y="0"/>
                      <a:pt x="4"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25"/>
              <p:cNvSpPr>
                <a:spLocks/>
              </p:cNvSpPr>
              <p:nvPr/>
            </p:nvSpPr>
            <p:spPr bwMode="auto">
              <a:xfrm>
                <a:off x="2957513" y="927101"/>
                <a:ext cx="1588" cy="6350"/>
              </a:xfrm>
              <a:custGeom>
                <a:avLst/>
                <a:gdLst>
                  <a:gd name="T0" fmla="*/ 1 w 1"/>
                  <a:gd name="T1" fmla="*/ 2 h 4"/>
                  <a:gd name="T2" fmla="*/ 0 w 1"/>
                  <a:gd name="T3" fmla="*/ 4 h 4"/>
                  <a:gd name="T4" fmla="*/ 1 w 1"/>
                  <a:gd name="T5" fmla="*/ 0 h 4"/>
                  <a:gd name="T6" fmla="*/ 1 w 1"/>
                  <a:gd name="T7" fmla="*/ 2 h 4"/>
                </a:gdLst>
                <a:ahLst/>
                <a:cxnLst>
                  <a:cxn ang="0">
                    <a:pos x="T0" y="T1"/>
                  </a:cxn>
                  <a:cxn ang="0">
                    <a:pos x="T2" y="T3"/>
                  </a:cxn>
                  <a:cxn ang="0">
                    <a:pos x="T4" y="T5"/>
                  </a:cxn>
                  <a:cxn ang="0">
                    <a:pos x="T6" y="T7"/>
                  </a:cxn>
                </a:cxnLst>
                <a:rect l="0" t="0" r="r" b="b"/>
                <a:pathLst>
                  <a:path w="1" h="4">
                    <a:moveTo>
                      <a:pt x="1" y="2"/>
                    </a:moveTo>
                    <a:lnTo>
                      <a:pt x="0" y="4"/>
                    </a:lnTo>
                    <a:lnTo>
                      <a:pt x="1" y="0"/>
                    </a:lnTo>
                    <a:lnTo>
                      <a:pt x="1"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6"/>
              <p:cNvSpPr>
                <a:spLocks/>
              </p:cNvSpPr>
              <p:nvPr/>
            </p:nvSpPr>
            <p:spPr bwMode="auto">
              <a:xfrm>
                <a:off x="2970213" y="914401"/>
                <a:ext cx="9525" cy="11113"/>
              </a:xfrm>
              <a:custGeom>
                <a:avLst/>
                <a:gdLst>
                  <a:gd name="T0" fmla="*/ 0 w 5"/>
                  <a:gd name="T1" fmla="*/ 3 h 5"/>
                  <a:gd name="T2" fmla="*/ 2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cubicBezTo>
                      <a:pt x="0" y="5"/>
                      <a:pt x="3" y="4"/>
                      <a:pt x="2" y="5"/>
                    </a:cubicBezTo>
                    <a:cubicBezTo>
                      <a:pt x="4" y="3"/>
                      <a:pt x="4" y="1"/>
                      <a:pt x="5" y="0"/>
                    </a:cubicBezTo>
                    <a:cubicBezTo>
                      <a:pt x="4" y="1"/>
                      <a:pt x="3" y="2"/>
                      <a:pt x="0"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7"/>
              <p:cNvSpPr>
                <a:spLocks/>
              </p:cNvSpPr>
              <p:nvPr/>
            </p:nvSpPr>
            <p:spPr bwMode="auto">
              <a:xfrm>
                <a:off x="2979738" y="909638"/>
                <a:ext cx="3175" cy="476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1"/>
                      <a:pt x="0" y="2"/>
                      <a:pt x="0" y="3"/>
                    </a:cubicBezTo>
                    <a:cubicBezTo>
                      <a:pt x="0" y="2"/>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28"/>
              <p:cNvSpPr>
                <a:spLocks/>
              </p:cNvSpPr>
              <p:nvPr/>
            </p:nvSpPr>
            <p:spPr bwMode="auto">
              <a:xfrm>
                <a:off x="2947988" y="927101"/>
                <a:ext cx="4763" cy="4763"/>
              </a:xfrm>
              <a:custGeom>
                <a:avLst/>
                <a:gdLst>
                  <a:gd name="T0" fmla="*/ 0 w 2"/>
                  <a:gd name="T1" fmla="*/ 1 h 2"/>
                  <a:gd name="T2" fmla="*/ 2 w 2"/>
                  <a:gd name="T3" fmla="*/ 1 h 2"/>
                  <a:gd name="T4" fmla="*/ 1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2" y="1"/>
                    </a:cubicBezTo>
                    <a:cubicBezTo>
                      <a:pt x="1" y="0"/>
                      <a:pt x="1" y="0"/>
                      <a:pt x="1" y="0"/>
                    </a:cubicBez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29"/>
              <p:cNvSpPr>
                <a:spLocks/>
              </p:cNvSpPr>
              <p:nvPr/>
            </p:nvSpPr>
            <p:spPr bwMode="auto">
              <a:xfrm>
                <a:off x="2947988" y="925513"/>
                <a:ext cx="6350" cy="1588"/>
              </a:xfrm>
              <a:custGeom>
                <a:avLst/>
                <a:gdLst>
                  <a:gd name="T0" fmla="*/ 0 w 3"/>
                  <a:gd name="T1" fmla="*/ 1 h 1"/>
                  <a:gd name="T2" fmla="*/ 1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1"/>
                      <a:pt x="1" y="1"/>
                      <a:pt x="1" y="1"/>
                    </a:cubicBezTo>
                    <a:cubicBezTo>
                      <a:pt x="2" y="1"/>
                      <a:pt x="2" y="0"/>
                      <a:pt x="3" y="0"/>
                    </a:cubicBezTo>
                    <a:cubicBezTo>
                      <a:pt x="2" y="0"/>
                      <a:pt x="2"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30"/>
              <p:cNvSpPr>
                <a:spLocks/>
              </p:cNvSpPr>
              <p:nvPr/>
            </p:nvSpPr>
            <p:spPr bwMode="auto">
              <a:xfrm>
                <a:off x="2946400" y="930276"/>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31"/>
              <p:cNvSpPr>
                <a:spLocks/>
              </p:cNvSpPr>
              <p:nvPr/>
            </p:nvSpPr>
            <p:spPr bwMode="auto">
              <a:xfrm>
                <a:off x="2922588" y="927101"/>
                <a:ext cx="9525" cy="9525"/>
              </a:xfrm>
              <a:custGeom>
                <a:avLst/>
                <a:gdLst>
                  <a:gd name="T0" fmla="*/ 0 w 4"/>
                  <a:gd name="T1" fmla="*/ 4 h 4"/>
                  <a:gd name="T2" fmla="*/ 1 w 4"/>
                  <a:gd name="T3" fmla="*/ 0 h 4"/>
                  <a:gd name="T4" fmla="*/ 0 w 4"/>
                  <a:gd name="T5" fmla="*/ 4 h 4"/>
                </a:gdLst>
                <a:ahLst/>
                <a:cxnLst>
                  <a:cxn ang="0">
                    <a:pos x="T0" y="T1"/>
                  </a:cxn>
                  <a:cxn ang="0">
                    <a:pos x="T2" y="T3"/>
                  </a:cxn>
                  <a:cxn ang="0">
                    <a:pos x="T4" y="T5"/>
                  </a:cxn>
                </a:cxnLst>
                <a:rect l="0" t="0" r="r" b="b"/>
                <a:pathLst>
                  <a:path w="4" h="4">
                    <a:moveTo>
                      <a:pt x="0" y="4"/>
                    </a:moveTo>
                    <a:cubicBezTo>
                      <a:pt x="2" y="2"/>
                      <a:pt x="4" y="0"/>
                      <a:pt x="1" y="0"/>
                    </a:cubicBezTo>
                    <a:cubicBezTo>
                      <a:pt x="0" y="2"/>
                      <a:pt x="2" y="2"/>
                      <a:pt x="0"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32"/>
              <p:cNvSpPr>
                <a:spLocks/>
              </p:cNvSpPr>
              <p:nvPr/>
            </p:nvSpPr>
            <p:spPr bwMode="auto">
              <a:xfrm>
                <a:off x="2938463" y="927101"/>
                <a:ext cx="3175" cy="4763"/>
              </a:xfrm>
              <a:custGeom>
                <a:avLst/>
                <a:gdLst>
                  <a:gd name="T0" fmla="*/ 2 w 2"/>
                  <a:gd name="T1" fmla="*/ 0 h 2"/>
                  <a:gd name="T2" fmla="*/ 0 w 2"/>
                  <a:gd name="T3" fmla="*/ 1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0" y="1"/>
                      <a:pt x="0" y="1"/>
                      <a:pt x="0" y="1"/>
                    </a:cubicBezTo>
                    <a:cubicBezTo>
                      <a:pt x="0" y="1"/>
                      <a:pt x="1" y="1"/>
                      <a:pt x="0" y="2"/>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33"/>
              <p:cNvSpPr>
                <a:spLocks/>
              </p:cNvSpPr>
              <p:nvPr/>
            </p:nvSpPr>
            <p:spPr bwMode="auto">
              <a:xfrm>
                <a:off x="2941638" y="925513"/>
                <a:ext cx="3175" cy="1588"/>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lnTo>
                      <a:pt x="0" y="1"/>
                    </a:lnTo>
                    <a:lnTo>
                      <a:pt x="2" y="0"/>
                    </a:ln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34"/>
              <p:cNvSpPr>
                <a:spLocks/>
              </p:cNvSpPr>
              <p:nvPr/>
            </p:nvSpPr>
            <p:spPr bwMode="auto">
              <a:xfrm>
                <a:off x="2970213" y="906463"/>
                <a:ext cx="7938" cy="11113"/>
              </a:xfrm>
              <a:custGeom>
                <a:avLst/>
                <a:gdLst>
                  <a:gd name="T0" fmla="*/ 1 w 4"/>
                  <a:gd name="T1" fmla="*/ 4 h 5"/>
                  <a:gd name="T2" fmla="*/ 4 w 4"/>
                  <a:gd name="T3" fmla="*/ 0 h 5"/>
                  <a:gd name="T4" fmla="*/ 0 w 4"/>
                  <a:gd name="T5" fmla="*/ 3 h 5"/>
                  <a:gd name="T6" fmla="*/ 1 w 4"/>
                  <a:gd name="T7" fmla="*/ 4 h 5"/>
                </a:gdLst>
                <a:ahLst/>
                <a:cxnLst>
                  <a:cxn ang="0">
                    <a:pos x="T0" y="T1"/>
                  </a:cxn>
                  <a:cxn ang="0">
                    <a:pos x="T2" y="T3"/>
                  </a:cxn>
                  <a:cxn ang="0">
                    <a:pos x="T4" y="T5"/>
                  </a:cxn>
                  <a:cxn ang="0">
                    <a:pos x="T6" y="T7"/>
                  </a:cxn>
                </a:cxnLst>
                <a:rect l="0" t="0" r="r" b="b"/>
                <a:pathLst>
                  <a:path w="4" h="5">
                    <a:moveTo>
                      <a:pt x="1" y="4"/>
                    </a:moveTo>
                    <a:cubicBezTo>
                      <a:pt x="2" y="2"/>
                      <a:pt x="2" y="1"/>
                      <a:pt x="4" y="0"/>
                    </a:cubicBezTo>
                    <a:cubicBezTo>
                      <a:pt x="2" y="1"/>
                      <a:pt x="1" y="2"/>
                      <a:pt x="0" y="3"/>
                    </a:cubicBezTo>
                    <a:cubicBezTo>
                      <a:pt x="0" y="4"/>
                      <a:pt x="0" y="5"/>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35"/>
              <p:cNvSpPr>
                <a:spLocks/>
              </p:cNvSpPr>
              <p:nvPr/>
            </p:nvSpPr>
            <p:spPr bwMode="auto">
              <a:xfrm>
                <a:off x="2960688" y="9207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36"/>
              <p:cNvSpPr>
                <a:spLocks/>
              </p:cNvSpPr>
              <p:nvPr/>
            </p:nvSpPr>
            <p:spPr bwMode="auto">
              <a:xfrm>
                <a:off x="2995613" y="881063"/>
                <a:ext cx="1588" cy="3175"/>
              </a:xfrm>
              <a:custGeom>
                <a:avLst/>
                <a:gdLst>
                  <a:gd name="T0" fmla="*/ 1 w 1"/>
                  <a:gd name="T1" fmla="*/ 0 h 2"/>
                  <a:gd name="T2" fmla="*/ 0 w 1"/>
                  <a:gd name="T3" fmla="*/ 2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2"/>
                    </a:lnTo>
                    <a:lnTo>
                      <a:pt x="1" y="2"/>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37"/>
              <p:cNvSpPr>
                <a:spLocks/>
              </p:cNvSpPr>
              <p:nvPr/>
            </p:nvSpPr>
            <p:spPr bwMode="auto">
              <a:xfrm>
                <a:off x="2963863" y="912813"/>
                <a:ext cx="6350" cy="4763"/>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1" y="1"/>
                      <a:pt x="0" y="2"/>
                    </a:cubicBezTo>
                    <a:cubicBezTo>
                      <a:pt x="1" y="1"/>
                      <a:pt x="2" y="1"/>
                      <a:pt x="3" y="0"/>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38"/>
              <p:cNvSpPr>
                <a:spLocks/>
              </p:cNvSpPr>
              <p:nvPr/>
            </p:nvSpPr>
            <p:spPr bwMode="auto">
              <a:xfrm>
                <a:off x="2982913" y="903288"/>
                <a:ext cx="3175" cy="158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2"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39"/>
              <p:cNvSpPr>
                <a:spLocks/>
              </p:cNvSpPr>
              <p:nvPr/>
            </p:nvSpPr>
            <p:spPr bwMode="auto">
              <a:xfrm>
                <a:off x="2963863" y="9207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40"/>
              <p:cNvSpPr>
                <a:spLocks/>
              </p:cNvSpPr>
              <p:nvPr/>
            </p:nvSpPr>
            <p:spPr bwMode="auto">
              <a:xfrm>
                <a:off x="2960688" y="917576"/>
                <a:ext cx="3175" cy="3175"/>
              </a:xfrm>
              <a:custGeom>
                <a:avLst/>
                <a:gdLst>
                  <a:gd name="T0" fmla="*/ 1 w 1"/>
                  <a:gd name="T1" fmla="*/ 2 h 2"/>
                  <a:gd name="T2" fmla="*/ 1 w 1"/>
                  <a:gd name="T3" fmla="*/ 0 h 2"/>
                  <a:gd name="T4" fmla="*/ 0 w 1"/>
                  <a:gd name="T5" fmla="*/ 2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0"/>
                    </a:cubicBezTo>
                    <a:cubicBezTo>
                      <a:pt x="1" y="1"/>
                      <a:pt x="0" y="1"/>
                      <a:pt x="0" y="2"/>
                    </a:cubicBezTo>
                    <a:lnTo>
                      <a:pt x="1"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1"/>
              <p:cNvSpPr>
                <a:spLocks/>
              </p:cNvSpPr>
              <p:nvPr/>
            </p:nvSpPr>
            <p:spPr bwMode="auto">
              <a:xfrm>
                <a:off x="2978150" y="860426"/>
                <a:ext cx="17463" cy="23813"/>
              </a:xfrm>
              <a:custGeom>
                <a:avLst/>
                <a:gdLst>
                  <a:gd name="T0" fmla="*/ 2 w 8"/>
                  <a:gd name="T1" fmla="*/ 2 h 11"/>
                  <a:gd name="T2" fmla="*/ 0 w 8"/>
                  <a:gd name="T3" fmla="*/ 7 h 11"/>
                  <a:gd name="T4" fmla="*/ 8 w 8"/>
                  <a:gd name="T5" fmla="*/ 11 h 11"/>
                  <a:gd name="T6" fmla="*/ 8 w 8"/>
                  <a:gd name="T7" fmla="*/ 7 h 11"/>
                  <a:gd name="T8" fmla="*/ 3 w 8"/>
                  <a:gd name="T9" fmla="*/ 8 h 11"/>
                  <a:gd name="T10" fmla="*/ 7 w 8"/>
                  <a:gd name="T11" fmla="*/ 5 h 11"/>
                  <a:gd name="T12" fmla="*/ 3 w 8"/>
                  <a:gd name="T13" fmla="*/ 0 h 11"/>
                  <a:gd name="T14" fmla="*/ 3 w 8"/>
                  <a:gd name="T15" fmla="*/ 3 h 11"/>
                  <a:gd name="T16" fmla="*/ 2 w 8"/>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2" y="2"/>
                    </a:moveTo>
                    <a:cubicBezTo>
                      <a:pt x="3" y="3"/>
                      <a:pt x="3" y="6"/>
                      <a:pt x="0" y="7"/>
                    </a:cubicBezTo>
                    <a:cubicBezTo>
                      <a:pt x="0" y="9"/>
                      <a:pt x="5" y="11"/>
                      <a:pt x="8" y="11"/>
                    </a:cubicBezTo>
                    <a:cubicBezTo>
                      <a:pt x="8" y="10"/>
                      <a:pt x="7" y="10"/>
                      <a:pt x="8" y="7"/>
                    </a:cubicBezTo>
                    <a:cubicBezTo>
                      <a:pt x="7" y="7"/>
                      <a:pt x="3" y="11"/>
                      <a:pt x="3" y="8"/>
                    </a:cubicBezTo>
                    <a:cubicBezTo>
                      <a:pt x="4" y="5"/>
                      <a:pt x="5" y="6"/>
                      <a:pt x="7" y="5"/>
                    </a:cubicBezTo>
                    <a:cubicBezTo>
                      <a:pt x="4" y="6"/>
                      <a:pt x="6" y="0"/>
                      <a:pt x="3" y="0"/>
                    </a:cubicBezTo>
                    <a:cubicBezTo>
                      <a:pt x="3" y="3"/>
                      <a:pt x="3" y="3"/>
                      <a:pt x="3" y="3"/>
                    </a:cubicBezTo>
                    <a:cubicBezTo>
                      <a:pt x="3" y="2"/>
                      <a:pt x="3" y="1"/>
                      <a:pt x="2"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42"/>
              <p:cNvSpPr>
                <a:spLocks/>
              </p:cNvSpPr>
              <p:nvPr/>
            </p:nvSpPr>
            <p:spPr bwMode="auto">
              <a:xfrm>
                <a:off x="2989263" y="884238"/>
                <a:ext cx="7938" cy="9525"/>
              </a:xfrm>
              <a:custGeom>
                <a:avLst/>
                <a:gdLst>
                  <a:gd name="T0" fmla="*/ 0 w 4"/>
                  <a:gd name="T1" fmla="*/ 4 h 5"/>
                  <a:gd name="T2" fmla="*/ 0 w 4"/>
                  <a:gd name="T3" fmla="*/ 5 h 5"/>
                  <a:gd name="T4" fmla="*/ 4 w 4"/>
                  <a:gd name="T5" fmla="*/ 3 h 5"/>
                  <a:gd name="T6" fmla="*/ 4 w 4"/>
                  <a:gd name="T7" fmla="*/ 0 h 5"/>
                  <a:gd name="T8" fmla="*/ 2 w 4"/>
                  <a:gd name="T9" fmla="*/ 2 h 5"/>
                  <a:gd name="T10" fmla="*/ 0 w 4"/>
                  <a:gd name="T11" fmla="*/ 4 h 5"/>
                </a:gdLst>
                <a:ahLst/>
                <a:cxnLst>
                  <a:cxn ang="0">
                    <a:pos x="T0" y="T1"/>
                  </a:cxn>
                  <a:cxn ang="0">
                    <a:pos x="T2" y="T3"/>
                  </a:cxn>
                  <a:cxn ang="0">
                    <a:pos x="T4" y="T5"/>
                  </a:cxn>
                  <a:cxn ang="0">
                    <a:pos x="T6" y="T7"/>
                  </a:cxn>
                  <a:cxn ang="0">
                    <a:pos x="T8" y="T9"/>
                  </a:cxn>
                  <a:cxn ang="0">
                    <a:pos x="T10" y="T11"/>
                  </a:cxn>
                </a:cxnLst>
                <a:rect l="0" t="0" r="r" b="b"/>
                <a:pathLst>
                  <a:path w="4" h="5">
                    <a:moveTo>
                      <a:pt x="0" y="4"/>
                    </a:moveTo>
                    <a:cubicBezTo>
                      <a:pt x="0" y="5"/>
                      <a:pt x="0" y="5"/>
                      <a:pt x="0" y="5"/>
                    </a:cubicBezTo>
                    <a:cubicBezTo>
                      <a:pt x="1" y="4"/>
                      <a:pt x="2" y="4"/>
                      <a:pt x="4" y="3"/>
                    </a:cubicBezTo>
                    <a:cubicBezTo>
                      <a:pt x="4" y="1"/>
                      <a:pt x="4" y="0"/>
                      <a:pt x="4" y="0"/>
                    </a:cubicBezTo>
                    <a:cubicBezTo>
                      <a:pt x="4" y="0"/>
                      <a:pt x="3" y="1"/>
                      <a:pt x="2" y="2"/>
                    </a:cubicBezTo>
                    <a:cubicBezTo>
                      <a:pt x="1" y="3"/>
                      <a:pt x="0" y="4"/>
                      <a:pt x="0"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43"/>
              <p:cNvSpPr>
                <a:spLocks/>
              </p:cNvSpPr>
              <p:nvPr/>
            </p:nvSpPr>
            <p:spPr bwMode="auto">
              <a:xfrm>
                <a:off x="2973388" y="893763"/>
                <a:ext cx="15875" cy="12700"/>
              </a:xfrm>
              <a:custGeom>
                <a:avLst/>
                <a:gdLst>
                  <a:gd name="T0" fmla="*/ 3 w 7"/>
                  <a:gd name="T1" fmla="*/ 4 h 6"/>
                  <a:gd name="T2" fmla="*/ 2 w 7"/>
                  <a:gd name="T3" fmla="*/ 0 h 6"/>
                  <a:gd name="T4" fmla="*/ 0 w 7"/>
                  <a:gd name="T5" fmla="*/ 4 h 6"/>
                  <a:gd name="T6" fmla="*/ 3 w 7"/>
                  <a:gd name="T7" fmla="*/ 4 h 6"/>
                  <a:gd name="T8" fmla="*/ 2 w 7"/>
                  <a:gd name="T9" fmla="*/ 6 h 6"/>
                  <a:gd name="T10" fmla="*/ 4 w 7"/>
                  <a:gd name="T11" fmla="*/ 5 h 6"/>
                  <a:gd name="T12" fmla="*/ 4 w 7"/>
                  <a:gd name="T13" fmla="*/ 5 h 6"/>
                  <a:gd name="T14" fmla="*/ 4 w 7"/>
                  <a:gd name="T15" fmla="*/ 5 h 6"/>
                  <a:gd name="T16" fmla="*/ 4 w 7"/>
                  <a:gd name="T17" fmla="*/ 5 h 6"/>
                  <a:gd name="T18" fmla="*/ 4 w 7"/>
                  <a:gd name="T19" fmla="*/ 4 h 6"/>
                  <a:gd name="T20" fmla="*/ 4 w 7"/>
                  <a:gd name="T21" fmla="*/ 4 h 6"/>
                  <a:gd name="T22" fmla="*/ 3 w 7"/>
                  <a:gd name="T23" fmla="*/ 4 h 6"/>
                  <a:gd name="T24" fmla="*/ 4 w 7"/>
                  <a:gd name="T25" fmla="*/ 4 h 6"/>
                  <a:gd name="T26" fmla="*/ 4 w 7"/>
                  <a:gd name="T27" fmla="*/ 5 h 6"/>
                  <a:gd name="T28" fmla="*/ 4 w 7"/>
                  <a:gd name="T29" fmla="*/ 5 h 6"/>
                  <a:gd name="T30" fmla="*/ 5 w 7"/>
                  <a:gd name="T31" fmla="*/ 2 h 6"/>
                  <a:gd name="T32" fmla="*/ 7 w 7"/>
                  <a:gd name="T33" fmla="*/ 0 h 6"/>
                  <a:gd name="T34" fmla="*/ 3 w 7"/>
                  <a:gd name="T3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6">
                    <a:moveTo>
                      <a:pt x="3" y="4"/>
                    </a:moveTo>
                    <a:cubicBezTo>
                      <a:pt x="3" y="2"/>
                      <a:pt x="4" y="0"/>
                      <a:pt x="2" y="0"/>
                    </a:cubicBezTo>
                    <a:cubicBezTo>
                      <a:pt x="0" y="2"/>
                      <a:pt x="1" y="2"/>
                      <a:pt x="0" y="4"/>
                    </a:cubicBezTo>
                    <a:cubicBezTo>
                      <a:pt x="4" y="0"/>
                      <a:pt x="0" y="6"/>
                      <a:pt x="3" y="4"/>
                    </a:cubicBezTo>
                    <a:cubicBezTo>
                      <a:pt x="3" y="5"/>
                      <a:pt x="2" y="5"/>
                      <a:pt x="2" y="6"/>
                    </a:cubicBezTo>
                    <a:cubicBezTo>
                      <a:pt x="2" y="6"/>
                      <a:pt x="3" y="5"/>
                      <a:pt x="4" y="5"/>
                    </a:cubicBezTo>
                    <a:cubicBezTo>
                      <a:pt x="4" y="5"/>
                      <a:pt x="4" y="5"/>
                      <a:pt x="4" y="5"/>
                    </a:cubicBezTo>
                    <a:cubicBezTo>
                      <a:pt x="4" y="5"/>
                      <a:pt x="4" y="5"/>
                      <a:pt x="4" y="5"/>
                    </a:cubicBezTo>
                    <a:cubicBezTo>
                      <a:pt x="4" y="5"/>
                      <a:pt x="4" y="5"/>
                      <a:pt x="4" y="5"/>
                    </a:cubicBezTo>
                    <a:cubicBezTo>
                      <a:pt x="4" y="4"/>
                      <a:pt x="4" y="4"/>
                      <a:pt x="4" y="4"/>
                    </a:cubicBezTo>
                    <a:cubicBezTo>
                      <a:pt x="4" y="4"/>
                      <a:pt x="4" y="4"/>
                      <a:pt x="4" y="4"/>
                    </a:cubicBezTo>
                    <a:cubicBezTo>
                      <a:pt x="3" y="4"/>
                      <a:pt x="3" y="4"/>
                      <a:pt x="3" y="4"/>
                    </a:cubicBezTo>
                    <a:cubicBezTo>
                      <a:pt x="5" y="3"/>
                      <a:pt x="4" y="4"/>
                      <a:pt x="4" y="4"/>
                    </a:cubicBezTo>
                    <a:cubicBezTo>
                      <a:pt x="4" y="5"/>
                      <a:pt x="4" y="5"/>
                      <a:pt x="4" y="5"/>
                    </a:cubicBezTo>
                    <a:cubicBezTo>
                      <a:pt x="4" y="5"/>
                      <a:pt x="4" y="5"/>
                      <a:pt x="4" y="5"/>
                    </a:cubicBezTo>
                    <a:cubicBezTo>
                      <a:pt x="4" y="5"/>
                      <a:pt x="5" y="3"/>
                      <a:pt x="5" y="2"/>
                    </a:cubicBezTo>
                    <a:cubicBezTo>
                      <a:pt x="6" y="1"/>
                      <a:pt x="7" y="0"/>
                      <a:pt x="7" y="0"/>
                    </a:cubicBezTo>
                    <a:cubicBezTo>
                      <a:pt x="6" y="1"/>
                      <a:pt x="5" y="2"/>
                      <a:pt x="3"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44"/>
              <p:cNvSpPr>
                <a:spLocks/>
              </p:cNvSpPr>
              <p:nvPr/>
            </p:nvSpPr>
            <p:spPr bwMode="auto">
              <a:xfrm>
                <a:off x="2927350" y="9191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45"/>
              <p:cNvSpPr>
                <a:spLocks/>
              </p:cNvSpPr>
              <p:nvPr/>
            </p:nvSpPr>
            <p:spPr bwMode="auto">
              <a:xfrm>
                <a:off x="2922588" y="919163"/>
                <a:ext cx="17463" cy="4763"/>
              </a:xfrm>
              <a:custGeom>
                <a:avLst/>
                <a:gdLst>
                  <a:gd name="T0" fmla="*/ 4 w 8"/>
                  <a:gd name="T1" fmla="*/ 0 h 2"/>
                  <a:gd name="T2" fmla="*/ 3 w 8"/>
                  <a:gd name="T3" fmla="*/ 1 h 2"/>
                  <a:gd name="T4" fmla="*/ 2 w 8"/>
                  <a:gd name="T5" fmla="*/ 0 h 2"/>
                  <a:gd name="T6" fmla="*/ 3 w 8"/>
                  <a:gd name="T7" fmla="*/ 2 h 2"/>
                  <a:gd name="T8" fmla="*/ 3 w 8"/>
                  <a:gd name="T9" fmla="*/ 2 h 2"/>
                  <a:gd name="T10" fmla="*/ 8 w 8"/>
                  <a:gd name="T11" fmla="*/ 2 h 2"/>
                  <a:gd name="T12" fmla="*/ 4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4" y="0"/>
                    </a:moveTo>
                    <a:cubicBezTo>
                      <a:pt x="4" y="0"/>
                      <a:pt x="4" y="1"/>
                      <a:pt x="3" y="1"/>
                    </a:cubicBezTo>
                    <a:cubicBezTo>
                      <a:pt x="2" y="1"/>
                      <a:pt x="3" y="1"/>
                      <a:pt x="2" y="0"/>
                    </a:cubicBezTo>
                    <a:cubicBezTo>
                      <a:pt x="2" y="1"/>
                      <a:pt x="0" y="2"/>
                      <a:pt x="3" y="2"/>
                    </a:cubicBezTo>
                    <a:cubicBezTo>
                      <a:pt x="3" y="2"/>
                      <a:pt x="3" y="2"/>
                      <a:pt x="3" y="2"/>
                    </a:cubicBezTo>
                    <a:cubicBezTo>
                      <a:pt x="5" y="1"/>
                      <a:pt x="8" y="2"/>
                      <a:pt x="8" y="2"/>
                    </a:cubicBezTo>
                    <a:cubicBezTo>
                      <a:pt x="7" y="1"/>
                      <a:pt x="6" y="1"/>
                      <a:pt x="4"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46"/>
              <p:cNvSpPr>
                <a:spLocks/>
              </p:cNvSpPr>
              <p:nvPr/>
            </p:nvSpPr>
            <p:spPr bwMode="auto">
              <a:xfrm>
                <a:off x="2954338" y="906463"/>
                <a:ext cx="9525" cy="6350"/>
              </a:xfrm>
              <a:custGeom>
                <a:avLst/>
                <a:gdLst>
                  <a:gd name="T0" fmla="*/ 1 w 4"/>
                  <a:gd name="T1" fmla="*/ 3 h 3"/>
                  <a:gd name="T2" fmla="*/ 4 w 4"/>
                  <a:gd name="T3" fmla="*/ 0 h 3"/>
                  <a:gd name="T4" fmla="*/ 1 w 4"/>
                  <a:gd name="T5" fmla="*/ 0 h 3"/>
                  <a:gd name="T6" fmla="*/ 2 w 4"/>
                  <a:gd name="T7" fmla="*/ 0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4" y="0"/>
                      <a:pt x="4" y="0"/>
                      <a:pt x="4" y="0"/>
                    </a:cubicBezTo>
                    <a:cubicBezTo>
                      <a:pt x="1" y="0"/>
                      <a:pt x="1" y="0"/>
                      <a:pt x="1" y="0"/>
                    </a:cubicBezTo>
                    <a:cubicBezTo>
                      <a:pt x="2" y="0"/>
                      <a:pt x="2" y="0"/>
                      <a:pt x="2" y="0"/>
                    </a:cubicBezTo>
                    <a:cubicBezTo>
                      <a:pt x="0" y="2"/>
                      <a:pt x="1" y="2"/>
                      <a:pt x="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47"/>
              <p:cNvSpPr>
                <a:spLocks/>
              </p:cNvSpPr>
              <p:nvPr/>
            </p:nvSpPr>
            <p:spPr bwMode="auto">
              <a:xfrm>
                <a:off x="2998788" y="877888"/>
                <a:ext cx="1588" cy="7938"/>
              </a:xfrm>
              <a:custGeom>
                <a:avLst/>
                <a:gdLst>
                  <a:gd name="T0" fmla="*/ 0 w 1"/>
                  <a:gd name="T1" fmla="*/ 2 h 5"/>
                  <a:gd name="T2" fmla="*/ 1 w 1"/>
                  <a:gd name="T3" fmla="*/ 5 h 5"/>
                  <a:gd name="T4" fmla="*/ 0 w 1"/>
                  <a:gd name="T5" fmla="*/ 0 h 5"/>
                  <a:gd name="T6" fmla="*/ 0 w 1"/>
                  <a:gd name="T7" fmla="*/ 2 h 5"/>
                </a:gdLst>
                <a:ahLst/>
                <a:cxnLst>
                  <a:cxn ang="0">
                    <a:pos x="T0" y="T1"/>
                  </a:cxn>
                  <a:cxn ang="0">
                    <a:pos x="T2" y="T3"/>
                  </a:cxn>
                  <a:cxn ang="0">
                    <a:pos x="T4" y="T5"/>
                  </a:cxn>
                  <a:cxn ang="0">
                    <a:pos x="T6" y="T7"/>
                  </a:cxn>
                </a:cxnLst>
                <a:rect l="0" t="0" r="r" b="b"/>
                <a:pathLst>
                  <a:path w="1" h="5">
                    <a:moveTo>
                      <a:pt x="0" y="2"/>
                    </a:moveTo>
                    <a:lnTo>
                      <a:pt x="1" y="5"/>
                    </a:lnTo>
                    <a:lnTo>
                      <a:pt x="0" y="0"/>
                    </a:ln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8"/>
              <p:cNvSpPr>
                <a:spLocks/>
              </p:cNvSpPr>
              <p:nvPr/>
            </p:nvSpPr>
            <p:spPr bwMode="auto">
              <a:xfrm>
                <a:off x="3003550" y="868363"/>
                <a:ext cx="3175" cy="4763"/>
              </a:xfrm>
              <a:custGeom>
                <a:avLst/>
                <a:gdLst>
                  <a:gd name="T0" fmla="*/ 0 w 2"/>
                  <a:gd name="T1" fmla="*/ 2 h 3"/>
                  <a:gd name="T2" fmla="*/ 2 w 2"/>
                  <a:gd name="T3" fmla="*/ 3 h 3"/>
                  <a:gd name="T4" fmla="*/ 2 w 2"/>
                  <a:gd name="T5" fmla="*/ 0 h 3"/>
                  <a:gd name="T6" fmla="*/ 0 w 2"/>
                  <a:gd name="T7" fmla="*/ 2 h 3"/>
                </a:gdLst>
                <a:ahLst/>
                <a:cxnLst>
                  <a:cxn ang="0">
                    <a:pos x="T0" y="T1"/>
                  </a:cxn>
                  <a:cxn ang="0">
                    <a:pos x="T2" y="T3"/>
                  </a:cxn>
                  <a:cxn ang="0">
                    <a:pos x="T4" y="T5"/>
                  </a:cxn>
                  <a:cxn ang="0">
                    <a:pos x="T6" y="T7"/>
                  </a:cxn>
                </a:cxnLst>
                <a:rect l="0" t="0" r="r" b="b"/>
                <a:pathLst>
                  <a:path w="2" h="3">
                    <a:moveTo>
                      <a:pt x="0" y="2"/>
                    </a:moveTo>
                    <a:lnTo>
                      <a:pt x="2" y="3"/>
                    </a:lnTo>
                    <a:lnTo>
                      <a:pt x="2" y="0"/>
                    </a:ln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49"/>
              <p:cNvSpPr>
                <a:spLocks/>
              </p:cNvSpPr>
              <p:nvPr/>
            </p:nvSpPr>
            <p:spPr bwMode="auto">
              <a:xfrm>
                <a:off x="2819400" y="5461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50"/>
              <p:cNvSpPr>
                <a:spLocks/>
              </p:cNvSpPr>
              <p:nvPr/>
            </p:nvSpPr>
            <p:spPr bwMode="auto">
              <a:xfrm>
                <a:off x="2817813" y="530226"/>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51"/>
              <p:cNvSpPr>
                <a:spLocks/>
              </p:cNvSpPr>
              <p:nvPr/>
            </p:nvSpPr>
            <p:spPr bwMode="auto">
              <a:xfrm>
                <a:off x="2989263" y="588963"/>
                <a:ext cx="6350" cy="7938"/>
              </a:xfrm>
              <a:custGeom>
                <a:avLst/>
                <a:gdLst>
                  <a:gd name="T0" fmla="*/ 1 w 3"/>
                  <a:gd name="T1" fmla="*/ 4 h 4"/>
                  <a:gd name="T2" fmla="*/ 2 w 3"/>
                  <a:gd name="T3" fmla="*/ 1 h 4"/>
                  <a:gd name="T4" fmla="*/ 0 w 3"/>
                  <a:gd name="T5" fmla="*/ 2 h 4"/>
                  <a:gd name="T6" fmla="*/ 1 w 3"/>
                  <a:gd name="T7" fmla="*/ 4 h 4"/>
                </a:gdLst>
                <a:ahLst/>
                <a:cxnLst>
                  <a:cxn ang="0">
                    <a:pos x="T0" y="T1"/>
                  </a:cxn>
                  <a:cxn ang="0">
                    <a:pos x="T2" y="T3"/>
                  </a:cxn>
                  <a:cxn ang="0">
                    <a:pos x="T4" y="T5"/>
                  </a:cxn>
                  <a:cxn ang="0">
                    <a:pos x="T6" y="T7"/>
                  </a:cxn>
                </a:cxnLst>
                <a:rect l="0" t="0" r="r" b="b"/>
                <a:pathLst>
                  <a:path w="3" h="4">
                    <a:moveTo>
                      <a:pt x="1" y="4"/>
                    </a:moveTo>
                    <a:cubicBezTo>
                      <a:pt x="2" y="2"/>
                      <a:pt x="3" y="0"/>
                      <a:pt x="2" y="1"/>
                    </a:cubicBezTo>
                    <a:cubicBezTo>
                      <a:pt x="0" y="2"/>
                      <a:pt x="0" y="2"/>
                      <a:pt x="0" y="2"/>
                    </a:cubicBezTo>
                    <a:cubicBezTo>
                      <a:pt x="1" y="3"/>
                      <a:pt x="1" y="4"/>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52"/>
              <p:cNvSpPr>
                <a:spLocks/>
              </p:cNvSpPr>
              <p:nvPr/>
            </p:nvSpPr>
            <p:spPr bwMode="auto">
              <a:xfrm>
                <a:off x="2876550" y="454026"/>
                <a:ext cx="4763" cy="1588"/>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0" y="1"/>
                      <a:pt x="0" y="1"/>
                    </a:cubicBezTo>
                    <a:cubicBezTo>
                      <a:pt x="0" y="1"/>
                      <a:pt x="1" y="1"/>
                      <a:pt x="2" y="0"/>
                    </a:cubicBezTo>
                    <a:cubicBezTo>
                      <a:pt x="1"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53"/>
              <p:cNvSpPr>
                <a:spLocks/>
              </p:cNvSpPr>
              <p:nvPr/>
            </p:nvSpPr>
            <p:spPr bwMode="auto">
              <a:xfrm>
                <a:off x="2863850" y="460376"/>
                <a:ext cx="3175"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0"/>
                      <a:pt x="0" y="0"/>
                      <a:pt x="0" y="0"/>
                    </a:cubicBezTo>
                    <a:cubicBezTo>
                      <a:pt x="0" y="1"/>
                      <a:pt x="0" y="1"/>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54"/>
              <p:cNvSpPr>
                <a:spLocks/>
              </p:cNvSpPr>
              <p:nvPr/>
            </p:nvSpPr>
            <p:spPr bwMode="auto">
              <a:xfrm>
                <a:off x="2862263" y="604838"/>
                <a:ext cx="4763" cy="4763"/>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2" y="1"/>
                      <a:pt x="2" y="1"/>
                      <a:pt x="2" y="1"/>
                    </a:cubicBezTo>
                    <a:cubicBezTo>
                      <a:pt x="1" y="0"/>
                      <a:pt x="1"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55"/>
              <p:cNvSpPr>
                <a:spLocks/>
              </p:cNvSpPr>
              <p:nvPr/>
            </p:nvSpPr>
            <p:spPr bwMode="auto">
              <a:xfrm>
                <a:off x="3019425" y="746126"/>
                <a:ext cx="6350" cy="9525"/>
              </a:xfrm>
              <a:custGeom>
                <a:avLst/>
                <a:gdLst>
                  <a:gd name="T0" fmla="*/ 2 w 3"/>
                  <a:gd name="T1" fmla="*/ 4 h 4"/>
                  <a:gd name="T2" fmla="*/ 3 w 3"/>
                  <a:gd name="T3" fmla="*/ 0 h 4"/>
                  <a:gd name="T4" fmla="*/ 2 w 3"/>
                  <a:gd name="T5" fmla="*/ 4 h 4"/>
                </a:gdLst>
                <a:ahLst/>
                <a:cxnLst>
                  <a:cxn ang="0">
                    <a:pos x="T0" y="T1"/>
                  </a:cxn>
                  <a:cxn ang="0">
                    <a:pos x="T2" y="T3"/>
                  </a:cxn>
                  <a:cxn ang="0">
                    <a:pos x="T4" y="T5"/>
                  </a:cxn>
                </a:cxnLst>
                <a:rect l="0" t="0" r="r" b="b"/>
                <a:pathLst>
                  <a:path w="3" h="4">
                    <a:moveTo>
                      <a:pt x="2" y="4"/>
                    </a:moveTo>
                    <a:cubicBezTo>
                      <a:pt x="2" y="2"/>
                      <a:pt x="3" y="1"/>
                      <a:pt x="3" y="0"/>
                    </a:cubicBezTo>
                    <a:cubicBezTo>
                      <a:pt x="2" y="2"/>
                      <a:pt x="0" y="3"/>
                      <a:pt x="2"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56"/>
              <p:cNvSpPr>
                <a:spLocks/>
              </p:cNvSpPr>
              <p:nvPr/>
            </p:nvSpPr>
            <p:spPr bwMode="auto">
              <a:xfrm>
                <a:off x="2781300" y="542926"/>
                <a:ext cx="3175"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0" y="1"/>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57"/>
              <p:cNvSpPr>
                <a:spLocks/>
              </p:cNvSpPr>
              <p:nvPr/>
            </p:nvSpPr>
            <p:spPr bwMode="auto">
              <a:xfrm>
                <a:off x="3024188" y="736601"/>
                <a:ext cx="1588" cy="9525"/>
              </a:xfrm>
              <a:custGeom>
                <a:avLst/>
                <a:gdLst>
                  <a:gd name="T0" fmla="*/ 0 w 1"/>
                  <a:gd name="T1" fmla="*/ 0 h 5"/>
                  <a:gd name="T2" fmla="*/ 0 w 1"/>
                  <a:gd name="T3" fmla="*/ 1 h 5"/>
                  <a:gd name="T4" fmla="*/ 1 w 1"/>
                  <a:gd name="T5" fmla="*/ 5 h 5"/>
                  <a:gd name="T6" fmla="*/ 0 w 1"/>
                  <a:gd name="T7" fmla="*/ 0 h 5"/>
                </a:gdLst>
                <a:ahLst/>
                <a:cxnLst>
                  <a:cxn ang="0">
                    <a:pos x="T0" y="T1"/>
                  </a:cxn>
                  <a:cxn ang="0">
                    <a:pos x="T2" y="T3"/>
                  </a:cxn>
                  <a:cxn ang="0">
                    <a:pos x="T4" y="T5"/>
                  </a:cxn>
                  <a:cxn ang="0">
                    <a:pos x="T6" y="T7"/>
                  </a:cxn>
                </a:cxnLst>
                <a:rect l="0" t="0" r="r" b="b"/>
                <a:pathLst>
                  <a:path w="1" h="5">
                    <a:moveTo>
                      <a:pt x="0" y="0"/>
                    </a:moveTo>
                    <a:cubicBezTo>
                      <a:pt x="0" y="1"/>
                      <a:pt x="0" y="1"/>
                      <a:pt x="0" y="1"/>
                    </a:cubicBezTo>
                    <a:cubicBezTo>
                      <a:pt x="0" y="2"/>
                      <a:pt x="1" y="3"/>
                      <a:pt x="1" y="5"/>
                    </a:cubicBezTo>
                    <a:cubicBezTo>
                      <a:pt x="1" y="3"/>
                      <a:pt x="1" y="2"/>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58"/>
              <p:cNvSpPr>
                <a:spLocks/>
              </p:cNvSpPr>
              <p:nvPr/>
            </p:nvSpPr>
            <p:spPr bwMode="auto">
              <a:xfrm>
                <a:off x="3146425" y="55562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59"/>
              <p:cNvSpPr>
                <a:spLocks/>
              </p:cNvSpPr>
              <p:nvPr/>
            </p:nvSpPr>
            <p:spPr bwMode="auto">
              <a:xfrm>
                <a:off x="3214688" y="476251"/>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2"/>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Line 460"/>
              <p:cNvSpPr>
                <a:spLocks noChangeShapeType="1"/>
              </p:cNvSpPr>
              <p:nvPr/>
            </p:nvSpPr>
            <p:spPr bwMode="auto">
              <a:xfrm>
                <a:off x="3022600" y="8270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Line 461"/>
              <p:cNvSpPr>
                <a:spLocks noChangeShapeType="1"/>
              </p:cNvSpPr>
              <p:nvPr/>
            </p:nvSpPr>
            <p:spPr bwMode="auto">
              <a:xfrm>
                <a:off x="3022600" y="8270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62"/>
              <p:cNvSpPr>
                <a:spLocks/>
              </p:cNvSpPr>
              <p:nvPr/>
            </p:nvSpPr>
            <p:spPr bwMode="auto">
              <a:xfrm>
                <a:off x="3003550" y="833438"/>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63"/>
              <p:cNvSpPr>
                <a:spLocks/>
              </p:cNvSpPr>
              <p:nvPr/>
            </p:nvSpPr>
            <p:spPr bwMode="auto">
              <a:xfrm>
                <a:off x="2998788" y="714376"/>
                <a:ext cx="1588"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64"/>
              <p:cNvSpPr>
                <a:spLocks/>
              </p:cNvSpPr>
              <p:nvPr/>
            </p:nvSpPr>
            <p:spPr bwMode="auto">
              <a:xfrm>
                <a:off x="3017838" y="82708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65"/>
              <p:cNvSpPr>
                <a:spLocks/>
              </p:cNvSpPr>
              <p:nvPr/>
            </p:nvSpPr>
            <p:spPr bwMode="auto">
              <a:xfrm>
                <a:off x="3019425" y="828676"/>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66"/>
              <p:cNvSpPr>
                <a:spLocks/>
              </p:cNvSpPr>
              <p:nvPr/>
            </p:nvSpPr>
            <p:spPr bwMode="auto">
              <a:xfrm>
                <a:off x="3019425" y="822326"/>
                <a:ext cx="3175" cy="4763"/>
              </a:xfrm>
              <a:custGeom>
                <a:avLst/>
                <a:gdLst>
                  <a:gd name="T0" fmla="*/ 1 w 1"/>
                  <a:gd name="T1" fmla="*/ 0 h 2"/>
                  <a:gd name="T2" fmla="*/ 0 w 1"/>
                  <a:gd name="T3" fmla="*/ 2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1" y="2"/>
                      <a:pt x="1" y="2"/>
                      <a:pt x="1" y="2"/>
                    </a:cubicBezTo>
                    <a:cubicBezTo>
                      <a:pt x="1"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67"/>
              <p:cNvSpPr>
                <a:spLocks/>
              </p:cNvSpPr>
              <p:nvPr/>
            </p:nvSpPr>
            <p:spPr bwMode="auto">
              <a:xfrm>
                <a:off x="3003550" y="646113"/>
                <a:ext cx="1588" cy="1588"/>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68"/>
              <p:cNvSpPr>
                <a:spLocks/>
              </p:cNvSpPr>
              <p:nvPr/>
            </p:nvSpPr>
            <p:spPr bwMode="auto">
              <a:xfrm>
                <a:off x="2933700" y="557213"/>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lnTo>
                      <a:pt x="0" y="1"/>
                    </a:ln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69"/>
              <p:cNvSpPr>
                <a:spLocks/>
              </p:cNvSpPr>
              <p:nvPr/>
            </p:nvSpPr>
            <p:spPr bwMode="auto">
              <a:xfrm>
                <a:off x="2927350" y="550863"/>
                <a:ext cx="14288" cy="6350"/>
              </a:xfrm>
              <a:custGeom>
                <a:avLst/>
                <a:gdLst>
                  <a:gd name="T0" fmla="*/ 0 w 7"/>
                  <a:gd name="T1" fmla="*/ 1 h 3"/>
                  <a:gd name="T2" fmla="*/ 3 w 7"/>
                  <a:gd name="T3" fmla="*/ 3 h 3"/>
                  <a:gd name="T4" fmla="*/ 7 w 7"/>
                  <a:gd name="T5" fmla="*/ 0 h 3"/>
                  <a:gd name="T6" fmla="*/ 0 w 7"/>
                  <a:gd name="T7" fmla="*/ 1 h 3"/>
                </a:gdLst>
                <a:ahLst/>
                <a:cxnLst>
                  <a:cxn ang="0">
                    <a:pos x="T0" y="T1"/>
                  </a:cxn>
                  <a:cxn ang="0">
                    <a:pos x="T2" y="T3"/>
                  </a:cxn>
                  <a:cxn ang="0">
                    <a:pos x="T4" y="T5"/>
                  </a:cxn>
                  <a:cxn ang="0">
                    <a:pos x="T6" y="T7"/>
                  </a:cxn>
                </a:cxnLst>
                <a:rect l="0" t="0" r="r" b="b"/>
                <a:pathLst>
                  <a:path w="7" h="3">
                    <a:moveTo>
                      <a:pt x="0" y="1"/>
                    </a:moveTo>
                    <a:cubicBezTo>
                      <a:pt x="3" y="1"/>
                      <a:pt x="3" y="2"/>
                      <a:pt x="3" y="3"/>
                    </a:cubicBezTo>
                    <a:cubicBezTo>
                      <a:pt x="7" y="0"/>
                      <a:pt x="7" y="0"/>
                      <a:pt x="7" y="0"/>
                    </a:cubicBez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70"/>
              <p:cNvSpPr>
                <a:spLocks noEditPoints="1"/>
              </p:cNvSpPr>
              <p:nvPr/>
            </p:nvSpPr>
            <p:spPr bwMode="auto">
              <a:xfrm>
                <a:off x="2778125" y="430213"/>
                <a:ext cx="439738" cy="434975"/>
              </a:xfrm>
              <a:custGeom>
                <a:avLst/>
                <a:gdLst>
                  <a:gd name="T0" fmla="*/ 22 w 209"/>
                  <a:gd name="T1" fmla="*/ 61 h 206"/>
                  <a:gd name="T2" fmla="*/ 16 w 209"/>
                  <a:gd name="T3" fmla="*/ 44 h 206"/>
                  <a:gd name="T4" fmla="*/ 26 w 209"/>
                  <a:gd name="T5" fmla="*/ 35 h 206"/>
                  <a:gd name="T6" fmla="*/ 26 w 209"/>
                  <a:gd name="T7" fmla="*/ 25 h 206"/>
                  <a:gd name="T8" fmla="*/ 28 w 209"/>
                  <a:gd name="T9" fmla="*/ 11 h 206"/>
                  <a:gd name="T10" fmla="*/ 40 w 209"/>
                  <a:gd name="T11" fmla="*/ 13 h 206"/>
                  <a:gd name="T12" fmla="*/ 47 w 209"/>
                  <a:gd name="T13" fmla="*/ 14 h 206"/>
                  <a:gd name="T14" fmla="*/ 45 w 209"/>
                  <a:gd name="T15" fmla="*/ 17 h 206"/>
                  <a:gd name="T16" fmla="*/ 54 w 209"/>
                  <a:gd name="T17" fmla="*/ 27 h 206"/>
                  <a:gd name="T18" fmla="*/ 66 w 209"/>
                  <a:gd name="T19" fmla="*/ 43 h 206"/>
                  <a:gd name="T20" fmla="*/ 76 w 209"/>
                  <a:gd name="T21" fmla="*/ 65 h 206"/>
                  <a:gd name="T22" fmla="*/ 83 w 209"/>
                  <a:gd name="T23" fmla="*/ 80 h 206"/>
                  <a:gd name="T24" fmla="*/ 87 w 209"/>
                  <a:gd name="T25" fmla="*/ 91 h 206"/>
                  <a:gd name="T26" fmla="*/ 87 w 209"/>
                  <a:gd name="T27" fmla="*/ 96 h 206"/>
                  <a:gd name="T28" fmla="*/ 107 w 209"/>
                  <a:gd name="T29" fmla="*/ 113 h 206"/>
                  <a:gd name="T30" fmla="*/ 108 w 209"/>
                  <a:gd name="T31" fmla="*/ 135 h 206"/>
                  <a:gd name="T32" fmla="*/ 104 w 209"/>
                  <a:gd name="T33" fmla="*/ 150 h 206"/>
                  <a:gd name="T34" fmla="*/ 109 w 209"/>
                  <a:gd name="T35" fmla="*/ 170 h 206"/>
                  <a:gd name="T36" fmla="*/ 106 w 209"/>
                  <a:gd name="T37" fmla="*/ 195 h 206"/>
                  <a:gd name="T38" fmla="*/ 110 w 209"/>
                  <a:gd name="T39" fmla="*/ 198 h 206"/>
                  <a:gd name="T40" fmla="*/ 113 w 209"/>
                  <a:gd name="T41" fmla="*/ 191 h 206"/>
                  <a:gd name="T42" fmla="*/ 118 w 209"/>
                  <a:gd name="T43" fmla="*/ 171 h 206"/>
                  <a:gd name="T44" fmla="*/ 116 w 209"/>
                  <a:gd name="T45" fmla="*/ 131 h 206"/>
                  <a:gd name="T46" fmla="*/ 102 w 209"/>
                  <a:gd name="T47" fmla="*/ 84 h 206"/>
                  <a:gd name="T48" fmla="*/ 100 w 209"/>
                  <a:gd name="T49" fmla="*/ 77 h 206"/>
                  <a:gd name="T50" fmla="*/ 88 w 209"/>
                  <a:gd name="T51" fmla="*/ 61 h 206"/>
                  <a:gd name="T52" fmla="*/ 69 w 209"/>
                  <a:gd name="T53" fmla="*/ 22 h 206"/>
                  <a:gd name="T54" fmla="*/ 52 w 209"/>
                  <a:gd name="T55" fmla="*/ 10 h 206"/>
                  <a:gd name="T56" fmla="*/ 28 w 209"/>
                  <a:gd name="T57" fmla="*/ 1 h 206"/>
                  <a:gd name="T58" fmla="*/ 14 w 209"/>
                  <a:gd name="T59" fmla="*/ 15 h 206"/>
                  <a:gd name="T60" fmla="*/ 1 w 209"/>
                  <a:gd name="T61" fmla="*/ 30 h 206"/>
                  <a:gd name="T62" fmla="*/ 8 w 209"/>
                  <a:gd name="T63" fmla="*/ 70 h 206"/>
                  <a:gd name="T64" fmla="*/ 23 w 209"/>
                  <a:gd name="T65" fmla="*/ 94 h 206"/>
                  <a:gd name="T66" fmla="*/ 41 w 209"/>
                  <a:gd name="T67" fmla="*/ 107 h 206"/>
                  <a:gd name="T68" fmla="*/ 66 w 209"/>
                  <a:gd name="T69" fmla="*/ 110 h 206"/>
                  <a:gd name="T70" fmla="*/ 112 w 209"/>
                  <a:gd name="T71" fmla="*/ 113 h 206"/>
                  <a:gd name="T72" fmla="*/ 124 w 209"/>
                  <a:gd name="T73" fmla="*/ 113 h 206"/>
                  <a:gd name="T74" fmla="*/ 163 w 209"/>
                  <a:gd name="T75" fmla="*/ 95 h 206"/>
                  <a:gd name="T76" fmla="*/ 189 w 209"/>
                  <a:gd name="T77" fmla="*/ 68 h 206"/>
                  <a:gd name="T78" fmla="*/ 205 w 209"/>
                  <a:gd name="T79" fmla="*/ 24 h 206"/>
                  <a:gd name="T80" fmla="*/ 194 w 209"/>
                  <a:gd name="T81" fmla="*/ 26 h 206"/>
                  <a:gd name="T82" fmla="*/ 184 w 209"/>
                  <a:gd name="T83" fmla="*/ 48 h 206"/>
                  <a:gd name="T84" fmla="*/ 178 w 209"/>
                  <a:gd name="T85" fmla="*/ 60 h 206"/>
                  <a:gd name="T86" fmla="*/ 158 w 209"/>
                  <a:gd name="T87" fmla="*/ 80 h 206"/>
                  <a:gd name="T88" fmla="*/ 140 w 209"/>
                  <a:gd name="T89" fmla="*/ 93 h 206"/>
                  <a:gd name="T90" fmla="*/ 122 w 209"/>
                  <a:gd name="T91" fmla="*/ 100 h 206"/>
                  <a:gd name="T92" fmla="*/ 105 w 209"/>
                  <a:gd name="T93" fmla="*/ 105 h 206"/>
                  <a:gd name="T94" fmla="*/ 97 w 209"/>
                  <a:gd name="T95" fmla="*/ 102 h 206"/>
                  <a:gd name="T96" fmla="*/ 80 w 209"/>
                  <a:gd name="T97" fmla="*/ 101 h 206"/>
                  <a:gd name="T98" fmla="*/ 63 w 209"/>
                  <a:gd name="T99" fmla="*/ 97 h 206"/>
                  <a:gd name="T100" fmla="*/ 53 w 209"/>
                  <a:gd name="T101" fmla="*/ 96 h 206"/>
                  <a:gd name="T102" fmla="*/ 47 w 209"/>
                  <a:gd name="T103" fmla="*/ 87 h 206"/>
                  <a:gd name="T104" fmla="*/ 32 w 209"/>
                  <a:gd name="T105" fmla="*/ 75 h 206"/>
                  <a:gd name="T106" fmla="*/ 19 w 209"/>
                  <a:gd name="T107" fmla="*/ 39 h 206"/>
                  <a:gd name="T108" fmla="*/ 116 w 209"/>
                  <a:gd name="T109" fmla="*/ 175 h 206"/>
                  <a:gd name="T110" fmla="*/ 121 w 209"/>
                  <a:gd name="T111" fmla="*/ 11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06">
                    <a:moveTo>
                      <a:pt x="25" y="70"/>
                    </a:moveTo>
                    <a:cubicBezTo>
                      <a:pt x="26" y="67"/>
                      <a:pt x="26" y="67"/>
                      <a:pt x="26" y="67"/>
                    </a:cubicBezTo>
                    <a:cubicBezTo>
                      <a:pt x="29" y="69"/>
                      <a:pt x="29" y="71"/>
                      <a:pt x="30" y="68"/>
                    </a:cubicBezTo>
                    <a:cubicBezTo>
                      <a:pt x="28" y="69"/>
                      <a:pt x="27" y="67"/>
                      <a:pt x="25" y="65"/>
                    </a:cubicBezTo>
                    <a:cubicBezTo>
                      <a:pt x="25" y="64"/>
                      <a:pt x="24" y="62"/>
                      <a:pt x="21" y="62"/>
                    </a:cubicBezTo>
                    <a:cubicBezTo>
                      <a:pt x="22" y="61"/>
                      <a:pt x="22" y="61"/>
                      <a:pt x="22" y="61"/>
                    </a:cubicBezTo>
                    <a:cubicBezTo>
                      <a:pt x="22" y="61"/>
                      <a:pt x="22" y="61"/>
                      <a:pt x="22" y="61"/>
                    </a:cubicBezTo>
                    <a:cubicBezTo>
                      <a:pt x="24" y="58"/>
                      <a:pt x="18" y="60"/>
                      <a:pt x="18" y="56"/>
                    </a:cubicBezTo>
                    <a:cubicBezTo>
                      <a:pt x="18" y="55"/>
                      <a:pt x="19" y="54"/>
                      <a:pt x="20" y="55"/>
                    </a:cubicBezTo>
                    <a:cubicBezTo>
                      <a:pt x="18" y="52"/>
                      <a:pt x="18" y="52"/>
                      <a:pt x="18" y="52"/>
                    </a:cubicBezTo>
                    <a:cubicBezTo>
                      <a:pt x="18" y="51"/>
                      <a:pt x="19" y="51"/>
                      <a:pt x="19" y="52"/>
                    </a:cubicBezTo>
                    <a:cubicBezTo>
                      <a:pt x="18" y="47"/>
                      <a:pt x="18" y="47"/>
                      <a:pt x="18" y="47"/>
                    </a:cubicBezTo>
                    <a:cubicBezTo>
                      <a:pt x="19" y="47"/>
                      <a:pt x="19" y="47"/>
                      <a:pt x="19" y="47"/>
                    </a:cubicBezTo>
                    <a:cubicBezTo>
                      <a:pt x="18" y="47"/>
                      <a:pt x="16" y="45"/>
                      <a:pt x="16" y="44"/>
                    </a:cubicBezTo>
                    <a:cubicBezTo>
                      <a:pt x="17" y="43"/>
                      <a:pt x="16" y="45"/>
                      <a:pt x="17" y="45"/>
                    </a:cubicBezTo>
                    <a:cubicBezTo>
                      <a:pt x="17" y="45"/>
                      <a:pt x="17" y="44"/>
                      <a:pt x="17" y="43"/>
                    </a:cubicBezTo>
                    <a:cubicBezTo>
                      <a:pt x="16" y="43"/>
                      <a:pt x="16" y="42"/>
                      <a:pt x="16" y="42"/>
                    </a:cubicBezTo>
                    <a:cubicBezTo>
                      <a:pt x="18" y="41"/>
                      <a:pt x="19" y="43"/>
                      <a:pt x="18" y="45"/>
                    </a:cubicBezTo>
                    <a:cubicBezTo>
                      <a:pt x="24" y="43"/>
                      <a:pt x="17" y="43"/>
                      <a:pt x="21" y="38"/>
                    </a:cubicBezTo>
                    <a:cubicBezTo>
                      <a:pt x="21" y="40"/>
                      <a:pt x="21" y="40"/>
                      <a:pt x="21" y="40"/>
                    </a:cubicBezTo>
                    <a:cubicBezTo>
                      <a:pt x="24" y="39"/>
                      <a:pt x="23" y="37"/>
                      <a:pt x="26" y="35"/>
                    </a:cubicBezTo>
                    <a:cubicBezTo>
                      <a:pt x="25" y="35"/>
                      <a:pt x="24" y="36"/>
                      <a:pt x="22" y="37"/>
                    </a:cubicBezTo>
                    <a:cubicBezTo>
                      <a:pt x="21" y="38"/>
                      <a:pt x="20" y="38"/>
                      <a:pt x="19" y="36"/>
                    </a:cubicBezTo>
                    <a:cubicBezTo>
                      <a:pt x="20" y="36"/>
                      <a:pt x="20" y="35"/>
                      <a:pt x="20" y="33"/>
                    </a:cubicBezTo>
                    <a:cubicBezTo>
                      <a:pt x="21" y="33"/>
                      <a:pt x="21" y="32"/>
                      <a:pt x="22" y="30"/>
                    </a:cubicBezTo>
                    <a:cubicBezTo>
                      <a:pt x="24" y="31"/>
                      <a:pt x="24" y="31"/>
                      <a:pt x="24" y="31"/>
                    </a:cubicBezTo>
                    <a:cubicBezTo>
                      <a:pt x="24" y="29"/>
                      <a:pt x="23" y="28"/>
                      <a:pt x="22" y="27"/>
                    </a:cubicBezTo>
                    <a:cubicBezTo>
                      <a:pt x="23" y="25"/>
                      <a:pt x="25" y="25"/>
                      <a:pt x="26" y="25"/>
                    </a:cubicBezTo>
                    <a:cubicBezTo>
                      <a:pt x="28" y="23"/>
                      <a:pt x="23" y="26"/>
                      <a:pt x="24" y="23"/>
                    </a:cubicBezTo>
                    <a:cubicBezTo>
                      <a:pt x="26" y="21"/>
                      <a:pt x="25" y="19"/>
                      <a:pt x="26" y="16"/>
                    </a:cubicBezTo>
                    <a:cubicBezTo>
                      <a:pt x="28" y="15"/>
                      <a:pt x="27" y="17"/>
                      <a:pt x="28" y="17"/>
                    </a:cubicBezTo>
                    <a:cubicBezTo>
                      <a:pt x="27" y="15"/>
                      <a:pt x="27" y="15"/>
                      <a:pt x="27" y="15"/>
                    </a:cubicBezTo>
                    <a:cubicBezTo>
                      <a:pt x="28" y="15"/>
                      <a:pt x="28" y="15"/>
                      <a:pt x="28" y="15"/>
                    </a:cubicBezTo>
                    <a:cubicBezTo>
                      <a:pt x="28" y="14"/>
                      <a:pt x="27" y="13"/>
                      <a:pt x="28" y="12"/>
                    </a:cubicBezTo>
                    <a:cubicBezTo>
                      <a:pt x="28" y="11"/>
                      <a:pt x="28" y="11"/>
                      <a:pt x="28" y="11"/>
                    </a:cubicBezTo>
                    <a:cubicBezTo>
                      <a:pt x="29" y="11"/>
                      <a:pt x="29" y="11"/>
                      <a:pt x="30" y="11"/>
                    </a:cubicBezTo>
                    <a:cubicBezTo>
                      <a:pt x="31" y="12"/>
                      <a:pt x="31" y="12"/>
                      <a:pt x="32" y="12"/>
                    </a:cubicBezTo>
                    <a:cubicBezTo>
                      <a:pt x="32" y="12"/>
                      <a:pt x="33" y="12"/>
                      <a:pt x="33" y="11"/>
                    </a:cubicBezTo>
                    <a:cubicBezTo>
                      <a:pt x="34" y="12"/>
                      <a:pt x="33" y="13"/>
                      <a:pt x="33" y="14"/>
                    </a:cubicBezTo>
                    <a:cubicBezTo>
                      <a:pt x="34" y="13"/>
                      <a:pt x="35" y="13"/>
                      <a:pt x="36" y="13"/>
                    </a:cubicBezTo>
                    <a:cubicBezTo>
                      <a:pt x="37" y="12"/>
                      <a:pt x="37" y="12"/>
                      <a:pt x="39" y="12"/>
                    </a:cubicBezTo>
                    <a:cubicBezTo>
                      <a:pt x="39" y="12"/>
                      <a:pt x="40" y="12"/>
                      <a:pt x="40" y="13"/>
                    </a:cubicBezTo>
                    <a:cubicBezTo>
                      <a:pt x="41" y="14"/>
                      <a:pt x="41" y="14"/>
                      <a:pt x="41" y="14"/>
                    </a:cubicBezTo>
                    <a:cubicBezTo>
                      <a:pt x="40" y="12"/>
                      <a:pt x="43" y="11"/>
                      <a:pt x="47" y="11"/>
                    </a:cubicBezTo>
                    <a:cubicBezTo>
                      <a:pt x="47" y="10"/>
                      <a:pt x="46" y="9"/>
                      <a:pt x="46" y="8"/>
                    </a:cubicBezTo>
                    <a:cubicBezTo>
                      <a:pt x="51" y="10"/>
                      <a:pt x="51" y="10"/>
                      <a:pt x="51" y="10"/>
                    </a:cubicBezTo>
                    <a:cubicBezTo>
                      <a:pt x="51" y="11"/>
                      <a:pt x="50" y="11"/>
                      <a:pt x="49" y="11"/>
                    </a:cubicBezTo>
                    <a:cubicBezTo>
                      <a:pt x="49" y="11"/>
                      <a:pt x="49" y="11"/>
                      <a:pt x="50" y="11"/>
                    </a:cubicBezTo>
                    <a:cubicBezTo>
                      <a:pt x="50" y="13"/>
                      <a:pt x="49" y="14"/>
                      <a:pt x="47" y="14"/>
                    </a:cubicBezTo>
                    <a:cubicBezTo>
                      <a:pt x="47" y="13"/>
                      <a:pt x="47" y="13"/>
                      <a:pt x="47" y="12"/>
                    </a:cubicBezTo>
                    <a:cubicBezTo>
                      <a:pt x="45" y="13"/>
                      <a:pt x="43" y="13"/>
                      <a:pt x="43" y="15"/>
                    </a:cubicBezTo>
                    <a:cubicBezTo>
                      <a:pt x="43" y="15"/>
                      <a:pt x="44" y="15"/>
                      <a:pt x="44" y="15"/>
                    </a:cubicBezTo>
                    <a:cubicBezTo>
                      <a:pt x="44" y="15"/>
                      <a:pt x="43" y="15"/>
                      <a:pt x="43" y="15"/>
                    </a:cubicBezTo>
                    <a:cubicBezTo>
                      <a:pt x="43" y="16"/>
                      <a:pt x="44" y="16"/>
                      <a:pt x="45" y="15"/>
                    </a:cubicBezTo>
                    <a:cubicBezTo>
                      <a:pt x="44" y="18"/>
                      <a:pt x="44" y="18"/>
                      <a:pt x="44" y="18"/>
                    </a:cubicBezTo>
                    <a:cubicBezTo>
                      <a:pt x="45" y="17"/>
                      <a:pt x="45" y="17"/>
                      <a:pt x="45" y="17"/>
                    </a:cubicBezTo>
                    <a:cubicBezTo>
                      <a:pt x="45" y="17"/>
                      <a:pt x="45" y="19"/>
                      <a:pt x="46" y="20"/>
                    </a:cubicBezTo>
                    <a:cubicBezTo>
                      <a:pt x="47" y="21"/>
                      <a:pt x="47" y="22"/>
                      <a:pt x="47" y="22"/>
                    </a:cubicBezTo>
                    <a:cubicBezTo>
                      <a:pt x="52" y="23"/>
                      <a:pt x="57" y="23"/>
                      <a:pt x="62" y="27"/>
                    </a:cubicBezTo>
                    <a:cubicBezTo>
                      <a:pt x="60" y="27"/>
                      <a:pt x="59" y="29"/>
                      <a:pt x="57" y="30"/>
                    </a:cubicBezTo>
                    <a:cubicBezTo>
                      <a:pt x="58" y="27"/>
                      <a:pt x="54" y="27"/>
                      <a:pt x="52" y="24"/>
                    </a:cubicBezTo>
                    <a:cubicBezTo>
                      <a:pt x="53" y="26"/>
                      <a:pt x="52" y="26"/>
                      <a:pt x="51" y="26"/>
                    </a:cubicBezTo>
                    <a:cubicBezTo>
                      <a:pt x="51" y="26"/>
                      <a:pt x="52" y="27"/>
                      <a:pt x="54" y="27"/>
                    </a:cubicBezTo>
                    <a:cubicBezTo>
                      <a:pt x="55" y="28"/>
                      <a:pt x="56" y="29"/>
                      <a:pt x="56" y="29"/>
                    </a:cubicBezTo>
                    <a:cubicBezTo>
                      <a:pt x="55" y="30"/>
                      <a:pt x="56" y="31"/>
                      <a:pt x="56" y="32"/>
                    </a:cubicBezTo>
                    <a:cubicBezTo>
                      <a:pt x="59" y="29"/>
                      <a:pt x="61" y="34"/>
                      <a:pt x="63" y="36"/>
                    </a:cubicBezTo>
                    <a:cubicBezTo>
                      <a:pt x="62" y="36"/>
                      <a:pt x="61" y="37"/>
                      <a:pt x="59" y="34"/>
                    </a:cubicBezTo>
                    <a:cubicBezTo>
                      <a:pt x="59" y="38"/>
                      <a:pt x="66" y="35"/>
                      <a:pt x="65" y="39"/>
                    </a:cubicBezTo>
                    <a:cubicBezTo>
                      <a:pt x="65" y="38"/>
                      <a:pt x="65" y="38"/>
                      <a:pt x="64" y="38"/>
                    </a:cubicBezTo>
                    <a:cubicBezTo>
                      <a:pt x="66" y="39"/>
                      <a:pt x="67" y="43"/>
                      <a:pt x="66" y="43"/>
                    </a:cubicBezTo>
                    <a:cubicBezTo>
                      <a:pt x="65" y="42"/>
                      <a:pt x="65" y="42"/>
                      <a:pt x="65" y="42"/>
                    </a:cubicBezTo>
                    <a:cubicBezTo>
                      <a:pt x="68" y="46"/>
                      <a:pt x="73" y="54"/>
                      <a:pt x="76" y="53"/>
                    </a:cubicBezTo>
                    <a:cubicBezTo>
                      <a:pt x="75" y="54"/>
                      <a:pt x="72" y="55"/>
                      <a:pt x="71" y="55"/>
                    </a:cubicBezTo>
                    <a:cubicBezTo>
                      <a:pt x="71" y="55"/>
                      <a:pt x="75" y="55"/>
                      <a:pt x="78" y="56"/>
                    </a:cubicBezTo>
                    <a:cubicBezTo>
                      <a:pt x="81" y="57"/>
                      <a:pt x="85" y="57"/>
                      <a:pt x="85" y="57"/>
                    </a:cubicBezTo>
                    <a:cubicBezTo>
                      <a:pt x="82" y="58"/>
                      <a:pt x="77" y="63"/>
                      <a:pt x="74" y="61"/>
                    </a:cubicBezTo>
                    <a:cubicBezTo>
                      <a:pt x="74" y="62"/>
                      <a:pt x="75" y="63"/>
                      <a:pt x="76" y="65"/>
                    </a:cubicBezTo>
                    <a:cubicBezTo>
                      <a:pt x="77" y="64"/>
                      <a:pt x="79" y="61"/>
                      <a:pt x="80" y="62"/>
                    </a:cubicBezTo>
                    <a:cubicBezTo>
                      <a:pt x="78" y="66"/>
                      <a:pt x="79" y="65"/>
                      <a:pt x="78" y="69"/>
                    </a:cubicBezTo>
                    <a:cubicBezTo>
                      <a:pt x="78" y="68"/>
                      <a:pt x="83" y="67"/>
                      <a:pt x="84" y="69"/>
                    </a:cubicBezTo>
                    <a:cubicBezTo>
                      <a:pt x="83" y="69"/>
                      <a:pt x="80" y="71"/>
                      <a:pt x="79" y="70"/>
                    </a:cubicBezTo>
                    <a:cubicBezTo>
                      <a:pt x="85" y="73"/>
                      <a:pt x="85" y="73"/>
                      <a:pt x="85" y="73"/>
                    </a:cubicBezTo>
                    <a:cubicBezTo>
                      <a:pt x="84" y="72"/>
                      <a:pt x="81" y="74"/>
                      <a:pt x="81" y="75"/>
                    </a:cubicBezTo>
                    <a:cubicBezTo>
                      <a:pt x="81" y="75"/>
                      <a:pt x="82" y="79"/>
                      <a:pt x="83" y="80"/>
                    </a:cubicBezTo>
                    <a:cubicBezTo>
                      <a:pt x="83" y="78"/>
                      <a:pt x="83" y="78"/>
                      <a:pt x="83" y="78"/>
                    </a:cubicBezTo>
                    <a:cubicBezTo>
                      <a:pt x="84" y="83"/>
                      <a:pt x="91" y="80"/>
                      <a:pt x="92" y="85"/>
                    </a:cubicBezTo>
                    <a:cubicBezTo>
                      <a:pt x="91" y="85"/>
                      <a:pt x="87" y="86"/>
                      <a:pt x="87" y="88"/>
                    </a:cubicBezTo>
                    <a:cubicBezTo>
                      <a:pt x="89" y="88"/>
                      <a:pt x="99" y="90"/>
                      <a:pt x="102" y="94"/>
                    </a:cubicBezTo>
                    <a:cubicBezTo>
                      <a:pt x="101" y="95"/>
                      <a:pt x="101" y="95"/>
                      <a:pt x="101" y="95"/>
                    </a:cubicBezTo>
                    <a:cubicBezTo>
                      <a:pt x="103" y="98"/>
                      <a:pt x="103" y="98"/>
                      <a:pt x="103" y="98"/>
                    </a:cubicBezTo>
                    <a:cubicBezTo>
                      <a:pt x="99" y="97"/>
                      <a:pt x="91" y="93"/>
                      <a:pt x="87" y="91"/>
                    </a:cubicBezTo>
                    <a:cubicBezTo>
                      <a:pt x="87" y="93"/>
                      <a:pt x="86" y="92"/>
                      <a:pt x="87" y="94"/>
                    </a:cubicBezTo>
                    <a:cubicBezTo>
                      <a:pt x="86" y="96"/>
                      <a:pt x="85" y="93"/>
                      <a:pt x="85" y="93"/>
                    </a:cubicBezTo>
                    <a:cubicBezTo>
                      <a:pt x="85" y="93"/>
                      <a:pt x="85" y="94"/>
                      <a:pt x="85" y="96"/>
                    </a:cubicBezTo>
                    <a:cubicBezTo>
                      <a:pt x="86" y="98"/>
                      <a:pt x="86" y="99"/>
                      <a:pt x="86" y="99"/>
                    </a:cubicBezTo>
                    <a:cubicBezTo>
                      <a:pt x="88" y="98"/>
                      <a:pt x="90" y="103"/>
                      <a:pt x="92" y="102"/>
                    </a:cubicBezTo>
                    <a:cubicBezTo>
                      <a:pt x="92" y="102"/>
                      <a:pt x="91" y="101"/>
                      <a:pt x="89" y="99"/>
                    </a:cubicBezTo>
                    <a:cubicBezTo>
                      <a:pt x="88" y="98"/>
                      <a:pt x="87" y="96"/>
                      <a:pt x="87" y="96"/>
                    </a:cubicBezTo>
                    <a:cubicBezTo>
                      <a:pt x="89" y="95"/>
                      <a:pt x="95" y="98"/>
                      <a:pt x="96" y="103"/>
                    </a:cubicBezTo>
                    <a:cubicBezTo>
                      <a:pt x="96" y="104"/>
                      <a:pt x="92" y="103"/>
                      <a:pt x="91" y="103"/>
                    </a:cubicBezTo>
                    <a:cubicBezTo>
                      <a:pt x="92" y="104"/>
                      <a:pt x="94" y="107"/>
                      <a:pt x="93" y="108"/>
                    </a:cubicBezTo>
                    <a:cubicBezTo>
                      <a:pt x="91" y="106"/>
                      <a:pt x="91" y="106"/>
                      <a:pt x="91" y="106"/>
                    </a:cubicBezTo>
                    <a:cubicBezTo>
                      <a:pt x="91" y="109"/>
                      <a:pt x="96" y="110"/>
                      <a:pt x="94" y="113"/>
                    </a:cubicBezTo>
                    <a:cubicBezTo>
                      <a:pt x="94" y="114"/>
                      <a:pt x="92" y="117"/>
                      <a:pt x="93" y="117"/>
                    </a:cubicBezTo>
                    <a:cubicBezTo>
                      <a:pt x="96" y="115"/>
                      <a:pt x="104" y="112"/>
                      <a:pt x="107" y="113"/>
                    </a:cubicBezTo>
                    <a:cubicBezTo>
                      <a:pt x="107" y="113"/>
                      <a:pt x="105" y="119"/>
                      <a:pt x="104" y="121"/>
                    </a:cubicBezTo>
                    <a:cubicBezTo>
                      <a:pt x="102" y="123"/>
                      <a:pt x="98" y="119"/>
                      <a:pt x="97" y="121"/>
                    </a:cubicBezTo>
                    <a:cubicBezTo>
                      <a:pt x="97" y="121"/>
                      <a:pt x="98" y="122"/>
                      <a:pt x="99" y="122"/>
                    </a:cubicBezTo>
                    <a:cubicBezTo>
                      <a:pt x="98" y="123"/>
                      <a:pt x="97" y="122"/>
                      <a:pt x="97" y="124"/>
                    </a:cubicBezTo>
                    <a:cubicBezTo>
                      <a:pt x="100" y="124"/>
                      <a:pt x="98" y="129"/>
                      <a:pt x="100" y="125"/>
                    </a:cubicBezTo>
                    <a:cubicBezTo>
                      <a:pt x="101" y="127"/>
                      <a:pt x="100" y="128"/>
                      <a:pt x="100" y="131"/>
                    </a:cubicBezTo>
                    <a:cubicBezTo>
                      <a:pt x="102" y="129"/>
                      <a:pt x="106" y="132"/>
                      <a:pt x="108" y="135"/>
                    </a:cubicBezTo>
                    <a:cubicBezTo>
                      <a:pt x="107" y="134"/>
                      <a:pt x="106" y="135"/>
                      <a:pt x="106" y="135"/>
                    </a:cubicBezTo>
                    <a:cubicBezTo>
                      <a:pt x="106" y="141"/>
                      <a:pt x="105" y="143"/>
                      <a:pt x="106" y="148"/>
                    </a:cubicBezTo>
                    <a:cubicBezTo>
                      <a:pt x="105" y="148"/>
                      <a:pt x="105" y="151"/>
                      <a:pt x="103" y="150"/>
                    </a:cubicBezTo>
                    <a:cubicBezTo>
                      <a:pt x="104" y="151"/>
                      <a:pt x="105" y="151"/>
                      <a:pt x="105" y="153"/>
                    </a:cubicBezTo>
                    <a:cubicBezTo>
                      <a:pt x="103" y="155"/>
                      <a:pt x="104" y="149"/>
                      <a:pt x="102" y="152"/>
                    </a:cubicBezTo>
                    <a:cubicBezTo>
                      <a:pt x="103" y="152"/>
                      <a:pt x="104" y="155"/>
                      <a:pt x="105" y="157"/>
                    </a:cubicBezTo>
                    <a:cubicBezTo>
                      <a:pt x="107" y="157"/>
                      <a:pt x="105" y="152"/>
                      <a:pt x="104" y="150"/>
                    </a:cubicBezTo>
                    <a:cubicBezTo>
                      <a:pt x="107" y="150"/>
                      <a:pt x="111" y="154"/>
                      <a:pt x="113" y="159"/>
                    </a:cubicBezTo>
                    <a:cubicBezTo>
                      <a:pt x="113" y="163"/>
                      <a:pt x="111" y="161"/>
                      <a:pt x="111" y="161"/>
                    </a:cubicBezTo>
                    <a:cubicBezTo>
                      <a:pt x="110" y="169"/>
                      <a:pt x="116" y="168"/>
                      <a:pt x="114" y="174"/>
                    </a:cubicBezTo>
                    <a:cubicBezTo>
                      <a:pt x="111" y="177"/>
                      <a:pt x="110" y="174"/>
                      <a:pt x="108" y="174"/>
                    </a:cubicBezTo>
                    <a:cubicBezTo>
                      <a:pt x="108" y="171"/>
                      <a:pt x="110" y="170"/>
                      <a:pt x="110" y="167"/>
                    </a:cubicBezTo>
                    <a:cubicBezTo>
                      <a:pt x="110" y="167"/>
                      <a:pt x="110" y="168"/>
                      <a:pt x="109" y="169"/>
                    </a:cubicBezTo>
                    <a:cubicBezTo>
                      <a:pt x="109" y="169"/>
                      <a:pt x="109" y="170"/>
                      <a:pt x="109" y="170"/>
                    </a:cubicBezTo>
                    <a:cubicBezTo>
                      <a:pt x="108" y="169"/>
                      <a:pt x="108" y="167"/>
                      <a:pt x="108" y="166"/>
                    </a:cubicBezTo>
                    <a:cubicBezTo>
                      <a:pt x="107" y="167"/>
                      <a:pt x="107" y="178"/>
                      <a:pt x="104" y="183"/>
                    </a:cubicBezTo>
                    <a:cubicBezTo>
                      <a:pt x="105" y="184"/>
                      <a:pt x="105" y="186"/>
                      <a:pt x="106" y="186"/>
                    </a:cubicBezTo>
                    <a:cubicBezTo>
                      <a:pt x="106" y="184"/>
                      <a:pt x="106" y="184"/>
                      <a:pt x="106" y="184"/>
                    </a:cubicBezTo>
                    <a:cubicBezTo>
                      <a:pt x="108" y="182"/>
                      <a:pt x="108" y="188"/>
                      <a:pt x="109" y="185"/>
                    </a:cubicBezTo>
                    <a:cubicBezTo>
                      <a:pt x="110" y="188"/>
                      <a:pt x="111" y="191"/>
                      <a:pt x="109" y="195"/>
                    </a:cubicBezTo>
                    <a:cubicBezTo>
                      <a:pt x="106" y="195"/>
                      <a:pt x="106" y="195"/>
                      <a:pt x="106" y="195"/>
                    </a:cubicBezTo>
                    <a:cubicBezTo>
                      <a:pt x="107" y="195"/>
                      <a:pt x="108" y="193"/>
                      <a:pt x="108" y="192"/>
                    </a:cubicBezTo>
                    <a:cubicBezTo>
                      <a:pt x="109" y="193"/>
                      <a:pt x="103" y="196"/>
                      <a:pt x="106" y="198"/>
                    </a:cubicBezTo>
                    <a:cubicBezTo>
                      <a:pt x="108" y="197"/>
                      <a:pt x="108" y="197"/>
                      <a:pt x="108" y="197"/>
                    </a:cubicBezTo>
                    <a:cubicBezTo>
                      <a:pt x="108" y="199"/>
                      <a:pt x="109" y="203"/>
                      <a:pt x="107" y="206"/>
                    </a:cubicBezTo>
                    <a:cubicBezTo>
                      <a:pt x="110" y="206"/>
                      <a:pt x="107" y="205"/>
                      <a:pt x="111" y="204"/>
                    </a:cubicBezTo>
                    <a:cubicBezTo>
                      <a:pt x="109" y="205"/>
                      <a:pt x="110" y="203"/>
                      <a:pt x="111" y="201"/>
                    </a:cubicBezTo>
                    <a:cubicBezTo>
                      <a:pt x="111" y="199"/>
                      <a:pt x="112" y="197"/>
                      <a:pt x="110" y="198"/>
                    </a:cubicBezTo>
                    <a:cubicBezTo>
                      <a:pt x="113" y="197"/>
                      <a:pt x="112" y="194"/>
                      <a:pt x="116" y="192"/>
                    </a:cubicBezTo>
                    <a:cubicBezTo>
                      <a:pt x="115" y="192"/>
                      <a:pt x="114" y="193"/>
                      <a:pt x="115" y="190"/>
                    </a:cubicBezTo>
                    <a:cubicBezTo>
                      <a:pt x="114" y="189"/>
                      <a:pt x="114" y="189"/>
                      <a:pt x="114" y="189"/>
                    </a:cubicBezTo>
                    <a:cubicBezTo>
                      <a:pt x="114" y="189"/>
                      <a:pt x="114" y="189"/>
                      <a:pt x="114" y="189"/>
                    </a:cubicBezTo>
                    <a:cubicBezTo>
                      <a:pt x="114" y="189"/>
                      <a:pt x="114" y="189"/>
                      <a:pt x="114" y="189"/>
                    </a:cubicBezTo>
                    <a:cubicBezTo>
                      <a:pt x="114" y="189"/>
                      <a:pt x="114" y="189"/>
                      <a:pt x="114" y="189"/>
                    </a:cubicBezTo>
                    <a:cubicBezTo>
                      <a:pt x="114" y="190"/>
                      <a:pt x="113" y="190"/>
                      <a:pt x="113" y="191"/>
                    </a:cubicBezTo>
                    <a:cubicBezTo>
                      <a:pt x="112" y="189"/>
                      <a:pt x="112" y="185"/>
                      <a:pt x="112" y="183"/>
                    </a:cubicBezTo>
                    <a:cubicBezTo>
                      <a:pt x="112" y="181"/>
                      <a:pt x="112" y="184"/>
                      <a:pt x="113" y="183"/>
                    </a:cubicBezTo>
                    <a:cubicBezTo>
                      <a:pt x="113" y="183"/>
                      <a:pt x="113" y="183"/>
                      <a:pt x="113" y="182"/>
                    </a:cubicBezTo>
                    <a:cubicBezTo>
                      <a:pt x="113" y="181"/>
                      <a:pt x="112" y="181"/>
                      <a:pt x="112" y="181"/>
                    </a:cubicBezTo>
                    <a:cubicBezTo>
                      <a:pt x="114" y="181"/>
                      <a:pt x="116" y="177"/>
                      <a:pt x="116" y="181"/>
                    </a:cubicBezTo>
                    <a:cubicBezTo>
                      <a:pt x="117" y="177"/>
                      <a:pt x="117" y="177"/>
                      <a:pt x="117" y="177"/>
                    </a:cubicBezTo>
                    <a:cubicBezTo>
                      <a:pt x="118" y="175"/>
                      <a:pt x="119" y="173"/>
                      <a:pt x="118" y="171"/>
                    </a:cubicBezTo>
                    <a:cubicBezTo>
                      <a:pt x="119" y="169"/>
                      <a:pt x="116" y="167"/>
                      <a:pt x="118" y="168"/>
                    </a:cubicBezTo>
                    <a:cubicBezTo>
                      <a:pt x="117" y="163"/>
                      <a:pt x="117" y="163"/>
                      <a:pt x="117" y="163"/>
                    </a:cubicBezTo>
                    <a:cubicBezTo>
                      <a:pt x="117" y="163"/>
                      <a:pt x="117" y="163"/>
                      <a:pt x="117" y="163"/>
                    </a:cubicBezTo>
                    <a:cubicBezTo>
                      <a:pt x="117" y="157"/>
                      <a:pt x="114" y="152"/>
                      <a:pt x="117" y="146"/>
                    </a:cubicBezTo>
                    <a:cubicBezTo>
                      <a:pt x="116" y="144"/>
                      <a:pt x="116" y="143"/>
                      <a:pt x="116" y="140"/>
                    </a:cubicBezTo>
                    <a:cubicBezTo>
                      <a:pt x="117" y="139"/>
                      <a:pt x="117" y="139"/>
                      <a:pt x="117" y="139"/>
                    </a:cubicBezTo>
                    <a:cubicBezTo>
                      <a:pt x="116" y="137"/>
                      <a:pt x="118" y="132"/>
                      <a:pt x="116" y="131"/>
                    </a:cubicBezTo>
                    <a:cubicBezTo>
                      <a:pt x="120" y="128"/>
                      <a:pt x="115" y="120"/>
                      <a:pt x="115" y="117"/>
                    </a:cubicBezTo>
                    <a:cubicBezTo>
                      <a:pt x="113" y="117"/>
                      <a:pt x="113" y="117"/>
                      <a:pt x="113" y="117"/>
                    </a:cubicBezTo>
                    <a:cubicBezTo>
                      <a:pt x="113" y="114"/>
                      <a:pt x="111" y="112"/>
                      <a:pt x="110" y="109"/>
                    </a:cubicBezTo>
                    <a:cubicBezTo>
                      <a:pt x="108" y="109"/>
                      <a:pt x="108" y="109"/>
                      <a:pt x="108" y="109"/>
                    </a:cubicBezTo>
                    <a:cubicBezTo>
                      <a:pt x="106" y="107"/>
                      <a:pt x="108" y="102"/>
                      <a:pt x="106" y="98"/>
                    </a:cubicBezTo>
                    <a:cubicBezTo>
                      <a:pt x="107" y="98"/>
                      <a:pt x="107" y="99"/>
                      <a:pt x="107" y="100"/>
                    </a:cubicBezTo>
                    <a:cubicBezTo>
                      <a:pt x="109" y="94"/>
                      <a:pt x="101" y="90"/>
                      <a:pt x="102" y="84"/>
                    </a:cubicBezTo>
                    <a:cubicBezTo>
                      <a:pt x="101" y="83"/>
                      <a:pt x="101" y="83"/>
                      <a:pt x="101" y="82"/>
                    </a:cubicBezTo>
                    <a:cubicBezTo>
                      <a:pt x="101" y="82"/>
                      <a:pt x="101" y="82"/>
                      <a:pt x="101" y="82"/>
                    </a:cubicBezTo>
                    <a:cubicBezTo>
                      <a:pt x="101" y="81"/>
                      <a:pt x="101" y="81"/>
                      <a:pt x="101" y="81"/>
                    </a:cubicBezTo>
                    <a:cubicBezTo>
                      <a:pt x="101" y="81"/>
                      <a:pt x="101" y="80"/>
                      <a:pt x="101" y="79"/>
                    </a:cubicBezTo>
                    <a:cubicBezTo>
                      <a:pt x="101" y="80"/>
                      <a:pt x="101" y="81"/>
                      <a:pt x="101" y="81"/>
                    </a:cubicBezTo>
                    <a:cubicBezTo>
                      <a:pt x="100" y="80"/>
                      <a:pt x="100" y="79"/>
                      <a:pt x="99" y="78"/>
                    </a:cubicBezTo>
                    <a:cubicBezTo>
                      <a:pt x="100" y="77"/>
                      <a:pt x="100" y="77"/>
                      <a:pt x="100" y="77"/>
                    </a:cubicBezTo>
                    <a:cubicBezTo>
                      <a:pt x="100" y="76"/>
                      <a:pt x="100" y="76"/>
                      <a:pt x="100" y="76"/>
                    </a:cubicBezTo>
                    <a:cubicBezTo>
                      <a:pt x="100" y="75"/>
                      <a:pt x="99" y="76"/>
                      <a:pt x="98" y="77"/>
                    </a:cubicBezTo>
                    <a:cubicBezTo>
                      <a:pt x="97" y="76"/>
                      <a:pt x="97" y="76"/>
                      <a:pt x="96" y="76"/>
                    </a:cubicBezTo>
                    <a:cubicBezTo>
                      <a:pt x="98" y="73"/>
                      <a:pt x="94" y="73"/>
                      <a:pt x="96" y="70"/>
                    </a:cubicBezTo>
                    <a:cubicBezTo>
                      <a:pt x="94" y="70"/>
                      <a:pt x="92" y="64"/>
                      <a:pt x="89" y="65"/>
                    </a:cubicBezTo>
                    <a:cubicBezTo>
                      <a:pt x="89" y="64"/>
                      <a:pt x="90" y="64"/>
                      <a:pt x="90" y="65"/>
                    </a:cubicBezTo>
                    <a:cubicBezTo>
                      <a:pt x="90" y="63"/>
                      <a:pt x="89" y="62"/>
                      <a:pt x="88" y="61"/>
                    </a:cubicBezTo>
                    <a:cubicBezTo>
                      <a:pt x="90" y="59"/>
                      <a:pt x="90" y="59"/>
                      <a:pt x="90" y="59"/>
                    </a:cubicBezTo>
                    <a:cubicBezTo>
                      <a:pt x="85" y="57"/>
                      <a:pt x="85" y="57"/>
                      <a:pt x="85" y="57"/>
                    </a:cubicBezTo>
                    <a:cubicBezTo>
                      <a:pt x="86" y="55"/>
                      <a:pt x="86" y="54"/>
                      <a:pt x="89" y="55"/>
                    </a:cubicBezTo>
                    <a:cubicBezTo>
                      <a:pt x="84" y="52"/>
                      <a:pt x="86" y="52"/>
                      <a:pt x="81" y="49"/>
                    </a:cubicBezTo>
                    <a:cubicBezTo>
                      <a:pt x="83" y="49"/>
                      <a:pt x="83" y="49"/>
                      <a:pt x="83" y="49"/>
                    </a:cubicBezTo>
                    <a:cubicBezTo>
                      <a:pt x="82" y="48"/>
                      <a:pt x="79" y="46"/>
                      <a:pt x="80" y="45"/>
                    </a:cubicBezTo>
                    <a:cubicBezTo>
                      <a:pt x="81" y="41"/>
                      <a:pt x="72" y="31"/>
                      <a:pt x="69" y="22"/>
                    </a:cubicBezTo>
                    <a:cubicBezTo>
                      <a:pt x="66" y="26"/>
                      <a:pt x="68" y="18"/>
                      <a:pt x="65" y="20"/>
                    </a:cubicBezTo>
                    <a:cubicBezTo>
                      <a:pt x="65" y="18"/>
                      <a:pt x="65" y="17"/>
                      <a:pt x="66" y="18"/>
                    </a:cubicBezTo>
                    <a:cubicBezTo>
                      <a:pt x="63" y="15"/>
                      <a:pt x="63" y="11"/>
                      <a:pt x="59" y="11"/>
                    </a:cubicBezTo>
                    <a:cubicBezTo>
                      <a:pt x="59" y="10"/>
                      <a:pt x="60" y="11"/>
                      <a:pt x="60" y="10"/>
                    </a:cubicBezTo>
                    <a:cubicBezTo>
                      <a:pt x="60" y="10"/>
                      <a:pt x="59" y="9"/>
                      <a:pt x="59" y="9"/>
                    </a:cubicBezTo>
                    <a:cubicBezTo>
                      <a:pt x="59" y="8"/>
                      <a:pt x="60" y="8"/>
                      <a:pt x="61" y="9"/>
                    </a:cubicBezTo>
                    <a:cubicBezTo>
                      <a:pt x="57" y="5"/>
                      <a:pt x="54" y="8"/>
                      <a:pt x="52" y="10"/>
                    </a:cubicBezTo>
                    <a:cubicBezTo>
                      <a:pt x="51" y="7"/>
                      <a:pt x="50" y="6"/>
                      <a:pt x="48" y="7"/>
                    </a:cubicBezTo>
                    <a:cubicBezTo>
                      <a:pt x="47" y="6"/>
                      <a:pt x="47" y="4"/>
                      <a:pt x="50" y="5"/>
                    </a:cubicBezTo>
                    <a:cubicBezTo>
                      <a:pt x="49" y="5"/>
                      <a:pt x="47" y="3"/>
                      <a:pt x="45" y="2"/>
                    </a:cubicBezTo>
                    <a:cubicBezTo>
                      <a:pt x="42" y="1"/>
                      <a:pt x="40" y="0"/>
                      <a:pt x="39" y="1"/>
                    </a:cubicBezTo>
                    <a:cubicBezTo>
                      <a:pt x="39" y="0"/>
                      <a:pt x="37" y="0"/>
                      <a:pt x="36" y="1"/>
                    </a:cubicBezTo>
                    <a:cubicBezTo>
                      <a:pt x="32" y="0"/>
                      <a:pt x="31" y="0"/>
                      <a:pt x="27" y="1"/>
                    </a:cubicBezTo>
                    <a:cubicBezTo>
                      <a:pt x="28" y="1"/>
                      <a:pt x="28" y="1"/>
                      <a:pt x="28" y="1"/>
                    </a:cubicBezTo>
                    <a:cubicBezTo>
                      <a:pt x="28" y="2"/>
                      <a:pt x="27" y="3"/>
                      <a:pt x="26" y="3"/>
                    </a:cubicBezTo>
                    <a:cubicBezTo>
                      <a:pt x="25" y="3"/>
                      <a:pt x="23" y="3"/>
                      <a:pt x="22" y="5"/>
                    </a:cubicBezTo>
                    <a:cubicBezTo>
                      <a:pt x="22" y="4"/>
                      <a:pt x="22" y="4"/>
                      <a:pt x="22" y="4"/>
                    </a:cubicBezTo>
                    <a:cubicBezTo>
                      <a:pt x="18" y="6"/>
                      <a:pt x="18" y="7"/>
                      <a:pt x="18" y="7"/>
                    </a:cubicBezTo>
                    <a:cubicBezTo>
                      <a:pt x="17" y="8"/>
                      <a:pt x="17" y="9"/>
                      <a:pt x="14" y="11"/>
                    </a:cubicBezTo>
                    <a:cubicBezTo>
                      <a:pt x="16" y="12"/>
                      <a:pt x="16" y="12"/>
                      <a:pt x="16" y="12"/>
                    </a:cubicBezTo>
                    <a:cubicBezTo>
                      <a:pt x="17" y="13"/>
                      <a:pt x="16" y="14"/>
                      <a:pt x="14" y="15"/>
                    </a:cubicBezTo>
                    <a:cubicBezTo>
                      <a:pt x="12" y="16"/>
                      <a:pt x="10" y="18"/>
                      <a:pt x="10" y="20"/>
                    </a:cubicBezTo>
                    <a:cubicBezTo>
                      <a:pt x="12" y="19"/>
                      <a:pt x="12" y="19"/>
                      <a:pt x="12" y="19"/>
                    </a:cubicBezTo>
                    <a:cubicBezTo>
                      <a:pt x="12" y="20"/>
                      <a:pt x="10" y="21"/>
                      <a:pt x="8" y="22"/>
                    </a:cubicBezTo>
                    <a:cubicBezTo>
                      <a:pt x="7" y="23"/>
                      <a:pt x="4" y="24"/>
                      <a:pt x="4" y="25"/>
                    </a:cubicBezTo>
                    <a:cubicBezTo>
                      <a:pt x="4" y="26"/>
                      <a:pt x="4" y="24"/>
                      <a:pt x="4" y="24"/>
                    </a:cubicBezTo>
                    <a:cubicBezTo>
                      <a:pt x="0" y="29"/>
                      <a:pt x="6" y="25"/>
                      <a:pt x="5" y="29"/>
                    </a:cubicBezTo>
                    <a:cubicBezTo>
                      <a:pt x="4" y="30"/>
                      <a:pt x="2" y="27"/>
                      <a:pt x="1" y="30"/>
                    </a:cubicBezTo>
                    <a:cubicBezTo>
                      <a:pt x="1" y="31"/>
                      <a:pt x="1" y="33"/>
                      <a:pt x="2" y="36"/>
                    </a:cubicBezTo>
                    <a:cubicBezTo>
                      <a:pt x="2" y="38"/>
                      <a:pt x="3" y="41"/>
                      <a:pt x="1" y="43"/>
                    </a:cubicBezTo>
                    <a:cubicBezTo>
                      <a:pt x="2" y="42"/>
                      <a:pt x="4" y="41"/>
                      <a:pt x="4" y="43"/>
                    </a:cubicBezTo>
                    <a:cubicBezTo>
                      <a:pt x="4" y="46"/>
                      <a:pt x="0" y="51"/>
                      <a:pt x="4" y="54"/>
                    </a:cubicBezTo>
                    <a:cubicBezTo>
                      <a:pt x="3" y="54"/>
                      <a:pt x="3" y="54"/>
                      <a:pt x="3" y="54"/>
                    </a:cubicBezTo>
                    <a:cubicBezTo>
                      <a:pt x="4" y="57"/>
                      <a:pt x="5" y="62"/>
                      <a:pt x="7" y="62"/>
                    </a:cubicBezTo>
                    <a:cubicBezTo>
                      <a:pt x="5" y="64"/>
                      <a:pt x="6" y="68"/>
                      <a:pt x="8" y="70"/>
                    </a:cubicBezTo>
                    <a:cubicBezTo>
                      <a:pt x="10" y="73"/>
                      <a:pt x="13" y="75"/>
                      <a:pt x="10" y="77"/>
                    </a:cubicBezTo>
                    <a:cubicBezTo>
                      <a:pt x="10" y="77"/>
                      <a:pt x="11" y="78"/>
                      <a:pt x="12" y="80"/>
                    </a:cubicBezTo>
                    <a:cubicBezTo>
                      <a:pt x="13" y="81"/>
                      <a:pt x="14" y="83"/>
                      <a:pt x="14" y="83"/>
                    </a:cubicBezTo>
                    <a:cubicBezTo>
                      <a:pt x="13" y="83"/>
                      <a:pt x="13" y="83"/>
                      <a:pt x="13" y="83"/>
                    </a:cubicBezTo>
                    <a:cubicBezTo>
                      <a:pt x="16" y="87"/>
                      <a:pt x="18" y="87"/>
                      <a:pt x="20" y="88"/>
                    </a:cubicBezTo>
                    <a:cubicBezTo>
                      <a:pt x="20" y="89"/>
                      <a:pt x="19" y="88"/>
                      <a:pt x="19" y="88"/>
                    </a:cubicBezTo>
                    <a:cubicBezTo>
                      <a:pt x="21" y="91"/>
                      <a:pt x="22" y="93"/>
                      <a:pt x="23" y="94"/>
                    </a:cubicBezTo>
                    <a:cubicBezTo>
                      <a:pt x="25" y="95"/>
                      <a:pt x="27" y="95"/>
                      <a:pt x="29" y="96"/>
                    </a:cubicBezTo>
                    <a:cubicBezTo>
                      <a:pt x="29" y="97"/>
                      <a:pt x="29" y="97"/>
                      <a:pt x="29" y="97"/>
                    </a:cubicBezTo>
                    <a:cubicBezTo>
                      <a:pt x="29" y="97"/>
                      <a:pt x="30" y="98"/>
                      <a:pt x="31" y="99"/>
                    </a:cubicBezTo>
                    <a:cubicBezTo>
                      <a:pt x="31" y="100"/>
                      <a:pt x="32" y="100"/>
                      <a:pt x="33" y="102"/>
                    </a:cubicBezTo>
                    <a:cubicBezTo>
                      <a:pt x="34" y="103"/>
                      <a:pt x="36" y="104"/>
                      <a:pt x="37" y="105"/>
                    </a:cubicBezTo>
                    <a:cubicBezTo>
                      <a:pt x="39" y="105"/>
                      <a:pt x="40" y="106"/>
                      <a:pt x="42" y="106"/>
                    </a:cubicBezTo>
                    <a:cubicBezTo>
                      <a:pt x="42" y="106"/>
                      <a:pt x="41" y="107"/>
                      <a:pt x="41" y="107"/>
                    </a:cubicBezTo>
                    <a:cubicBezTo>
                      <a:pt x="43" y="107"/>
                      <a:pt x="44" y="108"/>
                      <a:pt x="46" y="109"/>
                    </a:cubicBezTo>
                    <a:cubicBezTo>
                      <a:pt x="48" y="110"/>
                      <a:pt x="50" y="111"/>
                      <a:pt x="51" y="112"/>
                    </a:cubicBezTo>
                    <a:cubicBezTo>
                      <a:pt x="54" y="114"/>
                      <a:pt x="58" y="115"/>
                      <a:pt x="60" y="112"/>
                    </a:cubicBezTo>
                    <a:cubicBezTo>
                      <a:pt x="60" y="112"/>
                      <a:pt x="61" y="112"/>
                      <a:pt x="62" y="112"/>
                    </a:cubicBezTo>
                    <a:cubicBezTo>
                      <a:pt x="63" y="112"/>
                      <a:pt x="64" y="111"/>
                      <a:pt x="64" y="111"/>
                    </a:cubicBezTo>
                    <a:cubicBezTo>
                      <a:pt x="59" y="109"/>
                      <a:pt x="66" y="109"/>
                      <a:pt x="64" y="107"/>
                    </a:cubicBezTo>
                    <a:cubicBezTo>
                      <a:pt x="66" y="107"/>
                      <a:pt x="69" y="110"/>
                      <a:pt x="66" y="110"/>
                    </a:cubicBezTo>
                    <a:cubicBezTo>
                      <a:pt x="66" y="110"/>
                      <a:pt x="66" y="110"/>
                      <a:pt x="66" y="110"/>
                    </a:cubicBezTo>
                    <a:cubicBezTo>
                      <a:pt x="64" y="113"/>
                      <a:pt x="73" y="112"/>
                      <a:pt x="72" y="115"/>
                    </a:cubicBezTo>
                    <a:cubicBezTo>
                      <a:pt x="84" y="116"/>
                      <a:pt x="95" y="118"/>
                      <a:pt x="106" y="116"/>
                    </a:cubicBezTo>
                    <a:cubicBezTo>
                      <a:pt x="105" y="114"/>
                      <a:pt x="105" y="114"/>
                      <a:pt x="105" y="114"/>
                    </a:cubicBezTo>
                    <a:cubicBezTo>
                      <a:pt x="108" y="114"/>
                      <a:pt x="108" y="114"/>
                      <a:pt x="108" y="114"/>
                    </a:cubicBezTo>
                    <a:cubicBezTo>
                      <a:pt x="110" y="114"/>
                      <a:pt x="110" y="115"/>
                      <a:pt x="107" y="116"/>
                    </a:cubicBezTo>
                    <a:cubicBezTo>
                      <a:pt x="109" y="117"/>
                      <a:pt x="112" y="114"/>
                      <a:pt x="112" y="113"/>
                    </a:cubicBezTo>
                    <a:cubicBezTo>
                      <a:pt x="117" y="113"/>
                      <a:pt x="110" y="117"/>
                      <a:pt x="112" y="117"/>
                    </a:cubicBezTo>
                    <a:cubicBezTo>
                      <a:pt x="114" y="116"/>
                      <a:pt x="114" y="116"/>
                      <a:pt x="114" y="116"/>
                    </a:cubicBezTo>
                    <a:cubicBezTo>
                      <a:pt x="113" y="116"/>
                      <a:pt x="113" y="116"/>
                      <a:pt x="113" y="116"/>
                    </a:cubicBezTo>
                    <a:cubicBezTo>
                      <a:pt x="115" y="114"/>
                      <a:pt x="115" y="113"/>
                      <a:pt x="118" y="112"/>
                    </a:cubicBezTo>
                    <a:cubicBezTo>
                      <a:pt x="120" y="113"/>
                      <a:pt x="119" y="114"/>
                      <a:pt x="120" y="114"/>
                    </a:cubicBezTo>
                    <a:cubicBezTo>
                      <a:pt x="120" y="114"/>
                      <a:pt x="121" y="114"/>
                      <a:pt x="122" y="114"/>
                    </a:cubicBezTo>
                    <a:cubicBezTo>
                      <a:pt x="122" y="114"/>
                      <a:pt x="123" y="113"/>
                      <a:pt x="124" y="113"/>
                    </a:cubicBezTo>
                    <a:cubicBezTo>
                      <a:pt x="125" y="113"/>
                      <a:pt x="126" y="113"/>
                      <a:pt x="126" y="113"/>
                    </a:cubicBezTo>
                    <a:cubicBezTo>
                      <a:pt x="124" y="111"/>
                      <a:pt x="124" y="111"/>
                      <a:pt x="124" y="111"/>
                    </a:cubicBezTo>
                    <a:cubicBezTo>
                      <a:pt x="126" y="109"/>
                      <a:pt x="128" y="110"/>
                      <a:pt x="125" y="108"/>
                    </a:cubicBezTo>
                    <a:cubicBezTo>
                      <a:pt x="130" y="111"/>
                      <a:pt x="143" y="104"/>
                      <a:pt x="145" y="104"/>
                    </a:cubicBezTo>
                    <a:cubicBezTo>
                      <a:pt x="147" y="101"/>
                      <a:pt x="149" y="100"/>
                      <a:pt x="152" y="98"/>
                    </a:cubicBezTo>
                    <a:cubicBezTo>
                      <a:pt x="151" y="98"/>
                      <a:pt x="150" y="96"/>
                      <a:pt x="152" y="95"/>
                    </a:cubicBezTo>
                    <a:cubicBezTo>
                      <a:pt x="154" y="100"/>
                      <a:pt x="158" y="94"/>
                      <a:pt x="163" y="95"/>
                    </a:cubicBezTo>
                    <a:cubicBezTo>
                      <a:pt x="159" y="95"/>
                      <a:pt x="170" y="90"/>
                      <a:pt x="165" y="89"/>
                    </a:cubicBezTo>
                    <a:cubicBezTo>
                      <a:pt x="167" y="88"/>
                      <a:pt x="166" y="90"/>
                      <a:pt x="168" y="90"/>
                    </a:cubicBezTo>
                    <a:cubicBezTo>
                      <a:pt x="172" y="85"/>
                      <a:pt x="180" y="82"/>
                      <a:pt x="184" y="75"/>
                    </a:cubicBezTo>
                    <a:cubicBezTo>
                      <a:pt x="184" y="75"/>
                      <a:pt x="182" y="75"/>
                      <a:pt x="183" y="73"/>
                    </a:cubicBezTo>
                    <a:cubicBezTo>
                      <a:pt x="183" y="73"/>
                      <a:pt x="184" y="73"/>
                      <a:pt x="185" y="73"/>
                    </a:cubicBezTo>
                    <a:cubicBezTo>
                      <a:pt x="186" y="72"/>
                      <a:pt x="188" y="72"/>
                      <a:pt x="188" y="72"/>
                    </a:cubicBezTo>
                    <a:cubicBezTo>
                      <a:pt x="188" y="71"/>
                      <a:pt x="185" y="69"/>
                      <a:pt x="189" y="68"/>
                    </a:cubicBezTo>
                    <a:cubicBezTo>
                      <a:pt x="188" y="68"/>
                      <a:pt x="187" y="68"/>
                      <a:pt x="188" y="67"/>
                    </a:cubicBezTo>
                    <a:cubicBezTo>
                      <a:pt x="191" y="64"/>
                      <a:pt x="193" y="61"/>
                      <a:pt x="195" y="58"/>
                    </a:cubicBezTo>
                    <a:cubicBezTo>
                      <a:pt x="197" y="54"/>
                      <a:pt x="198" y="51"/>
                      <a:pt x="199" y="47"/>
                    </a:cubicBezTo>
                    <a:cubicBezTo>
                      <a:pt x="201" y="43"/>
                      <a:pt x="202" y="40"/>
                      <a:pt x="203" y="36"/>
                    </a:cubicBezTo>
                    <a:cubicBezTo>
                      <a:pt x="205" y="32"/>
                      <a:pt x="206" y="29"/>
                      <a:pt x="208" y="25"/>
                    </a:cubicBezTo>
                    <a:cubicBezTo>
                      <a:pt x="207" y="27"/>
                      <a:pt x="207" y="26"/>
                      <a:pt x="207" y="24"/>
                    </a:cubicBezTo>
                    <a:cubicBezTo>
                      <a:pt x="207" y="25"/>
                      <a:pt x="206" y="24"/>
                      <a:pt x="205" y="24"/>
                    </a:cubicBezTo>
                    <a:cubicBezTo>
                      <a:pt x="205" y="24"/>
                      <a:pt x="206" y="22"/>
                      <a:pt x="206" y="21"/>
                    </a:cubicBezTo>
                    <a:cubicBezTo>
                      <a:pt x="207" y="19"/>
                      <a:pt x="208" y="18"/>
                      <a:pt x="208" y="18"/>
                    </a:cubicBezTo>
                    <a:cubicBezTo>
                      <a:pt x="206" y="16"/>
                      <a:pt x="209" y="11"/>
                      <a:pt x="206" y="10"/>
                    </a:cubicBezTo>
                    <a:cubicBezTo>
                      <a:pt x="206" y="12"/>
                      <a:pt x="206" y="12"/>
                      <a:pt x="206" y="12"/>
                    </a:cubicBezTo>
                    <a:cubicBezTo>
                      <a:pt x="204" y="9"/>
                      <a:pt x="200" y="15"/>
                      <a:pt x="196" y="14"/>
                    </a:cubicBezTo>
                    <a:cubicBezTo>
                      <a:pt x="198" y="16"/>
                      <a:pt x="196" y="18"/>
                      <a:pt x="195" y="20"/>
                    </a:cubicBezTo>
                    <a:cubicBezTo>
                      <a:pt x="194" y="21"/>
                      <a:pt x="192" y="23"/>
                      <a:pt x="194" y="26"/>
                    </a:cubicBezTo>
                    <a:cubicBezTo>
                      <a:pt x="193" y="27"/>
                      <a:pt x="193" y="25"/>
                      <a:pt x="192" y="25"/>
                    </a:cubicBezTo>
                    <a:cubicBezTo>
                      <a:pt x="194" y="27"/>
                      <a:pt x="194" y="28"/>
                      <a:pt x="192" y="30"/>
                    </a:cubicBezTo>
                    <a:cubicBezTo>
                      <a:pt x="192" y="30"/>
                      <a:pt x="192" y="30"/>
                      <a:pt x="192" y="30"/>
                    </a:cubicBezTo>
                    <a:cubicBezTo>
                      <a:pt x="191" y="33"/>
                      <a:pt x="190" y="36"/>
                      <a:pt x="189" y="38"/>
                    </a:cubicBezTo>
                    <a:cubicBezTo>
                      <a:pt x="188" y="40"/>
                      <a:pt x="186" y="43"/>
                      <a:pt x="184" y="46"/>
                    </a:cubicBezTo>
                    <a:cubicBezTo>
                      <a:pt x="186" y="46"/>
                      <a:pt x="186" y="46"/>
                      <a:pt x="186" y="46"/>
                    </a:cubicBezTo>
                    <a:cubicBezTo>
                      <a:pt x="185" y="48"/>
                      <a:pt x="184" y="48"/>
                      <a:pt x="184" y="48"/>
                    </a:cubicBezTo>
                    <a:cubicBezTo>
                      <a:pt x="185" y="51"/>
                      <a:pt x="186" y="44"/>
                      <a:pt x="188" y="47"/>
                    </a:cubicBezTo>
                    <a:cubicBezTo>
                      <a:pt x="187" y="47"/>
                      <a:pt x="186" y="48"/>
                      <a:pt x="185" y="49"/>
                    </a:cubicBezTo>
                    <a:cubicBezTo>
                      <a:pt x="184" y="50"/>
                      <a:pt x="183" y="51"/>
                      <a:pt x="183" y="52"/>
                    </a:cubicBezTo>
                    <a:cubicBezTo>
                      <a:pt x="181" y="55"/>
                      <a:pt x="180" y="57"/>
                      <a:pt x="178" y="57"/>
                    </a:cubicBezTo>
                    <a:cubicBezTo>
                      <a:pt x="176" y="59"/>
                      <a:pt x="180" y="57"/>
                      <a:pt x="178" y="59"/>
                    </a:cubicBezTo>
                    <a:cubicBezTo>
                      <a:pt x="177" y="59"/>
                      <a:pt x="177" y="59"/>
                      <a:pt x="177" y="59"/>
                    </a:cubicBezTo>
                    <a:cubicBezTo>
                      <a:pt x="178" y="60"/>
                      <a:pt x="178" y="60"/>
                      <a:pt x="178" y="60"/>
                    </a:cubicBezTo>
                    <a:cubicBezTo>
                      <a:pt x="176" y="62"/>
                      <a:pt x="175" y="62"/>
                      <a:pt x="174" y="61"/>
                    </a:cubicBezTo>
                    <a:cubicBezTo>
                      <a:pt x="174" y="61"/>
                      <a:pt x="174" y="60"/>
                      <a:pt x="175" y="59"/>
                    </a:cubicBezTo>
                    <a:cubicBezTo>
                      <a:pt x="174" y="60"/>
                      <a:pt x="173" y="61"/>
                      <a:pt x="172" y="62"/>
                    </a:cubicBezTo>
                    <a:cubicBezTo>
                      <a:pt x="172" y="64"/>
                      <a:pt x="171" y="65"/>
                      <a:pt x="171" y="65"/>
                    </a:cubicBezTo>
                    <a:cubicBezTo>
                      <a:pt x="173" y="63"/>
                      <a:pt x="173" y="63"/>
                      <a:pt x="173" y="63"/>
                    </a:cubicBezTo>
                    <a:cubicBezTo>
                      <a:pt x="171" y="66"/>
                      <a:pt x="168" y="69"/>
                      <a:pt x="165" y="72"/>
                    </a:cubicBezTo>
                    <a:cubicBezTo>
                      <a:pt x="163" y="75"/>
                      <a:pt x="160" y="77"/>
                      <a:pt x="158" y="80"/>
                    </a:cubicBezTo>
                    <a:cubicBezTo>
                      <a:pt x="159" y="81"/>
                      <a:pt x="159" y="81"/>
                      <a:pt x="159" y="81"/>
                    </a:cubicBezTo>
                    <a:cubicBezTo>
                      <a:pt x="155" y="85"/>
                      <a:pt x="155" y="83"/>
                      <a:pt x="150" y="86"/>
                    </a:cubicBezTo>
                    <a:cubicBezTo>
                      <a:pt x="151" y="86"/>
                      <a:pt x="151" y="86"/>
                      <a:pt x="151" y="86"/>
                    </a:cubicBezTo>
                    <a:cubicBezTo>
                      <a:pt x="150" y="87"/>
                      <a:pt x="149" y="88"/>
                      <a:pt x="147" y="89"/>
                    </a:cubicBezTo>
                    <a:cubicBezTo>
                      <a:pt x="148" y="87"/>
                      <a:pt x="144" y="89"/>
                      <a:pt x="145" y="87"/>
                    </a:cubicBezTo>
                    <a:cubicBezTo>
                      <a:pt x="141" y="91"/>
                      <a:pt x="143" y="89"/>
                      <a:pt x="141" y="94"/>
                    </a:cubicBezTo>
                    <a:cubicBezTo>
                      <a:pt x="140" y="93"/>
                      <a:pt x="140" y="93"/>
                      <a:pt x="140" y="93"/>
                    </a:cubicBezTo>
                    <a:cubicBezTo>
                      <a:pt x="139" y="95"/>
                      <a:pt x="140" y="96"/>
                      <a:pt x="137" y="97"/>
                    </a:cubicBezTo>
                    <a:cubicBezTo>
                      <a:pt x="139" y="95"/>
                      <a:pt x="134" y="96"/>
                      <a:pt x="136" y="93"/>
                    </a:cubicBezTo>
                    <a:cubicBezTo>
                      <a:pt x="133" y="93"/>
                      <a:pt x="131" y="94"/>
                      <a:pt x="129" y="96"/>
                    </a:cubicBezTo>
                    <a:cubicBezTo>
                      <a:pt x="128" y="97"/>
                      <a:pt x="127" y="98"/>
                      <a:pt x="125" y="96"/>
                    </a:cubicBezTo>
                    <a:cubicBezTo>
                      <a:pt x="123" y="101"/>
                      <a:pt x="130" y="96"/>
                      <a:pt x="129" y="98"/>
                    </a:cubicBezTo>
                    <a:cubicBezTo>
                      <a:pt x="131" y="99"/>
                      <a:pt x="128" y="101"/>
                      <a:pt x="126" y="101"/>
                    </a:cubicBezTo>
                    <a:cubicBezTo>
                      <a:pt x="125" y="102"/>
                      <a:pt x="124" y="101"/>
                      <a:pt x="122" y="100"/>
                    </a:cubicBezTo>
                    <a:cubicBezTo>
                      <a:pt x="121" y="99"/>
                      <a:pt x="119" y="98"/>
                      <a:pt x="116" y="99"/>
                    </a:cubicBezTo>
                    <a:cubicBezTo>
                      <a:pt x="117" y="99"/>
                      <a:pt x="117" y="99"/>
                      <a:pt x="117" y="98"/>
                    </a:cubicBezTo>
                    <a:cubicBezTo>
                      <a:pt x="115" y="98"/>
                      <a:pt x="114" y="101"/>
                      <a:pt x="112" y="99"/>
                    </a:cubicBezTo>
                    <a:cubicBezTo>
                      <a:pt x="111" y="102"/>
                      <a:pt x="109" y="100"/>
                      <a:pt x="109" y="103"/>
                    </a:cubicBezTo>
                    <a:cubicBezTo>
                      <a:pt x="109" y="103"/>
                      <a:pt x="110" y="103"/>
                      <a:pt x="111" y="102"/>
                    </a:cubicBezTo>
                    <a:cubicBezTo>
                      <a:pt x="112" y="102"/>
                      <a:pt x="113" y="101"/>
                      <a:pt x="113" y="101"/>
                    </a:cubicBezTo>
                    <a:cubicBezTo>
                      <a:pt x="111" y="103"/>
                      <a:pt x="109" y="106"/>
                      <a:pt x="105" y="105"/>
                    </a:cubicBezTo>
                    <a:cubicBezTo>
                      <a:pt x="105" y="105"/>
                      <a:pt x="106" y="104"/>
                      <a:pt x="107" y="103"/>
                    </a:cubicBezTo>
                    <a:cubicBezTo>
                      <a:pt x="105" y="102"/>
                      <a:pt x="104" y="104"/>
                      <a:pt x="103" y="103"/>
                    </a:cubicBezTo>
                    <a:cubicBezTo>
                      <a:pt x="103" y="100"/>
                      <a:pt x="108" y="102"/>
                      <a:pt x="111" y="99"/>
                    </a:cubicBezTo>
                    <a:cubicBezTo>
                      <a:pt x="109" y="98"/>
                      <a:pt x="106" y="102"/>
                      <a:pt x="107" y="99"/>
                    </a:cubicBezTo>
                    <a:cubicBezTo>
                      <a:pt x="105" y="103"/>
                      <a:pt x="102" y="99"/>
                      <a:pt x="99" y="102"/>
                    </a:cubicBezTo>
                    <a:cubicBezTo>
                      <a:pt x="99" y="101"/>
                      <a:pt x="99" y="101"/>
                      <a:pt x="99" y="101"/>
                    </a:cubicBezTo>
                    <a:cubicBezTo>
                      <a:pt x="99" y="101"/>
                      <a:pt x="98" y="102"/>
                      <a:pt x="97" y="102"/>
                    </a:cubicBezTo>
                    <a:cubicBezTo>
                      <a:pt x="98" y="99"/>
                      <a:pt x="98" y="99"/>
                      <a:pt x="98" y="99"/>
                    </a:cubicBezTo>
                    <a:cubicBezTo>
                      <a:pt x="96" y="101"/>
                      <a:pt x="93" y="98"/>
                      <a:pt x="91" y="99"/>
                    </a:cubicBezTo>
                    <a:cubicBezTo>
                      <a:pt x="96" y="99"/>
                      <a:pt x="92" y="101"/>
                      <a:pt x="94" y="102"/>
                    </a:cubicBezTo>
                    <a:cubicBezTo>
                      <a:pt x="88" y="105"/>
                      <a:pt x="90" y="98"/>
                      <a:pt x="83" y="99"/>
                    </a:cubicBezTo>
                    <a:cubicBezTo>
                      <a:pt x="84" y="98"/>
                      <a:pt x="87" y="100"/>
                      <a:pt x="85" y="101"/>
                    </a:cubicBezTo>
                    <a:cubicBezTo>
                      <a:pt x="84" y="100"/>
                      <a:pt x="82" y="99"/>
                      <a:pt x="81" y="98"/>
                    </a:cubicBezTo>
                    <a:cubicBezTo>
                      <a:pt x="77" y="98"/>
                      <a:pt x="82" y="100"/>
                      <a:pt x="80" y="101"/>
                    </a:cubicBezTo>
                    <a:cubicBezTo>
                      <a:pt x="78" y="99"/>
                      <a:pt x="77" y="102"/>
                      <a:pt x="75" y="102"/>
                    </a:cubicBezTo>
                    <a:cubicBezTo>
                      <a:pt x="75" y="101"/>
                      <a:pt x="75" y="101"/>
                      <a:pt x="75" y="101"/>
                    </a:cubicBezTo>
                    <a:cubicBezTo>
                      <a:pt x="70" y="98"/>
                      <a:pt x="73" y="104"/>
                      <a:pt x="69" y="102"/>
                    </a:cubicBezTo>
                    <a:cubicBezTo>
                      <a:pt x="71" y="100"/>
                      <a:pt x="71" y="100"/>
                      <a:pt x="71" y="100"/>
                    </a:cubicBezTo>
                    <a:cubicBezTo>
                      <a:pt x="68" y="100"/>
                      <a:pt x="68" y="100"/>
                      <a:pt x="68" y="100"/>
                    </a:cubicBezTo>
                    <a:cubicBezTo>
                      <a:pt x="69" y="98"/>
                      <a:pt x="69" y="98"/>
                      <a:pt x="69" y="98"/>
                    </a:cubicBezTo>
                    <a:cubicBezTo>
                      <a:pt x="66" y="99"/>
                      <a:pt x="66" y="98"/>
                      <a:pt x="63" y="97"/>
                    </a:cubicBezTo>
                    <a:cubicBezTo>
                      <a:pt x="63" y="98"/>
                      <a:pt x="62" y="100"/>
                      <a:pt x="60" y="100"/>
                    </a:cubicBezTo>
                    <a:cubicBezTo>
                      <a:pt x="58" y="98"/>
                      <a:pt x="61" y="98"/>
                      <a:pt x="58" y="97"/>
                    </a:cubicBezTo>
                    <a:cubicBezTo>
                      <a:pt x="59" y="97"/>
                      <a:pt x="60" y="95"/>
                      <a:pt x="61" y="97"/>
                    </a:cubicBezTo>
                    <a:cubicBezTo>
                      <a:pt x="61" y="97"/>
                      <a:pt x="62" y="97"/>
                      <a:pt x="62" y="96"/>
                    </a:cubicBezTo>
                    <a:cubicBezTo>
                      <a:pt x="61" y="94"/>
                      <a:pt x="58" y="95"/>
                      <a:pt x="57" y="94"/>
                    </a:cubicBezTo>
                    <a:cubicBezTo>
                      <a:pt x="57" y="94"/>
                      <a:pt x="58" y="95"/>
                      <a:pt x="58" y="95"/>
                    </a:cubicBezTo>
                    <a:cubicBezTo>
                      <a:pt x="53" y="96"/>
                      <a:pt x="53" y="96"/>
                      <a:pt x="53" y="96"/>
                    </a:cubicBezTo>
                    <a:cubicBezTo>
                      <a:pt x="52" y="95"/>
                      <a:pt x="53" y="94"/>
                      <a:pt x="54" y="94"/>
                    </a:cubicBezTo>
                    <a:cubicBezTo>
                      <a:pt x="53" y="94"/>
                      <a:pt x="52" y="95"/>
                      <a:pt x="50" y="94"/>
                    </a:cubicBezTo>
                    <a:cubicBezTo>
                      <a:pt x="51" y="93"/>
                      <a:pt x="52" y="91"/>
                      <a:pt x="54" y="92"/>
                    </a:cubicBezTo>
                    <a:cubicBezTo>
                      <a:pt x="54" y="91"/>
                      <a:pt x="53" y="92"/>
                      <a:pt x="51" y="91"/>
                    </a:cubicBezTo>
                    <a:cubicBezTo>
                      <a:pt x="50" y="91"/>
                      <a:pt x="49" y="91"/>
                      <a:pt x="49" y="91"/>
                    </a:cubicBezTo>
                    <a:cubicBezTo>
                      <a:pt x="49" y="90"/>
                      <a:pt x="48" y="89"/>
                      <a:pt x="49" y="88"/>
                    </a:cubicBezTo>
                    <a:cubicBezTo>
                      <a:pt x="48" y="88"/>
                      <a:pt x="48" y="88"/>
                      <a:pt x="47" y="87"/>
                    </a:cubicBezTo>
                    <a:cubicBezTo>
                      <a:pt x="46" y="87"/>
                      <a:pt x="45" y="87"/>
                      <a:pt x="44" y="87"/>
                    </a:cubicBezTo>
                    <a:cubicBezTo>
                      <a:pt x="43" y="87"/>
                      <a:pt x="41" y="86"/>
                      <a:pt x="40" y="85"/>
                    </a:cubicBezTo>
                    <a:cubicBezTo>
                      <a:pt x="40" y="85"/>
                      <a:pt x="39" y="85"/>
                      <a:pt x="39" y="85"/>
                    </a:cubicBezTo>
                    <a:cubicBezTo>
                      <a:pt x="37" y="84"/>
                      <a:pt x="37" y="83"/>
                      <a:pt x="36" y="81"/>
                    </a:cubicBezTo>
                    <a:cubicBezTo>
                      <a:pt x="35" y="80"/>
                      <a:pt x="34" y="79"/>
                      <a:pt x="32" y="79"/>
                    </a:cubicBezTo>
                    <a:cubicBezTo>
                      <a:pt x="32" y="79"/>
                      <a:pt x="32" y="78"/>
                      <a:pt x="32" y="77"/>
                    </a:cubicBezTo>
                    <a:cubicBezTo>
                      <a:pt x="32" y="76"/>
                      <a:pt x="32" y="75"/>
                      <a:pt x="32" y="75"/>
                    </a:cubicBezTo>
                    <a:cubicBezTo>
                      <a:pt x="30" y="74"/>
                      <a:pt x="32" y="80"/>
                      <a:pt x="28" y="77"/>
                    </a:cubicBezTo>
                    <a:cubicBezTo>
                      <a:pt x="25" y="75"/>
                      <a:pt x="29" y="74"/>
                      <a:pt x="29" y="73"/>
                    </a:cubicBezTo>
                    <a:cubicBezTo>
                      <a:pt x="28" y="73"/>
                      <a:pt x="27" y="73"/>
                      <a:pt x="25" y="72"/>
                    </a:cubicBezTo>
                    <a:cubicBezTo>
                      <a:pt x="24" y="71"/>
                      <a:pt x="23" y="70"/>
                      <a:pt x="24" y="68"/>
                    </a:cubicBezTo>
                    <a:cubicBezTo>
                      <a:pt x="25" y="69"/>
                      <a:pt x="25" y="69"/>
                      <a:pt x="25" y="70"/>
                    </a:cubicBezTo>
                    <a:close/>
                    <a:moveTo>
                      <a:pt x="19" y="36"/>
                    </a:moveTo>
                    <a:cubicBezTo>
                      <a:pt x="20" y="37"/>
                      <a:pt x="21" y="39"/>
                      <a:pt x="19" y="39"/>
                    </a:cubicBezTo>
                    <a:cubicBezTo>
                      <a:pt x="18" y="38"/>
                      <a:pt x="19" y="38"/>
                      <a:pt x="19" y="36"/>
                    </a:cubicBezTo>
                    <a:close/>
                    <a:moveTo>
                      <a:pt x="49" y="18"/>
                    </a:moveTo>
                    <a:cubicBezTo>
                      <a:pt x="48" y="18"/>
                      <a:pt x="48" y="17"/>
                      <a:pt x="47" y="16"/>
                    </a:cubicBezTo>
                    <a:cubicBezTo>
                      <a:pt x="48" y="16"/>
                      <a:pt x="49" y="17"/>
                      <a:pt x="49" y="18"/>
                    </a:cubicBezTo>
                    <a:close/>
                    <a:moveTo>
                      <a:pt x="116" y="175"/>
                    </a:moveTo>
                    <a:cubicBezTo>
                      <a:pt x="116" y="175"/>
                      <a:pt x="116" y="175"/>
                      <a:pt x="116" y="175"/>
                    </a:cubicBezTo>
                    <a:cubicBezTo>
                      <a:pt x="117" y="173"/>
                      <a:pt x="117" y="173"/>
                      <a:pt x="116" y="175"/>
                    </a:cubicBezTo>
                    <a:close/>
                    <a:moveTo>
                      <a:pt x="115" y="178"/>
                    </a:moveTo>
                    <a:cubicBezTo>
                      <a:pt x="115" y="179"/>
                      <a:pt x="115" y="179"/>
                      <a:pt x="116" y="179"/>
                    </a:cubicBezTo>
                    <a:cubicBezTo>
                      <a:pt x="115" y="178"/>
                      <a:pt x="115" y="178"/>
                      <a:pt x="115" y="177"/>
                    </a:cubicBezTo>
                    <a:cubicBezTo>
                      <a:pt x="115" y="177"/>
                      <a:pt x="115" y="177"/>
                      <a:pt x="115" y="178"/>
                    </a:cubicBezTo>
                    <a:close/>
                    <a:moveTo>
                      <a:pt x="121" y="113"/>
                    </a:moveTo>
                    <a:cubicBezTo>
                      <a:pt x="120" y="113"/>
                      <a:pt x="120" y="113"/>
                      <a:pt x="120" y="113"/>
                    </a:cubicBezTo>
                    <a:cubicBezTo>
                      <a:pt x="121" y="112"/>
                      <a:pt x="121" y="112"/>
                      <a:pt x="121" y="11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71"/>
              <p:cNvSpPr>
                <a:spLocks/>
              </p:cNvSpPr>
              <p:nvPr/>
            </p:nvSpPr>
            <p:spPr bwMode="auto">
              <a:xfrm>
                <a:off x="2867025" y="461963"/>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Rectangle 472"/>
              <p:cNvSpPr>
                <a:spLocks noChangeArrowheads="1"/>
              </p:cNvSpPr>
              <p:nvPr/>
            </p:nvSpPr>
            <p:spPr bwMode="auto">
              <a:xfrm>
                <a:off x="2862263" y="609601"/>
                <a:ext cx="1588"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73"/>
              <p:cNvSpPr>
                <a:spLocks/>
              </p:cNvSpPr>
              <p:nvPr/>
            </p:nvSpPr>
            <p:spPr bwMode="auto">
              <a:xfrm>
                <a:off x="2979738" y="685801"/>
                <a:ext cx="3175"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0"/>
                      <a:pt x="1" y="0"/>
                    </a:cubicBezTo>
                    <a:cubicBezTo>
                      <a:pt x="0" y="0"/>
                      <a:pt x="0" y="0"/>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74"/>
              <p:cNvSpPr>
                <a:spLocks/>
              </p:cNvSpPr>
              <p:nvPr/>
            </p:nvSpPr>
            <p:spPr bwMode="auto">
              <a:xfrm>
                <a:off x="3013075" y="846138"/>
                <a:ext cx="3175" cy="6350"/>
              </a:xfrm>
              <a:custGeom>
                <a:avLst/>
                <a:gdLst>
                  <a:gd name="T0" fmla="*/ 1 w 1"/>
                  <a:gd name="T1" fmla="*/ 3 h 3"/>
                  <a:gd name="T2" fmla="*/ 1 w 1"/>
                  <a:gd name="T3" fmla="*/ 0 h 3"/>
                  <a:gd name="T4" fmla="*/ 0 w 1"/>
                  <a:gd name="T5" fmla="*/ 2 h 3"/>
                  <a:gd name="T6" fmla="*/ 1 w 1"/>
                  <a:gd name="T7" fmla="*/ 3 h 3"/>
                </a:gdLst>
                <a:ahLst/>
                <a:cxnLst>
                  <a:cxn ang="0">
                    <a:pos x="T0" y="T1"/>
                  </a:cxn>
                  <a:cxn ang="0">
                    <a:pos x="T2" y="T3"/>
                  </a:cxn>
                  <a:cxn ang="0">
                    <a:pos x="T4" y="T5"/>
                  </a:cxn>
                  <a:cxn ang="0">
                    <a:pos x="T6" y="T7"/>
                  </a:cxn>
                </a:cxnLst>
                <a:rect l="0" t="0" r="r" b="b"/>
                <a:pathLst>
                  <a:path w="1" h="3">
                    <a:moveTo>
                      <a:pt x="1" y="3"/>
                    </a:moveTo>
                    <a:cubicBezTo>
                      <a:pt x="1" y="0"/>
                      <a:pt x="1" y="0"/>
                      <a:pt x="1" y="0"/>
                    </a:cubicBezTo>
                    <a:cubicBezTo>
                      <a:pt x="1" y="2"/>
                      <a:pt x="1" y="2"/>
                      <a:pt x="0" y="2"/>
                    </a:cubicBezTo>
                    <a:cubicBezTo>
                      <a:pt x="0" y="2"/>
                      <a:pt x="1" y="2"/>
                      <a:pt x="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75"/>
              <p:cNvSpPr>
                <a:spLocks/>
              </p:cNvSpPr>
              <p:nvPr/>
            </p:nvSpPr>
            <p:spPr bwMode="auto">
              <a:xfrm>
                <a:off x="2971800" y="879476"/>
                <a:ext cx="4763" cy="6350"/>
              </a:xfrm>
              <a:custGeom>
                <a:avLst/>
                <a:gdLst>
                  <a:gd name="T0" fmla="*/ 1 w 2"/>
                  <a:gd name="T1" fmla="*/ 1 h 3"/>
                  <a:gd name="T2" fmla="*/ 0 w 2"/>
                  <a:gd name="T3" fmla="*/ 2 h 3"/>
                  <a:gd name="T4" fmla="*/ 1 w 2"/>
                  <a:gd name="T5" fmla="*/ 3 h 3"/>
                  <a:gd name="T6" fmla="*/ 1 w 2"/>
                  <a:gd name="T7" fmla="*/ 1 h 3"/>
                </a:gdLst>
                <a:ahLst/>
                <a:cxnLst>
                  <a:cxn ang="0">
                    <a:pos x="T0" y="T1"/>
                  </a:cxn>
                  <a:cxn ang="0">
                    <a:pos x="T2" y="T3"/>
                  </a:cxn>
                  <a:cxn ang="0">
                    <a:pos x="T4" y="T5"/>
                  </a:cxn>
                  <a:cxn ang="0">
                    <a:pos x="T6" y="T7"/>
                  </a:cxn>
                </a:cxnLst>
                <a:rect l="0" t="0" r="r" b="b"/>
                <a:pathLst>
                  <a:path w="2" h="3">
                    <a:moveTo>
                      <a:pt x="1" y="1"/>
                    </a:moveTo>
                    <a:cubicBezTo>
                      <a:pt x="1" y="1"/>
                      <a:pt x="0" y="2"/>
                      <a:pt x="0" y="2"/>
                    </a:cubicBezTo>
                    <a:cubicBezTo>
                      <a:pt x="1" y="3"/>
                      <a:pt x="1" y="3"/>
                      <a:pt x="1" y="3"/>
                    </a:cubicBezTo>
                    <a:cubicBezTo>
                      <a:pt x="2" y="1"/>
                      <a:pt x="2" y="0"/>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76"/>
              <p:cNvSpPr>
                <a:spLocks/>
              </p:cNvSpPr>
              <p:nvPr/>
            </p:nvSpPr>
            <p:spPr bwMode="auto">
              <a:xfrm>
                <a:off x="2997200" y="852488"/>
                <a:ext cx="3175" cy="7938"/>
              </a:xfrm>
              <a:custGeom>
                <a:avLst/>
                <a:gdLst>
                  <a:gd name="T0" fmla="*/ 2 w 2"/>
                  <a:gd name="T1" fmla="*/ 0 h 4"/>
                  <a:gd name="T2" fmla="*/ 0 w 2"/>
                  <a:gd name="T3" fmla="*/ 3 h 4"/>
                  <a:gd name="T4" fmla="*/ 1 w 2"/>
                  <a:gd name="T5" fmla="*/ 3 h 4"/>
                  <a:gd name="T6" fmla="*/ 2 w 2"/>
                  <a:gd name="T7" fmla="*/ 0 h 4"/>
                </a:gdLst>
                <a:ahLst/>
                <a:cxnLst>
                  <a:cxn ang="0">
                    <a:pos x="T0" y="T1"/>
                  </a:cxn>
                  <a:cxn ang="0">
                    <a:pos x="T2" y="T3"/>
                  </a:cxn>
                  <a:cxn ang="0">
                    <a:pos x="T4" y="T5"/>
                  </a:cxn>
                  <a:cxn ang="0">
                    <a:pos x="T6" y="T7"/>
                  </a:cxn>
                </a:cxnLst>
                <a:rect l="0" t="0" r="r" b="b"/>
                <a:pathLst>
                  <a:path w="2" h="4">
                    <a:moveTo>
                      <a:pt x="2" y="0"/>
                    </a:moveTo>
                    <a:cubicBezTo>
                      <a:pt x="1" y="0"/>
                      <a:pt x="1" y="1"/>
                      <a:pt x="0" y="3"/>
                    </a:cubicBezTo>
                    <a:cubicBezTo>
                      <a:pt x="1" y="3"/>
                      <a:pt x="1" y="3"/>
                      <a:pt x="1" y="3"/>
                    </a:cubicBezTo>
                    <a:cubicBezTo>
                      <a:pt x="2" y="4"/>
                      <a:pt x="2" y="2"/>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77"/>
              <p:cNvSpPr>
                <a:spLocks/>
              </p:cNvSpPr>
              <p:nvPr/>
            </p:nvSpPr>
            <p:spPr bwMode="auto">
              <a:xfrm>
                <a:off x="2997200" y="860426"/>
                <a:ext cx="0" cy="4763"/>
              </a:xfrm>
              <a:custGeom>
                <a:avLst/>
                <a:gdLst>
                  <a:gd name="T0" fmla="*/ 0 h 2"/>
                  <a:gd name="T1" fmla="*/ 1 h 2"/>
                  <a:gd name="T2" fmla="*/ 0 h 2"/>
                </a:gdLst>
                <a:ahLst/>
                <a:cxnLst>
                  <a:cxn ang="0">
                    <a:pos x="0" y="T0"/>
                  </a:cxn>
                  <a:cxn ang="0">
                    <a:pos x="0" y="T1"/>
                  </a:cxn>
                  <a:cxn ang="0">
                    <a:pos x="0" y="T2"/>
                  </a:cxn>
                </a:cxnLst>
                <a:rect l="0" t="0" r="r" b="b"/>
                <a:pathLst>
                  <a:path h="2">
                    <a:moveTo>
                      <a:pt x="0" y="0"/>
                    </a:moveTo>
                    <a:cubicBezTo>
                      <a:pt x="0" y="0"/>
                      <a:pt x="0" y="1"/>
                      <a:pt x="0" y="1"/>
                    </a:cubicBezTo>
                    <a:cubicBezTo>
                      <a:pt x="0" y="2"/>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78"/>
              <p:cNvSpPr>
                <a:spLocks/>
              </p:cNvSpPr>
              <p:nvPr/>
            </p:nvSpPr>
            <p:spPr bwMode="auto">
              <a:xfrm>
                <a:off x="3019425" y="808038"/>
                <a:ext cx="6350" cy="14288"/>
              </a:xfrm>
              <a:custGeom>
                <a:avLst/>
                <a:gdLst>
                  <a:gd name="T0" fmla="*/ 0 w 3"/>
                  <a:gd name="T1" fmla="*/ 5 h 7"/>
                  <a:gd name="T2" fmla="*/ 1 w 3"/>
                  <a:gd name="T3" fmla="*/ 6 h 7"/>
                  <a:gd name="T4" fmla="*/ 0 w 3"/>
                  <a:gd name="T5" fmla="*/ 5 h 7"/>
                </a:gdLst>
                <a:ahLst/>
                <a:cxnLst>
                  <a:cxn ang="0">
                    <a:pos x="T0" y="T1"/>
                  </a:cxn>
                  <a:cxn ang="0">
                    <a:pos x="T2" y="T3"/>
                  </a:cxn>
                  <a:cxn ang="0">
                    <a:pos x="T4" y="T5"/>
                  </a:cxn>
                </a:cxnLst>
                <a:rect l="0" t="0" r="r" b="b"/>
                <a:pathLst>
                  <a:path w="3" h="7">
                    <a:moveTo>
                      <a:pt x="0" y="5"/>
                    </a:moveTo>
                    <a:cubicBezTo>
                      <a:pt x="0" y="5"/>
                      <a:pt x="2" y="5"/>
                      <a:pt x="1" y="6"/>
                    </a:cubicBezTo>
                    <a:cubicBezTo>
                      <a:pt x="3" y="7"/>
                      <a:pt x="0" y="0"/>
                      <a:pt x="0" y="5"/>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79"/>
              <p:cNvSpPr>
                <a:spLocks/>
              </p:cNvSpPr>
              <p:nvPr/>
            </p:nvSpPr>
            <p:spPr bwMode="auto">
              <a:xfrm>
                <a:off x="2990850" y="847726"/>
                <a:ext cx="4763" cy="4763"/>
              </a:xfrm>
              <a:custGeom>
                <a:avLst/>
                <a:gdLst>
                  <a:gd name="T0" fmla="*/ 0 w 3"/>
                  <a:gd name="T1" fmla="*/ 3 h 3"/>
                  <a:gd name="T2" fmla="*/ 3 w 3"/>
                  <a:gd name="T3" fmla="*/ 3 h 3"/>
                  <a:gd name="T4" fmla="*/ 1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1" y="0"/>
                    </a:ln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80"/>
              <p:cNvSpPr>
                <a:spLocks/>
              </p:cNvSpPr>
              <p:nvPr/>
            </p:nvSpPr>
            <p:spPr bwMode="auto">
              <a:xfrm>
                <a:off x="2998788" y="823913"/>
                <a:ext cx="4763" cy="9525"/>
              </a:xfrm>
              <a:custGeom>
                <a:avLst/>
                <a:gdLst>
                  <a:gd name="T0" fmla="*/ 1 w 2"/>
                  <a:gd name="T1" fmla="*/ 0 h 4"/>
                  <a:gd name="T2" fmla="*/ 0 w 2"/>
                  <a:gd name="T3" fmla="*/ 3 h 4"/>
                  <a:gd name="T4" fmla="*/ 1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3"/>
                      <a:pt x="0" y="3"/>
                      <a:pt x="0" y="3"/>
                    </a:cubicBezTo>
                    <a:cubicBezTo>
                      <a:pt x="1" y="3"/>
                      <a:pt x="1" y="3"/>
                      <a:pt x="1" y="4"/>
                    </a:cubicBezTo>
                    <a:cubicBezTo>
                      <a:pt x="1" y="2"/>
                      <a:pt x="2"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81"/>
              <p:cNvSpPr>
                <a:spLocks/>
              </p:cNvSpPr>
              <p:nvPr/>
            </p:nvSpPr>
            <p:spPr bwMode="auto">
              <a:xfrm>
                <a:off x="2998788" y="833438"/>
                <a:ext cx="1588" cy="317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1" y="2"/>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82"/>
              <p:cNvSpPr>
                <a:spLocks/>
              </p:cNvSpPr>
              <p:nvPr/>
            </p:nvSpPr>
            <p:spPr bwMode="auto">
              <a:xfrm>
                <a:off x="2992438" y="839788"/>
                <a:ext cx="3175" cy="3175"/>
              </a:xfrm>
              <a:custGeom>
                <a:avLst/>
                <a:gdLst>
                  <a:gd name="T0" fmla="*/ 0 w 2"/>
                  <a:gd name="T1" fmla="*/ 2 h 2"/>
                  <a:gd name="T2" fmla="*/ 2 w 2"/>
                  <a:gd name="T3" fmla="*/ 1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1"/>
                    </a:lnTo>
                    <a:lnTo>
                      <a:pt x="2" y="0"/>
                    </a:ln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83"/>
              <p:cNvSpPr>
                <a:spLocks/>
              </p:cNvSpPr>
              <p:nvPr/>
            </p:nvSpPr>
            <p:spPr bwMode="auto">
              <a:xfrm>
                <a:off x="3005138" y="758826"/>
                <a:ext cx="4763" cy="9525"/>
              </a:xfrm>
              <a:custGeom>
                <a:avLst/>
                <a:gdLst>
                  <a:gd name="T0" fmla="*/ 2 w 2"/>
                  <a:gd name="T1" fmla="*/ 3 h 4"/>
                  <a:gd name="T2" fmla="*/ 1 w 2"/>
                  <a:gd name="T3" fmla="*/ 0 h 4"/>
                  <a:gd name="T4" fmla="*/ 0 w 2"/>
                  <a:gd name="T5" fmla="*/ 2 h 4"/>
                  <a:gd name="T6" fmla="*/ 2 w 2"/>
                  <a:gd name="T7" fmla="*/ 3 h 4"/>
                </a:gdLst>
                <a:ahLst/>
                <a:cxnLst>
                  <a:cxn ang="0">
                    <a:pos x="T0" y="T1"/>
                  </a:cxn>
                  <a:cxn ang="0">
                    <a:pos x="T2" y="T3"/>
                  </a:cxn>
                  <a:cxn ang="0">
                    <a:pos x="T4" y="T5"/>
                  </a:cxn>
                  <a:cxn ang="0">
                    <a:pos x="T6" y="T7"/>
                  </a:cxn>
                </a:cxnLst>
                <a:rect l="0" t="0" r="r" b="b"/>
                <a:pathLst>
                  <a:path w="2" h="4">
                    <a:moveTo>
                      <a:pt x="2" y="3"/>
                    </a:moveTo>
                    <a:cubicBezTo>
                      <a:pt x="1" y="0"/>
                      <a:pt x="1" y="0"/>
                      <a:pt x="1" y="0"/>
                    </a:cubicBezTo>
                    <a:cubicBezTo>
                      <a:pt x="0" y="0"/>
                      <a:pt x="0" y="1"/>
                      <a:pt x="0" y="2"/>
                    </a:cubicBezTo>
                    <a:cubicBezTo>
                      <a:pt x="1" y="3"/>
                      <a:pt x="1" y="4"/>
                      <a:pt x="2"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84"/>
              <p:cNvSpPr>
                <a:spLocks/>
              </p:cNvSpPr>
              <p:nvPr/>
            </p:nvSpPr>
            <p:spPr bwMode="auto">
              <a:xfrm>
                <a:off x="2995613" y="781051"/>
                <a:ext cx="4763" cy="3175"/>
              </a:xfrm>
              <a:custGeom>
                <a:avLst/>
                <a:gdLst>
                  <a:gd name="T0" fmla="*/ 1 w 3"/>
                  <a:gd name="T1" fmla="*/ 2 h 2"/>
                  <a:gd name="T2" fmla="*/ 3 w 3"/>
                  <a:gd name="T3" fmla="*/ 0 h 2"/>
                  <a:gd name="T4" fmla="*/ 0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2" y="1"/>
                      <a:pt x="2" y="1"/>
                      <a:pt x="3" y="0"/>
                    </a:cubicBezTo>
                    <a:cubicBezTo>
                      <a:pt x="0" y="0"/>
                      <a:pt x="0" y="0"/>
                      <a:pt x="0" y="0"/>
                    </a:cubicBezTo>
                    <a:lnTo>
                      <a:pt x="1"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85"/>
              <p:cNvSpPr>
                <a:spLocks/>
              </p:cNvSpPr>
              <p:nvPr/>
            </p:nvSpPr>
            <p:spPr bwMode="auto">
              <a:xfrm>
                <a:off x="2992438" y="758826"/>
                <a:ext cx="4763" cy="12700"/>
              </a:xfrm>
              <a:custGeom>
                <a:avLst/>
                <a:gdLst>
                  <a:gd name="T0" fmla="*/ 2 w 2"/>
                  <a:gd name="T1" fmla="*/ 3 h 6"/>
                  <a:gd name="T2" fmla="*/ 0 w 2"/>
                  <a:gd name="T3" fmla="*/ 3 h 6"/>
                  <a:gd name="T4" fmla="*/ 2 w 2"/>
                  <a:gd name="T5" fmla="*/ 3 h 6"/>
                </a:gdLst>
                <a:ahLst/>
                <a:cxnLst>
                  <a:cxn ang="0">
                    <a:pos x="T0" y="T1"/>
                  </a:cxn>
                  <a:cxn ang="0">
                    <a:pos x="T2" y="T3"/>
                  </a:cxn>
                  <a:cxn ang="0">
                    <a:pos x="T4" y="T5"/>
                  </a:cxn>
                </a:cxnLst>
                <a:rect l="0" t="0" r="r" b="b"/>
                <a:pathLst>
                  <a:path w="2" h="6">
                    <a:moveTo>
                      <a:pt x="2" y="3"/>
                    </a:moveTo>
                    <a:cubicBezTo>
                      <a:pt x="1" y="3"/>
                      <a:pt x="0" y="0"/>
                      <a:pt x="0" y="3"/>
                    </a:cubicBezTo>
                    <a:cubicBezTo>
                      <a:pt x="1" y="3"/>
                      <a:pt x="1" y="6"/>
                      <a:pt x="2"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6"/>
              <p:cNvSpPr>
                <a:spLocks/>
              </p:cNvSpPr>
              <p:nvPr/>
            </p:nvSpPr>
            <p:spPr bwMode="auto">
              <a:xfrm>
                <a:off x="2992438" y="677863"/>
                <a:ext cx="6350" cy="1588"/>
              </a:xfrm>
              <a:custGeom>
                <a:avLst/>
                <a:gdLst>
                  <a:gd name="T0" fmla="*/ 0 w 4"/>
                  <a:gd name="T1" fmla="*/ 0 h 1"/>
                  <a:gd name="T2" fmla="*/ 0 w 4"/>
                  <a:gd name="T3" fmla="*/ 1 h 1"/>
                  <a:gd name="T4" fmla="*/ 4 w 4"/>
                  <a:gd name="T5" fmla="*/ 0 h 1"/>
                  <a:gd name="T6" fmla="*/ 0 w 4"/>
                  <a:gd name="T7" fmla="*/ 0 h 1"/>
                </a:gdLst>
                <a:ahLst/>
                <a:cxnLst>
                  <a:cxn ang="0">
                    <a:pos x="T0" y="T1"/>
                  </a:cxn>
                  <a:cxn ang="0">
                    <a:pos x="T2" y="T3"/>
                  </a:cxn>
                  <a:cxn ang="0">
                    <a:pos x="T4" y="T5"/>
                  </a:cxn>
                  <a:cxn ang="0">
                    <a:pos x="T6" y="T7"/>
                  </a:cxn>
                </a:cxnLst>
                <a:rect l="0" t="0" r="r" b="b"/>
                <a:pathLst>
                  <a:path w="4" h="1">
                    <a:moveTo>
                      <a:pt x="0" y="0"/>
                    </a:moveTo>
                    <a:lnTo>
                      <a:pt x="0" y="1"/>
                    </a:lnTo>
                    <a:lnTo>
                      <a:pt x="4"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87"/>
              <p:cNvSpPr>
                <a:spLocks/>
              </p:cNvSpPr>
              <p:nvPr/>
            </p:nvSpPr>
            <p:spPr bwMode="auto">
              <a:xfrm>
                <a:off x="2951163" y="603251"/>
                <a:ext cx="6350" cy="12700"/>
              </a:xfrm>
              <a:custGeom>
                <a:avLst/>
                <a:gdLst>
                  <a:gd name="T0" fmla="*/ 0 w 3"/>
                  <a:gd name="T1" fmla="*/ 2 h 6"/>
                  <a:gd name="T2" fmla="*/ 2 w 3"/>
                  <a:gd name="T3" fmla="*/ 5 h 6"/>
                  <a:gd name="T4" fmla="*/ 3 w 3"/>
                  <a:gd name="T5" fmla="*/ 3 h 6"/>
                  <a:gd name="T6" fmla="*/ 0 w 3"/>
                  <a:gd name="T7" fmla="*/ 2 h 6"/>
                </a:gdLst>
                <a:ahLst/>
                <a:cxnLst>
                  <a:cxn ang="0">
                    <a:pos x="T0" y="T1"/>
                  </a:cxn>
                  <a:cxn ang="0">
                    <a:pos x="T2" y="T3"/>
                  </a:cxn>
                  <a:cxn ang="0">
                    <a:pos x="T4" y="T5"/>
                  </a:cxn>
                  <a:cxn ang="0">
                    <a:pos x="T6" y="T7"/>
                  </a:cxn>
                </a:cxnLst>
                <a:rect l="0" t="0" r="r" b="b"/>
                <a:pathLst>
                  <a:path w="3" h="6">
                    <a:moveTo>
                      <a:pt x="0" y="2"/>
                    </a:moveTo>
                    <a:cubicBezTo>
                      <a:pt x="0" y="5"/>
                      <a:pt x="2" y="2"/>
                      <a:pt x="2" y="5"/>
                    </a:cubicBezTo>
                    <a:cubicBezTo>
                      <a:pt x="3" y="6"/>
                      <a:pt x="2" y="3"/>
                      <a:pt x="3" y="3"/>
                    </a:cubicBezTo>
                    <a:cubicBezTo>
                      <a:pt x="2" y="1"/>
                      <a:pt x="2" y="0"/>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88"/>
              <p:cNvSpPr>
                <a:spLocks/>
              </p:cNvSpPr>
              <p:nvPr/>
            </p:nvSpPr>
            <p:spPr bwMode="auto">
              <a:xfrm>
                <a:off x="2957513" y="609601"/>
                <a:ext cx="1588"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9"/>
              <p:cNvSpPr>
                <a:spLocks/>
              </p:cNvSpPr>
              <p:nvPr/>
            </p:nvSpPr>
            <p:spPr bwMode="auto">
              <a:xfrm>
                <a:off x="3221038" y="454026"/>
                <a:ext cx="1588" cy="6350"/>
              </a:xfrm>
              <a:custGeom>
                <a:avLst/>
                <a:gdLst>
                  <a:gd name="T0" fmla="*/ 0 w 1"/>
                  <a:gd name="T1" fmla="*/ 4 h 4"/>
                  <a:gd name="T2" fmla="*/ 1 w 1"/>
                  <a:gd name="T3" fmla="*/ 0 h 4"/>
                  <a:gd name="T4" fmla="*/ 0 w 1"/>
                  <a:gd name="T5" fmla="*/ 2 h 4"/>
                  <a:gd name="T6" fmla="*/ 0 w 1"/>
                  <a:gd name="T7" fmla="*/ 4 h 4"/>
                </a:gdLst>
                <a:ahLst/>
                <a:cxnLst>
                  <a:cxn ang="0">
                    <a:pos x="T0" y="T1"/>
                  </a:cxn>
                  <a:cxn ang="0">
                    <a:pos x="T2" y="T3"/>
                  </a:cxn>
                  <a:cxn ang="0">
                    <a:pos x="T4" y="T5"/>
                  </a:cxn>
                  <a:cxn ang="0">
                    <a:pos x="T6" y="T7"/>
                  </a:cxn>
                </a:cxnLst>
                <a:rect l="0" t="0" r="r" b="b"/>
                <a:pathLst>
                  <a:path w="1" h="4">
                    <a:moveTo>
                      <a:pt x="0" y="4"/>
                    </a:moveTo>
                    <a:lnTo>
                      <a:pt x="1" y="0"/>
                    </a:lnTo>
                    <a:lnTo>
                      <a:pt x="0" y="2"/>
                    </a:lnTo>
                    <a:lnTo>
                      <a:pt x="0" y="4"/>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90"/>
              <p:cNvSpPr>
                <a:spLocks/>
              </p:cNvSpPr>
              <p:nvPr/>
            </p:nvSpPr>
            <p:spPr bwMode="auto">
              <a:xfrm>
                <a:off x="3216275" y="444501"/>
                <a:ext cx="6350" cy="4763"/>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cubicBezTo>
                      <a:pt x="3" y="2"/>
                      <a:pt x="3" y="2"/>
                      <a:pt x="3" y="2"/>
                    </a:cubicBezTo>
                    <a:cubicBezTo>
                      <a:pt x="0" y="0"/>
                      <a:pt x="0" y="0"/>
                      <a:pt x="0" y="0"/>
                    </a:cubicBezTo>
                    <a:cubicBezTo>
                      <a:pt x="0" y="1"/>
                      <a:pt x="1"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91"/>
              <p:cNvSpPr>
                <a:spLocks/>
              </p:cNvSpPr>
              <p:nvPr/>
            </p:nvSpPr>
            <p:spPr bwMode="auto">
              <a:xfrm>
                <a:off x="2828925" y="498476"/>
                <a:ext cx="1588" cy="1588"/>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1"/>
                      <a:pt x="0" y="1"/>
                    </a:cubicBez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92"/>
              <p:cNvSpPr>
                <a:spLocks/>
              </p:cNvSpPr>
              <p:nvPr/>
            </p:nvSpPr>
            <p:spPr bwMode="auto">
              <a:xfrm>
                <a:off x="2819400" y="549276"/>
                <a:ext cx="4763" cy="1588"/>
              </a:xfrm>
              <a:custGeom>
                <a:avLst/>
                <a:gdLst>
                  <a:gd name="T0" fmla="*/ 3 w 3"/>
                  <a:gd name="T1" fmla="*/ 0 h 1"/>
                  <a:gd name="T2" fmla="*/ 3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3" y="0"/>
                    </a:lnTo>
                    <a:lnTo>
                      <a:pt x="0" y="1"/>
                    </a:lnTo>
                    <a:lnTo>
                      <a:pt x="3"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93"/>
              <p:cNvSpPr>
                <a:spLocks/>
              </p:cNvSpPr>
              <p:nvPr/>
            </p:nvSpPr>
            <p:spPr bwMode="auto">
              <a:xfrm>
                <a:off x="2841625" y="579438"/>
                <a:ext cx="3175" cy="6350"/>
              </a:xfrm>
              <a:custGeom>
                <a:avLst/>
                <a:gdLst>
                  <a:gd name="T0" fmla="*/ 2 w 2"/>
                  <a:gd name="T1" fmla="*/ 1 h 3"/>
                  <a:gd name="T2" fmla="*/ 1 w 2"/>
                  <a:gd name="T3" fmla="*/ 0 h 3"/>
                  <a:gd name="T4" fmla="*/ 2 w 2"/>
                  <a:gd name="T5" fmla="*/ 1 h 3"/>
                </a:gdLst>
                <a:ahLst/>
                <a:cxnLst>
                  <a:cxn ang="0">
                    <a:pos x="T0" y="T1"/>
                  </a:cxn>
                  <a:cxn ang="0">
                    <a:pos x="T2" y="T3"/>
                  </a:cxn>
                  <a:cxn ang="0">
                    <a:pos x="T4" y="T5"/>
                  </a:cxn>
                </a:cxnLst>
                <a:rect l="0" t="0" r="r" b="b"/>
                <a:pathLst>
                  <a:path w="2" h="3">
                    <a:moveTo>
                      <a:pt x="2" y="1"/>
                    </a:moveTo>
                    <a:cubicBezTo>
                      <a:pt x="2" y="1"/>
                      <a:pt x="1" y="0"/>
                      <a:pt x="1" y="0"/>
                    </a:cubicBezTo>
                    <a:cubicBezTo>
                      <a:pt x="2" y="1"/>
                      <a:pt x="0" y="3"/>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1697494" y="6167438"/>
              <a:ext cx="444500" cy="525463"/>
              <a:chOff x="8216900" y="5803901"/>
              <a:chExt cx="444500" cy="525463"/>
            </a:xfrm>
          </p:grpSpPr>
          <p:sp>
            <p:nvSpPr>
              <p:cNvPr id="93" name="Freeform 494"/>
              <p:cNvSpPr>
                <a:spLocks/>
              </p:cNvSpPr>
              <p:nvPr/>
            </p:nvSpPr>
            <p:spPr bwMode="auto">
              <a:xfrm>
                <a:off x="8631238" y="5810251"/>
                <a:ext cx="4763" cy="4763"/>
              </a:xfrm>
              <a:custGeom>
                <a:avLst/>
                <a:gdLst>
                  <a:gd name="T0" fmla="*/ 1 w 2"/>
                  <a:gd name="T1" fmla="*/ 1 h 2"/>
                  <a:gd name="T2" fmla="*/ 2 w 2"/>
                  <a:gd name="T3" fmla="*/ 0 h 2"/>
                  <a:gd name="T4" fmla="*/ 1 w 2"/>
                  <a:gd name="T5" fmla="*/ 1 h 2"/>
                </a:gdLst>
                <a:ahLst/>
                <a:cxnLst>
                  <a:cxn ang="0">
                    <a:pos x="T0" y="T1"/>
                  </a:cxn>
                  <a:cxn ang="0">
                    <a:pos x="T2" y="T3"/>
                  </a:cxn>
                  <a:cxn ang="0">
                    <a:pos x="T4" y="T5"/>
                  </a:cxn>
                </a:cxnLst>
                <a:rect l="0" t="0" r="r" b="b"/>
                <a:pathLst>
                  <a:path w="2" h="2">
                    <a:moveTo>
                      <a:pt x="1" y="1"/>
                    </a:moveTo>
                    <a:cubicBezTo>
                      <a:pt x="2" y="1"/>
                      <a:pt x="2" y="0"/>
                      <a:pt x="2" y="0"/>
                    </a:cubicBezTo>
                    <a:cubicBezTo>
                      <a:pt x="0" y="0"/>
                      <a:pt x="1" y="2"/>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5"/>
              <p:cNvSpPr>
                <a:spLocks/>
              </p:cNvSpPr>
              <p:nvPr/>
            </p:nvSpPr>
            <p:spPr bwMode="auto">
              <a:xfrm>
                <a:off x="8593138" y="5815013"/>
                <a:ext cx="4763" cy="3175"/>
              </a:xfrm>
              <a:custGeom>
                <a:avLst/>
                <a:gdLst>
                  <a:gd name="T0" fmla="*/ 2 w 2"/>
                  <a:gd name="T1" fmla="*/ 1 h 2"/>
                  <a:gd name="T2" fmla="*/ 2 w 2"/>
                  <a:gd name="T3" fmla="*/ 0 h 2"/>
                  <a:gd name="T4" fmla="*/ 1 w 2"/>
                  <a:gd name="T5" fmla="*/ 1 h 2"/>
                  <a:gd name="T6" fmla="*/ 0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0"/>
                      <a:pt x="2" y="0"/>
                      <a:pt x="2" y="0"/>
                    </a:cubicBezTo>
                    <a:cubicBezTo>
                      <a:pt x="2" y="0"/>
                      <a:pt x="2" y="0"/>
                      <a:pt x="1" y="1"/>
                    </a:cubicBezTo>
                    <a:cubicBezTo>
                      <a:pt x="0" y="1"/>
                      <a:pt x="0" y="2"/>
                      <a:pt x="0" y="2"/>
                    </a:cubicBezTo>
                    <a:lnTo>
                      <a:pt x="2"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96"/>
              <p:cNvSpPr>
                <a:spLocks/>
              </p:cNvSpPr>
              <p:nvPr/>
            </p:nvSpPr>
            <p:spPr bwMode="auto">
              <a:xfrm>
                <a:off x="8564563" y="5811838"/>
                <a:ext cx="22225" cy="9525"/>
              </a:xfrm>
              <a:custGeom>
                <a:avLst/>
                <a:gdLst>
                  <a:gd name="T0" fmla="*/ 0 w 11"/>
                  <a:gd name="T1" fmla="*/ 2 h 4"/>
                  <a:gd name="T2" fmla="*/ 9 w 11"/>
                  <a:gd name="T3" fmla="*/ 2 h 4"/>
                  <a:gd name="T4" fmla="*/ 9 w 11"/>
                  <a:gd name="T5" fmla="*/ 3 h 4"/>
                  <a:gd name="T6" fmla="*/ 11 w 11"/>
                  <a:gd name="T7" fmla="*/ 0 h 4"/>
                  <a:gd name="T8" fmla="*/ 0 w 11"/>
                  <a:gd name="T9" fmla="*/ 2 h 4"/>
                </a:gdLst>
                <a:ahLst/>
                <a:cxnLst>
                  <a:cxn ang="0">
                    <a:pos x="T0" y="T1"/>
                  </a:cxn>
                  <a:cxn ang="0">
                    <a:pos x="T2" y="T3"/>
                  </a:cxn>
                  <a:cxn ang="0">
                    <a:pos x="T4" y="T5"/>
                  </a:cxn>
                  <a:cxn ang="0">
                    <a:pos x="T6" y="T7"/>
                  </a:cxn>
                  <a:cxn ang="0">
                    <a:pos x="T8" y="T9"/>
                  </a:cxn>
                </a:cxnLst>
                <a:rect l="0" t="0" r="r" b="b"/>
                <a:pathLst>
                  <a:path w="11" h="4">
                    <a:moveTo>
                      <a:pt x="0" y="2"/>
                    </a:moveTo>
                    <a:cubicBezTo>
                      <a:pt x="2" y="4"/>
                      <a:pt x="6" y="1"/>
                      <a:pt x="9" y="2"/>
                    </a:cubicBezTo>
                    <a:cubicBezTo>
                      <a:pt x="9" y="3"/>
                      <a:pt x="9" y="3"/>
                      <a:pt x="9" y="3"/>
                    </a:cubicBezTo>
                    <a:cubicBezTo>
                      <a:pt x="11" y="0"/>
                      <a:pt x="11" y="0"/>
                      <a:pt x="11" y="0"/>
                    </a:cubicBezTo>
                    <a:cubicBezTo>
                      <a:pt x="7" y="1"/>
                      <a:pt x="3"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97"/>
              <p:cNvSpPr>
                <a:spLocks/>
              </p:cNvSpPr>
              <p:nvPr/>
            </p:nvSpPr>
            <p:spPr bwMode="auto">
              <a:xfrm>
                <a:off x="8540750" y="5803901"/>
                <a:ext cx="9525" cy="4763"/>
              </a:xfrm>
              <a:custGeom>
                <a:avLst/>
                <a:gdLst>
                  <a:gd name="T0" fmla="*/ 2 w 4"/>
                  <a:gd name="T1" fmla="*/ 1 h 2"/>
                  <a:gd name="T2" fmla="*/ 4 w 4"/>
                  <a:gd name="T3" fmla="*/ 1 h 2"/>
                  <a:gd name="T4" fmla="*/ 4 w 4"/>
                  <a:gd name="T5" fmla="*/ 0 h 2"/>
                  <a:gd name="T6" fmla="*/ 2 w 4"/>
                  <a:gd name="T7" fmla="*/ 1 h 2"/>
                </a:gdLst>
                <a:ahLst/>
                <a:cxnLst>
                  <a:cxn ang="0">
                    <a:pos x="T0" y="T1"/>
                  </a:cxn>
                  <a:cxn ang="0">
                    <a:pos x="T2" y="T3"/>
                  </a:cxn>
                  <a:cxn ang="0">
                    <a:pos x="T4" y="T5"/>
                  </a:cxn>
                  <a:cxn ang="0">
                    <a:pos x="T6" y="T7"/>
                  </a:cxn>
                </a:cxnLst>
                <a:rect l="0" t="0" r="r" b="b"/>
                <a:pathLst>
                  <a:path w="4" h="2">
                    <a:moveTo>
                      <a:pt x="2" y="1"/>
                    </a:moveTo>
                    <a:cubicBezTo>
                      <a:pt x="3" y="2"/>
                      <a:pt x="0" y="2"/>
                      <a:pt x="4" y="1"/>
                    </a:cubicBezTo>
                    <a:cubicBezTo>
                      <a:pt x="4" y="0"/>
                      <a:pt x="4" y="0"/>
                      <a:pt x="4" y="0"/>
                    </a:cubicBezTo>
                    <a:cubicBezTo>
                      <a:pt x="3" y="1"/>
                      <a:pt x="3"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498"/>
              <p:cNvSpPr>
                <a:spLocks noChangeShapeType="1"/>
              </p:cNvSpPr>
              <p:nvPr/>
            </p:nvSpPr>
            <p:spPr bwMode="auto">
              <a:xfrm>
                <a:off x="8550275" y="58039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499"/>
              <p:cNvSpPr>
                <a:spLocks noChangeShapeType="1"/>
              </p:cNvSpPr>
              <p:nvPr/>
            </p:nvSpPr>
            <p:spPr bwMode="auto">
              <a:xfrm>
                <a:off x="8550275" y="58039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00"/>
              <p:cNvSpPr>
                <a:spLocks/>
              </p:cNvSpPr>
              <p:nvPr/>
            </p:nvSpPr>
            <p:spPr bwMode="auto">
              <a:xfrm>
                <a:off x="8526463" y="5803901"/>
                <a:ext cx="11113" cy="4763"/>
              </a:xfrm>
              <a:custGeom>
                <a:avLst/>
                <a:gdLst>
                  <a:gd name="T0" fmla="*/ 3 w 5"/>
                  <a:gd name="T1" fmla="*/ 2 h 2"/>
                  <a:gd name="T2" fmla="*/ 5 w 5"/>
                  <a:gd name="T3" fmla="*/ 1 h 2"/>
                  <a:gd name="T4" fmla="*/ 3 w 5"/>
                  <a:gd name="T5" fmla="*/ 0 h 2"/>
                  <a:gd name="T6" fmla="*/ 3 w 5"/>
                  <a:gd name="T7" fmla="*/ 2 h 2"/>
                </a:gdLst>
                <a:ahLst/>
                <a:cxnLst>
                  <a:cxn ang="0">
                    <a:pos x="T0" y="T1"/>
                  </a:cxn>
                  <a:cxn ang="0">
                    <a:pos x="T2" y="T3"/>
                  </a:cxn>
                  <a:cxn ang="0">
                    <a:pos x="T4" y="T5"/>
                  </a:cxn>
                  <a:cxn ang="0">
                    <a:pos x="T6" y="T7"/>
                  </a:cxn>
                </a:cxnLst>
                <a:rect l="0" t="0" r="r" b="b"/>
                <a:pathLst>
                  <a:path w="5" h="2">
                    <a:moveTo>
                      <a:pt x="3" y="2"/>
                    </a:moveTo>
                    <a:cubicBezTo>
                      <a:pt x="5" y="1"/>
                      <a:pt x="5" y="1"/>
                      <a:pt x="5" y="1"/>
                    </a:cubicBezTo>
                    <a:cubicBezTo>
                      <a:pt x="4" y="1"/>
                      <a:pt x="2" y="1"/>
                      <a:pt x="3" y="0"/>
                    </a:cubicBezTo>
                    <a:cubicBezTo>
                      <a:pt x="0" y="1"/>
                      <a:pt x="1" y="2"/>
                      <a:pt x="3"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01"/>
              <p:cNvSpPr>
                <a:spLocks/>
              </p:cNvSpPr>
              <p:nvPr/>
            </p:nvSpPr>
            <p:spPr bwMode="auto">
              <a:xfrm>
                <a:off x="8528050" y="5811838"/>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02"/>
              <p:cNvSpPr>
                <a:spLocks/>
              </p:cNvSpPr>
              <p:nvPr/>
            </p:nvSpPr>
            <p:spPr bwMode="auto">
              <a:xfrm>
                <a:off x="8531225" y="5810251"/>
                <a:ext cx="3175" cy="4763"/>
              </a:xfrm>
              <a:custGeom>
                <a:avLst/>
                <a:gdLst>
                  <a:gd name="T0" fmla="*/ 2 w 2"/>
                  <a:gd name="T1" fmla="*/ 0 h 2"/>
                  <a:gd name="T2" fmla="*/ 0 w 2"/>
                  <a:gd name="T3" fmla="*/ 1 h 2"/>
                  <a:gd name="T4" fmla="*/ 1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0" y="1"/>
                      <a:pt x="0" y="1"/>
                      <a:pt x="0" y="1"/>
                    </a:cubicBezTo>
                    <a:cubicBezTo>
                      <a:pt x="0" y="2"/>
                      <a:pt x="1" y="2"/>
                      <a:pt x="1" y="1"/>
                    </a:cubicBezTo>
                    <a:cubicBezTo>
                      <a:pt x="1" y="2"/>
                      <a:pt x="1"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03"/>
              <p:cNvSpPr>
                <a:spLocks/>
              </p:cNvSpPr>
              <p:nvPr/>
            </p:nvSpPr>
            <p:spPr bwMode="auto">
              <a:xfrm>
                <a:off x="8539163" y="5808663"/>
                <a:ext cx="11113" cy="6350"/>
              </a:xfrm>
              <a:custGeom>
                <a:avLst/>
                <a:gdLst>
                  <a:gd name="T0" fmla="*/ 0 w 5"/>
                  <a:gd name="T1" fmla="*/ 1 h 3"/>
                  <a:gd name="T2" fmla="*/ 1 w 5"/>
                  <a:gd name="T3" fmla="*/ 3 h 3"/>
                  <a:gd name="T4" fmla="*/ 0 w 5"/>
                  <a:gd name="T5" fmla="*/ 1 h 3"/>
                </a:gdLst>
                <a:ahLst/>
                <a:cxnLst>
                  <a:cxn ang="0">
                    <a:pos x="T0" y="T1"/>
                  </a:cxn>
                  <a:cxn ang="0">
                    <a:pos x="T2" y="T3"/>
                  </a:cxn>
                  <a:cxn ang="0">
                    <a:pos x="T4" y="T5"/>
                  </a:cxn>
                </a:cxnLst>
                <a:rect l="0" t="0" r="r" b="b"/>
                <a:pathLst>
                  <a:path w="5" h="3">
                    <a:moveTo>
                      <a:pt x="0" y="1"/>
                    </a:moveTo>
                    <a:cubicBezTo>
                      <a:pt x="1" y="1"/>
                      <a:pt x="3" y="1"/>
                      <a:pt x="1" y="3"/>
                    </a:cubicBezTo>
                    <a:cubicBezTo>
                      <a:pt x="5" y="2"/>
                      <a:pt x="4"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04"/>
              <p:cNvSpPr>
                <a:spLocks/>
              </p:cNvSpPr>
              <p:nvPr/>
            </p:nvSpPr>
            <p:spPr bwMode="auto">
              <a:xfrm>
                <a:off x="8564563" y="5821363"/>
                <a:ext cx="6350" cy="1588"/>
              </a:xfrm>
              <a:custGeom>
                <a:avLst/>
                <a:gdLst>
                  <a:gd name="T0" fmla="*/ 0 w 3"/>
                  <a:gd name="T1" fmla="*/ 0 h 1"/>
                  <a:gd name="T2" fmla="*/ 1 w 3"/>
                  <a:gd name="T3" fmla="*/ 1 h 1"/>
                  <a:gd name="T4" fmla="*/ 3 w 3"/>
                  <a:gd name="T5" fmla="*/ 0 h 1"/>
                  <a:gd name="T6" fmla="*/ 0 w 3"/>
                  <a:gd name="T7" fmla="*/ 0 h 1"/>
                </a:gdLst>
                <a:ahLst/>
                <a:cxnLst>
                  <a:cxn ang="0">
                    <a:pos x="T0" y="T1"/>
                  </a:cxn>
                  <a:cxn ang="0">
                    <a:pos x="T2" y="T3"/>
                  </a:cxn>
                  <a:cxn ang="0">
                    <a:pos x="T4" y="T5"/>
                  </a:cxn>
                  <a:cxn ang="0">
                    <a:pos x="T6" y="T7"/>
                  </a:cxn>
                </a:cxnLst>
                <a:rect l="0" t="0" r="r" b="b"/>
                <a:pathLst>
                  <a:path w="3" h="1">
                    <a:moveTo>
                      <a:pt x="0" y="0"/>
                    </a:moveTo>
                    <a:cubicBezTo>
                      <a:pt x="1" y="1"/>
                      <a:pt x="1" y="1"/>
                      <a:pt x="1" y="1"/>
                    </a:cubicBezTo>
                    <a:cubicBezTo>
                      <a:pt x="3" y="0"/>
                      <a:pt x="3" y="0"/>
                      <a:pt x="3" y="0"/>
                    </a:cubicBezTo>
                    <a:cubicBezTo>
                      <a:pt x="2" y="1"/>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05"/>
              <p:cNvSpPr>
                <a:spLocks/>
              </p:cNvSpPr>
              <p:nvPr/>
            </p:nvSpPr>
            <p:spPr bwMode="auto">
              <a:xfrm>
                <a:off x="8501063" y="5816601"/>
                <a:ext cx="6350" cy="4763"/>
              </a:xfrm>
              <a:custGeom>
                <a:avLst/>
                <a:gdLst>
                  <a:gd name="T0" fmla="*/ 0 w 3"/>
                  <a:gd name="T1" fmla="*/ 0 h 2"/>
                  <a:gd name="T2" fmla="*/ 2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1" y="1"/>
                      <a:pt x="2" y="2"/>
                    </a:cubicBezTo>
                    <a:cubicBezTo>
                      <a:pt x="3" y="0"/>
                      <a:pt x="3" y="0"/>
                      <a:pt x="3" y="0"/>
                    </a:cubicBezTo>
                    <a:cubicBezTo>
                      <a:pt x="2" y="0"/>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06"/>
              <p:cNvSpPr>
                <a:spLocks/>
              </p:cNvSpPr>
              <p:nvPr/>
            </p:nvSpPr>
            <p:spPr bwMode="auto">
              <a:xfrm>
                <a:off x="8501063" y="5821363"/>
                <a:ext cx="4763"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0" y="2"/>
                      <a:pt x="0" y="2"/>
                      <a:pt x="0" y="2"/>
                    </a:cubicBezTo>
                    <a:cubicBezTo>
                      <a:pt x="2" y="1"/>
                      <a:pt x="2"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07"/>
              <p:cNvSpPr>
                <a:spLocks/>
              </p:cNvSpPr>
              <p:nvPr/>
            </p:nvSpPr>
            <p:spPr bwMode="auto">
              <a:xfrm>
                <a:off x="8528050" y="5815013"/>
                <a:ext cx="9525" cy="6350"/>
              </a:xfrm>
              <a:custGeom>
                <a:avLst/>
                <a:gdLst>
                  <a:gd name="T0" fmla="*/ 0 w 4"/>
                  <a:gd name="T1" fmla="*/ 3 h 3"/>
                  <a:gd name="T2" fmla="*/ 2 w 4"/>
                  <a:gd name="T3" fmla="*/ 1 h 3"/>
                  <a:gd name="T4" fmla="*/ 4 w 4"/>
                  <a:gd name="T5" fmla="*/ 0 h 3"/>
                  <a:gd name="T6" fmla="*/ 2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0" y="3"/>
                      <a:pt x="1" y="2"/>
                      <a:pt x="2" y="1"/>
                    </a:cubicBezTo>
                    <a:cubicBezTo>
                      <a:pt x="3" y="1"/>
                      <a:pt x="4" y="0"/>
                      <a:pt x="4" y="0"/>
                    </a:cubicBezTo>
                    <a:cubicBezTo>
                      <a:pt x="4" y="0"/>
                      <a:pt x="3" y="1"/>
                      <a:pt x="2" y="2"/>
                    </a:cubicBezTo>
                    <a:cubicBezTo>
                      <a:pt x="1" y="2"/>
                      <a:pt x="0" y="3"/>
                      <a:pt x="0"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08"/>
              <p:cNvSpPr>
                <a:spLocks/>
              </p:cNvSpPr>
              <p:nvPr/>
            </p:nvSpPr>
            <p:spPr bwMode="auto">
              <a:xfrm>
                <a:off x="8480425" y="5822951"/>
                <a:ext cx="1588" cy="6350"/>
              </a:xfrm>
              <a:custGeom>
                <a:avLst/>
                <a:gdLst>
                  <a:gd name="T0" fmla="*/ 0 w 1"/>
                  <a:gd name="T1" fmla="*/ 3 h 4"/>
                  <a:gd name="T2" fmla="*/ 1 w 1"/>
                  <a:gd name="T3" fmla="*/ 0 h 4"/>
                  <a:gd name="T4" fmla="*/ 0 w 1"/>
                  <a:gd name="T5" fmla="*/ 4 h 4"/>
                  <a:gd name="T6" fmla="*/ 0 w 1"/>
                  <a:gd name="T7" fmla="*/ 3 h 4"/>
                </a:gdLst>
                <a:ahLst/>
                <a:cxnLst>
                  <a:cxn ang="0">
                    <a:pos x="T0" y="T1"/>
                  </a:cxn>
                  <a:cxn ang="0">
                    <a:pos x="T2" y="T3"/>
                  </a:cxn>
                  <a:cxn ang="0">
                    <a:pos x="T4" y="T5"/>
                  </a:cxn>
                  <a:cxn ang="0">
                    <a:pos x="T6" y="T7"/>
                  </a:cxn>
                </a:cxnLst>
                <a:rect l="0" t="0" r="r" b="b"/>
                <a:pathLst>
                  <a:path w="1" h="4">
                    <a:moveTo>
                      <a:pt x="0" y="3"/>
                    </a:moveTo>
                    <a:lnTo>
                      <a:pt x="1" y="0"/>
                    </a:lnTo>
                    <a:lnTo>
                      <a:pt x="0" y="4"/>
                    </a:ln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09"/>
              <p:cNvSpPr>
                <a:spLocks/>
              </p:cNvSpPr>
              <p:nvPr/>
            </p:nvSpPr>
            <p:spPr bwMode="auto">
              <a:xfrm>
                <a:off x="8458200" y="5830888"/>
                <a:ext cx="11113" cy="11113"/>
              </a:xfrm>
              <a:custGeom>
                <a:avLst/>
                <a:gdLst>
                  <a:gd name="T0" fmla="*/ 5 w 5"/>
                  <a:gd name="T1" fmla="*/ 2 h 5"/>
                  <a:gd name="T2" fmla="*/ 3 w 5"/>
                  <a:gd name="T3" fmla="*/ 0 h 5"/>
                  <a:gd name="T4" fmla="*/ 0 w 5"/>
                  <a:gd name="T5" fmla="*/ 5 h 5"/>
                  <a:gd name="T6" fmla="*/ 5 w 5"/>
                  <a:gd name="T7" fmla="*/ 2 h 5"/>
                </a:gdLst>
                <a:ahLst/>
                <a:cxnLst>
                  <a:cxn ang="0">
                    <a:pos x="T0" y="T1"/>
                  </a:cxn>
                  <a:cxn ang="0">
                    <a:pos x="T2" y="T3"/>
                  </a:cxn>
                  <a:cxn ang="0">
                    <a:pos x="T4" y="T5"/>
                  </a:cxn>
                  <a:cxn ang="0">
                    <a:pos x="T6" y="T7"/>
                  </a:cxn>
                </a:cxnLst>
                <a:rect l="0" t="0" r="r" b="b"/>
                <a:pathLst>
                  <a:path w="5" h="5">
                    <a:moveTo>
                      <a:pt x="5" y="2"/>
                    </a:moveTo>
                    <a:cubicBezTo>
                      <a:pt x="5" y="1"/>
                      <a:pt x="2" y="2"/>
                      <a:pt x="3" y="0"/>
                    </a:cubicBezTo>
                    <a:cubicBezTo>
                      <a:pt x="1" y="2"/>
                      <a:pt x="1" y="4"/>
                      <a:pt x="0" y="5"/>
                    </a:cubicBezTo>
                    <a:cubicBezTo>
                      <a:pt x="1" y="4"/>
                      <a:pt x="2" y="3"/>
                      <a:pt x="5"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10"/>
              <p:cNvSpPr>
                <a:spLocks/>
              </p:cNvSpPr>
              <p:nvPr/>
            </p:nvSpPr>
            <p:spPr bwMode="auto">
              <a:xfrm>
                <a:off x="8456613" y="5842001"/>
                <a:ext cx="1588" cy="6350"/>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2"/>
                      <a:pt x="1" y="1"/>
                      <a:pt x="1" y="0"/>
                    </a:cubicBezTo>
                    <a:cubicBezTo>
                      <a:pt x="1" y="1"/>
                      <a:pt x="0" y="2"/>
                      <a:pt x="0"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11"/>
              <p:cNvSpPr>
                <a:spLocks/>
              </p:cNvSpPr>
              <p:nvPr/>
            </p:nvSpPr>
            <p:spPr bwMode="auto">
              <a:xfrm>
                <a:off x="8486775" y="5827713"/>
                <a:ext cx="3175" cy="1588"/>
              </a:xfrm>
              <a:custGeom>
                <a:avLst/>
                <a:gdLst>
                  <a:gd name="T0" fmla="*/ 2 w 2"/>
                  <a:gd name="T1" fmla="*/ 0 h 1"/>
                  <a:gd name="T2" fmla="*/ 0 w 2"/>
                  <a:gd name="T3" fmla="*/ 0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0" y="0"/>
                    </a:cubicBezTo>
                    <a:cubicBezTo>
                      <a:pt x="1" y="1"/>
                      <a:pt x="1" y="1"/>
                      <a:pt x="1" y="1"/>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12"/>
              <p:cNvSpPr>
                <a:spLocks/>
              </p:cNvSpPr>
              <p:nvPr/>
            </p:nvSpPr>
            <p:spPr bwMode="auto">
              <a:xfrm>
                <a:off x="8483600" y="5829301"/>
                <a:ext cx="6350" cy="1588"/>
              </a:xfrm>
              <a:custGeom>
                <a:avLst/>
                <a:gdLst>
                  <a:gd name="T0" fmla="*/ 3 w 3"/>
                  <a:gd name="T1" fmla="*/ 0 h 1"/>
                  <a:gd name="T2" fmla="*/ 2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0"/>
                      <a:pt x="2" y="0"/>
                      <a:pt x="2" y="0"/>
                    </a:cubicBezTo>
                    <a:cubicBezTo>
                      <a:pt x="1" y="0"/>
                      <a:pt x="1" y="1"/>
                      <a:pt x="0" y="1"/>
                    </a:cubicBezTo>
                    <a:cubicBezTo>
                      <a:pt x="1" y="1"/>
                      <a:pt x="1" y="1"/>
                      <a:pt x="3"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13"/>
              <p:cNvSpPr>
                <a:spLocks/>
              </p:cNvSpPr>
              <p:nvPr/>
            </p:nvSpPr>
            <p:spPr bwMode="auto">
              <a:xfrm>
                <a:off x="8489950" y="5827713"/>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14"/>
              <p:cNvSpPr>
                <a:spLocks/>
              </p:cNvSpPr>
              <p:nvPr/>
            </p:nvSpPr>
            <p:spPr bwMode="auto">
              <a:xfrm>
                <a:off x="8507413" y="5822951"/>
                <a:ext cx="7938" cy="6350"/>
              </a:xfrm>
              <a:custGeom>
                <a:avLst/>
                <a:gdLst>
                  <a:gd name="T0" fmla="*/ 4 w 4"/>
                  <a:gd name="T1" fmla="*/ 0 h 3"/>
                  <a:gd name="T2" fmla="*/ 3 w 4"/>
                  <a:gd name="T3" fmla="*/ 3 h 3"/>
                  <a:gd name="T4" fmla="*/ 4 w 4"/>
                  <a:gd name="T5" fmla="*/ 0 h 3"/>
                </a:gdLst>
                <a:ahLst/>
                <a:cxnLst>
                  <a:cxn ang="0">
                    <a:pos x="T0" y="T1"/>
                  </a:cxn>
                  <a:cxn ang="0">
                    <a:pos x="T2" y="T3"/>
                  </a:cxn>
                  <a:cxn ang="0">
                    <a:pos x="T4" y="T5"/>
                  </a:cxn>
                </a:cxnLst>
                <a:rect l="0" t="0" r="r" b="b"/>
                <a:pathLst>
                  <a:path w="4" h="3">
                    <a:moveTo>
                      <a:pt x="4" y="0"/>
                    </a:moveTo>
                    <a:cubicBezTo>
                      <a:pt x="2" y="1"/>
                      <a:pt x="0" y="3"/>
                      <a:pt x="3" y="3"/>
                    </a:cubicBezTo>
                    <a:cubicBezTo>
                      <a:pt x="4" y="2"/>
                      <a:pt x="2" y="2"/>
                      <a:pt x="4"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15"/>
              <p:cNvSpPr>
                <a:spLocks/>
              </p:cNvSpPr>
              <p:nvPr/>
            </p:nvSpPr>
            <p:spPr bwMode="auto">
              <a:xfrm>
                <a:off x="8496300" y="5824538"/>
                <a:ext cx="4763" cy="4763"/>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2" y="2"/>
                      <a:pt x="2" y="2"/>
                      <a:pt x="2" y="2"/>
                    </a:cubicBezTo>
                    <a:cubicBezTo>
                      <a:pt x="2" y="1"/>
                      <a:pt x="1" y="1"/>
                      <a:pt x="2" y="0"/>
                    </a:cubicBez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16"/>
              <p:cNvSpPr>
                <a:spLocks/>
              </p:cNvSpPr>
              <p:nvPr/>
            </p:nvSpPr>
            <p:spPr bwMode="auto">
              <a:xfrm>
                <a:off x="8494713" y="5829301"/>
                <a:ext cx="1588" cy="4763"/>
              </a:xfrm>
              <a:custGeom>
                <a:avLst/>
                <a:gdLst>
                  <a:gd name="T0" fmla="*/ 0 w 1"/>
                  <a:gd name="T1" fmla="*/ 3 h 3"/>
                  <a:gd name="T2" fmla="*/ 1 w 1"/>
                  <a:gd name="T3" fmla="*/ 0 h 3"/>
                  <a:gd name="T4" fmla="*/ 0 w 1"/>
                  <a:gd name="T5" fmla="*/ 1 h 3"/>
                  <a:gd name="T6" fmla="*/ 0 w 1"/>
                  <a:gd name="T7" fmla="*/ 3 h 3"/>
                </a:gdLst>
                <a:ahLst/>
                <a:cxnLst>
                  <a:cxn ang="0">
                    <a:pos x="T0" y="T1"/>
                  </a:cxn>
                  <a:cxn ang="0">
                    <a:pos x="T2" y="T3"/>
                  </a:cxn>
                  <a:cxn ang="0">
                    <a:pos x="T4" y="T5"/>
                  </a:cxn>
                  <a:cxn ang="0">
                    <a:pos x="T6" y="T7"/>
                  </a:cxn>
                </a:cxnLst>
                <a:rect l="0" t="0" r="r" b="b"/>
                <a:pathLst>
                  <a:path w="1" h="3">
                    <a:moveTo>
                      <a:pt x="0" y="3"/>
                    </a:moveTo>
                    <a:lnTo>
                      <a:pt x="1" y="0"/>
                    </a:lnTo>
                    <a:lnTo>
                      <a:pt x="0" y="1"/>
                    </a:lnTo>
                    <a:lnTo>
                      <a:pt x="0"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17"/>
              <p:cNvSpPr>
                <a:spLocks/>
              </p:cNvSpPr>
              <p:nvPr/>
            </p:nvSpPr>
            <p:spPr bwMode="auto">
              <a:xfrm>
                <a:off x="8462963" y="5840413"/>
                <a:ext cx="6350" cy="9525"/>
              </a:xfrm>
              <a:custGeom>
                <a:avLst/>
                <a:gdLst>
                  <a:gd name="T0" fmla="*/ 2 w 3"/>
                  <a:gd name="T1" fmla="*/ 2 h 5"/>
                  <a:gd name="T2" fmla="*/ 0 w 3"/>
                  <a:gd name="T3" fmla="*/ 5 h 5"/>
                  <a:gd name="T4" fmla="*/ 3 w 3"/>
                  <a:gd name="T5" fmla="*/ 2 h 5"/>
                  <a:gd name="T6" fmla="*/ 2 w 3"/>
                  <a:gd name="T7" fmla="*/ 2 h 5"/>
                </a:gdLst>
                <a:ahLst/>
                <a:cxnLst>
                  <a:cxn ang="0">
                    <a:pos x="T0" y="T1"/>
                  </a:cxn>
                  <a:cxn ang="0">
                    <a:pos x="T2" y="T3"/>
                  </a:cxn>
                  <a:cxn ang="0">
                    <a:pos x="T4" y="T5"/>
                  </a:cxn>
                  <a:cxn ang="0">
                    <a:pos x="T6" y="T7"/>
                  </a:cxn>
                </a:cxnLst>
                <a:rect l="0" t="0" r="r" b="b"/>
                <a:pathLst>
                  <a:path w="3" h="5">
                    <a:moveTo>
                      <a:pt x="2" y="2"/>
                    </a:moveTo>
                    <a:cubicBezTo>
                      <a:pt x="1" y="3"/>
                      <a:pt x="1" y="4"/>
                      <a:pt x="0" y="5"/>
                    </a:cubicBezTo>
                    <a:cubicBezTo>
                      <a:pt x="1" y="4"/>
                      <a:pt x="2" y="3"/>
                      <a:pt x="3" y="2"/>
                    </a:cubicBezTo>
                    <a:cubicBezTo>
                      <a:pt x="3" y="2"/>
                      <a:pt x="3" y="0"/>
                      <a:pt x="2"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18"/>
              <p:cNvSpPr>
                <a:spLocks/>
              </p:cNvSpPr>
              <p:nvPr/>
            </p:nvSpPr>
            <p:spPr bwMode="auto">
              <a:xfrm>
                <a:off x="8477250" y="58356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19"/>
              <p:cNvSpPr>
                <a:spLocks/>
              </p:cNvSpPr>
              <p:nvPr/>
            </p:nvSpPr>
            <p:spPr bwMode="auto">
              <a:xfrm>
                <a:off x="8442325" y="5875338"/>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lnTo>
                      <a:pt x="1" y="0"/>
                    </a:ln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20"/>
              <p:cNvSpPr>
                <a:spLocks/>
              </p:cNvSpPr>
              <p:nvPr/>
            </p:nvSpPr>
            <p:spPr bwMode="auto">
              <a:xfrm>
                <a:off x="8469313" y="5840413"/>
                <a:ext cx="6350" cy="3175"/>
              </a:xfrm>
              <a:custGeom>
                <a:avLst/>
                <a:gdLst>
                  <a:gd name="T0" fmla="*/ 1 w 3"/>
                  <a:gd name="T1" fmla="*/ 2 h 2"/>
                  <a:gd name="T2" fmla="*/ 3 w 3"/>
                  <a:gd name="T3" fmla="*/ 0 h 2"/>
                  <a:gd name="T4" fmla="*/ 0 w 3"/>
                  <a:gd name="T5" fmla="*/ 2 h 2"/>
                  <a:gd name="T6" fmla="*/ 1 w 3"/>
                  <a:gd name="T7" fmla="*/ 2 h 2"/>
                </a:gdLst>
                <a:ahLst/>
                <a:cxnLst>
                  <a:cxn ang="0">
                    <a:pos x="T0" y="T1"/>
                  </a:cxn>
                  <a:cxn ang="0">
                    <a:pos x="T2" y="T3"/>
                  </a:cxn>
                  <a:cxn ang="0">
                    <a:pos x="T4" y="T5"/>
                  </a:cxn>
                  <a:cxn ang="0">
                    <a:pos x="T6" y="T7"/>
                  </a:cxn>
                </a:cxnLst>
                <a:rect l="0" t="0" r="r" b="b"/>
                <a:pathLst>
                  <a:path w="3" h="2">
                    <a:moveTo>
                      <a:pt x="1" y="2"/>
                    </a:moveTo>
                    <a:cubicBezTo>
                      <a:pt x="2" y="2"/>
                      <a:pt x="2" y="1"/>
                      <a:pt x="3" y="0"/>
                    </a:cubicBezTo>
                    <a:cubicBezTo>
                      <a:pt x="2" y="1"/>
                      <a:pt x="1" y="1"/>
                      <a:pt x="0" y="2"/>
                    </a:cubicBezTo>
                    <a:lnTo>
                      <a:pt x="1"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21"/>
              <p:cNvSpPr>
                <a:spLocks/>
              </p:cNvSpPr>
              <p:nvPr/>
            </p:nvSpPr>
            <p:spPr bwMode="auto">
              <a:xfrm>
                <a:off x="8451850" y="5854701"/>
                <a:ext cx="4763" cy="158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1" y="0"/>
                      <a:pt x="2" y="0"/>
                    </a:cubicBezTo>
                    <a:cubicBezTo>
                      <a:pt x="1"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22"/>
              <p:cNvSpPr>
                <a:spLocks/>
              </p:cNvSpPr>
              <p:nvPr/>
            </p:nvSpPr>
            <p:spPr bwMode="auto">
              <a:xfrm>
                <a:off x="8475663" y="58356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23"/>
              <p:cNvSpPr>
                <a:spLocks/>
              </p:cNvSpPr>
              <p:nvPr/>
            </p:nvSpPr>
            <p:spPr bwMode="auto">
              <a:xfrm>
                <a:off x="8475663" y="5835651"/>
                <a:ext cx="1588" cy="4763"/>
              </a:xfrm>
              <a:custGeom>
                <a:avLst/>
                <a:gdLst>
                  <a:gd name="T0" fmla="*/ 0 w 1"/>
                  <a:gd name="T1" fmla="*/ 0 h 2"/>
                  <a:gd name="T2" fmla="*/ 0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2"/>
                      <a:pt x="0" y="2"/>
                    </a:cubicBezTo>
                    <a:cubicBezTo>
                      <a:pt x="0" y="2"/>
                      <a:pt x="1" y="1"/>
                      <a:pt x="1" y="0"/>
                    </a:cubicBez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24"/>
              <p:cNvSpPr>
                <a:spLocks/>
              </p:cNvSpPr>
              <p:nvPr/>
            </p:nvSpPr>
            <p:spPr bwMode="auto">
              <a:xfrm>
                <a:off x="8443913" y="5873751"/>
                <a:ext cx="17463" cy="25400"/>
              </a:xfrm>
              <a:custGeom>
                <a:avLst/>
                <a:gdLst>
                  <a:gd name="T0" fmla="*/ 6 w 8"/>
                  <a:gd name="T1" fmla="*/ 10 h 12"/>
                  <a:gd name="T2" fmla="*/ 8 w 8"/>
                  <a:gd name="T3" fmla="*/ 4 h 12"/>
                  <a:gd name="T4" fmla="*/ 0 w 8"/>
                  <a:gd name="T5" fmla="*/ 1 h 12"/>
                  <a:gd name="T6" fmla="*/ 0 w 8"/>
                  <a:gd name="T7" fmla="*/ 4 h 12"/>
                  <a:gd name="T8" fmla="*/ 5 w 8"/>
                  <a:gd name="T9" fmla="*/ 3 h 12"/>
                  <a:gd name="T10" fmla="*/ 1 w 8"/>
                  <a:gd name="T11" fmla="*/ 6 h 12"/>
                  <a:gd name="T12" fmla="*/ 5 w 8"/>
                  <a:gd name="T13" fmla="*/ 12 h 12"/>
                  <a:gd name="T14" fmla="*/ 5 w 8"/>
                  <a:gd name="T15" fmla="*/ 9 h 12"/>
                  <a:gd name="T16" fmla="*/ 6 w 8"/>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2">
                    <a:moveTo>
                      <a:pt x="6" y="10"/>
                    </a:moveTo>
                    <a:cubicBezTo>
                      <a:pt x="5" y="9"/>
                      <a:pt x="5" y="6"/>
                      <a:pt x="8" y="4"/>
                    </a:cubicBezTo>
                    <a:cubicBezTo>
                      <a:pt x="8" y="2"/>
                      <a:pt x="3" y="0"/>
                      <a:pt x="0" y="1"/>
                    </a:cubicBezTo>
                    <a:cubicBezTo>
                      <a:pt x="0" y="1"/>
                      <a:pt x="1" y="2"/>
                      <a:pt x="0" y="4"/>
                    </a:cubicBezTo>
                    <a:cubicBezTo>
                      <a:pt x="1" y="4"/>
                      <a:pt x="5" y="0"/>
                      <a:pt x="5" y="3"/>
                    </a:cubicBezTo>
                    <a:cubicBezTo>
                      <a:pt x="4" y="6"/>
                      <a:pt x="3" y="5"/>
                      <a:pt x="1" y="6"/>
                    </a:cubicBezTo>
                    <a:cubicBezTo>
                      <a:pt x="4" y="6"/>
                      <a:pt x="2" y="11"/>
                      <a:pt x="5" y="12"/>
                    </a:cubicBezTo>
                    <a:cubicBezTo>
                      <a:pt x="5" y="9"/>
                      <a:pt x="5" y="9"/>
                      <a:pt x="5" y="9"/>
                    </a:cubicBezTo>
                    <a:cubicBezTo>
                      <a:pt x="5" y="9"/>
                      <a:pt x="5" y="10"/>
                      <a:pt x="6" y="1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25"/>
              <p:cNvSpPr>
                <a:spLocks/>
              </p:cNvSpPr>
              <p:nvPr/>
            </p:nvSpPr>
            <p:spPr bwMode="auto">
              <a:xfrm>
                <a:off x="8442325" y="5862638"/>
                <a:ext cx="7938" cy="12700"/>
              </a:xfrm>
              <a:custGeom>
                <a:avLst/>
                <a:gdLst>
                  <a:gd name="T0" fmla="*/ 4 w 4"/>
                  <a:gd name="T1" fmla="*/ 2 h 6"/>
                  <a:gd name="T2" fmla="*/ 4 w 4"/>
                  <a:gd name="T3" fmla="*/ 0 h 6"/>
                  <a:gd name="T4" fmla="*/ 0 w 4"/>
                  <a:gd name="T5" fmla="*/ 3 h 6"/>
                  <a:gd name="T6" fmla="*/ 0 w 4"/>
                  <a:gd name="T7" fmla="*/ 6 h 6"/>
                  <a:gd name="T8" fmla="*/ 2 w 4"/>
                  <a:gd name="T9" fmla="*/ 3 h 6"/>
                  <a:gd name="T10" fmla="*/ 4 w 4"/>
                  <a:gd name="T11" fmla="*/ 1 h 6"/>
                  <a:gd name="T12" fmla="*/ 4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2"/>
                    </a:moveTo>
                    <a:cubicBezTo>
                      <a:pt x="4" y="0"/>
                      <a:pt x="4" y="0"/>
                      <a:pt x="4" y="0"/>
                    </a:cubicBezTo>
                    <a:cubicBezTo>
                      <a:pt x="3" y="1"/>
                      <a:pt x="2" y="2"/>
                      <a:pt x="0" y="3"/>
                    </a:cubicBezTo>
                    <a:cubicBezTo>
                      <a:pt x="0" y="5"/>
                      <a:pt x="0" y="5"/>
                      <a:pt x="0" y="6"/>
                    </a:cubicBezTo>
                    <a:cubicBezTo>
                      <a:pt x="0" y="6"/>
                      <a:pt x="1" y="4"/>
                      <a:pt x="2" y="3"/>
                    </a:cubicBezTo>
                    <a:cubicBezTo>
                      <a:pt x="3" y="2"/>
                      <a:pt x="4" y="1"/>
                      <a:pt x="4" y="1"/>
                    </a:cubicBezTo>
                    <a:lnTo>
                      <a:pt x="4"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26"/>
              <p:cNvSpPr>
                <a:spLocks/>
              </p:cNvSpPr>
              <p:nvPr/>
            </p:nvSpPr>
            <p:spPr bwMode="auto">
              <a:xfrm>
                <a:off x="8450263" y="5849938"/>
                <a:ext cx="14288" cy="15875"/>
              </a:xfrm>
              <a:custGeom>
                <a:avLst/>
                <a:gdLst>
                  <a:gd name="T0" fmla="*/ 4 w 7"/>
                  <a:gd name="T1" fmla="*/ 3 h 7"/>
                  <a:gd name="T2" fmla="*/ 5 w 7"/>
                  <a:gd name="T3" fmla="*/ 7 h 7"/>
                  <a:gd name="T4" fmla="*/ 7 w 7"/>
                  <a:gd name="T5" fmla="*/ 2 h 7"/>
                  <a:gd name="T6" fmla="*/ 4 w 7"/>
                  <a:gd name="T7" fmla="*/ 3 h 7"/>
                  <a:gd name="T8" fmla="*/ 6 w 7"/>
                  <a:gd name="T9" fmla="*/ 0 h 7"/>
                  <a:gd name="T10" fmla="*/ 3 w 7"/>
                  <a:gd name="T11" fmla="*/ 2 h 7"/>
                  <a:gd name="T12" fmla="*/ 3 w 7"/>
                  <a:gd name="T13" fmla="*/ 2 h 7"/>
                  <a:gd name="T14" fmla="*/ 3 w 7"/>
                  <a:gd name="T15" fmla="*/ 2 h 7"/>
                  <a:gd name="T16" fmla="*/ 3 w 7"/>
                  <a:gd name="T17" fmla="*/ 2 h 7"/>
                  <a:gd name="T18" fmla="*/ 3 w 7"/>
                  <a:gd name="T19" fmla="*/ 2 h 7"/>
                  <a:gd name="T20" fmla="*/ 3 w 7"/>
                  <a:gd name="T21" fmla="*/ 2 h 7"/>
                  <a:gd name="T22" fmla="*/ 4 w 7"/>
                  <a:gd name="T23" fmla="*/ 3 h 7"/>
                  <a:gd name="T24" fmla="*/ 3 w 7"/>
                  <a:gd name="T25" fmla="*/ 2 h 7"/>
                  <a:gd name="T26" fmla="*/ 3 w 7"/>
                  <a:gd name="T27" fmla="*/ 2 h 7"/>
                  <a:gd name="T28" fmla="*/ 3 w 7"/>
                  <a:gd name="T29" fmla="*/ 2 h 7"/>
                  <a:gd name="T30" fmla="*/ 2 w 7"/>
                  <a:gd name="T31" fmla="*/ 4 h 7"/>
                  <a:gd name="T32" fmla="*/ 0 w 7"/>
                  <a:gd name="T33" fmla="*/ 6 h 7"/>
                  <a:gd name="T34" fmla="*/ 4 w 7"/>
                  <a:gd name="T3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7">
                    <a:moveTo>
                      <a:pt x="4" y="3"/>
                    </a:moveTo>
                    <a:cubicBezTo>
                      <a:pt x="4" y="4"/>
                      <a:pt x="3" y="7"/>
                      <a:pt x="5" y="7"/>
                    </a:cubicBezTo>
                    <a:cubicBezTo>
                      <a:pt x="7" y="4"/>
                      <a:pt x="6" y="4"/>
                      <a:pt x="7" y="2"/>
                    </a:cubicBezTo>
                    <a:cubicBezTo>
                      <a:pt x="3" y="6"/>
                      <a:pt x="7" y="0"/>
                      <a:pt x="4" y="3"/>
                    </a:cubicBezTo>
                    <a:cubicBezTo>
                      <a:pt x="4" y="2"/>
                      <a:pt x="5" y="1"/>
                      <a:pt x="6" y="0"/>
                    </a:cubicBezTo>
                    <a:cubicBezTo>
                      <a:pt x="5" y="1"/>
                      <a:pt x="4" y="1"/>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3"/>
                      <a:pt x="4" y="3"/>
                      <a:pt x="4" y="3"/>
                    </a:cubicBezTo>
                    <a:cubicBezTo>
                      <a:pt x="2" y="3"/>
                      <a:pt x="3" y="2"/>
                      <a:pt x="3" y="2"/>
                    </a:cubicBezTo>
                    <a:cubicBezTo>
                      <a:pt x="3" y="2"/>
                      <a:pt x="3" y="2"/>
                      <a:pt x="3" y="2"/>
                    </a:cubicBezTo>
                    <a:cubicBezTo>
                      <a:pt x="3" y="2"/>
                      <a:pt x="3" y="2"/>
                      <a:pt x="3" y="2"/>
                    </a:cubicBezTo>
                    <a:cubicBezTo>
                      <a:pt x="3" y="2"/>
                      <a:pt x="2" y="3"/>
                      <a:pt x="2" y="4"/>
                    </a:cubicBezTo>
                    <a:cubicBezTo>
                      <a:pt x="1" y="5"/>
                      <a:pt x="0" y="6"/>
                      <a:pt x="0" y="6"/>
                    </a:cubicBezTo>
                    <a:cubicBezTo>
                      <a:pt x="1" y="6"/>
                      <a:pt x="2" y="5"/>
                      <a:pt x="4"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27"/>
              <p:cNvSpPr>
                <a:spLocks/>
              </p:cNvSpPr>
              <p:nvPr/>
            </p:nvSpPr>
            <p:spPr bwMode="auto">
              <a:xfrm>
                <a:off x="8512175" y="5837238"/>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8"/>
              <p:cNvSpPr>
                <a:spLocks/>
              </p:cNvSpPr>
              <p:nvPr/>
            </p:nvSpPr>
            <p:spPr bwMode="auto">
              <a:xfrm>
                <a:off x="8499475" y="5834063"/>
                <a:ext cx="15875" cy="3175"/>
              </a:xfrm>
              <a:custGeom>
                <a:avLst/>
                <a:gdLst>
                  <a:gd name="T0" fmla="*/ 4 w 8"/>
                  <a:gd name="T1" fmla="*/ 2 h 2"/>
                  <a:gd name="T2" fmla="*/ 5 w 8"/>
                  <a:gd name="T3" fmla="*/ 1 h 2"/>
                  <a:gd name="T4" fmla="*/ 6 w 8"/>
                  <a:gd name="T5" fmla="*/ 2 h 2"/>
                  <a:gd name="T6" fmla="*/ 5 w 8"/>
                  <a:gd name="T7" fmla="*/ 0 h 2"/>
                  <a:gd name="T8" fmla="*/ 5 w 8"/>
                  <a:gd name="T9" fmla="*/ 0 h 2"/>
                  <a:gd name="T10" fmla="*/ 0 w 8"/>
                  <a:gd name="T11" fmla="*/ 0 h 2"/>
                  <a:gd name="T12" fmla="*/ 4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4" y="2"/>
                    </a:moveTo>
                    <a:cubicBezTo>
                      <a:pt x="4" y="2"/>
                      <a:pt x="4" y="1"/>
                      <a:pt x="5" y="1"/>
                    </a:cubicBezTo>
                    <a:cubicBezTo>
                      <a:pt x="6" y="1"/>
                      <a:pt x="5" y="2"/>
                      <a:pt x="6" y="2"/>
                    </a:cubicBezTo>
                    <a:cubicBezTo>
                      <a:pt x="6" y="1"/>
                      <a:pt x="8" y="0"/>
                      <a:pt x="5" y="0"/>
                    </a:cubicBezTo>
                    <a:cubicBezTo>
                      <a:pt x="5" y="0"/>
                      <a:pt x="5" y="0"/>
                      <a:pt x="5" y="0"/>
                    </a:cubicBezTo>
                    <a:cubicBezTo>
                      <a:pt x="3" y="1"/>
                      <a:pt x="0" y="0"/>
                      <a:pt x="0" y="0"/>
                    </a:cubicBezTo>
                    <a:cubicBezTo>
                      <a:pt x="1" y="1"/>
                      <a:pt x="2" y="2"/>
                      <a:pt x="4"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29"/>
              <p:cNvSpPr>
                <a:spLocks/>
              </p:cNvSpPr>
              <p:nvPr/>
            </p:nvSpPr>
            <p:spPr bwMode="auto">
              <a:xfrm>
                <a:off x="8475663" y="5843588"/>
                <a:ext cx="7938" cy="9525"/>
              </a:xfrm>
              <a:custGeom>
                <a:avLst/>
                <a:gdLst>
                  <a:gd name="T0" fmla="*/ 3 w 4"/>
                  <a:gd name="T1" fmla="*/ 0 h 4"/>
                  <a:gd name="T2" fmla="*/ 0 w 4"/>
                  <a:gd name="T3" fmla="*/ 4 h 4"/>
                  <a:gd name="T4" fmla="*/ 3 w 4"/>
                  <a:gd name="T5" fmla="*/ 3 h 4"/>
                  <a:gd name="T6" fmla="*/ 2 w 4"/>
                  <a:gd name="T7" fmla="*/ 3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0" y="4"/>
                      <a:pt x="0" y="4"/>
                      <a:pt x="0" y="4"/>
                    </a:cubicBezTo>
                    <a:cubicBezTo>
                      <a:pt x="3" y="3"/>
                      <a:pt x="3" y="3"/>
                      <a:pt x="3" y="3"/>
                    </a:cubicBezTo>
                    <a:cubicBezTo>
                      <a:pt x="2" y="3"/>
                      <a:pt x="2" y="3"/>
                      <a:pt x="2" y="3"/>
                    </a:cubicBezTo>
                    <a:cubicBezTo>
                      <a:pt x="4" y="2"/>
                      <a:pt x="3" y="1"/>
                      <a:pt x="3"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30"/>
              <p:cNvSpPr>
                <a:spLocks/>
              </p:cNvSpPr>
              <p:nvPr/>
            </p:nvSpPr>
            <p:spPr bwMode="auto">
              <a:xfrm>
                <a:off x="8437563" y="5872163"/>
                <a:ext cx="1588" cy="7938"/>
              </a:xfrm>
              <a:custGeom>
                <a:avLst/>
                <a:gdLst>
                  <a:gd name="T0" fmla="*/ 1 w 1"/>
                  <a:gd name="T1" fmla="*/ 2 h 5"/>
                  <a:gd name="T2" fmla="*/ 0 w 1"/>
                  <a:gd name="T3" fmla="*/ 0 h 5"/>
                  <a:gd name="T4" fmla="*/ 1 w 1"/>
                  <a:gd name="T5" fmla="*/ 5 h 5"/>
                  <a:gd name="T6" fmla="*/ 1 w 1"/>
                  <a:gd name="T7" fmla="*/ 2 h 5"/>
                </a:gdLst>
                <a:ahLst/>
                <a:cxnLst>
                  <a:cxn ang="0">
                    <a:pos x="T0" y="T1"/>
                  </a:cxn>
                  <a:cxn ang="0">
                    <a:pos x="T2" y="T3"/>
                  </a:cxn>
                  <a:cxn ang="0">
                    <a:pos x="T4" y="T5"/>
                  </a:cxn>
                  <a:cxn ang="0">
                    <a:pos x="T6" y="T7"/>
                  </a:cxn>
                </a:cxnLst>
                <a:rect l="0" t="0" r="r" b="b"/>
                <a:pathLst>
                  <a:path w="1" h="5">
                    <a:moveTo>
                      <a:pt x="1" y="2"/>
                    </a:moveTo>
                    <a:lnTo>
                      <a:pt x="0" y="0"/>
                    </a:lnTo>
                    <a:lnTo>
                      <a:pt x="1" y="5"/>
                    </a:lnTo>
                    <a:lnTo>
                      <a:pt x="1"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31"/>
              <p:cNvSpPr>
                <a:spLocks/>
              </p:cNvSpPr>
              <p:nvPr/>
            </p:nvSpPr>
            <p:spPr bwMode="auto">
              <a:xfrm>
                <a:off x="8431213" y="5883276"/>
                <a:ext cx="4763" cy="4763"/>
              </a:xfrm>
              <a:custGeom>
                <a:avLst/>
                <a:gdLst>
                  <a:gd name="T0" fmla="*/ 3 w 3"/>
                  <a:gd name="T1" fmla="*/ 2 h 3"/>
                  <a:gd name="T2" fmla="*/ 0 w 3"/>
                  <a:gd name="T3" fmla="*/ 0 h 3"/>
                  <a:gd name="T4" fmla="*/ 1 w 3"/>
                  <a:gd name="T5" fmla="*/ 3 h 3"/>
                  <a:gd name="T6" fmla="*/ 3 w 3"/>
                  <a:gd name="T7" fmla="*/ 2 h 3"/>
                </a:gdLst>
                <a:ahLst/>
                <a:cxnLst>
                  <a:cxn ang="0">
                    <a:pos x="T0" y="T1"/>
                  </a:cxn>
                  <a:cxn ang="0">
                    <a:pos x="T2" y="T3"/>
                  </a:cxn>
                  <a:cxn ang="0">
                    <a:pos x="T4" y="T5"/>
                  </a:cxn>
                  <a:cxn ang="0">
                    <a:pos x="T6" y="T7"/>
                  </a:cxn>
                </a:cxnLst>
                <a:rect l="0" t="0" r="r" b="b"/>
                <a:pathLst>
                  <a:path w="3" h="3">
                    <a:moveTo>
                      <a:pt x="3" y="2"/>
                    </a:moveTo>
                    <a:lnTo>
                      <a:pt x="0" y="0"/>
                    </a:lnTo>
                    <a:lnTo>
                      <a:pt x="1" y="3"/>
                    </a:lnTo>
                    <a:lnTo>
                      <a:pt x="3"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32"/>
              <p:cNvSpPr>
                <a:spLocks/>
              </p:cNvSpPr>
              <p:nvPr/>
            </p:nvSpPr>
            <p:spPr bwMode="auto">
              <a:xfrm>
                <a:off x="8618538" y="6210301"/>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33"/>
              <p:cNvSpPr>
                <a:spLocks/>
              </p:cNvSpPr>
              <p:nvPr/>
            </p:nvSpPr>
            <p:spPr bwMode="auto">
              <a:xfrm>
                <a:off x="8621713" y="62277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34"/>
              <p:cNvSpPr>
                <a:spLocks/>
              </p:cNvSpPr>
              <p:nvPr/>
            </p:nvSpPr>
            <p:spPr bwMode="auto">
              <a:xfrm>
                <a:off x="8443913" y="6159501"/>
                <a:ext cx="6350" cy="11113"/>
              </a:xfrm>
              <a:custGeom>
                <a:avLst/>
                <a:gdLst>
                  <a:gd name="T0" fmla="*/ 2 w 3"/>
                  <a:gd name="T1" fmla="*/ 0 h 5"/>
                  <a:gd name="T2" fmla="*/ 1 w 3"/>
                  <a:gd name="T3" fmla="*/ 4 h 5"/>
                  <a:gd name="T4" fmla="*/ 3 w 3"/>
                  <a:gd name="T5" fmla="*/ 3 h 5"/>
                  <a:gd name="T6" fmla="*/ 2 w 3"/>
                  <a:gd name="T7" fmla="*/ 0 h 5"/>
                </a:gdLst>
                <a:ahLst/>
                <a:cxnLst>
                  <a:cxn ang="0">
                    <a:pos x="T0" y="T1"/>
                  </a:cxn>
                  <a:cxn ang="0">
                    <a:pos x="T2" y="T3"/>
                  </a:cxn>
                  <a:cxn ang="0">
                    <a:pos x="T4" y="T5"/>
                  </a:cxn>
                  <a:cxn ang="0">
                    <a:pos x="T6" y="T7"/>
                  </a:cxn>
                </a:cxnLst>
                <a:rect l="0" t="0" r="r" b="b"/>
                <a:pathLst>
                  <a:path w="3" h="5">
                    <a:moveTo>
                      <a:pt x="2" y="0"/>
                    </a:moveTo>
                    <a:cubicBezTo>
                      <a:pt x="1" y="2"/>
                      <a:pt x="0" y="5"/>
                      <a:pt x="1" y="4"/>
                    </a:cubicBezTo>
                    <a:cubicBezTo>
                      <a:pt x="3" y="3"/>
                      <a:pt x="3" y="3"/>
                      <a:pt x="3" y="3"/>
                    </a:cubicBezTo>
                    <a:cubicBezTo>
                      <a:pt x="2" y="2"/>
                      <a:pt x="2"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535"/>
              <p:cNvSpPr>
                <a:spLocks/>
              </p:cNvSpPr>
              <p:nvPr/>
            </p:nvSpPr>
            <p:spPr bwMode="auto">
              <a:xfrm>
                <a:off x="8558213" y="6300788"/>
                <a:ext cx="3175" cy="3175"/>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2" y="0"/>
                      <a:pt x="1" y="1"/>
                      <a:pt x="0" y="1"/>
                    </a:cubicBezTo>
                    <a:cubicBezTo>
                      <a:pt x="1" y="1"/>
                      <a:pt x="2"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536"/>
              <p:cNvSpPr>
                <a:spLocks/>
              </p:cNvSpPr>
              <p:nvPr/>
            </p:nvSpPr>
            <p:spPr bwMode="auto">
              <a:xfrm>
                <a:off x="8572500" y="6292851"/>
                <a:ext cx="1588"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1"/>
                      <a:pt x="1"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37"/>
              <p:cNvSpPr>
                <a:spLocks/>
              </p:cNvSpPr>
              <p:nvPr/>
            </p:nvSpPr>
            <p:spPr bwMode="auto">
              <a:xfrm>
                <a:off x="8572500" y="6146801"/>
                <a:ext cx="4763" cy="4763"/>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0" y="1"/>
                      <a:pt x="0" y="1"/>
                      <a:pt x="0" y="1"/>
                    </a:cubicBezTo>
                    <a:cubicBezTo>
                      <a:pt x="1" y="2"/>
                      <a:pt x="1"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38"/>
              <p:cNvSpPr>
                <a:spLocks/>
              </p:cNvSpPr>
              <p:nvPr/>
            </p:nvSpPr>
            <p:spPr bwMode="auto">
              <a:xfrm>
                <a:off x="8412163" y="6003926"/>
                <a:ext cx="6350" cy="7938"/>
              </a:xfrm>
              <a:custGeom>
                <a:avLst/>
                <a:gdLst>
                  <a:gd name="T0" fmla="*/ 1 w 3"/>
                  <a:gd name="T1" fmla="*/ 0 h 4"/>
                  <a:gd name="T2" fmla="*/ 0 w 3"/>
                  <a:gd name="T3" fmla="*/ 4 h 4"/>
                  <a:gd name="T4" fmla="*/ 1 w 3"/>
                  <a:gd name="T5" fmla="*/ 0 h 4"/>
                </a:gdLst>
                <a:ahLst/>
                <a:cxnLst>
                  <a:cxn ang="0">
                    <a:pos x="T0" y="T1"/>
                  </a:cxn>
                  <a:cxn ang="0">
                    <a:pos x="T2" y="T3"/>
                  </a:cxn>
                  <a:cxn ang="0">
                    <a:pos x="T4" y="T5"/>
                  </a:cxn>
                </a:cxnLst>
                <a:rect l="0" t="0" r="r" b="b"/>
                <a:pathLst>
                  <a:path w="3" h="4">
                    <a:moveTo>
                      <a:pt x="1" y="0"/>
                    </a:moveTo>
                    <a:cubicBezTo>
                      <a:pt x="1" y="1"/>
                      <a:pt x="0" y="3"/>
                      <a:pt x="0" y="4"/>
                    </a:cubicBezTo>
                    <a:cubicBezTo>
                      <a:pt x="1" y="2"/>
                      <a:pt x="3"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39"/>
              <p:cNvSpPr>
                <a:spLocks/>
              </p:cNvSpPr>
              <p:nvPr/>
            </p:nvSpPr>
            <p:spPr bwMode="auto">
              <a:xfrm>
                <a:off x="8655050" y="6213476"/>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1" y="1"/>
                      <a:pt x="1" y="1"/>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40"/>
              <p:cNvSpPr>
                <a:spLocks/>
              </p:cNvSpPr>
              <p:nvPr/>
            </p:nvSpPr>
            <p:spPr bwMode="auto">
              <a:xfrm>
                <a:off x="8412163" y="6011863"/>
                <a:ext cx="3175" cy="9525"/>
              </a:xfrm>
              <a:custGeom>
                <a:avLst/>
                <a:gdLst>
                  <a:gd name="T0" fmla="*/ 1 w 1"/>
                  <a:gd name="T1" fmla="*/ 4 h 4"/>
                  <a:gd name="T2" fmla="*/ 1 w 1"/>
                  <a:gd name="T3" fmla="*/ 3 h 4"/>
                  <a:gd name="T4" fmla="*/ 0 w 1"/>
                  <a:gd name="T5" fmla="*/ 0 h 4"/>
                  <a:gd name="T6" fmla="*/ 1 w 1"/>
                  <a:gd name="T7" fmla="*/ 4 h 4"/>
                </a:gdLst>
                <a:ahLst/>
                <a:cxnLst>
                  <a:cxn ang="0">
                    <a:pos x="T0" y="T1"/>
                  </a:cxn>
                  <a:cxn ang="0">
                    <a:pos x="T2" y="T3"/>
                  </a:cxn>
                  <a:cxn ang="0">
                    <a:pos x="T4" y="T5"/>
                  </a:cxn>
                  <a:cxn ang="0">
                    <a:pos x="T6" y="T7"/>
                  </a:cxn>
                </a:cxnLst>
                <a:rect l="0" t="0" r="r" b="b"/>
                <a:pathLst>
                  <a:path w="1" h="4">
                    <a:moveTo>
                      <a:pt x="1" y="4"/>
                    </a:moveTo>
                    <a:cubicBezTo>
                      <a:pt x="1" y="3"/>
                      <a:pt x="1" y="3"/>
                      <a:pt x="1" y="3"/>
                    </a:cubicBezTo>
                    <a:cubicBezTo>
                      <a:pt x="1" y="2"/>
                      <a:pt x="0" y="1"/>
                      <a:pt x="0" y="0"/>
                    </a:cubicBezTo>
                    <a:cubicBezTo>
                      <a:pt x="0" y="1"/>
                      <a:pt x="0" y="3"/>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41"/>
              <p:cNvSpPr>
                <a:spLocks/>
              </p:cNvSpPr>
              <p:nvPr/>
            </p:nvSpPr>
            <p:spPr bwMode="auto">
              <a:xfrm>
                <a:off x="8293100" y="62023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42"/>
              <p:cNvSpPr>
                <a:spLocks/>
              </p:cNvSpPr>
              <p:nvPr/>
            </p:nvSpPr>
            <p:spPr bwMode="auto">
              <a:xfrm>
                <a:off x="8224838" y="6275388"/>
                <a:ext cx="0" cy="47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543"/>
              <p:cNvSpPr>
                <a:spLocks noChangeShapeType="1"/>
              </p:cNvSpPr>
              <p:nvPr/>
            </p:nvSpPr>
            <p:spPr bwMode="auto">
              <a:xfrm>
                <a:off x="8416925" y="59324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544"/>
              <p:cNvSpPr>
                <a:spLocks noChangeShapeType="1"/>
              </p:cNvSpPr>
              <p:nvPr/>
            </p:nvSpPr>
            <p:spPr bwMode="auto">
              <a:xfrm>
                <a:off x="8416925" y="59324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545"/>
              <p:cNvSpPr>
                <a:spLocks/>
              </p:cNvSpPr>
              <p:nvPr/>
            </p:nvSpPr>
            <p:spPr bwMode="auto">
              <a:xfrm>
                <a:off x="8432800" y="59245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546"/>
              <p:cNvSpPr>
                <a:spLocks/>
              </p:cNvSpPr>
              <p:nvPr/>
            </p:nvSpPr>
            <p:spPr bwMode="auto">
              <a:xfrm>
                <a:off x="8437563" y="6042026"/>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47"/>
              <p:cNvSpPr>
                <a:spLocks/>
              </p:cNvSpPr>
              <p:nvPr/>
            </p:nvSpPr>
            <p:spPr bwMode="auto">
              <a:xfrm>
                <a:off x="8418513" y="5927726"/>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48"/>
              <p:cNvSpPr>
                <a:spLocks/>
              </p:cNvSpPr>
              <p:nvPr/>
            </p:nvSpPr>
            <p:spPr bwMode="auto">
              <a:xfrm>
                <a:off x="8418513" y="5926138"/>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49"/>
              <p:cNvSpPr>
                <a:spLocks/>
              </p:cNvSpPr>
              <p:nvPr/>
            </p:nvSpPr>
            <p:spPr bwMode="auto">
              <a:xfrm>
                <a:off x="8416925" y="5930901"/>
                <a:ext cx="1588" cy="3175"/>
              </a:xfrm>
              <a:custGeom>
                <a:avLst/>
                <a:gdLst>
                  <a:gd name="T0" fmla="*/ 0 w 1"/>
                  <a:gd name="T1" fmla="*/ 2 h 2"/>
                  <a:gd name="T2" fmla="*/ 1 w 1"/>
                  <a:gd name="T3" fmla="*/ 0 h 2"/>
                  <a:gd name="T4" fmla="*/ 0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1" y="0"/>
                    </a:cubicBezTo>
                    <a:cubicBezTo>
                      <a:pt x="0" y="1"/>
                      <a:pt x="0" y="1"/>
                      <a:pt x="0" y="1"/>
                    </a:cubicBezTo>
                    <a:cubicBezTo>
                      <a:pt x="0" y="1"/>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50"/>
              <p:cNvSpPr>
                <a:spLocks/>
              </p:cNvSpPr>
              <p:nvPr/>
            </p:nvSpPr>
            <p:spPr bwMode="auto">
              <a:xfrm>
                <a:off x="8432800" y="6110288"/>
                <a:ext cx="3175" cy="1588"/>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Rectangle 551"/>
              <p:cNvSpPr>
                <a:spLocks noChangeArrowheads="1"/>
              </p:cNvSpPr>
              <p:nvPr/>
            </p:nvSpPr>
            <p:spPr bwMode="auto">
              <a:xfrm>
                <a:off x="8505825" y="6200776"/>
                <a:ext cx="1588"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52"/>
              <p:cNvSpPr>
                <a:spLocks/>
              </p:cNvSpPr>
              <p:nvPr/>
            </p:nvSpPr>
            <p:spPr bwMode="auto">
              <a:xfrm>
                <a:off x="8496300" y="6200776"/>
                <a:ext cx="15875" cy="6350"/>
              </a:xfrm>
              <a:custGeom>
                <a:avLst/>
                <a:gdLst>
                  <a:gd name="T0" fmla="*/ 7 w 7"/>
                  <a:gd name="T1" fmla="*/ 3 h 3"/>
                  <a:gd name="T2" fmla="*/ 4 w 7"/>
                  <a:gd name="T3" fmla="*/ 0 h 3"/>
                  <a:gd name="T4" fmla="*/ 0 w 7"/>
                  <a:gd name="T5" fmla="*/ 3 h 3"/>
                  <a:gd name="T6" fmla="*/ 7 w 7"/>
                  <a:gd name="T7" fmla="*/ 3 h 3"/>
                </a:gdLst>
                <a:ahLst/>
                <a:cxnLst>
                  <a:cxn ang="0">
                    <a:pos x="T0" y="T1"/>
                  </a:cxn>
                  <a:cxn ang="0">
                    <a:pos x="T2" y="T3"/>
                  </a:cxn>
                  <a:cxn ang="0">
                    <a:pos x="T4" y="T5"/>
                  </a:cxn>
                  <a:cxn ang="0">
                    <a:pos x="T6" y="T7"/>
                  </a:cxn>
                </a:cxnLst>
                <a:rect l="0" t="0" r="r" b="b"/>
                <a:pathLst>
                  <a:path w="7" h="3">
                    <a:moveTo>
                      <a:pt x="7" y="3"/>
                    </a:moveTo>
                    <a:cubicBezTo>
                      <a:pt x="4" y="2"/>
                      <a:pt x="4" y="1"/>
                      <a:pt x="4" y="0"/>
                    </a:cubicBezTo>
                    <a:cubicBezTo>
                      <a:pt x="0" y="3"/>
                      <a:pt x="0" y="3"/>
                      <a:pt x="0" y="3"/>
                    </a:cubicBezTo>
                    <a:lnTo>
                      <a:pt x="7"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53"/>
              <p:cNvSpPr>
                <a:spLocks noEditPoints="1"/>
              </p:cNvSpPr>
              <p:nvPr/>
            </p:nvSpPr>
            <p:spPr bwMode="auto">
              <a:xfrm>
                <a:off x="8220075" y="5892801"/>
                <a:ext cx="441325" cy="436563"/>
              </a:xfrm>
              <a:custGeom>
                <a:avLst/>
                <a:gdLst>
                  <a:gd name="T0" fmla="*/ 187 w 209"/>
                  <a:gd name="T1" fmla="*/ 145 h 207"/>
                  <a:gd name="T2" fmla="*/ 193 w 209"/>
                  <a:gd name="T3" fmla="*/ 162 h 207"/>
                  <a:gd name="T4" fmla="*/ 183 w 209"/>
                  <a:gd name="T5" fmla="*/ 171 h 207"/>
                  <a:gd name="T6" fmla="*/ 183 w 209"/>
                  <a:gd name="T7" fmla="*/ 181 h 207"/>
                  <a:gd name="T8" fmla="*/ 181 w 209"/>
                  <a:gd name="T9" fmla="*/ 196 h 207"/>
                  <a:gd name="T10" fmla="*/ 169 w 209"/>
                  <a:gd name="T11" fmla="*/ 193 h 207"/>
                  <a:gd name="T12" fmla="*/ 162 w 209"/>
                  <a:gd name="T13" fmla="*/ 192 h 207"/>
                  <a:gd name="T14" fmla="*/ 164 w 209"/>
                  <a:gd name="T15" fmla="*/ 189 h 207"/>
                  <a:gd name="T16" fmla="*/ 155 w 209"/>
                  <a:gd name="T17" fmla="*/ 179 h 207"/>
                  <a:gd name="T18" fmla="*/ 143 w 209"/>
                  <a:gd name="T19" fmla="*/ 164 h 207"/>
                  <a:gd name="T20" fmla="*/ 133 w 209"/>
                  <a:gd name="T21" fmla="*/ 141 h 207"/>
                  <a:gd name="T22" fmla="*/ 126 w 209"/>
                  <a:gd name="T23" fmla="*/ 126 h 207"/>
                  <a:gd name="T24" fmla="*/ 122 w 209"/>
                  <a:gd name="T25" fmla="*/ 116 h 207"/>
                  <a:gd name="T26" fmla="*/ 122 w 209"/>
                  <a:gd name="T27" fmla="*/ 110 h 207"/>
                  <a:gd name="T28" fmla="*/ 102 w 209"/>
                  <a:gd name="T29" fmla="*/ 94 h 207"/>
                  <a:gd name="T30" fmla="*/ 101 w 209"/>
                  <a:gd name="T31" fmla="*/ 72 h 207"/>
                  <a:gd name="T32" fmla="*/ 105 w 209"/>
                  <a:gd name="T33" fmla="*/ 56 h 207"/>
                  <a:gd name="T34" fmla="*/ 100 w 209"/>
                  <a:gd name="T35" fmla="*/ 36 h 207"/>
                  <a:gd name="T36" fmla="*/ 103 w 209"/>
                  <a:gd name="T37" fmla="*/ 12 h 207"/>
                  <a:gd name="T38" fmla="*/ 99 w 209"/>
                  <a:gd name="T39" fmla="*/ 8 h 207"/>
                  <a:gd name="T40" fmla="*/ 96 w 209"/>
                  <a:gd name="T41" fmla="*/ 16 h 207"/>
                  <a:gd name="T42" fmla="*/ 91 w 209"/>
                  <a:gd name="T43" fmla="*/ 35 h 207"/>
                  <a:gd name="T44" fmla="*/ 93 w 209"/>
                  <a:gd name="T45" fmla="*/ 75 h 207"/>
                  <a:gd name="T46" fmla="*/ 107 w 209"/>
                  <a:gd name="T47" fmla="*/ 122 h 207"/>
                  <a:gd name="T48" fmla="*/ 109 w 209"/>
                  <a:gd name="T49" fmla="*/ 130 h 207"/>
                  <a:gd name="T50" fmla="*/ 121 w 209"/>
                  <a:gd name="T51" fmla="*/ 146 h 207"/>
                  <a:gd name="T52" fmla="*/ 140 w 209"/>
                  <a:gd name="T53" fmla="*/ 184 h 207"/>
                  <a:gd name="T54" fmla="*/ 157 w 209"/>
                  <a:gd name="T55" fmla="*/ 197 h 207"/>
                  <a:gd name="T56" fmla="*/ 181 w 209"/>
                  <a:gd name="T57" fmla="*/ 205 h 207"/>
                  <a:gd name="T58" fmla="*/ 195 w 209"/>
                  <a:gd name="T59" fmla="*/ 191 h 207"/>
                  <a:gd name="T60" fmla="*/ 208 w 209"/>
                  <a:gd name="T61" fmla="*/ 176 h 207"/>
                  <a:gd name="T62" fmla="*/ 201 w 209"/>
                  <a:gd name="T63" fmla="*/ 136 h 207"/>
                  <a:gd name="T64" fmla="*/ 186 w 209"/>
                  <a:gd name="T65" fmla="*/ 112 h 207"/>
                  <a:gd name="T66" fmla="*/ 168 w 209"/>
                  <a:gd name="T67" fmla="*/ 100 h 207"/>
                  <a:gd name="T68" fmla="*/ 143 w 209"/>
                  <a:gd name="T69" fmla="*/ 96 h 207"/>
                  <a:gd name="T70" fmla="*/ 97 w 209"/>
                  <a:gd name="T71" fmla="*/ 93 h 207"/>
                  <a:gd name="T72" fmla="*/ 85 w 209"/>
                  <a:gd name="T73" fmla="*/ 93 h 207"/>
                  <a:gd name="T74" fmla="*/ 46 w 209"/>
                  <a:gd name="T75" fmla="*/ 111 h 207"/>
                  <a:gd name="T76" fmla="*/ 20 w 209"/>
                  <a:gd name="T77" fmla="*/ 139 h 207"/>
                  <a:gd name="T78" fmla="*/ 4 w 209"/>
                  <a:gd name="T79" fmla="*/ 182 h 207"/>
                  <a:gd name="T80" fmla="*/ 15 w 209"/>
                  <a:gd name="T81" fmla="*/ 180 h 207"/>
                  <a:gd name="T82" fmla="*/ 25 w 209"/>
                  <a:gd name="T83" fmla="*/ 158 h 207"/>
                  <a:gd name="T84" fmla="*/ 31 w 209"/>
                  <a:gd name="T85" fmla="*/ 146 h 207"/>
                  <a:gd name="T86" fmla="*/ 51 w 209"/>
                  <a:gd name="T87" fmla="*/ 126 h 207"/>
                  <a:gd name="T88" fmla="*/ 69 w 209"/>
                  <a:gd name="T89" fmla="*/ 113 h 207"/>
                  <a:gd name="T90" fmla="*/ 87 w 209"/>
                  <a:gd name="T91" fmla="*/ 106 h 207"/>
                  <a:gd name="T92" fmla="*/ 104 w 209"/>
                  <a:gd name="T93" fmla="*/ 101 h 207"/>
                  <a:gd name="T94" fmla="*/ 112 w 209"/>
                  <a:gd name="T95" fmla="*/ 104 h 207"/>
                  <a:gd name="T96" fmla="*/ 129 w 209"/>
                  <a:gd name="T97" fmla="*/ 105 h 207"/>
                  <a:gd name="T98" fmla="*/ 146 w 209"/>
                  <a:gd name="T99" fmla="*/ 109 h 207"/>
                  <a:gd name="T100" fmla="*/ 156 w 209"/>
                  <a:gd name="T101" fmla="*/ 111 h 207"/>
                  <a:gd name="T102" fmla="*/ 162 w 209"/>
                  <a:gd name="T103" fmla="*/ 119 h 207"/>
                  <a:gd name="T104" fmla="*/ 177 w 209"/>
                  <a:gd name="T105" fmla="*/ 131 h 207"/>
                  <a:gd name="T106" fmla="*/ 190 w 209"/>
                  <a:gd name="T107" fmla="*/ 167 h 207"/>
                  <a:gd name="T108" fmla="*/ 93 w 209"/>
                  <a:gd name="T109" fmla="*/ 32 h 207"/>
                  <a:gd name="T110" fmla="*/ 88 w 209"/>
                  <a:gd name="T111" fmla="*/ 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07">
                    <a:moveTo>
                      <a:pt x="184" y="136"/>
                    </a:moveTo>
                    <a:cubicBezTo>
                      <a:pt x="183" y="139"/>
                      <a:pt x="183" y="139"/>
                      <a:pt x="183" y="139"/>
                    </a:cubicBezTo>
                    <a:cubicBezTo>
                      <a:pt x="180" y="138"/>
                      <a:pt x="180" y="136"/>
                      <a:pt x="179" y="138"/>
                    </a:cubicBezTo>
                    <a:cubicBezTo>
                      <a:pt x="181" y="137"/>
                      <a:pt x="182" y="139"/>
                      <a:pt x="184" y="141"/>
                    </a:cubicBezTo>
                    <a:cubicBezTo>
                      <a:pt x="184" y="143"/>
                      <a:pt x="185" y="145"/>
                      <a:pt x="188" y="144"/>
                    </a:cubicBezTo>
                    <a:cubicBezTo>
                      <a:pt x="187" y="146"/>
                      <a:pt x="187" y="146"/>
                      <a:pt x="187" y="146"/>
                    </a:cubicBezTo>
                    <a:cubicBezTo>
                      <a:pt x="187" y="145"/>
                      <a:pt x="187" y="145"/>
                      <a:pt x="187" y="145"/>
                    </a:cubicBezTo>
                    <a:cubicBezTo>
                      <a:pt x="185" y="148"/>
                      <a:pt x="191" y="146"/>
                      <a:pt x="191" y="150"/>
                    </a:cubicBezTo>
                    <a:cubicBezTo>
                      <a:pt x="191" y="152"/>
                      <a:pt x="190" y="153"/>
                      <a:pt x="189" y="152"/>
                    </a:cubicBezTo>
                    <a:cubicBezTo>
                      <a:pt x="191" y="155"/>
                      <a:pt x="191" y="155"/>
                      <a:pt x="191" y="155"/>
                    </a:cubicBezTo>
                    <a:cubicBezTo>
                      <a:pt x="191" y="155"/>
                      <a:pt x="190" y="155"/>
                      <a:pt x="190" y="154"/>
                    </a:cubicBezTo>
                    <a:cubicBezTo>
                      <a:pt x="191" y="159"/>
                      <a:pt x="191" y="159"/>
                      <a:pt x="191" y="159"/>
                    </a:cubicBezTo>
                    <a:cubicBezTo>
                      <a:pt x="190" y="159"/>
                      <a:pt x="190" y="159"/>
                      <a:pt x="190" y="159"/>
                    </a:cubicBezTo>
                    <a:cubicBezTo>
                      <a:pt x="191" y="160"/>
                      <a:pt x="193" y="161"/>
                      <a:pt x="193" y="162"/>
                    </a:cubicBezTo>
                    <a:cubicBezTo>
                      <a:pt x="192" y="163"/>
                      <a:pt x="193" y="161"/>
                      <a:pt x="192" y="162"/>
                    </a:cubicBezTo>
                    <a:cubicBezTo>
                      <a:pt x="192" y="162"/>
                      <a:pt x="192" y="162"/>
                      <a:pt x="192" y="163"/>
                    </a:cubicBezTo>
                    <a:cubicBezTo>
                      <a:pt x="193" y="164"/>
                      <a:pt x="193" y="164"/>
                      <a:pt x="193" y="164"/>
                    </a:cubicBezTo>
                    <a:cubicBezTo>
                      <a:pt x="191" y="165"/>
                      <a:pt x="190" y="163"/>
                      <a:pt x="191" y="161"/>
                    </a:cubicBezTo>
                    <a:cubicBezTo>
                      <a:pt x="185" y="163"/>
                      <a:pt x="192" y="164"/>
                      <a:pt x="188" y="169"/>
                    </a:cubicBezTo>
                    <a:cubicBezTo>
                      <a:pt x="188" y="166"/>
                      <a:pt x="188" y="166"/>
                      <a:pt x="188" y="166"/>
                    </a:cubicBezTo>
                    <a:cubicBezTo>
                      <a:pt x="185" y="167"/>
                      <a:pt x="186" y="169"/>
                      <a:pt x="183" y="171"/>
                    </a:cubicBezTo>
                    <a:cubicBezTo>
                      <a:pt x="184" y="171"/>
                      <a:pt x="185" y="170"/>
                      <a:pt x="187" y="169"/>
                    </a:cubicBezTo>
                    <a:cubicBezTo>
                      <a:pt x="188" y="169"/>
                      <a:pt x="189" y="168"/>
                      <a:pt x="190" y="170"/>
                    </a:cubicBezTo>
                    <a:cubicBezTo>
                      <a:pt x="189" y="171"/>
                      <a:pt x="189" y="172"/>
                      <a:pt x="189" y="173"/>
                    </a:cubicBezTo>
                    <a:cubicBezTo>
                      <a:pt x="188" y="173"/>
                      <a:pt x="188" y="174"/>
                      <a:pt x="187" y="176"/>
                    </a:cubicBezTo>
                    <a:cubicBezTo>
                      <a:pt x="185" y="176"/>
                      <a:pt x="185" y="176"/>
                      <a:pt x="185" y="176"/>
                    </a:cubicBezTo>
                    <a:cubicBezTo>
                      <a:pt x="185" y="178"/>
                      <a:pt x="186" y="178"/>
                      <a:pt x="187" y="179"/>
                    </a:cubicBezTo>
                    <a:cubicBezTo>
                      <a:pt x="186" y="181"/>
                      <a:pt x="184" y="181"/>
                      <a:pt x="183" y="181"/>
                    </a:cubicBezTo>
                    <a:cubicBezTo>
                      <a:pt x="181" y="184"/>
                      <a:pt x="186" y="180"/>
                      <a:pt x="185" y="184"/>
                    </a:cubicBezTo>
                    <a:cubicBezTo>
                      <a:pt x="183" y="186"/>
                      <a:pt x="184" y="188"/>
                      <a:pt x="183" y="191"/>
                    </a:cubicBezTo>
                    <a:cubicBezTo>
                      <a:pt x="181" y="191"/>
                      <a:pt x="182" y="190"/>
                      <a:pt x="181" y="190"/>
                    </a:cubicBezTo>
                    <a:cubicBezTo>
                      <a:pt x="182" y="192"/>
                      <a:pt x="182" y="192"/>
                      <a:pt x="182" y="192"/>
                    </a:cubicBezTo>
                    <a:cubicBezTo>
                      <a:pt x="181" y="191"/>
                      <a:pt x="181" y="191"/>
                      <a:pt x="181" y="191"/>
                    </a:cubicBezTo>
                    <a:cubicBezTo>
                      <a:pt x="181" y="192"/>
                      <a:pt x="182" y="193"/>
                      <a:pt x="181" y="195"/>
                    </a:cubicBezTo>
                    <a:cubicBezTo>
                      <a:pt x="181" y="195"/>
                      <a:pt x="181" y="195"/>
                      <a:pt x="181" y="196"/>
                    </a:cubicBezTo>
                    <a:cubicBezTo>
                      <a:pt x="180" y="196"/>
                      <a:pt x="180" y="195"/>
                      <a:pt x="179" y="195"/>
                    </a:cubicBezTo>
                    <a:cubicBezTo>
                      <a:pt x="178" y="195"/>
                      <a:pt x="178" y="194"/>
                      <a:pt x="177" y="194"/>
                    </a:cubicBezTo>
                    <a:cubicBezTo>
                      <a:pt x="177" y="194"/>
                      <a:pt x="176" y="194"/>
                      <a:pt x="176" y="195"/>
                    </a:cubicBezTo>
                    <a:cubicBezTo>
                      <a:pt x="175" y="194"/>
                      <a:pt x="176" y="193"/>
                      <a:pt x="176" y="193"/>
                    </a:cubicBezTo>
                    <a:cubicBezTo>
                      <a:pt x="175" y="193"/>
                      <a:pt x="174" y="194"/>
                      <a:pt x="173" y="194"/>
                    </a:cubicBezTo>
                    <a:cubicBezTo>
                      <a:pt x="172" y="194"/>
                      <a:pt x="172" y="194"/>
                      <a:pt x="170" y="195"/>
                    </a:cubicBezTo>
                    <a:cubicBezTo>
                      <a:pt x="170" y="195"/>
                      <a:pt x="169" y="194"/>
                      <a:pt x="169" y="193"/>
                    </a:cubicBezTo>
                    <a:cubicBezTo>
                      <a:pt x="168" y="193"/>
                      <a:pt x="168" y="192"/>
                      <a:pt x="168" y="192"/>
                    </a:cubicBezTo>
                    <a:cubicBezTo>
                      <a:pt x="169" y="195"/>
                      <a:pt x="166" y="195"/>
                      <a:pt x="162" y="195"/>
                    </a:cubicBezTo>
                    <a:cubicBezTo>
                      <a:pt x="162" y="196"/>
                      <a:pt x="163" y="197"/>
                      <a:pt x="163" y="198"/>
                    </a:cubicBezTo>
                    <a:cubicBezTo>
                      <a:pt x="158" y="196"/>
                      <a:pt x="158" y="196"/>
                      <a:pt x="158" y="196"/>
                    </a:cubicBezTo>
                    <a:cubicBezTo>
                      <a:pt x="158" y="196"/>
                      <a:pt x="159" y="195"/>
                      <a:pt x="160" y="195"/>
                    </a:cubicBezTo>
                    <a:cubicBezTo>
                      <a:pt x="160" y="195"/>
                      <a:pt x="160" y="195"/>
                      <a:pt x="159" y="195"/>
                    </a:cubicBezTo>
                    <a:cubicBezTo>
                      <a:pt x="159" y="193"/>
                      <a:pt x="160" y="193"/>
                      <a:pt x="162" y="192"/>
                    </a:cubicBezTo>
                    <a:cubicBezTo>
                      <a:pt x="162" y="193"/>
                      <a:pt x="162" y="194"/>
                      <a:pt x="162" y="194"/>
                    </a:cubicBezTo>
                    <a:cubicBezTo>
                      <a:pt x="164" y="194"/>
                      <a:pt x="166" y="193"/>
                      <a:pt x="166" y="192"/>
                    </a:cubicBezTo>
                    <a:cubicBezTo>
                      <a:pt x="166" y="192"/>
                      <a:pt x="165" y="192"/>
                      <a:pt x="165" y="191"/>
                    </a:cubicBezTo>
                    <a:cubicBezTo>
                      <a:pt x="165" y="191"/>
                      <a:pt x="166" y="191"/>
                      <a:pt x="166" y="191"/>
                    </a:cubicBezTo>
                    <a:cubicBezTo>
                      <a:pt x="166" y="191"/>
                      <a:pt x="165" y="191"/>
                      <a:pt x="164" y="191"/>
                    </a:cubicBezTo>
                    <a:cubicBezTo>
                      <a:pt x="165" y="188"/>
                      <a:pt x="165" y="188"/>
                      <a:pt x="165" y="188"/>
                    </a:cubicBezTo>
                    <a:cubicBezTo>
                      <a:pt x="164" y="189"/>
                      <a:pt x="164" y="189"/>
                      <a:pt x="164" y="189"/>
                    </a:cubicBezTo>
                    <a:cubicBezTo>
                      <a:pt x="164" y="189"/>
                      <a:pt x="164" y="188"/>
                      <a:pt x="163" y="187"/>
                    </a:cubicBezTo>
                    <a:cubicBezTo>
                      <a:pt x="162" y="185"/>
                      <a:pt x="162" y="184"/>
                      <a:pt x="162" y="184"/>
                    </a:cubicBezTo>
                    <a:cubicBezTo>
                      <a:pt x="157" y="184"/>
                      <a:pt x="152" y="184"/>
                      <a:pt x="147" y="179"/>
                    </a:cubicBezTo>
                    <a:cubicBezTo>
                      <a:pt x="149" y="179"/>
                      <a:pt x="150" y="178"/>
                      <a:pt x="152" y="176"/>
                    </a:cubicBezTo>
                    <a:cubicBezTo>
                      <a:pt x="151" y="179"/>
                      <a:pt x="155" y="179"/>
                      <a:pt x="157" y="182"/>
                    </a:cubicBezTo>
                    <a:cubicBezTo>
                      <a:pt x="156" y="181"/>
                      <a:pt x="157" y="180"/>
                      <a:pt x="158" y="180"/>
                    </a:cubicBezTo>
                    <a:cubicBezTo>
                      <a:pt x="158" y="180"/>
                      <a:pt x="157" y="180"/>
                      <a:pt x="155" y="179"/>
                    </a:cubicBezTo>
                    <a:cubicBezTo>
                      <a:pt x="154" y="178"/>
                      <a:pt x="153" y="177"/>
                      <a:pt x="153" y="177"/>
                    </a:cubicBezTo>
                    <a:cubicBezTo>
                      <a:pt x="154" y="176"/>
                      <a:pt x="153" y="176"/>
                      <a:pt x="153" y="174"/>
                    </a:cubicBezTo>
                    <a:cubicBezTo>
                      <a:pt x="150" y="177"/>
                      <a:pt x="148" y="172"/>
                      <a:pt x="146" y="171"/>
                    </a:cubicBezTo>
                    <a:cubicBezTo>
                      <a:pt x="147" y="170"/>
                      <a:pt x="148" y="170"/>
                      <a:pt x="150" y="172"/>
                    </a:cubicBezTo>
                    <a:cubicBezTo>
                      <a:pt x="150" y="168"/>
                      <a:pt x="144" y="171"/>
                      <a:pt x="144" y="167"/>
                    </a:cubicBezTo>
                    <a:cubicBezTo>
                      <a:pt x="144" y="168"/>
                      <a:pt x="144" y="168"/>
                      <a:pt x="145" y="168"/>
                    </a:cubicBezTo>
                    <a:cubicBezTo>
                      <a:pt x="143" y="167"/>
                      <a:pt x="142" y="164"/>
                      <a:pt x="143" y="164"/>
                    </a:cubicBezTo>
                    <a:cubicBezTo>
                      <a:pt x="144" y="164"/>
                      <a:pt x="144" y="164"/>
                      <a:pt x="144" y="164"/>
                    </a:cubicBezTo>
                    <a:cubicBezTo>
                      <a:pt x="141" y="160"/>
                      <a:pt x="136" y="152"/>
                      <a:pt x="133" y="153"/>
                    </a:cubicBezTo>
                    <a:cubicBezTo>
                      <a:pt x="134" y="153"/>
                      <a:pt x="137" y="152"/>
                      <a:pt x="138" y="152"/>
                    </a:cubicBezTo>
                    <a:cubicBezTo>
                      <a:pt x="138" y="152"/>
                      <a:pt x="134" y="151"/>
                      <a:pt x="131" y="150"/>
                    </a:cubicBezTo>
                    <a:cubicBezTo>
                      <a:pt x="128" y="150"/>
                      <a:pt x="124" y="149"/>
                      <a:pt x="124" y="149"/>
                    </a:cubicBezTo>
                    <a:cubicBezTo>
                      <a:pt x="127" y="148"/>
                      <a:pt x="132" y="143"/>
                      <a:pt x="135" y="146"/>
                    </a:cubicBezTo>
                    <a:cubicBezTo>
                      <a:pt x="135" y="145"/>
                      <a:pt x="134" y="143"/>
                      <a:pt x="133" y="141"/>
                    </a:cubicBezTo>
                    <a:cubicBezTo>
                      <a:pt x="132" y="142"/>
                      <a:pt x="130" y="145"/>
                      <a:pt x="129" y="144"/>
                    </a:cubicBezTo>
                    <a:cubicBezTo>
                      <a:pt x="131" y="140"/>
                      <a:pt x="130" y="142"/>
                      <a:pt x="131" y="137"/>
                    </a:cubicBezTo>
                    <a:cubicBezTo>
                      <a:pt x="131" y="139"/>
                      <a:pt x="126" y="139"/>
                      <a:pt x="125" y="137"/>
                    </a:cubicBezTo>
                    <a:cubicBezTo>
                      <a:pt x="126" y="137"/>
                      <a:pt x="129" y="136"/>
                      <a:pt x="130" y="136"/>
                    </a:cubicBezTo>
                    <a:cubicBezTo>
                      <a:pt x="124" y="134"/>
                      <a:pt x="124" y="134"/>
                      <a:pt x="124" y="134"/>
                    </a:cubicBezTo>
                    <a:cubicBezTo>
                      <a:pt x="125" y="134"/>
                      <a:pt x="128" y="132"/>
                      <a:pt x="128" y="131"/>
                    </a:cubicBezTo>
                    <a:cubicBezTo>
                      <a:pt x="128" y="132"/>
                      <a:pt x="127" y="127"/>
                      <a:pt x="126" y="126"/>
                    </a:cubicBezTo>
                    <a:cubicBezTo>
                      <a:pt x="126" y="129"/>
                      <a:pt x="126" y="129"/>
                      <a:pt x="126" y="129"/>
                    </a:cubicBezTo>
                    <a:cubicBezTo>
                      <a:pt x="125" y="124"/>
                      <a:pt x="118" y="126"/>
                      <a:pt x="117" y="121"/>
                    </a:cubicBezTo>
                    <a:cubicBezTo>
                      <a:pt x="118" y="121"/>
                      <a:pt x="122" y="121"/>
                      <a:pt x="122" y="118"/>
                    </a:cubicBezTo>
                    <a:cubicBezTo>
                      <a:pt x="120" y="118"/>
                      <a:pt x="110" y="117"/>
                      <a:pt x="107" y="113"/>
                    </a:cubicBezTo>
                    <a:cubicBezTo>
                      <a:pt x="108" y="112"/>
                      <a:pt x="108" y="112"/>
                      <a:pt x="108" y="112"/>
                    </a:cubicBezTo>
                    <a:cubicBezTo>
                      <a:pt x="106" y="109"/>
                      <a:pt x="106" y="109"/>
                      <a:pt x="106" y="109"/>
                    </a:cubicBezTo>
                    <a:cubicBezTo>
                      <a:pt x="110" y="110"/>
                      <a:pt x="118" y="113"/>
                      <a:pt x="122" y="116"/>
                    </a:cubicBezTo>
                    <a:cubicBezTo>
                      <a:pt x="122" y="113"/>
                      <a:pt x="123" y="115"/>
                      <a:pt x="122" y="112"/>
                    </a:cubicBezTo>
                    <a:cubicBezTo>
                      <a:pt x="123" y="111"/>
                      <a:pt x="124" y="113"/>
                      <a:pt x="124" y="114"/>
                    </a:cubicBezTo>
                    <a:cubicBezTo>
                      <a:pt x="124" y="114"/>
                      <a:pt x="124" y="112"/>
                      <a:pt x="124" y="110"/>
                    </a:cubicBezTo>
                    <a:cubicBezTo>
                      <a:pt x="123" y="109"/>
                      <a:pt x="123" y="107"/>
                      <a:pt x="123" y="107"/>
                    </a:cubicBezTo>
                    <a:cubicBezTo>
                      <a:pt x="121" y="108"/>
                      <a:pt x="119" y="103"/>
                      <a:pt x="117" y="104"/>
                    </a:cubicBezTo>
                    <a:cubicBezTo>
                      <a:pt x="117" y="104"/>
                      <a:pt x="118" y="106"/>
                      <a:pt x="120" y="107"/>
                    </a:cubicBezTo>
                    <a:cubicBezTo>
                      <a:pt x="121" y="109"/>
                      <a:pt x="122" y="110"/>
                      <a:pt x="122" y="110"/>
                    </a:cubicBezTo>
                    <a:cubicBezTo>
                      <a:pt x="120" y="111"/>
                      <a:pt x="114" y="108"/>
                      <a:pt x="113" y="104"/>
                    </a:cubicBezTo>
                    <a:cubicBezTo>
                      <a:pt x="113" y="102"/>
                      <a:pt x="117" y="103"/>
                      <a:pt x="118" y="103"/>
                    </a:cubicBezTo>
                    <a:cubicBezTo>
                      <a:pt x="117" y="102"/>
                      <a:pt x="115" y="99"/>
                      <a:pt x="116" y="98"/>
                    </a:cubicBezTo>
                    <a:cubicBezTo>
                      <a:pt x="118" y="100"/>
                      <a:pt x="118" y="100"/>
                      <a:pt x="118" y="100"/>
                    </a:cubicBezTo>
                    <a:cubicBezTo>
                      <a:pt x="118" y="97"/>
                      <a:pt x="113" y="97"/>
                      <a:pt x="115" y="93"/>
                    </a:cubicBezTo>
                    <a:cubicBezTo>
                      <a:pt x="115" y="92"/>
                      <a:pt x="117" y="89"/>
                      <a:pt x="116" y="89"/>
                    </a:cubicBezTo>
                    <a:cubicBezTo>
                      <a:pt x="113" y="92"/>
                      <a:pt x="105" y="94"/>
                      <a:pt x="102" y="94"/>
                    </a:cubicBezTo>
                    <a:cubicBezTo>
                      <a:pt x="102" y="93"/>
                      <a:pt x="104" y="87"/>
                      <a:pt x="105" y="86"/>
                    </a:cubicBezTo>
                    <a:cubicBezTo>
                      <a:pt x="107" y="83"/>
                      <a:pt x="111" y="87"/>
                      <a:pt x="112" y="85"/>
                    </a:cubicBezTo>
                    <a:cubicBezTo>
                      <a:pt x="112" y="85"/>
                      <a:pt x="111" y="85"/>
                      <a:pt x="110" y="84"/>
                    </a:cubicBezTo>
                    <a:cubicBezTo>
                      <a:pt x="111" y="83"/>
                      <a:pt x="112" y="84"/>
                      <a:pt x="112" y="82"/>
                    </a:cubicBezTo>
                    <a:cubicBezTo>
                      <a:pt x="109" y="82"/>
                      <a:pt x="111" y="77"/>
                      <a:pt x="109" y="81"/>
                    </a:cubicBezTo>
                    <a:cubicBezTo>
                      <a:pt x="108" y="79"/>
                      <a:pt x="109" y="79"/>
                      <a:pt x="109" y="76"/>
                    </a:cubicBezTo>
                    <a:cubicBezTo>
                      <a:pt x="107" y="77"/>
                      <a:pt x="103" y="74"/>
                      <a:pt x="101" y="72"/>
                    </a:cubicBezTo>
                    <a:cubicBezTo>
                      <a:pt x="102" y="72"/>
                      <a:pt x="103" y="71"/>
                      <a:pt x="103" y="71"/>
                    </a:cubicBezTo>
                    <a:cubicBezTo>
                      <a:pt x="103" y="66"/>
                      <a:pt x="104" y="63"/>
                      <a:pt x="103" y="58"/>
                    </a:cubicBezTo>
                    <a:cubicBezTo>
                      <a:pt x="104" y="58"/>
                      <a:pt x="104" y="55"/>
                      <a:pt x="106" y="56"/>
                    </a:cubicBezTo>
                    <a:cubicBezTo>
                      <a:pt x="105" y="56"/>
                      <a:pt x="104" y="55"/>
                      <a:pt x="104" y="54"/>
                    </a:cubicBezTo>
                    <a:cubicBezTo>
                      <a:pt x="106" y="51"/>
                      <a:pt x="105" y="57"/>
                      <a:pt x="107" y="55"/>
                    </a:cubicBezTo>
                    <a:cubicBezTo>
                      <a:pt x="106" y="55"/>
                      <a:pt x="105" y="51"/>
                      <a:pt x="104" y="49"/>
                    </a:cubicBezTo>
                    <a:cubicBezTo>
                      <a:pt x="102" y="50"/>
                      <a:pt x="104" y="54"/>
                      <a:pt x="105" y="56"/>
                    </a:cubicBezTo>
                    <a:cubicBezTo>
                      <a:pt x="102" y="56"/>
                      <a:pt x="98" y="53"/>
                      <a:pt x="96" y="48"/>
                    </a:cubicBezTo>
                    <a:cubicBezTo>
                      <a:pt x="96" y="43"/>
                      <a:pt x="98" y="46"/>
                      <a:pt x="98" y="45"/>
                    </a:cubicBezTo>
                    <a:cubicBezTo>
                      <a:pt x="99" y="38"/>
                      <a:pt x="93" y="38"/>
                      <a:pt x="95" y="32"/>
                    </a:cubicBezTo>
                    <a:cubicBezTo>
                      <a:pt x="98" y="30"/>
                      <a:pt x="99" y="32"/>
                      <a:pt x="101" y="32"/>
                    </a:cubicBezTo>
                    <a:cubicBezTo>
                      <a:pt x="101" y="35"/>
                      <a:pt x="99" y="37"/>
                      <a:pt x="99" y="39"/>
                    </a:cubicBezTo>
                    <a:cubicBezTo>
                      <a:pt x="99" y="39"/>
                      <a:pt x="99" y="38"/>
                      <a:pt x="100" y="38"/>
                    </a:cubicBezTo>
                    <a:cubicBezTo>
                      <a:pt x="100" y="37"/>
                      <a:pt x="100" y="36"/>
                      <a:pt x="100" y="36"/>
                    </a:cubicBezTo>
                    <a:cubicBezTo>
                      <a:pt x="101" y="37"/>
                      <a:pt x="101" y="40"/>
                      <a:pt x="101" y="41"/>
                    </a:cubicBezTo>
                    <a:cubicBezTo>
                      <a:pt x="102" y="39"/>
                      <a:pt x="102" y="28"/>
                      <a:pt x="105" y="23"/>
                    </a:cubicBezTo>
                    <a:cubicBezTo>
                      <a:pt x="104" y="22"/>
                      <a:pt x="104" y="20"/>
                      <a:pt x="103" y="21"/>
                    </a:cubicBezTo>
                    <a:cubicBezTo>
                      <a:pt x="103" y="22"/>
                      <a:pt x="103" y="22"/>
                      <a:pt x="103" y="22"/>
                    </a:cubicBezTo>
                    <a:cubicBezTo>
                      <a:pt x="101" y="24"/>
                      <a:pt x="101" y="19"/>
                      <a:pt x="100" y="21"/>
                    </a:cubicBezTo>
                    <a:cubicBezTo>
                      <a:pt x="99" y="18"/>
                      <a:pt x="98" y="15"/>
                      <a:pt x="100" y="12"/>
                    </a:cubicBezTo>
                    <a:cubicBezTo>
                      <a:pt x="103" y="12"/>
                      <a:pt x="103" y="12"/>
                      <a:pt x="103" y="12"/>
                    </a:cubicBezTo>
                    <a:cubicBezTo>
                      <a:pt x="102" y="12"/>
                      <a:pt x="101" y="13"/>
                      <a:pt x="101" y="15"/>
                    </a:cubicBezTo>
                    <a:cubicBezTo>
                      <a:pt x="100" y="13"/>
                      <a:pt x="106" y="10"/>
                      <a:pt x="103" y="8"/>
                    </a:cubicBezTo>
                    <a:cubicBezTo>
                      <a:pt x="101" y="10"/>
                      <a:pt x="101" y="10"/>
                      <a:pt x="101" y="10"/>
                    </a:cubicBezTo>
                    <a:cubicBezTo>
                      <a:pt x="101" y="7"/>
                      <a:pt x="100" y="3"/>
                      <a:pt x="102" y="0"/>
                    </a:cubicBezTo>
                    <a:cubicBezTo>
                      <a:pt x="99" y="1"/>
                      <a:pt x="102" y="1"/>
                      <a:pt x="98" y="2"/>
                    </a:cubicBezTo>
                    <a:cubicBezTo>
                      <a:pt x="100" y="2"/>
                      <a:pt x="99" y="4"/>
                      <a:pt x="98" y="6"/>
                    </a:cubicBezTo>
                    <a:cubicBezTo>
                      <a:pt x="98" y="7"/>
                      <a:pt x="97" y="9"/>
                      <a:pt x="99" y="8"/>
                    </a:cubicBezTo>
                    <a:cubicBezTo>
                      <a:pt x="96" y="10"/>
                      <a:pt x="97" y="12"/>
                      <a:pt x="93" y="14"/>
                    </a:cubicBezTo>
                    <a:cubicBezTo>
                      <a:pt x="94" y="14"/>
                      <a:pt x="95" y="13"/>
                      <a:pt x="94" y="16"/>
                    </a:cubicBezTo>
                    <a:cubicBezTo>
                      <a:pt x="95" y="17"/>
                      <a:pt x="95" y="17"/>
                      <a:pt x="95" y="17"/>
                    </a:cubicBezTo>
                    <a:cubicBezTo>
                      <a:pt x="95" y="17"/>
                      <a:pt x="95" y="17"/>
                      <a:pt x="95" y="17"/>
                    </a:cubicBezTo>
                    <a:cubicBezTo>
                      <a:pt x="95" y="17"/>
                      <a:pt x="95" y="17"/>
                      <a:pt x="95" y="17"/>
                    </a:cubicBezTo>
                    <a:cubicBezTo>
                      <a:pt x="95" y="17"/>
                      <a:pt x="95" y="17"/>
                      <a:pt x="95" y="17"/>
                    </a:cubicBezTo>
                    <a:cubicBezTo>
                      <a:pt x="95" y="16"/>
                      <a:pt x="96" y="16"/>
                      <a:pt x="96" y="16"/>
                    </a:cubicBezTo>
                    <a:cubicBezTo>
                      <a:pt x="97" y="18"/>
                      <a:pt x="97" y="22"/>
                      <a:pt x="97" y="23"/>
                    </a:cubicBezTo>
                    <a:cubicBezTo>
                      <a:pt x="97" y="25"/>
                      <a:pt x="97" y="22"/>
                      <a:pt x="96" y="23"/>
                    </a:cubicBezTo>
                    <a:cubicBezTo>
                      <a:pt x="96" y="23"/>
                      <a:pt x="96" y="24"/>
                      <a:pt x="96" y="24"/>
                    </a:cubicBezTo>
                    <a:cubicBezTo>
                      <a:pt x="96" y="25"/>
                      <a:pt x="97" y="26"/>
                      <a:pt x="97" y="26"/>
                    </a:cubicBezTo>
                    <a:cubicBezTo>
                      <a:pt x="95" y="25"/>
                      <a:pt x="93" y="29"/>
                      <a:pt x="93" y="25"/>
                    </a:cubicBezTo>
                    <a:cubicBezTo>
                      <a:pt x="92" y="29"/>
                      <a:pt x="92" y="29"/>
                      <a:pt x="92" y="29"/>
                    </a:cubicBezTo>
                    <a:cubicBezTo>
                      <a:pt x="91" y="31"/>
                      <a:pt x="90" y="34"/>
                      <a:pt x="91" y="35"/>
                    </a:cubicBezTo>
                    <a:cubicBezTo>
                      <a:pt x="90" y="37"/>
                      <a:pt x="93" y="40"/>
                      <a:pt x="91" y="38"/>
                    </a:cubicBezTo>
                    <a:cubicBezTo>
                      <a:pt x="92" y="43"/>
                      <a:pt x="92" y="43"/>
                      <a:pt x="92" y="43"/>
                    </a:cubicBezTo>
                    <a:cubicBezTo>
                      <a:pt x="92" y="43"/>
                      <a:pt x="92" y="43"/>
                      <a:pt x="92" y="43"/>
                    </a:cubicBezTo>
                    <a:cubicBezTo>
                      <a:pt x="92" y="49"/>
                      <a:pt x="95" y="54"/>
                      <a:pt x="92" y="60"/>
                    </a:cubicBezTo>
                    <a:cubicBezTo>
                      <a:pt x="93" y="62"/>
                      <a:pt x="93" y="64"/>
                      <a:pt x="93" y="67"/>
                    </a:cubicBezTo>
                    <a:cubicBezTo>
                      <a:pt x="92" y="67"/>
                      <a:pt x="92" y="67"/>
                      <a:pt x="92" y="67"/>
                    </a:cubicBezTo>
                    <a:cubicBezTo>
                      <a:pt x="93" y="69"/>
                      <a:pt x="91" y="74"/>
                      <a:pt x="93" y="75"/>
                    </a:cubicBezTo>
                    <a:cubicBezTo>
                      <a:pt x="89" y="78"/>
                      <a:pt x="94" y="86"/>
                      <a:pt x="94" y="90"/>
                    </a:cubicBezTo>
                    <a:cubicBezTo>
                      <a:pt x="96" y="89"/>
                      <a:pt x="96" y="89"/>
                      <a:pt x="96" y="89"/>
                    </a:cubicBezTo>
                    <a:cubicBezTo>
                      <a:pt x="96" y="92"/>
                      <a:pt x="98" y="95"/>
                      <a:pt x="99" y="98"/>
                    </a:cubicBezTo>
                    <a:cubicBezTo>
                      <a:pt x="101" y="97"/>
                      <a:pt x="101" y="97"/>
                      <a:pt x="101" y="97"/>
                    </a:cubicBezTo>
                    <a:cubicBezTo>
                      <a:pt x="103" y="99"/>
                      <a:pt x="101" y="104"/>
                      <a:pt x="103" y="109"/>
                    </a:cubicBezTo>
                    <a:cubicBezTo>
                      <a:pt x="102" y="108"/>
                      <a:pt x="102" y="107"/>
                      <a:pt x="102" y="106"/>
                    </a:cubicBezTo>
                    <a:cubicBezTo>
                      <a:pt x="100" y="113"/>
                      <a:pt x="108" y="116"/>
                      <a:pt x="107" y="122"/>
                    </a:cubicBezTo>
                    <a:cubicBezTo>
                      <a:pt x="108" y="123"/>
                      <a:pt x="108" y="124"/>
                      <a:pt x="108" y="125"/>
                    </a:cubicBezTo>
                    <a:cubicBezTo>
                      <a:pt x="108" y="124"/>
                      <a:pt x="108" y="124"/>
                      <a:pt x="108" y="124"/>
                    </a:cubicBezTo>
                    <a:cubicBezTo>
                      <a:pt x="108" y="125"/>
                      <a:pt x="108" y="125"/>
                      <a:pt x="108" y="125"/>
                    </a:cubicBezTo>
                    <a:cubicBezTo>
                      <a:pt x="108" y="125"/>
                      <a:pt x="108" y="126"/>
                      <a:pt x="108" y="127"/>
                    </a:cubicBezTo>
                    <a:cubicBezTo>
                      <a:pt x="108" y="126"/>
                      <a:pt x="108" y="126"/>
                      <a:pt x="108" y="125"/>
                    </a:cubicBezTo>
                    <a:cubicBezTo>
                      <a:pt x="109" y="126"/>
                      <a:pt x="109" y="127"/>
                      <a:pt x="110" y="128"/>
                    </a:cubicBezTo>
                    <a:cubicBezTo>
                      <a:pt x="109" y="130"/>
                      <a:pt x="109" y="130"/>
                      <a:pt x="109" y="130"/>
                    </a:cubicBezTo>
                    <a:cubicBezTo>
                      <a:pt x="109" y="130"/>
                      <a:pt x="109" y="130"/>
                      <a:pt x="109" y="130"/>
                    </a:cubicBezTo>
                    <a:cubicBezTo>
                      <a:pt x="109" y="131"/>
                      <a:pt x="110" y="131"/>
                      <a:pt x="111" y="129"/>
                    </a:cubicBezTo>
                    <a:cubicBezTo>
                      <a:pt x="112" y="130"/>
                      <a:pt x="112" y="130"/>
                      <a:pt x="113" y="131"/>
                    </a:cubicBezTo>
                    <a:cubicBezTo>
                      <a:pt x="111" y="133"/>
                      <a:pt x="115" y="134"/>
                      <a:pt x="113" y="136"/>
                    </a:cubicBezTo>
                    <a:cubicBezTo>
                      <a:pt x="115" y="137"/>
                      <a:pt x="117" y="142"/>
                      <a:pt x="120" y="142"/>
                    </a:cubicBezTo>
                    <a:cubicBezTo>
                      <a:pt x="120" y="142"/>
                      <a:pt x="119" y="142"/>
                      <a:pt x="119" y="142"/>
                    </a:cubicBezTo>
                    <a:cubicBezTo>
                      <a:pt x="119" y="143"/>
                      <a:pt x="120" y="145"/>
                      <a:pt x="121" y="146"/>
                    </a:cubicBezTo>
                    <a:cubicBezTo>
                      <a:pt x="119" y="147"/>
                      <a:pt x="119" y="147"/>
                      <a:pt x="119" y="147"/>
                    </a:cubicBezTo>
                    <a:cubicBezTo>
                      <a:pt x="124" y="149"/>
                      <a:pt x="124" y="149"/>
                      <a:pt x="124" y="149"/>
                    </a:cubicBezTo>
                    <a:cubicBezTo>
                      <a:pt x="123" y="151"/>
                      <a:pt x="123" y="152"/>
                      <a:pt x="120" y="151"/>
                    </a:cubicBezTo>
                    <a:cubicBezTo>
                      <a:pt x="125" y="155"/>
                      <a:pt x="123" y="155"/>
                      <a:pt x="128" y="157"/>
                    </a:cubicBezTo>
                    <a:cubicBezTo>
                      <a:pt x="126" y="157"/>
                      <a:pt x="126" y="157"/>
                      <a:pt x="126" y="157"/>
                    </a:cubicBezTo>
                    <a:cubicBezTo>
                      <a:pt x="127" y="159"/>
                      <a:pt x="130" y="160"/>
                      <a:pt x="129" y="161"/>
                    </a:cubicBezTo>
                    <a:cubicBezTo>
                      <a:pt x="128" y="166"/>
                      <a:pt x="137" y="176"/>
                      <a:pt x="140" y="184"/>
                    </a:cubicBezTo>
                    <a:cubicBezTo>
                      <a:pt x="143" y="180"/>
                      <a:pt x="141" y="189"/>
                      <a:pt x="144" y="187"/>
                    </a:cubicBezTo>
                    <a:cubicBezTo>
                      <a:pt x="144" y="188"/>
                      <a:pt x="144" y="189"/>
                      <a:pt x="143" y="189"/>
                    </a:cubicBezTo>
                    <a:cubicBezTo>
                      <a:pt x="146" y="191"/>
                      <a:pt x="146" y="195"/>
                      <a:pt x="150" y="195"/>
                    </a:cubicBezTo>
                    <a:cubicBezTo>
                      <a:pt x="150" y="196"/>
                      <a:pt x="149" y="196"/>
                      <a:pt x="149" y="196"/>
                    </a:cubicBezTo>
                    <a:cubicBezTo>
                      <a:pt x="149" y="197"/>
                      <a:pt x="150" y="197"/>
                      <a:pt x="150" y="198"/>
                    </a:cubicBezTo>
                    <a:cubicBezTo>
                      <a:pt x="150" y="198"/>
                      <a:pt x="149" y="198"/>
                      <a:pt x="148" y="198"/>
                    </a:cubicBezTo>
                    <a:cubicBezTo>
                      <a:pt x="152" y="201"/>
                      <a:pt x="155" y="199"/>
                      <a:pt x="157" y="197"/>
                    </a:cubicBezTo>
                    <a:cubicBezTo>
                      <a:pt x="158" y="199"/>
                      <a:pt x="159" y="200"/>
                      <a:pt x="161" y="199"/>
                    </a:cubicBezTo>
                    <a:cubicBezTo>
                      <a:pt x="162" y="201"/>
                      <a:pt x="162" y="202"/>
                      <a:pt x="159" y="201"/>
                    </a:cubicBezTo>
                    <a:cubicBezTo>
                      <a:pt x="160" y="201"/>
                      <a:pt x="162" y="203"/>
                      <a:pt x="164" y="204"/>
                    </a:cubicBezTo>
                    <a:cubicBezTo>
                      <a:pt x="167" y="206"/>
                      <a:pt x="169" y="206"/>
                      <a:pt x="170" y="205"/>
                    </a:cubicBezTo>
                    <a:cubicBezTo>
                      <a:pt x="170" y="206"/>
                      <a:pt x="172" y="206"/>
                      <a:pt x="173" y="206"/>
                    </a:cubicBezTo>
                    <a:cubicBezTo>
                      <a:pt x="177" y="207"/>
                      <a:pt x="178" y="207"/>
                      <a:pt x="182" y="206"/>
                    </a:cubicBezTo>
                    <a:cubicBezTo>
                      <a:pt x="181" y="205"/>
                      <a:pt x="181" y="205"/>
                      <a:pt x="181" y="205"/>
                    </a:cubicBezTo>
                    <a:cubicBezTo>
                      <a:pt x="181" y="204"/>
                      <a:pt x="182" y="203"/>
                      <a:pt x="183" y="203"/>
                    </a:cubicBezTo>
                    <a:cubicBezTo>
                      <a:pt x="184" y="203"/>
                      <a:pt x="186" y="203"/>
                      <a:pt x="187" y="202"/>
                    </a:cubicBezTo>
                    <a:cubicBezTo>
                      <a:pt x="187" y="202"/>
                      <a:pt x="187" y="202"/>
                      <a:pt x="187" y="202"/>
                    </a:cubicBezTo>
                    <a:cubicBezTo>
                      <a:pt x="191" y="201"/>
                      <a:pt x="191" y="200"/>
                      <a:pt x="191" y="199"/>
                    </a:cubicBezTo>
                    <a:cubicBezTo>
                      <a:pt x="192" y="198"/>
                      <a:pt x="192" y="198"/>
                      <a:pt x="195" y="195"/>
                    </a:cubicBezTo>
                    <a:cubicBezTo>
                      <a:pt x="193" y="195"/>
                      <a:pt x="193" y="195"/>
                      <a:pt x="193" y="195"/>
                    </a:cubicBezTo>
                    <a:cubicBezTo>
                      <a:pt x="192" y="193"/>
                      <a:pt x="193" y="192"/>
                      <a:pt x="195" y="191"/>
                    </a:cubicBezTo>
                    <a:cubicBezTo>
                      <a:pt x="197" y="190"/>
                      <a:pt x="199" y="188"/>
                      <a:pt x="199" y="186"/>
                    </a:cubicBezTo>
                    <a:cubicBezTo>
                      <a:pt x="197" y="187"/>
                      <a:pt x="197" y="187"/>
                      <a:pt x="197" y="187"/>
                    </a:cubicBezTo>
                    <a:cubicBezTo>
                      <a:pt x="197" y="186"/>
                      <a:pt x="199" y="185"/>
                      <a:pt x="201" y="184"/>
                    </a:cubicBezTo>
                    <a:cubicBezTo>
                      <a:pt x="202" y="183"/>
                      <a:pt x="205" y="182"/>
                      <a:pt x="205" y="181"/>
                    </a:cubicBezTo>
                    <a:cubicBezTo>
                      <a:pt x="205" y="181"/>
                      <a:pt x="205" y="182"/>
                      <a:pt x="205" y="183"/>
                    </a:cubicBezTo>
                    <a:cubicBezTo>
                      <a:pt x="209" y="178"/>
                      <a:pt x="203" y="181"/>
                      <a:pt x="204" y="177"/>
                    </a:cubicBezTo>
                    <a:cubicBezTo>
                      <a:pt x="205" y="177"/>
                      <a:pt x="207" y="179"/>
                      <a:pt x="208" y="176"/>
                    </a:cubicBezTo>
                    <a:cubicBezTo>
                      <a:pt x="208" y="176"/>
                      <a:pt x="208" y="173"/>
                      <a:pt x="207" y="171"/>
                    </a:cubicBezTo>
                    <a:cubicBezTo>
                      <a:pt x="207" y="168"/>
                      <a:pt x="206" y="166"/>
                      <a:pt x="208" y="164"/>
                    </a:cubicBezTo>
                    <a:cubicBezTo>
                      <a:pt x="207" y="165"/>
                      <a:pt x="205" y="165"/>
                      <a:pt x="205" y="163"/>
                    </a:cubicBezTo>
                    <a:cubicBezTo>
                      <a:pt x="205" y="161"/>
                      <a:pt x="209" y="155"/>
                      <a:pt x="205" y="153"/>
                    </a:cubicBezTo>
                    <a:cubicBezTo>
                      <a:pt x="206" y="152"/>
                      <a:pt x="206" y="152"/>
                      <a:pt x="206" y="152"/>
                    </a:cubicBezTo>
                    <a:cubicBezTo>
                      <a:pt x="205" y="150"/>
                      <a:pt x="204" y="145"/>
                      <a:pt x="202" y="144"/>
                    </a:cubicBezTo>
                    <a:cubicBezTo>
                      <a:pt x="204" y="142"/>
                      <a:pt x="203" y="139"/>
                      <a:pt x="201" y="136"/>
                    </a:cubicBezTo>
                    <a:cubicBezTo>
                      <a:pt x="199" y="133"/>
                      <a:pt x="196" y="131"/>
                      <a:pt x="199" y="130"/>
                    </a:cubicBezTo>
                    <a:cubicBezTo>
                      <a:pt x="199" y="130"/>
                      <a:pt x="198" y="128"/>
                      <a:pt x="197" y="126"/>
                    </a:cubicBezTo>
                    <a:cubicBezTo>
                      <a:pt x="196" y="125"/>
                      <a:pt x="195" y="124"/>
                      <a:pt x="195" y="124"/>
                    </a:cubicBezTo>
                    <a:cubicBezTo>
                      <a:pt x="196" y="123"/>
                      <a:pt x="196" y="123"/>
                      <a:pt x="196" y="123"/>
                    </a:cubicBezTo>
                    <a:cubicBezTo>
                      <a:pt x="193" y="119"/>
                      <a:pt x="191" y="119"/>
                      <a:pt x="189" y="119"/>
                    </a:cubicBezTo>
                    <a:cubicBezTo>
                      <a:pt x="189" y="118"/>
                      <a:pt x="190" y="118"/>
                      <a:pt x="190" y="118"/>
                    </a:cubicBezTo>
                    <a:cubicBezTo>
                      <a:pt x="188" y="115"/>
                      <a:pt x="187" y="113"/>
                      <a:pt x="186" y="112"/>
                    </a:cubicBezTo>
                    <a:cubicBezTo>
                      <a:pt x="184" y="112"/>
                      <a:pt x="182" y="111"/>
                      <a:pt x="180" y="111"/>
                    </a:cubicBezTo>
                    <a:cubicBezTo>
                      <a:pt x="180" y="109"/>
                      <a:pt x="180" y="109"/>
                      <a:pt x="180" y="109"/>
                    </a:cubicBezTo>
                    <a:cubicBezTo>
                      <a:pt x="180" y="109"/>
                      <a:pt x="179" y="108"/>
                      <a:pt x="178" y="107"/>
                    </a:cubicBezTo>
                    <a:cubicBezTo>
                      <a:pt x="178" y="107"/>
                      <a:pt x="177" y="106"/>
                      <a:pt x="176" y="105"/>
                    </a:cubicBezTo>
                    <a:cubicBezTo>
                      <a:pt x="175" y="104"/>
                      <a:pt x="173" y="103"/>
                      <a:pt x="172" y="102"/>
                    </a:cubicBezTo>
                    <a:cubicBezTo>
                      <a:pt x="170" y="101"/>
                      <a:pt x="169" y="100"/>
                      <a:pt x="167" y="100"/>
                    </a:cubicBezTo>
                    <a:cubicBezTo>
                      <a:pt x="167" y="100"/>
                      <a:pt x="168" y="100"/>
                      <a:pt x="168" y="100"/>
                    </a:cubicBezTo>
                    <a:cubicBezTo>
                      <a:pt x="166" y="99"/>
                      <a:pt x="165" y="98"/>
                      <a:pt x="163" y="97"/>
                    </a:cubicBezTo>
                    <a:cubicBezTo>
                      <a:pt x="161" y="96"/>
                      <a:pt x="159" y="95"/>
                      <a:pt x="158" y="94"/>
                    </a:cubicBezTo>
                    <a:cubicBezTo>
                      <a:pt x="155" y="92"/>
                      <a:pt x="151" y="91"/>
                      <a:pt x="149" y="94"/>
                    </a:cubicBezTo>
                    <a:cubicBezTo>
                      <a:pt x="149" y="94"/>
                      <a:pt x="148" y="94"/>
                      <a:pt x="147" y="95"/>
                    </a:cubicBezTo>
                    <a:cubicBezTo>
                      <a:pt x="146" y="95"/>
                      <a:pt x="145" y="95"/>
                      <a:pt x="145" y="95"/>
                    </a:cubicBezTo>
                    <a:cubicBezTo>
                      <a:pt x="150" y="97"/>
                      <a:pt x="143" y="97"/>
                      <a:pt x="145" y="99"/>
                    </a:cubicBezTo>
                    <a:cubicBezTo>
                      <a:pt x="143" y="99"/>
                      <a:pt x="140" y="96"/>
                      <a:pt x="143" y="96"/>
                    </a:cubicBezTo>
                    <a:cubicBezTo>
                      <a:pt x="143" y="97"/>
                      <a:pt x="143" y="97"/>
                      <a:pt x="143" y="97"/>
                    </a:cubicBezTo>
                    <a:cubicBezTo>
                      <a:pt x="145" y="93"/>
                      <a:pt x="136" y="94"/>
                      <a:pt x="137" y="92"/>
                    </a:cubicBezTo>
                    <a:cubicBezTo>
                      <a:pt x="125" y="90"/>
                      <a:pt x="114" y="89"/>
                      <a:pt x="103" y="90"/>
                    </a:cubicBezTo>
                    <a:cubicBezTo>
                      <a:pt x="104" y="92"/>
                      <a:pt x="104" y="92"/>
                      <a:pt x="104" y="92"/>
                    </a:cubicBezTo>
                    <a:cubicBezTo>
                      <a:pt x="101" y="93"/>
                      <a:pt x="101" y="93"/>
                      <a:pt x="101" y="93"/>
                    </a:cubicBezTo>
                    <a:cubicBezTo>
                      <a:pt x="99" y="92"/>
                      <a:pt x="99" y="91"/>
                      <a:pt x="102" y="91"/>
                    </a:cubicBezTo>
                    <a:cubicBezTo>
                      <a:pt x="100" y="89"/>
                      <a:pt x="97" y="92"/>
                      <a:pt x="97" y="93"/>
                    </a:cubicBezTo>
                    <a:cubicBezTo>
                      <a:pt x="92" y="93"/>
                      <a:pt x="99" y="90"/>
                      <a:pt x="97" y="90"/>
                    </a:cubicBezTo>
                    <a:cubicBezTo>
                      <a:pt x="95" y="90"/>
                      <a:pt x="95" y="90"/>
                      <a:pt x="95" y="90"/>
                    </a:cubicBezTo>
                    <a:cubicBezTo>
                      <a:pt x="96" y="91"/>
                      <a:pt x="96" y="91"/>
                      <a:pt x="96" y="91"/>
                    </a:cubicBezTo>
                    <a:cubicBezTo>
                      <a:pt x="94" y="92"/>
                      <a:pt x="94" y="93"/>
                      <a:pt x="91" y="94"/>
                    </a:cubicBezTo>
                    <a:cubicBezTo>
                      <a:pt x="89" y="94"/>
                      <a:pt x="90" y="92"/>
                      <a:pt x="89" y="92"/>
                    </a:cubicBezTo>
                    <a:cubicBezTo>
                      <a:pt x="89" y="92"/>
                      <a:pt x="88" y="92"/>
                      <a:pt x="87" y="93"/>
                    </a:cubicBezTo>
                    <a:cubicBezTo>
                      <a:pt x="87" y="93"/>
                      <a:pt x="86" y="93"/>
                      <a:pt x="85" y="93"/>
                    </a:cubicBezTo>
                    <a:cubicBezTo>
                      <a:pt x="84" y="93"/>
                      <a:pt x="83" y="94"/>
                      <a:pt x="83" y="94"/>
                    </a:cubicBezTo>
                    <a:cubicBezTo>
                      <a:pt x="85" y="95"/>
                      <a:pt x="85" y="95"/>
                      <a:pt x="85" y="95"/>
                    </a:cubicBezTo>
                    <a:cubicBezTo>
                      <a:pt x="83" y="97"/>
                      <a:pt x="81" y="96"/>
                      <a:pt x="84" y="98"/>
                    </a:cubicBezTo>
                    <a:cubicBezTo>
                      <a:pt x="79" y="95"/>
                      <a:pt x="66" y="103"/>
                      <a:pt x="64" y="103"/>
                    </a:cubicBezTo>
                    <a:cubicBezTo>
                      <a:pt x="62" y="106"/>
                      <a:pt x="60" y="107"/>
                      <a:pt x="57" y="108"/>
                    </a:cubicBezTo>
                    <a:cubicBezTo>
                      <a:pt x="58" y="108"/>
                      <a:pt x="59" y="110"/>
                      <a:pt x="57" y="111"/>
                    </a:cubicBezTo>
                    <a:cubicBezTo>
                      <a:pt x="55" y="106"/>
                      <a:pt x="51" y="112"/>
                      <a:pt x="46" y="111"/>
                    </a:cubicBezTo>
                    <a:cubicBezTo>
                      <a:pt x="50" y="111"/>
                      <a:pt x="39" y="117"/>
                      <a:pt x="44" y="117"/>
                    </a:cubicBezTo>
                    <a:cubicBezTo>
                      <a:pt x="42" y="119"/>
                      <a:pt x="43" y="116"/>
                      <a:pt x="41" y="116"/>
                    </a:cubicBezTo>
                    <a:cubicBezTo>
                      <a:pt x="37" y="122"/>
                      <a:pt x="29" y="124"/>
                      <a:pt x="25" y="131"/>
                    </a:cubicBezTo>
                    <a:cubicBezTo>
                      <a:pt x="25" y="131"/>
                      <a:pt x="27" y="131"/>
                      <a:pt x="26" y="133"/>
                    </a:cubicBezTo>
                    <a:cubicBezTo>
                      <a:pt x="26" y="133"/>
                      <a:pt x="25" y="133"/>
                      <a:pt x="24" y="133"/>
                    </a:cubicBezTo>
                    <a:cubicBezTo>
                      <a:pt x="23" y="134"/>
                      <a:pt x="21" y="134"/>
                      <a:pt x="21" y="134"/>
                    </a:cubicBezTo>
                    <a:cubicBezTo>
                      <a:pt x="21" y="136"/>
                      <a:pt x="24" y="138"/>
                      <a:pt x="20" y="139"/>
                    </a:cubicBezTo>
                    <a:cubicBezTo>
                      <a:pt x="21" y="139"/>
                      <a:pt x="22" y="139"/>
                      <a:pt x="21" y="139"/>
                    </a:cubicBezTo>
                    <a:cubicBezTo>
                      <a:pt x="18" y="142"/>
                      <a:pt x="16" y="145"/>
                      <a:pt x="14" y="149"/>
                    </a:cubicBezTo>
                    <a:cubicBezTo>
                      <a:pt x="12" y="152"/>
                      <a:pt x="11" y="156"/>
                      <a:pt x="10" y="159"/>
                    </a:cubicBezTo>
                    <a:cubicBezTo>
                      <a:pt x="8" y="163"/>
                      <a:pt x="7" y="167"/>
                      <a:pt x="6" y="170"/>
                    </a:cubicBezTo>
                    <a:cubicBezTo>
                      <a:pt x="4" y="174"/>
                      <a:pt x="3" y="178"/>
                      <a:pt x="1" y="181"/>
                    </a:cubicBezTo>
                    <a:cubicBezTo>
                      <a:pt x="2" y="179"/>
                      <a:pt x="2" y="181"/>
                      <a:pt x="2" y="182"/>
                    </a:cubicBezTo>
                    <a:cubicBezTo>
                      <a:pt x="2" y="181"/>
                      <a:pt x="3" y="183"/>
                      <a:pt x="4" y="182"/>
                    </a:cubicBezTo>
                    <a:cubicBezTo>
                      <a:pt x="4" y="182"/>
                      <a:pt x="3" y="184"/>
                      <a:pt x="3" y="185"/>
                    </a:cubicBezTo>
                    <a:cubicBezTo>
                      <a:pt x="2" y="187"/>
                      <a:pt x="1" y="188"/>
                      <a:pt x="1" y="188"/>
                    </a:cubicBezTo>
                    <a:cubicBezTo>
                      <a:pt x="3" y="190"/>
                      <a:pt x="0" y="195"/>
                      <a:pt x="3" y="196"/>
                    </a:cubicBezTo>
                    <a:cubicBezTo>
                      <a:pt x="3" y="194"/>
                      <a:pt x="3" y="194"/>
                      <a:pt x="3" y="194"/>
                    </a:cubicBezTo>
                    <a:cubicBezTo>
                      <a:pt x="5" y="197"/>
                      <a:pt x="9" y="191"/>
                      <a:pt x="13" y="192"/>
                    </a:cubicBezTo>
                    <a:cubicBezTo>
                      <a:pt x="11" y="190"/>
                      <a:pt x="13" y="189"/>
                      <a:pt x="14" y="187"/>
                    </a:cubicBezTo>
                    <a:cubicBezTo>
                      <a:pt x="15" y="185"/>
                      <a:pt x="17" y="183"/>
                      <a:pt x="15" y="180"/>
                    </a:cubicBezTo>
                    <a:cubicBezTo>
                      <a:pt x="16" y="179"/>
                      <a:pt x="16" y="181"/>
                      <a:pt x="17" y="181"/>
                    </a:cubicBezTo>
                    <a:cubicBezTo>
                      <a:pt x="15" y="180"/>
                      <a:pt x="15" y="178"/>
                      <a:pt x="17" y="176"/>
                    </a:cubicBezTo>
                    <a:cubicBezTo>
                      <a:pt x="17" y="176"/>
                      <a:pt x="17" y="176"/>
                      <a:pt x="17" y="176"/>
                    </a:cubicBezTo>
                    <a:cubicBezTo>
                      <a:pt x="18" y="173"/>
                      <a:pt x="19" y="170"/>
                      <a:pt x="20" y="168"/>
                    </a:cubicBezTo>
                    <a:cubicBezTo>
                      <a:pt x="21" y="166"/>
                      <a:pt x="23" y="164"/>
                      <a:pt x="25" y="160"/>
                    </a:cubicBezTo>
                    <a:cubicBezTo>
                      <a:pt x="23" y="160"/>
                      <a:pt x="23" y="160"/>
                      <a:pt x="23" y="160"/>
                    </a:cubicBezTo>
                    <a:cubicBezTo>
                      <a:pt x="24" y="159"/>
                      <a:pt x="25" y="159"/>
                      <a:pt x="25" y="158"/>
                    </a:cubicBezTo>
                    <a:cubicBezTo>
                      <a:pt x="24" y="155"/>
                      <a:pt x="23" y="162"/>
                      <a:pt x="21" y="159"/>
                    </a:cubicBezTo>
                    <a:cubicBezTo>
                      <a:pt x="22" y="159"/>
                      <a:pt x="23" y="159"/>
                      <a:pt x="24" y="157"/>
                    </a:cubicBezTo>
                    <a:cubicBezTo>
                      <a:pt x="25" y="157"/>
                      <a:pt x="26" y="155"/>
                      <a:pt x="26" y="154"/>
                    </a:cubicBezTo>
                    <a:cubicBezTo>
                      <a:pt x="28" y="152"/>
                      <a:pt x="29" y="149"/>
                      <a:pt x="31" y="150"/>
                    </a:cubicBezTo>
                    <a:cubicBezTo>
                      <a:pt x="33" y="148"/>
                      <a:pt x="29" y="149"/>
                      <a:pt x="31" y="147"/>
                    </a:cubicBezTo>
                    <a:cubicBezTo>
                      <a:pt x="32" y="147"/>
                      <a:pt x="32" y="147"/>
                      <a:pt x="32" y="147"/>
                    </a:cubicBezTo>
                    <a:cubicBezTo>
                      <a:pt x="31" y="146"/>
                      <a:pt x="31" y="146"/>
                      <a:pt x="31" y="146"/>
                    </a:cubicBezTo>
                    <a:cubicBezTo>
                      <a:pt x="33" y="145"/>
                      <a:pt x="34" y="145"/>
                      <a:pt x="35" y="145"/>
                    </a:cubicBezTo>
                    <a:cubicBezTo>
                      <a:pt x="35" y="146"/>
                      <a:pt x="35" y="146"/>
                      <a:pt x="34" y="147"/>
                    </a:cubicBezTo>
                    <a:cubicBezTo>
                      <a:pt x="36" y="146"/>
                      <a:pt x="36" y="145"/>
                      <a:pt x="37" y="144"/>
                    </a:cubicBezTo>
                    <a:cubicBezTo>
                      <a:pt x="37" y="143"/>
                      <a:pt x="38" y="142"/>
                      <a:pt x="38" y="141"/>
                    </a:cubicBezTo>
                    <a:cubicBezTo>
                      <a:pt x="36" y="143"/>
                      <a:pt x="36" y="143"/>
                      <a:pt x="36" y="143"/>
                    </a:cubicBezTo>
                    <a:cubicBezTo>
                      <a:pt x="38" y="140"/>
                      <a:pt x="41" y="137"/>
                      <a:pt x="44" y="134"/>
                    </a:cubicBezTo>
                    <a:cubicBezTo>
                      <a:pt x="46" y="132"/>
                      <a:pt x="49" y="129"/>
                      <a:pt x="51" y="126"/>
                    </a:cubicBezTo>
                    <a:cubicBezTo>
                      <a:pt x="50" y="126"/>
                      <a:pt x="50" y="126"/>
                      <a:pt x="50" y="126"/>
                    </a:cubicBezTo>
                    <a:cubicBezTo>
                      <a:pt x="54" y="121"/>
                      <a:pt x="54" y="124"/>
                      <a:pt x="59" y="120"/>
                    </a:cubicBezTo>
                    <a:cubicBezTo>
                      <a:pt x="58" y="120"/>
                      <a:pt x="58" y="120"/>
                      <a:pt x="58" y="120"/>
                    </a:cubicBezTo>
                    <a:cubicBezTo>
                      <a:pt x="59" y="119"/>
                      <a:pt x="60" y="118"/>
                      <a:pt x="62" y="117"/>
                    </a:cubicBezTo>
                    <a:cubicBezTo>
                      <a:pt x="61" y="119"/>
                      <a:pt x="65" y="117"/>
                      <a:pt x="64" y="119"/>
                    </a:cubicBezTo>
                    <a:cubicBezTo>
                      <a:pt x="68" y="115"/>
                      <a:pt x="66" y="117"/>
                      <a:pt x="68" y="112"/>
                    </a:cubicBezTo>
                    <a:cubicBezTo>
                      <a:pt x="69" y="113"/>
                      <a:pt x="69" y="113"/>
                      <a:pt x="69" y="113"/>
                    </a:cubicBezTo>
                    <a:cubicBezTo>
                      <a:pt x="70" y="112"/>
                      <a:pt x="69" y="111"/>
                      <a:pt x="72" y="109"/>
                    </a:cubicBezTo>
                    <a:cubicBezTo>
                      <a:pt x="70" y="111"/>
                      <a:pt x="75" y="111"/>
                      <a:pt x="73" y="113"/>
                    </a:cubicBezTo>
                    <a:cubicBezTo>
                      <a:pt x="76" y="113"/>
                      <a:pt x="78" y="112"/>
                      <a:pt x="80" y="111"/>
                    </a:cubicBezTo>
                    <a:cubicBezTo>
                      <a:pt x="81" y="109"/>
                      <a:pt x="82" y="109"/>
                      <a:pt x="84" y="110"/>
                    </a:cubicBezTo>
                    <a:cubicBezTo>
                      <a:pt x="86" y="106"/>
                      <a:pt x="79" y="110"/>
                      <a:pt x="80" y="109"/>
                    </a:cubicBezTo>
                    <a:cubicBezTo>
                      <a:pt x="78" y="108"/>
                      <a:pt x="81" y="105"/>
                      <a:pt x="83" y="105"/>
                    </a:cubicBezTo>
                    <a:cubicBezTo>
                      <a:pt x="84" y="105"/>
                      <a:pt x="85" y="106"/>
                      <a:pt x="87" y="106"/>
                    </a:cubicBezTo>
                    <a:cubicBezTo>
                      <a:pt x="88" y="107"/>
                      <a:pt x="90" y="108"/>
                      <a:pt x="93" y="107"/>
                    </a:cubicBezTo>
                    <a:cubicBezTo>
                      <a:pt x="92" y="107"/>
                      <a:pt x="92" y="108"/>
                      <a:pt x="92" y="108"/>
                    </a:cubicBezTo>
                    <a:cubicBezTo>
                      <a:pt x="94" y="108"/>
                      <a:pt x="95" y="106"/>
                      <a:pt x="97" y="107"/>
                    </a:cubicBezTo>
                    <a:cubicBezTo>
                      <a:pt x="98" y="104"/>
                      <a:pt x="100" y="106"/>
                      <a:pt x="100" y="103"/>
                    </a:cubicBezTo>
                    <a:cubicBezTo>
                      <a:pt x="100" y="103"/>
                      <a:pt x="99" y="104"/>
                      <a:pt x="98" y="104"/>
                    </a:cubicBezTo>
                    <a:cubicBezTo>
                      <a:pt x="97" y="105"/>
                      <a:pt x="96" y="105"/>
                      <a:pt x="96" y="105"/>
                    </a:cubicBezTo>
                    <a:cubicBezTo>
                      <a:pt x="98" y="104"/>
                      <a:pt x="100" y="100"/>
                      <a:pt x="104" y="101"/>
                    </a:cubicBezTo>
                    <a:cubicBezTo>
                      <a:pt x="104" y="102"/>
                      <a:pt x="103" y="103"/>
                      <a:pt x="102" y="103"/>
                    </a:cubicBezTo>
                    <a:cubicBezTo>
                      <a:pt x="104" y="104"/>
                      <a:pt x="105" y="102"/>
                      <a:pt x="106" y="103"/>
                    </a:cubicBezTo>
                    <a:cubicBezTo>
                      <a:pt x="106" y="106"/>
                      <a:pt x="101" y="104"/>
                      <a:pt x="98" y="107"/>
                    </a:cubicBezTo>
                    <a:cubicBezTo>
                      <a:pt x="100" y="108"/>
                      <a:pt x="103" y="104"/>
                      <a:pt x="102" y="108"/>
                    </a:cubicBezTo>
                    <a:cubicBezTo>
                      <a:pt x="104" y="103"/>
                      <a:pt x="107" y="107"/>
                      <a:pt x="110" y="104"/>
                    </a:cubicBezTo>
                    <a:cubicBezTo>
                      <a:pt x="110" y="106"/>
                      <a:pt x="110" y="106"/>
                      <a:pt x="110" y="106"/>
                    </a:cubicBezTo>
                    <a:cubicBezTo>
                      <a:pt x="110" y="105"/>
                      <a:pt x="111" y="104"/>
                      <a:pt x="112" y="104"/>
                    </a:cubicBezTo>
                    <a:cubicBezTo>
                      <a:pt x="111" y="107"/>
                      <a:pt x="111" y="107"/>
                      <a:pt x="111" y="107"/>
                    </a:cubicBezTo>
                    <a:cubicBezTo>
                      <a:pt x="113" y="105"/>
                      <a:pt x="116" y="108"/>
                      <a:pt x="118" y="107"/>
                    </a:cubicBezTo>
                    <a:cubicBezTo>
                      <a:pt x="113" y="107"/>
                      <a:pt x="117" y="105"/>
                      <a:pt x="115" y="104"/>
                    </a:cubicBezTo>
                    <a:cubicBezTo>
                      <a:pt x="121" y="101"/>
                      <a:pt x="119" y="108"/>
                      <a:pt x="126" y="108"/>
                    </a:cubicBezTo>
                    <a:cubicBezTo>
                      <a:pt x="125" y="108"/>
                      <a:pt x="122" y="107"/>
                      <a:pt x="124" y="106"/>
                    </a:cubicBezTo>
                    <a:cubicBezTo>
                      <a:pt x="125" y="106"/>
                      <a:pt x="127" y="107"/>
                      <a:pt x="128" y="108"/>
                    </a:cubicBezTo>
                    <a:cubicBezTo>
                      <a:pt x="132" y="108"/>
                      <a:pt x="127" y="106"/>
                      <a:pt x="129" y="105"/>
                    </a:cubicBezTo>
                    <a:cubicBezTo>
                      <a:pt x="131" y="107"/>
                      <a:pt x="132" y="104"/>
                      <a:pt x="134" y="104"/>
                    </a:cubicBezTo>
                    <a:cubicBezTo>
                      <a:pt x="134" y="106"/>
                      <a:pt x="134" y="106"/>
                      <a:pt x="134" y="106"/>
                    </a:cubicBezTo>
                    <a:cubicBezTo>
                      <a:pt x="139" y="108"/>
                      <a:pt x="136" y="102"/>
                      <a:pt x="140" y="104"/>
                    </a:cubicBezTo>
                    <a:cubicBezTo>
                      <a:pt x="138" y="107"/>
                      <a:pt x="138" y="107"/>
                      <a:pt x="138" y="107"/>
                    </a:cubicBezTo>
                    <a:cubicBezTo>
                      <a:pt x="141" y="106"/>
                      <a:pt x="141" y="106"/>
                      <a:pt x="141" y="106"/>
                    </a:cubicBezTo>
                    <a:cubicBezTo>
                      <a:pt x="140" y="108"/>
                      <a:pt x="140" y="108"/>
                      <a:pt x="140" y="108"/>
                    </a:cubicBezTo>
                    <a:cubicBezTo>
                      <a:pt x="143" y="107"/>
                      <a:pt x="143" y="108"/>
                      <a:pt x="146" y="109"/>
                    </a:cubicBezTo>
                    <a:cubicBezTo>
                      <a:pt x="146" y="108"/>
                      <a:pt x="147" y="106"/>
                      <a:pt x="149" y="107"/>
                    </a:cubicBezTo>
                    <a:cubicBezTo>
                      <a:pt x="151" y="108"/>
                      <a:pt x="148" y="108"/>
                      <a:pt x="151" y="109"/>
                    </a:cubicBezTo>
                    <a:cubicBezTo>
                      <a:pt x="150" y="110"/>
                      <a:pt x="149" y="111"/>
                      <a:pt x="148" y="109"/>
                    </a:cubicBezTo>
                    <a:cubicBezTo>
                      <a:pt x="148" y="109"/>
                      <a:pt x="147" y="110"/>
                      <a:pt x="147" y="110"/>
                    </a:cubicBezTo>
                    <a:cubicBezTo>
                      <a:pt x="148" y="112"/>
                      <a:pt x="151" y="112"/>
                      <a:pt x="152" y="112"/>
                    </a:cubicBezTo>
                    <a:cubicBezTo>
                      <a:pt x="152" y="112"/>
                      <a:pt x="151" y="112"/>
                      <a:pt x="151" y="111"/>
                    </a:cubicBezTo>
                    <a:cubicBezTo>
                      <a:pt x="156" y="111"/>
                      <a:pt x="156" y="111"/>
                      <a:pt x="156" y="111"/>
                    </a:cubicBezTo>
                    <a:cubicBezTo>
                      <a:pt x="157" y="112"/>
                      <a:pt x="156" y="112"/>
                      <a:pt x="155" y="112"/>
                    </a:cubicBezTo>
                    <a:cubicBezTo>
                      <a:pt x="156" y="112"/>
                      <a:pt x="157" y="112"/>
                      <a:pt x="159" y="112"/>
                    </a:cubicBezTo>
                    <a:cubicBezTo>
                      <a:pt x="158" y="114"/>
                      <a:pt x="157" y="115"/>
                      <a:pt x="155" y="115"/>
                    </a:cubicBezTo>
                    <a:cubicBezTo>
                      <a:pt x="155" y="115"/>
                      <a:pt x="156" y="115"/>
                      <a:pt x="158" y="115"/>
                    </a:cubicBezTo>
                    <a:cubicBezTo>
                      <a:pt x="159" y="115"/>
                      <a:pt x="160" y="115"/>
                      <a:pt x="160" y="115"/>
                    </a:cubicBezTo>
                    <a:cubicBezTo>
                      <a:pt x="160" y="116"/>
                      <a:pt x="161" y="118"/>
                      <a:pt x="160" y="118"/>
                    </a:cubicBezTo>
                    <a:cubicBezTo>
                      <a:pt x="161" y="118"/>
                      <a:pt x="161" y="119"/>
                      <a:pt x="162" y="119"/>
                    </a:cubicBezTo>
                    <a:cubicBezTo>
                      <a:pt x="163" y="119"/>
                      <a:pt x="164" y="119"/>
                      <a:pt x="165" y="119"/>
                    </a:cubicBezTo>
                    <a:cubicBezTo>
                      <a:pt x="166" y="119"/>
                      <a:pt x="168" y="120"/>
                      <a:pt x="169" y="121"/>
                    </a:cubicBezTo>
                    <a:cubicBezTo>
                      <a:pt x="169" y="121"/>
                      <a:pt x="170" y="121"/>
                      <a:pt x="170" y="121"/>
                    </a:cubicBezTo>
                    <a:cubicBezTo>
                      <a:pt x="172" y="122"/>
                      <a:pt x="172" y="124"/>
                      <a:pt x="173" y="125"/>
                    </a:cubicBezTo>
                    <a:cubicBezTo>
                      <a:pt x="174" y="126"/>
                      <a:pt x="175" y="127"/>
                      <a:pt x="177" y="128"/>
                    </a:cubicBezTo>
                    <a:cubicBezTo>
                      <a:pt x="177" y="128"/>
                      <a:pt x="177" y="128"/>
                      <a:pt x="177" y="129"/>
                    </a:cubicBezTo>
                    <a:cubicBezTo>
                      <a:pt x="177" y="130"/>
                      <a:pt x="177" y="131"/>
                      <a:pt x="177" y="131"/>
                    </a:cubicBezTo>
                    <a:cubicBezTo>
                      <a:pt x="179" y="132"/>
                      <a:pt x="177" y="127"/>
                      <a:pt x="181" y="129"/>
                    </a:cubicBezTo>
                    <a:cubicBezTo>
                      <a:pt x="184" y="132"/>
                      <a:pt x="180" y="132"/>
                      <a:pt x="180" y="133"/>
                    </a:cubicBezTo>
                    <a:cubicBezTo>
                      <a:pt x="181" y="133"/>
                      <a:pt x="182" y="134"/>
                      <a:pt x="184" y="134"/>
                    </a:cubicBezTo>
                    <a:cubicBezTo>
                      <a:pt x="185" y="135"/>
                      <a:pt x="186" y="137"/>
                      <a:pt x="185" y="138"/>
                    </a:cubicBezTo>
                    <a:cubicBezTo>
                      <a:pt x="184" y="138"/>
                      <a:pt x="184" y="137"/>
                      <a:pt x="184" y="136"/>
                    </a:cubicBezTo>
                    <a:close/>
                    <a:moveTo>
                      <a:pt x="190" y="170"/>
                    </a:moveTo>
                    <a:cubicBezTo>
                      <a:pt x="189" y="169"/>
                      <a:pt x="188" y="167"/>
                      <a:pt x="190" y="167"/>
                    </a:cubicBezTo>
                    <a:cubicBezTo>
                      <a:pt x="192" y="168"/>
                      <a:pt x="190" y="169"/>
                      <a:pt x="190" y="170"/>
                    </a:cubicBezTo>
                    <a:close/>
                    <a:moveTo>
                      <a:pt x="160" y="189"/>
                    </a:moveTo>
                    <a:cubicBezTo>
                      <a:pt x="161" y="189"/>
                      <a:pt x="161" y="189"/>
                      <a:pt x="162" y="190"/>
                    </a:cubicBezTo>
                    <a:cubicBezTo>
                      <a:pt x="161" y="190"/>
                      <a:pt x="160" y="190"/>
                      <a:pt x="160" y="189"/>
                    </a:cubicBezTo>
                    <a:close/>
                    <a:moveTo>
                      <a:pt x="93" y="32"/>
                    </a:moveTo>
                    <a:cubicBezTo>
                      <a:pt x="93" y="32"/>
                      <a:pt x="93" y="32"/>
                      <a:pt x="93" y="32"/>
                    </a:cubicBezTo>
                    <a:cubicBezTo>
                      <a:pt x="92" y="34"/>
                      <a:pt x="92" y="33"/>
                      <a:pt x="93" y="32"/>
                    </a:cubicBezTo>
                    <a:close/>
                    <a:moveTo>
                      <a:pt x="94" y="28"/>
                    </a:moveTo>
                    <a:cubicBezTo>
                      <a:pt x="94" y="27"/>
                      <a:pt x="94" y="27"/>
                      <a:pt x="93" y="28"/>
                    </a:cubicBezTo>
                    <a:cubicBezTo>
                      <a:pt x="94" y="28"/>
                      <a:pt x="94" y="29"/>
                      <a:pt x="94" y="30"/>
                    </a:cubicBezTo>
                    <a:cubicBezTo>
                      <a:pt x="94" y="29"/>
                      <a:pt x="94" y="29"/>
                      <a:pt x="94" y="28"/>
                    </a:cubicBezTo>
                    <a:close/>
                    <a:moveTo>
                      <a:pt x="88" y="93"/>
                    </a:moveTo>
                    <a:cubicBezTo>
                      <a:pt x="89" y="94"/>
                      <a:pt x="89" y="94"/>
                      <a:pt x="89" y="94"/>
                    </a:cubicBezTo>
                    <a:cubicBezTo>
                      <a:pt x="88" y="94"/>
                      <a:pt x="88" y="94"/>
                      <a:pt x="88" y="9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54"/>
              <p:cNvSpPr>
                <a:spLocks/>
              </p:cNvSpPr>
              <p:nvPr/>
            </p:nvSpPr>
            <p:spPr bwMode="auto">
              <a:xfrm>
                <a:off x="8570913" y="6294438"/>
                <a:ext cx="1588"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1"/>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Rectangle 555"/>
              <p:cNvSpPr>
                <a:spLocks noChangeArrowheads="1"/>
              </p:cNvSpPr>
              <p:nvPr/>
            </p:nvSpPr>
            <p:spPr bwMode="auto">
              <a:xfrm>
                <a:off x="8577263" y="6146801"/>
                <a:ext cx="1588"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556"/>
              <p:cNvSpPr>
                <a:spLocks/>
              </p:cNvSpPr>
              <p:nvPr/>
            </p:nvSpPr>
            <p:spPr bwMode="auto">
              <a:xfrm>
                <a:off x="8456613" y="6069013"/>
                <a:ext cx="1588"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1"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557"/>
              <p:cNvSpPr>
                <a:spLocks/>
              </p:cNvSpPr>
              <p:nvPr/>
            </p:nvSpPr>
            <p:spPr bwMode="auto">
              <a:xfrm>
                <a:off x="8423275" y="5905501"/>
                <a:ext cx="1588" cy="6350"/>
              </a:xfrm>
              <a:custGeom>
                <a:avLst/>
                <a:gdLst>
                  <a:gd name="T0" fmla="*/ 0 w 1"/>
                  <a:gd name="T1" fmla="*/ 0 h 3"/>
                  <a:gd name="T2" fmla="*/ 0 w 1"/>
                  <a:gd name="T3" fmla="*/ 3 h 3"/>
                  <a:gd name="T4" fmla="*/ 1 w 1"/>
                  <a:gd name="T5" fmla="*/ 1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1"/>
                    </a:cubicBezTo>
                    <a:cubicBezTo>
                      <a:pt x="1"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558"/>
              <p:cNvSpPr>
                <a:spLocks/>
              </p:cNvSpPr>
              <p:nvPr/>
            </p:nvSpPr>
            <p:spPr bwMode="auto">
              <a:xfrm>
                <a:off x="8462963" y="5873751"/>
                <a:ext cx="4763" cy="3175"/>
              </a:xfrm>
              <a:custGeom>
                <a:avLst/>
                <a:gdLst>
                  <a:gd name="T0" fmla="*/ 1 w 2"/>
                  <a:gd name="T1" fmla="*/ 1 h 2"/>
                  <a:gd name="T2" fmla="*/ 2 w 2"/>
                  <a:gd name="T3" fmla="*/ 0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1" y="1"/>
                      <a:pt x="2" y="1"/>
                      <a:pt x="2" y="0"/>
                    </a:cubicBezTo>
                    <a:cubicBezTo>
                      <a:pt x="1" y="0"/>
                      <a:pt x="1" y="0"/>
                      <a:pt x="1" y="0"/>
                    </a:cubicBezTo>
                    <a:cubicBezTo>
                      <a:pt x="0" y="1"/>
                      <a:pt x="0" y="2"/>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559"/>
              <p:cNvSpPr>
                <a:spLocks/>
              </p:cNvSpPr>
              <p:nvPr/>
            </p:nvSpPr>
            <p:spPr bwMode="auto">
              <a:xfrm>
                <a:off x="8437563" y="5895976"/>
                <a:ext cx="4763" cy="11113"/>
              </a:xfrm>
              <a:custGeom>
                <a:avLst/>
                <a:gdLst>
                  <a:gd name="T0" fmla="*/ 0 w 2"/>
                  <a:gd name="T1" fmla="*/ 4 h 5"/>
                  <a:gd name="T2" fmla="*/ 2 w 2"/>
                  <a:gd name="T3" fmla="*/ 1 h 5"/>
                  <a:gd name="T4" fmla="*/ 1 w 2"/>
                  <a:gd name="T5" fmla="*/ 1 h 5"/>
                  <a:gd name="T6" fmla="*/ 0 w 2"/>
                  <a:gd name="T7" fmla="*/ 4 h 5"/>
                </a:gdLst>
                <a:ahLst/>
                <a:cxnLst>
                  <a:cxn ang="0">
                    <a:pos x="T0" y="T1"/>
                  </a:cxn>
                  <a:cxn ang="0">
                    <a:pos x="T2" y="T3"/>
                  </a:cxn>
                  <a:cxn ang="0">
                    <a:pos x="T4" y="T5"/>
                  </a:cxn>
                  <a:cxn ang="0">
                    <a:pos x="T6" y="T7"/>
                  </a:cxn>
                </a:cxnLst>
                <a:rect l="0" t="0" r="r" b="b"/>
                <a:pathLst>
                  <a:path w="2" h="5">
                    <a:moveTo>
                      <a:pt x="0" y="4"/>
                    </a:moveTo>
                    <a:cubicBezTo>
                      <a:pt x="1" y="5"/>
                      <a:pt x="1" y="3"/>
                      <a:pt x="2" y="1"/>
                    </a:cubicBezTo>
                    <a:cubicBezTo>
                      <a:pt x="1" y="1"/>
                      <a:pt x="1" y="1"/>
                      <a:pt x="1" y="1"/>
                    </a:cubicBezTo>
                    <a:cubicBezTo>
                      <a:pt x="0" y="0"/>
                      <a:pt x="0" y="2"/>
                      <a:pt x="0"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560"/>
              <p:cNvSpPr>
                <a:spLocks/>
              </p:cNvSpPr>
              <p:nvPr/>
            </p:nvSpPr>
            <p:spPr bwMode="auto">
              <a:xfrm>
                <a:off x="8442325" y="5894388"/>
                <a:ext cx="0" cy="47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0"/>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561"/>
              <p:cNvSpPr>
                <a:spLocks/>
              </p:cNvSpPr>
              <p:nvPr/>
            </p:nvSpPr>
            <p:spPr bwMode="auto">
              <a:xfrm>
                <a:off x="8412163" y="5934076"/>
                <a:ext cx="6350" cy="15875"/>
              </a:xfrm>
              <a:custGeom>
                <a:avLst/>
                <a:gdLst>
                  <a:gd name="T0" fmla="*/ 3 w 3"/>
                  <a:gd name="T1" fmla="*/ 3 h 7"/>
                  <a:gd name="T2" fmla="*/ 2 w 3"/>
                  <a:gd name="T3" fmla="*/ 1 h 7"/>
                  <a:gd name="T4" fmla="*/ 3 w 3"/>
                  <a:gd name="T5" fmla="*/ 3 h 7"/>
                </a:gdLst>
                <a:ahLst/>
                <a:cxnLst>
                  <a:cxn ang="0">
                    <a:pos x="T0" y="T1"/>
                  </a:cxn>
                  <a:cxn ang="0">
                    <a:pos x="T2" y="T3"/>
                  </a:cxn>
                  <a:cxn ang="0">
                    <a:pos x="T4" y="T5"/>
                  </a:cxn>
                </a:cxnLst>
                <a:rect l="0" t="0" r="r" b="b"/>
                <a:pathLst>
                  <a:path w="3" h="7">
                    <a:moveTo>
                      <a:pt x="3" y="3"/>
                    </a:moveTo>
                    <a:cubicBezTo>
                      <a:pt x="3" y="2"/>
                      <a:pt x="1" y="2"/>
                      <a:pt x="2" y="1"/>
                    </a:cubicBezTo>
                    <a:cubicBezTo>
                      <a:pt x="0" y="0"/>
                      <a:pt x="3" y="7"/>
                      <a:pt x="3"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562"/>
              <p:cNvSpPr>
                <a:spLocks/>
              </p:cNvSpPr>
              <p:nvPr/>
            </p:nvSpPr>
            <p:spPr bwMode="auto">
              <a:xfrm>
                <a:off x="8443913" y="5907088"/>
                <a:ext cx="4763" cy="1588"/>
              </a:xfrm>
              <a:custGeom>
                <a:avLst/>
                <a:gdLst>
                  <a:gd name="T0" fmla="*/ 3 w 3"/>
                  <a:gd name="T1" fmla="*/ 0 h 1"/>
                  <a:gd name="T2" fmla="*/ 0 w 3"/>
                  <a:gd name="T3" fmla="*/ 0 h 1"/>
                  <a:gd name="T4" fmla="*/ 1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0"/>
                    </a:lnTo>
                    <a:lnTo>
                      <a:pt x="1" y="1"/>
                    </a:lnTo>
                    <a:lnTo>
                      <a:pt x="3"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563"/>
              <p:cNvSpPr>
                <a:spLocks/>
              </p:cNvSpPr>
              <p:nvPr/>
            </p:nvSpPr>
            <p:spPr bwMode="auto">
              <a:xfrm>
                <a:off x="8435975" y="5924551"/>
                <a:ext cx="3175" cy="7938"/>
              </a:xfrm>
              <a:custGeom>
                <a:avLst/>
                <a:gdLst>
                  <a:gd name="T0" fmla="*/ 1 w 2"/>
                  <a:gd name="T1" fmla="*/ 4 h 4"/>
                  <a:gd name="T2" fmla="*/ 2 w 2"/>
                  <a:gd name="T3" fmla="*/ 1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1"/>
                      <a:pt x="2" y="1"/>
                      <a:pt x="2" y="1"/>
                    </a:cubicBezTo>
                    <a:cubicBezTo>
                      <a:pt x="1" y="1"/>
                      <a:pt x="1" y="1"/>
                      <a:pt x="1" y="0"/>
                    </a:cubicBezTo>
                    <a:cubicBezTo>
                      <a:pt x="1" y="2"/>
                      <a:pt x="0" y="4"/>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564"/>
              <p:cNvSpPr>
                <a:spLocks/>
              </p:cNvSpPr>
              <p:nvPr/>
            </p:nvSpPr>
            <p:spPr bwMode="auto">
              <a:xfrm>
                <a:off x="8437563" y="5919788"/>
                <a:ext cx="1588" cy="4763"/>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2"/>
                      <a:pt x="1" y="1"/>
                      <a:pt x="1" y="0"/>
                    </a:cubicBezTo>
                    <a:cubicBezTo>
                      <a:pt x="0" y="1"/>
                      <a:pt x="0"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565"/>
              <p:cNvSpPr>
                <a:spLocks/>
              </p:cNvSpPr>
              <p:nvPr/>
            </p:nvSpPr>
            <p:spPr bwMode="auto">
              <a:xfrm>
                <a:off x="8443913" y="5913438"/>
                <a:ext cx="1588" cy="6350"/>
              </a:xfrm>
              <a:custGeom>
                <a:avLst/>
                <a:gdLst>
                  <a:gd name="T0" fmla="*/ 1 w 1"/>
                  <a:gd name="T1" fmla="*/ 0 h 4"/>
                  <a:gd name="T2" fmla="*/ 0 w 1"/>
                  <a:gd name="T3" fmla="*/ 1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lnTo>
                      <a:pt x="0" y="1"/>
                    </a:lnTo>
                    <a:lnTo>
                      <a:pt x="0" y="4"/>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66"/>
              <p:cNvSpPr>
                <a:spLocks/>
              </p:cNvSpPr>
              <p:nvPr/>
            </p:nvSpPr>
            <p:spPr bwMode="auto">
              <a:xfrm>
                <a:off x="8429625" y="5991226"/>
                <a:ext cx="3175" cy="6350"/>
              </a:xfrm>
              <a:custGeom>
                <a:avLst/>
                <a:gdLst>
                  <a:gd name="T0" fmla="*/ 0 w 2"/>
                  <a:gd name="T1" fmla="*/ 0 h 3"/>
                  <a:gd name="T2" fmla="*/ 1 w 2"/>
                  <a:gd name="T3" fmla="*/ 3 h 3"/>
                  <a:gd name="T4" fmla="*/ 2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3"/>
                      <a:pt x="1" y="3"/>
                      <a:pt x="1" y="3"/>
                    </a:cubicBezTo>
                    <a:cubicBezTo>
                      <a:pt x="2" y="3"/>
                      <a:pt x="2" y="2"/>
                      <a:pt x="2" y="1"/>
                    </a:cubicBezTo>
                    <a:cubicBezTo>
                      <a:pt x="1" y="1"/>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67"/>
              <p:cNvSpPr>
                <a:spLocks/>
              </p:cNvSpPr>
              <p:nvPr/>
            </p:nvSpPr>
            <p:spPr bwMode="auto">
              <a:xfrm>
                <a:off x="8437563" y="5975351"/>
                <a:ext cx="6350" cy="1588"/>
              </a:xfrm>
              <a:custGeom>
                <a:avLst/>
                <a:gdLst>
                  <a:gd name="T0" fmla="*/ 2 w 3"/>
                  <a:gd name="T1" fmla="*/ 0 h 1"/>
                  <a:gd name="T2" fmla="*/ 0 w 3"/>
                  <a:gd name="T3" fmla="*/ 1 h 1"/>
                  <a:gd name="T4" fmla="*/ 3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1" y="0"/>
                      <a:pt x="1" y="0"/>
                      <a:pt x="0" y="1"/>
                    </a:cubicBezTo>
                    <a:cubicBezTo>
                      <a:pt x="3" y="1"/>
                      <a:pt x="3" y="1"/>
                      <a:pt x="3" y="1"/>
                    </a:cubicBez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8"/>
              <p:cNvSpPr>
                <a:spLocks/>
              </p:cNvSpPr>
              <p:nvPr/>
            </p:nvSpPr>
            <p:spPr bwMode="auto">
              <a:xfrm>
                <a:off x="8442325" y="5984876"/>
                <a:ext cx="3175" cy="14288"/>
              </a:xfrm>
              <a:custGeom>
                <a:avLst/>
                <a:gdLst>
                  <a:gd name="T0" fmla="*/ 0 w 2"/>
                  <a:gd name="T1" fmla="*/ 3 h 7"/>
                  <a:gd name="T2" fmla="*/ 2 w 2"/>
                  <a:gd name="T3" fmla="*/ 3 h 7"/>
                  <a:gd name="T4" fmla="*/ 0 w 2"/>
                  <a:gd name="T5" fmla="*/ 3 h 7"/>
                </a:gdLst>
                <a:ahLst/>
                <a:cxnLst>
                  <a:cxn ang="0">
                    <a:pos x="T0" y="T1"/>
                  </a:cxn>
                  <a:cxn ang="0">
                    <a:pos x="T2" y="T3"/>
                  </a:cxn>
                  <a:cxn ang="0">
                    <a:pos x="T4" y="T5"/>
                  </a:cxn>
                </a:cxnLst>
                <a:rect l="0" t="0" r="r" b="b"/>
                <a:pathLst>
                  <a:path w="2" h="7">
                    <a:moveTo>
                      <a:pt x="0" y="3"/>
                    </a:moveTo>
                    <a:cubicBezTo>
                      <a:pt x="1" y="3"/>
                      <a:pt x="2" y="7"/>
                      <a:pt x="2" y="3"/>
                    </a:cubicBezTo>
                    <a:cubicBezTo>
                      <a:pt x="1" y="3"/>
                      <a:pt x="1" y="0"/>
                      <a:pt x="0"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69"/>
              <p:cNvSpPr>
                <a:spLocks/>
              </p:cNvSpPr>
              <p:nvPr/>
            </p:nvSpPr>
            <p:spPr bwMode="auto">
              <a:xfrm>
                <a:off x="8439150" y="6080126"/>
                <a:ext cx="6350" cy="1588"/>
              </a:xfrm>
              <a:custGeom>
                <a:avLst/>
                <a:gdLst>
                  <a:gd name="T0" fmla="*/ 4 w 4"/>
                  <a:gd name="T1" fmla="*/ 0 h 1"/>
                  <a:gd name="T2" fmla="*/ 4 w 4"/>
                  <a:gd name="T3" fmla="*/ 0 h 1"/>
                  <a:gd name="T4" fmla="*/ 0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4" y="0"/>
                    </a:lnTo>
                    <a:lnTo>
                      <a:pt x="0" y="1"/>
                    </a:lnTo>
                    <a:lnTo>
                      <a:pt x="4"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570"/>
              <p:cNvSpPr>
                <a:spLocks/>
              </p:cNvSpPr>
              <p:nvPr/>
            </p:nvSpPr>
            <p:spPr bwMode="auto">
              <a:xfrm>
                <a:off x="8482013" y="6143626"/>
                <a:ext cx="6350" cy="9525"/>
              </a:xfrm>
              <a:custGeom>
                <a:avLst/>
                <a:gdLst>
                  <a:gd name="T0" fmla="*/ 3 w 3"/>
                  <a:gd name="T1" fmla="*/ 3 h 5"/>
                  <a:gd name="T2" fmla="*/ 1 w 3"/>
                  <a:gd name="T3" fmla="*/ 0 h 5"/>
                  <a:gd name="T4" fmla="*/ 0 w 3"/>
                  <a:gd name="T5" fmla="*/ 2 h 5"/>
                  <a:gd name="T6" fmla="*/ 3 w 3"/>
                  <a:gd name="T7" fmla="*/ 3 h 5"/>
                </a:gdLst>
                <a:ahLst/>
                <a:cxnLst>
                  <a:cxn ang="0">
                    <a:pos x="T0" y="T1"/>
                  </a:cxn>
                  <a:cxn ang="0">
                    <a:pos x="T2" y="T3"/>
                  </a:cxn>
                  <a:cxn ang="0">
                    <a:pos x="T4" y="T5"/>
                  </a:cxn>
                  <a:cxn ang="0">
                    <a:pos x="T6" y="T7"/>
                  </a:cxn>
                </a:cxnLst>
                <a:rect l="0" t="0" r="r" b="b"/>
                <a:pathLst>
                  <a:path w="3" h="5">
                    <a:moveTo>
                      <a:pt x="3" y="3"/>
                    </a:moveTo>
                    <a:cubicBezTo>
                      <a:pt x="3" y="0"/>
                      <a:pt x="1" y="3"/>
                      <a:pt x="1" y="0"/>
                    </a:cubicBezTo>
                    <a:cubicBezTo>
                      <a:pt x="0" y="0"/>
                      <a:pt x="1" y="3"/>
                      <a:pt x="0" y="2"/>
                    </a:cubicBezTo>
                    <a:cubicBezTo>
                      <a:pt x="1" y="4"/>
                      <a:pt x="1" y="5"/>
                      <a:pt x="3"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71"/>
              <p:cNvSpPr>
                <a:spLocks/>
              </p:cNvSpPr>
              <p:nvPr/>
            </p:nvSpPr>
            <p:spPr bwMode="auto">
              <a:xfrm>
                <a:off x="8480425" y="6146801"/>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72"/>
              <p:cNvSpPr>
                <a:spLocks/>
              </p:cNvSpPr>
              <p:nvPr/>
            </p:nvSpPr>
            <p:spPr bwMode="auto">
              <a:xfrm>
                <a:off x="8216900" y="6299201"/>
                <a:ext cx="1588" cy="4763"/>
              </a:xfrm>
              <a:custGeom>
                <a:avLst/>
                <a:gdLst>
                  <a:gd name="T0" fmla="*/ 1 w 1"/>
                  <a:gd name="T1" fmla="*/ 0 h 3"/>
                  <a:gd name="T2" fmla="*/ 0 w 1"/>
                  <a:gd name="T3" fmla="*/ 3 h 3"/>
                  <a:gd name="T4" fmla="*/ 1 w 1"/>
                  <a:gd name="T5" fmla="*/ 0 h 3"/>
                  <a:gd name="T6" fmla="*/ 1 w 1"/>
                  <a:gd name="T7" fmla="*/ 0 h 3"/>
                </a:gdLst>
                <a:ahLst/>
                <a:cxnLst>
                  <a:cxn ang="0">
                    <a:pos x="T0" y="T1"/>
                  </a:cxn>
                  <a:cxn ang="0">
                    <a:pos x="T2" y="T3"/>
                  </a:cxn>
                  <a:cxn ang="0">
                    <a:pos x="T4" y="T5"/>
                  </a:cxn>
                  <a:cxn ang="0">
                    <a:pos x="T6" y="T7"/>
                  </a:cxn>
                </a:cxnLst>
                <a:rect l="0" t="0" r="r" b="b"/>
                <a:pathLst>
                  <a:path w="1" h="3">
                    <a:moveTo>
                      <a:pt x="1" y="0"/>
                    </a:moveTo>
                    <a:lnTo>
                      <a:pt x="0" y="3"/>
                    </a:lnTo>
                    <a:lnTo>
                      <a:pt x="1" y="0"/>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573"/>
              <p:cNvSpPr>
                <a:spLocks/>
              </p:cNvSpPr>
              <p:nvPr/>
            </p:nvSpPr>
            <p:spPr bwMode="auto">
              <a:xfrm>
                <a:off x="8216900" y="6307138"/>
                <a:ext cx="6350" cy="4763"/>
              </a:xfrm>
              <a:custGeom>
                <a:avLst/>
                <a:gdLst>
                  <a:gd name="T0" fmla="*/ 3 w 3"/>
                  <a:gd name="T1" fmla="*/ 0 h 2"/>
                  <a:gd name="T2" fmla="*/ 0 w 3"/>
                  <a:gd name="T3" fmla="*/ 1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0" y="1"/>
                      <a:pt x="0" y="1"/>
                      <a:pt x="0" y="1"/>
                    </a:cubicBezTo>
                    <a:cubicBezTo>
                      <a:pt x="3" y="2"/>
                      <a:pt x="3" y="2"/>
                      <a:pt x="3" y="2"/>
                    </a:cubicBezTo>
                    <a:cubicBezTo>
                      <a:pt x="3" y="2"/>
                      <a:pt x="2" y="1"/>
                      <a:pt x="3"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74"/>
              <p:cNvSpPr>
                <a:spLocks/>
              </p:cNvSpPr>
              <p:nvPr/>
            </p:nvSpPr>
            <p:spPr bwMode="auto">
              <a:xfrm>
                <a:off x="8609013" y="6256338"/>
                <a:ext cx="1588"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1" y="1"/>
                      <a:pt x="1" y="1"/>
                      <a:pt x="1" y="0"/>
                    </a:cubicBez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75"/>
              <p:cNvSpPr>
                <a:spLocks/>
              </p:cNvSpPr>
              <p:nvPr/>
            </p:nvSpPr>
            <p:spPr bwMode="auto">
              <a:xfrm>
                <a:off x="8615363" y="6207126"/>
                <a:ext cx="3175" cy="1588"/>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0" y="1"/>
                    </a:lnTo>
                    <a:lnTo>
                      <a:pt x="2" y="0"/>
                    </a:ln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576"/>
              <p:cNvSpPr>
                <a:spLocks/>
              </p:cNvSpPr>
              <p:nvPr/>
            </p:nvSpPr>
            <p:spPr bwMode="auto">
              <a:xfrm>
                <a:off x="8593138" y="6170613"/>
                <a:ext cx="4763" cy="7938"/>
              </a:xfrm>
              <a:custGeom>
                <a:avLst/>
                <a:gdLst>
                  <a:gd name="T0" fmla="*/ 0 w 2"/>
                  <a:gd name="T1" fmla="*/ 2 h 4"/>
                  <a:gd name="T2" fmla="*/ 1 w 2"/>
                  <a:gd name="T3" fmla="*/ 4 h 4"/>
                  <a:gd name="T4" fmla="*/ 0 w 2"/>
                  <a:gd name="T5" fmla="*/ 2 h 4"/>
                </a:gdLst>
                <a:ahLst/>
                <a:cxnLst>
                  <a:cxn ang="0">
                    <a:pos x="T0" y="T1"/>
                  </a:cxn>
                  <a:cxn ang="0">
                    <a:pos x="T2" y="T3"/>
                  </a:cxn>
                  <a:cxn ang="0">
                    <a:pos x="T4" y="T5"/>
                  </a:cxn>
                </a:cxnLst>
                <a:rect l="0" t="0" r="r" b="b"/>
                <a:pathLst>
                  <a:path w="2" h="4">
                    <a:moveTo>
                      <a:pt x="0" y="2"/>
                    </a:moveTo>
                    <a:cubicBezTo>
                      <a:pt x="0" y="2"/>
                      <a:pt x="1" y="3"/>
                      <a:pt x="1" y="4"/>
                    </a:cubicBezTo>
                    <a:cubicBezTo>
                      <a:pt x="0" y="3"/>
                      <a:pt x="2" y="0"/>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59594" y="6194425"/>
              <a:ext cx="442912" cy="504825"/>
              <a:chOff x="2771775" y="5830888"/>
              <a:chExt cx="442912" cy="504825"/>
            </a:xfrm>
          </p:grpSpPr>
          <p:sp>
            <p:nvSpPr>
              <p:cNvPr id="9" name="Freeform 577"/>
              <p:cNvSpPr>
                <a:spLocks/>
              </p:cNvSpPr>
              <p:nvPr/>
            </p:nvSpPr>
            <p:spPr bwMode="auto">
              <a:xfrm>
                <a:off x="2809875" y="5849938"/>
                <a:ext cx="3175" cy="476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1" y="2"/>
                      <a:pt x="1" y="2"/>
                    </a:cubicBezTo>
                    <a:cubicBezTo>
                      <a:pt x="2" y="2"/>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78"/>
              <p:cNvSpPr>
                <a:spLocks/>
              </p:cNvSpPr>
              <p:nvPr/>
            </p:nvSpPr>
            <p:spPr bwMode="auto">
              <a:xfrm>
                <a:off x="2843213" y="5837238"/>
                <a:ext cx="4763" cy="4763"/>
              </a:xfrm>
              <a:custGeom>
                <a:avLst/>
                <a:gdLst>
                  <a:gd name="T0" fmla="*/ 0 w 2"/>
                  <a:gd name="T1" fmla="*/ 1 h 2"/>
                  <a:gd name="T2" fmla="*/ 0 w 2"/>
                  <a:gd name="T3" fmla="*/ 2 h 2"/>
                  <a:gd name="T4" fmla="*/ 1 w 2"/>
                  <a:gd name="T5" fmla="*/ 1 h 2"/>
                  <a:gd name="T6" fmla="*/ 2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0" y="2"/>
                      <a:pt x="0" y="2"/>
                    </a:cubicBezTo>
                    <a:cubicBezTo>
                      <a:pt x="0" y="2"/>
                      <a:pt x="0" y="1"/>
                      <a:pt x="1" y="1"/>
                    </a:cubicBezTo>
                    <a:cubicBezTo>
                      <a:pt x="1" y="0"/>
                      <a:pt x="2" y="0"/>
                      <a:pt x="2" y="0"/>
                    </a:cubicBezTo>
                    <a:lnTo>
                      <a:pt x="0"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79"/>
              <p:cNvSpPr>
                <a:spLocks/>
              </p:cNvSpPr>
              <p:nvPr/>
            </p:nvSpPr>
            <p:spPr bwMode="auto">
              <a:xfrm>
                <a:off x="2854325" y="5834063"/>
                <a:ext cx="19050" cy="7938"/>
              </a:xfrm>
              <a:custGeom>
                <a:avLst/>
                <a:gdLst>
                  <a:gd name="T0" fmla="*/ 9 w 9"/>
                  <a:gd name="T1" fmla="*/ 3 h 4"/>
                  <a:gd name="T2" fmla="*/ 1 w 9"/>
                  <a:gd name="T3" fmla="*/ 2 h 4"/>
                  <a:gd name="T4" fmla="*/ 1 w 9"/>
                  <a:gd name="T5" fmla="*/ 2 h 4"/>
                  <a:gd name="T6" fmla="*/ 0 w 9"/>
                  <a:gd name="T7" fmla="*/ 4 h 4"/>
                  <a:gd name="T8" fmla="*/ 9 w 9"/>
                  <a:gd name="T9" fmla="*/ 3 h 4"/>
                </a:gdLst>
                <a:ahLst/>
                <a:cxnLst>
                  <a:cxn ang="0">
                    <a:pos x="T0" y="T1"/>
                  </a:cxn>
                  <a:cxn ang="0">
                    <a:pos x="T2" y="T3"/>
                  </a:cxn>
                  <a:cxn ang="0">
                    <a:pos x="T4" y="T5"/>
                  </a:cxn>
                  <a:cxn ang="0">
                    <a:pos x="T6" y="T7"/>
                  </a:cxn>
                  <a:cxn ang="0">
                    <a:pos x="T8" y="T9"/>
                  </a:cxn>
                </a:cxnLst>
                <a:rect l="0" t="0" r="r" b="b"/>
                <a:pathLst>
                  <a:path w="9" h="4">
                    <a:moveTo>
                      <a:pt x="9" y="3"/>
                    </a:moveTo>
                    <a:cubicBezTo>
                      <a:pt x="8" y="0"/>
                      <a:pt x="4" y="3"/>
                      <a:pt x="1" y="2"/>
                    </a:cubicBezTo>
                    <a:cubicBezTo>
                      <a:pt x="1" y="2"/>
                      <a:pt x="1" y="2"/>
                      <a:pt x="1" y="2"/>
                    </a:cubicBezTo>
                    <a:cubicBezTo>
                      <a:pt x="0" y="4"/>
                      <a:pt x="0" y="4"/>
                      <a:pt x="0" y="4"/>
                    </a:cubicBezTo>
                    <a:cubicBezTo>
                      <a:pt x="3" y="3"/>
                      <a:pt x="7" y="2"/>
                      <a:pt x="9"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80"/>
              <p:cNvSpPr>
                <a:spLocks/>
              </p:cNvSpPr>
              <p:nvPr/>
            </p:nvSpPr>
            <p:spPr bwMode="auto">
              <a:xfrm>
                <a:off x="2882900" y="5849938"/>
                <a:ext cx="6350" cy="3175"/>
              </a:xfrm>
              <a:custGeom>
                <a:avLst/>
                <a:gdLst>
                  <a:gd name="T0" fmla="*/ 2 w 3"/>
                  <a:gd name="T1" fmla="*/ 1 h 1"/>
                  <a:gd name="T2" fmla="*/ 0 w 3"/>
                  <a:gd name="T3" fmla="*/ 1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1" y="0"/>
                      <a:pt x="3" y="1"/>
                      <a:pt x="0" y="1"/>
                    </a:cubicBezTo>
                    <a:cubicBezTo>
                      <a:pt x="0" y="1"/>
                      <a:pt x="0" y="1"/>
                      <a:pt x="0" y="1"/>
                    </a:cubicBezTo>
                    <a:cubicBezTo>
                      <a:pt x="1" y="1"/>
                      <a:pt x="1"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581"/>
              <p:cNvSpPr>
                <a:spLocks noChangeShapeType="1"/>
              </p:cNvSpPr>
              <p:nvPr/>
            </p:nvSpPr>
            <p:spPr bwMode="auto">
              <a:xfrm>
                <a:off x="2882900" y="58531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582"/>
              <p:cNvSpPr>
                <a:spLocks noChangeShapeType="1"/>
              </p:cNvSpPr>
              <p:nvPr/>
            </p:nvSpPr>
            <p:spPr bwMode="auto">
              <a:xfrm>
                <a:off x="2882900" y="58531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3"/>
              <p:cNvSpPr>
                <a:spLocks/>
              </p:cNvSpPr>
              <p:nvPr/>
            </p:nvSpPr>
            <p:spPr bwMode="auto">
              <a:xfrm>
                <a:off x="2894013" y="5854701"/>
                <a:ext cx="6350" cy="4763"/>
              </a:xfrm>
              <a:custGeom>
                <a:avLst/>
                <a:gdLst>
                  <a:gd name="T0" fmla="*/ 2 w 3"/>
                  <a:gd name="T1" fmla="*/ 0 h 2"/>
                  <a:gd name="T2" fmla="*/ 0 w 3"/>
                  <a:gd name="T3" fmla="*/ 0 h 2"/>
                  <a:gd name="T4" fmla="*/ 1 w 3"/>
                  <a:gd name="T5" fmla="*/ 2 h 2"/>
                  <a:gd name="T6" fmla="*/ 2 w 3"/>
                  <a:gd name="T7" fmla="*/ 0 h 2"/>
                </a:gdLst>
                <a:ahLst/>
                <a:cxnLst>
                  <a:cxn ang="0">
                    <a:pos x="T0" y="T1"/>
                  </a:cxn>
                  <a:cxn ang="0">
                    <a:pos x="T2" y="T3"/>
                  </a:cxn>
                  <a:cxn ang="0">
                    <a:pos x="T4" y="T5"/>
                  </a:cxn>
                  <a:cxn ang="0">
                    <a:pos x="T6" y="T7"/>
                  </a:cxn>
                </a:cxnLst>
                <a:rect l="0" t="0" r="r" b="b"/>
                <a:pathLst>
                  <a:path w="3" h="2">
                    <a:moveTo>
                      <a:pt x="2" y="0"/>
                    </a:moveTo>
                    <a:cubicBezTo>
                      <a:pt x="0" y="0"/>
                      <a:pt x="0" y="0"/>
                      <a:pt x="0" y="0"/>
                    </a:cubicBezTo>
                    <a:cubicBezTo>
                      <a:pt x="0" y="1"/>
                      <a:pt x="1" y="1"/>
                      <a:pt x="1" y="2"/>
                    </a:cubicBezTo>
                    <a:cubicBezTo>
                      <a:pt x="3" y="2"/>
                      <a:pt x="2"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84"/>
              <p:cNvSpPr>
                <a:spLocks/>
              </p:cNvSpPr>
              <p:nvPr/>
            </p:nvSpPr>
            <p:spPr bwMode="auto">
              <a:xfrm>
                <a:off x="2900363" y="5849938"/>
                <a:ext cx="1588"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85"/>
              <p:cNvSpPr>
                <a:spLocks/>
              </p:cNvSpPr>
              <p:nvPr/>
            </p:nvSpPr>
            <p:spPr bwMode="auto">
              <a:xfrm>
                <a:off x="2895600" y="5848351"/>
                <a:ext cx="4763" cy="4763"/>
              </a:xfrm>
              <a:custGeom>
                <a:avLst/>
                <a:gdLst>
                  <a:gd name="T0" fmla="*/ 0 w 2"/>
                  <a:gd name="T1" fmla="*/ 2 h 2"/>
                  <a:gd name="T2" fmla="*/ 2 w 2"/>
                  <a:gd name="T3" fmla="*/ 1 h 2"/>
                  <a:gd name="T4" fmla="*/ 1 w 2"/>
                  <a:gd name="T5" fmla="*/ 1 h 2"/>
                  <a:gd name="T6" fmla="*/ 0 w 2"/>
                  <a:gd name="T7" fmla="*/ 2 h 2"/>
                </a:gdLst>
                <a:ahLst/>
                <a:cxnLst>
                  <a:cxn ang="0">
                    <a:pos x="T0" y="T1"/>
                  </a:cxn>
                  <a:cxn ang="0">
                    <a:pos x="T2" y="T3"/>
                  </a:cxn>
                  <a:cxn ang="0">
                    <a:pos x="T4" y="T5"/>
                  </a:cxn>
                  <a:cxn ang="0">
                    <a:pos x="T6" y="T7"/>
                  </a:cxn>
                </a:cxnLst>
                <a:rect l="0" t="0" r="r" b="b"/>
                <a:pathLst>
                  <a:path w="2" h="2">
                    <a:moveTo>
                      <a:pt x="0" y="2"/>
                    </a:moveTo>
                    <a:cubicBezTo>
                      <a:pt x="2" y="1"/>
                      <a:pt x="2" y="1"/>
                      <a:pt x="2" y="1"/>
                    </a:cubicBezTo>
                    <a:cubicBezTo>
                      <a:pt x="2" y="1"/>
                      <a:pt x="2" y="0"/>
                      <a:pt x="1" y="1"/>
                    </a:cubicBezTo>
                    <a:cubicBezTo>
                      <a:pt x="1" y="1"/>
                      <a:pt x="1"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86"/>
              <p:cNvSpPr>
                <a:spLocks/>
              </p:cNvSpPr>
              <p:nvPr/>
            </p:nvSpPr>
            <p:spPr bwMode="auto">
              <a:xfrm>
                <a:off x="2884488" y="5846763"/>
                <a:ext cx="9525" cy="3175"/>
              </a:xfrm>
              <a:custGeom>
                <a:avLst/>
                <a:gdLst>
                  <a:gd name="T0" fmla="*/ 4 w 4"/>
                  <a:gd name="T1" fmla="*/ 2 h 2"/>
                  <a:gd name="T2" fmla="*/ 3 w 4"/>
                  <a:gd name="T3" fmla="*/ 0 h 2"/>
                  <a:gd name="T4" fmla="*/ 4 w 4"/>
                  <a:gd name="T5" fmla="*/ 2 h 2"/>
                </a:gdLst>
                <a:ahLst/>
                <a:cxnLst>
                  <a:cxn ang="0">
                    <a:pos x="T0" y="T1"/>
                  </a:cxn>
                  <a:cxn ang="0">
                    <a:pos x="T2" y="T3"/>
                  </a:cxn>
                  <a:cxn ang="0">
                    <a:pos x="T4" y="T5"/>
                  </a:cxn>
                </a:cxnLst>
                <a:rect l="0" t="0" r="r" b="b"/>
                <a:pathLst>
                  <a:path w="4" h="2">
                    <a:moveTo>
                      <a:pt x="4" y="2"/>
                    </a:moveTo>
                    <a:cubicBezTo>
                      <a:pt x="3" y="1"/>
                      <a:pt x="1" y="1"/>
                      <a:pt x="3" y="0"/>
                    </a:cubicBezTo>
                    <a:cubicBezTo>
                      <a:pt x="0" y="0"/>
                      <a:pt x="0" y="2"/>
                      <a:pt x="4"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87"/>
              <p:cNvSpPr>
                <a:spLocks/>
              </p:cNvSpPr>
              <p:nvPr/>
            </p:nvSpPr>
            <p:spPr bwMode="auto">
              <a:xfrm>
                <a:off x="2868613" y="5830888"/>
                <a:ext cx="6350" cy="4763"/>
              </a:xfrm>
              <a:custGeom>
                <a:avLst/>
                <a:gdLst>
                  <a:gd name="T0" fmla="*/ 3 w 3"/>
                  <a:gd name="T1" fmla="*/ 1 h 2"/>
                  <a:gd name="T2" fmla="*/ 1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1" y="0"/>
                      <a:pt x="1" y="0"/>
                      <a:pt x="1" y="0"/>
                    </a:cubicBezTo>
                    <a:cubicBezTo>
                      <a:pt x="0" y="1"/>
                      <a:pt x="0" y="1"/>
                      <a:pt x="0" y="1"/>
                    </a:cubicBezTo>
                    <a:cubicBezTo>
                      <a:pt x="1" y="1"/>
                      <a:pt x="3" y="2"/>
                      <a:pt x="3"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88"/>
              <p:cNvSpPr>
                <a:spLocks/>
              </p:cNvSpPr>
              <p:nvPr/>
            </p:nvSpPr>
            <p:spPr bwMode="auto">
              <a:xfrm>
                <a:off x="2914650" y="5859463"/>
                <a:ext cx="4763" cy="3175"/>
              </a:xfrm>
              <a:custGeom>
                <a:avLst/>
                <a:gdLst>
                  <a:gd name="T0" fmla="*/ 1 w 2"/>
                  <a:gd name="T1" fmla="*/ 2 h 2"/>
                  <a:gd name="T2" fmla="*/ 2 w 2"/>
                  <a:gd name="T3" fmla="*/ 0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2" y="0"/>
                    </a:cubicBezTo>
                    <a:cubicBezTo>
                      <a:pt x="0" y="0"/>
                      <a:pt x="0" y="0"/>
                      <a:pt x="0" y="0"/>
                    </a:cubicBezTo>
                    <a:cubicBezTo>
                      <a:pt x="1" y="1"/>
                      <a:pt x="2" y="1"/>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89"/>
              <p:cNvSpPr>
                <a:spLocks/>
              </p:cNvSpPr>
              <p:nvPr/>
            </p:nvSpPr>
            <p:spPr bwMode="auto">
              <a:xfrm>
                <a:off x="2919413" y="5856288"/>
                <a:ext cx="3175" cy="3175"/>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2" y="1"/>
                      <a:pt x="2" y="1"/>
                      <a:pt x="2" y="1"/>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90"/>
              <p:cNvSpPr>
                <a:spLocks/>
              </p:cNvSpPr>
              <p:nvPr/>
            </p:nvSpPr>
            <p:spPr bwMode="auto">
              <a:xfrm>
                <a:off x="2895600" y="5843588"/>
                <a:ext cx="7938" cy="4763"/>
              </a:xfrm>
              <a:custGeom>
                <a:avLst/>
                <a:gdLst>
                  <a:gd name="T0" fmla="*/ 4 w 4"/>
                  <a:gd name="T1" fmla="*/ 0 h 2"/>
                  <a:gd name="T2" fmla="*/ 2 w 4"/>
                  <a:gd name="T3" fmla="*/ 1 h 2"/>
                  <a:gd name="T4" fmla="*/ 0 w 4"/>
                  <a:gd name="T5" fmla="*/ 2 h 2"/>
                  <a:gd name="T6" fmla="*/ 2 w 4"/>
                  <a:gd name="T7" fmla="*/ 1 h 2"/>
                  <a:gd name="T8" fmla="*/ 4 w 4"/>
                  <a:gd name="T9" fmla="*/ 1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4" y="0"/>
                      <a:pt x="3" y="1"/>
                      <a:pt x="2" y="1"/>
                    </a:cubicBezTo>
                    <a:cubicBezTo>
                      <a:pt x="1" y="1"/>
                      <a:pt x="0" y="2"/>
                      <a:pt x="0" y="2"/>
                    </a:cubicBezTo>
                    <a:cubicBezTo>
                      <a:pt x="0" y="2"/>
                      <a:pt x="1" y="1"/>
                      <a:pt x="2" y="1"/>
                    </a:cubicBezTo>
                    <a:cubicBezTo>
                      <a:pt x="3" y="1"/>
                      <a:pt x="4" y="1"/>
                      <a:pt x="4" y="1"/>
                    </a:cubicBezTo>
                    <a:lnTo>
                      <a:pt x="4"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91"/>
              <p:cNvSpPr>
                <a:spLocks/>
              </p:cNvSpPr>
              <p:nvPr/>
            </p:nvSpPr>
            <p:spPr bwMode="auto">
              <a:xfrm>
                <a:off x="2927350" y="5872163"/>
                <a:ext cx="4763" cy="0"/>
              </a:xfrm>
              <a:custGeom>
                <a:avLst/>
                <a:gdLst>
                  <a:gd name="T0" fmla="*/ 1 w 3"/>
                  <a:gd name="T1" fmla="*/ 0 w 3"/>
                  <a:gd name="T2" fmla="*/ 3 w 3"/>
                  <a:gd name="T3" fmla="*/ 1 w 3"/>
                </a:gdLst>
                <a:ahLst/>
                <a:cxnLst>
                  <a:cxn ang="0">
                    <a:pos x="T0" y="0"/>
                  </a:cxn>
                  <a:cxn ang="0">
                    <a:pos x="T1" y="0"/>
                  </a:cxn>
                  <a:cxn ang="0">
                    <a:pos x="T2" y="0"/>
                  </a:cxn>
                  <a:cxn ang="0">
                    <a:pos x="T3" y="0"/>
                  </a:cxn>
                </a:cxnLst>
                <a:rect l="0" t="0" r="r" b="b"/>
                <a:pathLst>
                  <a:path w="3">
                    <a:moveTo>
                      <a:pt x="1" y="0"/>
                    </a:moveTo>
                    <a:lnTo>
                      <a:pt x="0" y="0"/>
                    </a:lnTo>
                    <a:lnTo>
                      <a:pt x="3" y="0"/>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92"/>
              <p:cNvSpPr>
                <a:spLocks/>
              </p:cNvSpPr>
              <p:nvPr/>
            </p:nvSpPr>
            <p:spPr bwMode="auto">
              <a:xfrm>
                <a:off x="2935288" y="5875338"/>
                <a:ext cx="6350" cy="6350"/>
              </a:xfrm>
              <a:custGeom>
                <a:avLst/>
                <a:gdLst>
                  <a:gd name="T0" fmla="*/ 1 w 3"/>
                  <a:gd name="T1" fmla="*/ 0 h 3"/>
                  <a:gd name="T2" fmla="*/ 0 w 3"/>
                  <a:gd name="T3" fmla="*/ 2 h 3"/>
                  <a:gd name="T4" fmla="*/ 3 w 3"/>
                  <a:gd name="T5" fmla="*/ 3 h 3"/>
                  <a:gd name="T6" fmla="*/ 1 w 3"/>
                  <a:gd name="T7" fmla="*/ 0 h 3"/>
                </a:gdLst>
                <a:ahLst/>
                <a:cxnLst>
                  <a:cxn ang="0">
                    <a:pos x="T0" y="T1"/>
                  </a:cxn>
                  <a:cxn ang="0">
                    <a:pos x="T2" y="T3"/>
                  </a:cxn>
                  <a:cxn ang="0">
                    <a:pos x="T4" y="T5"/>
                  </a:cxn>
                  <a:cxn ang="0">
                    <a:pos x="T6" y="T7"/>
                  </a:cxn>
                </a:cxnLst>
                <a:rect l="0" t="0" r="r" b="b"/>
                <a:pathLst>
                  <a:path w="3" h="3">
                    <a:moveTo>
                      <a:pt x="1" y="0"/>
                    </a:moveTo>
                    <a:cubicBezTo>
                      <a:pt x="0" y="1"/>
                      <a:pt x="1" y="2"/>
                      <a:pt x="0" y="2"/>
                    </a:cubicBezTo>
                    <a:cubicBezTo>
                      <a:pt x="1" y="3"/>
                      <a:pt x="2" y="3"/>
                      <a:pt x="3" y="3"/>
                    </a:cubicBezTo>
                    <a:cubicBezTo>
                      <a:pt x="2" y="3"/>
                      <a:pt x="2" y="2"/>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93"/>
              <p:cNvSpPr>
                <a:spLocks/>
              </p:cNvSpPr>
              <p:nvPr/>
            </p:nvSpPr>
            <p:spPr bwMode="auto">
              <a:xfrm>
                <a:off x="2941638" y="5881688"/>
                <a:ext cx="4763"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94"/>
              <p:cNvSpPr>
                <a:spLocks/>
              </p:cNvSpPr>
              <p:nvPr/>
            </p:nvSpPr>
            <p:spPr bwMode="auto">
              <a:xfrm>
                <a:off x="2927350" y="5862638"/>
                <a:ext cx="1588" cy="4763"/>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1" y="2"/>
                    </a:cubicBezTo>
                    <a:cubicBezTo>
                      <a:pt x="1" y="0"/>
                      <a:pt x="1"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95"/>
              <p:cNvSpPr>
                <a:spLocks/>
              </p:cNvSpPr>
              <p:nvPr/>
            </p:nvSpPr>
            <p:spPr bwMode="auto">
              <a:xfrm>
                <a:off x="2928938" y="5862638"/>
                <a:ext cx="4763" cy="3175"/>
              </a:xfrm>
              <a:custGeom>
                <a:avLst/>
                <a:gdLst>
                  <a:gd name="T0" fmla="*/ 0 w 2"/>
                  <a:gd name="T1" fmla="*/ 0 h 1"/>
                  <a:gd name="T2" fmla="*/ 0 w 2"/>
                  <a:gd name="T3" fmla="*/ 0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1"/>
                      <a:pt x="1" y="1"/>
                      <a:pt x="2" y="1"/>
                    </a:cubicBezTo>
                    <a:cubicBezTo>
                      <a:pt x="1" y="1"/>
                      <a:pt x="1"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96"/>
              <p:cNvSpPr>
                <a:spLocks/>
              </p:cNvSpPr>
              <p:nvPr/>
            </p:nvSpPr>
            <p:spPr bwMode="auto">
              <a:xfrm>
                <a:off x="2927350" y="58626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97"/>
              <p:cNvSpPr>
                <a:spLocks/>
              </p:cNvSpPr>
              <p:nvPr/>
            </p:nvSpPr>
            <p:spPr bwMode="auto">
              <a:xfrm>
                <a:off x="2914650" y="5846763"/>
                <a:ext cx="7938" cy="3175"/>
              </a:xfrm>
              <a:custGeom>
                <a:avLst/>
                <a:gdLst>
                  <a:gd name="T0" fmla="*/ 0 w 4"/>
                  <a:gd name="T1" fmla="*/ 2 h 2"/>
                  <a:gd name="T2" fmla="*/ 2 w 4"/>
                  <a:gd name="T3" fmla="*/ 0 h 2"/>
                  <a:gd name="T4" fmla="*/ 0 w 4"/>
                  <a:gd name="T5" fmla="*/ 2 h 2"/>
                </a:gdLst>
                <a:ahLst/>
                <a:cxnLst>
                  <a:cxn ang="0">
                    <a:pos x="T0" y="T1"/>
                  </a:cxn>
                  <a:cxn ang="0">
                    <a:pos x="T2" y="T3"/>
                  </a:cxn>
                  <a:cxn ang="0">
                    <a:pos x="T4" y="T5"/>
                  </a:cxn>
                </a:cxnLst>
                <a:rect l="0" t="0" r="r" b="b"/>
                <a:pathLst>
                  <a:path w="4" h="2">
                    <a:moveTo>
                      <a:pt x="0" y="2"/>
                    </a:moveTo>
                    <a:cubicBezTo>
                      <a:pt x="1" y="2"/>
                      <a:pt x="4" y="2"/>
                      <a:pt x="2" y="0"/>
                    </a:cubicBezTo>
                    <a:cubicBezTo>
                      <a:pt x="1" y="1"/>
                      <a:pt x="2" y="2"/>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98"/>
              <p:cNvSpPr>
                <a:spLocks/>
              </p:cNvSpPr>
              <p:nvPr/>
            </p:nvSpPr>
            <p:spPr bwMode="auto">
              <a:xfrm>
                <a:off x="2922588" y="5854701"/>
                <a:ext cx="6350" cy="1588"/>
              </a:xfrm>
              <a:custGeom>
                <a:avLst/>
                <a:gdLst>
                  <a:gd name="T0" fmla="*/ 3 w 3"/>
                  <a:gd name="T1" fmla="*/ 1 h 1"/>
                  <a:gd name="T2" fmla="*/ 1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1" y="0"/>
                      <a:pt x="1" y="0"/>
                      <a:pt x="1" y="0"/>
                    </a:cubicBezTo>
                    <a:cubicBezTo>
                      <a:pt x="1" y="0"/>
                      <a:pt x="1" y="1"/>
                      <a:pt x="0" y="1"/>
                    </a:cubicBezTo>
                    <a:lnTo>
                      <a:pt x="3" y="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9"/>
              <p:cNvSpPr>
                <a:spLocks/>
              </p:cNvSpPr>
              <p:nvPr/>
            </p:nvSpPr>
            <p:spPr bwMode="auto">
              <a:xfrm>
                <a:off x="2928938" y="58562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00"/>
              <p:cNvSpPr>
                <a:spLocks/>
              </p:cNvSpPr>
              <p:nvPr/>
            </p:nvSpPr>
            <p:spPr bwMode="auto">
              <a:xfrm>
                <a:off x="2941638" y="5872163"/>
                <a:ext cx="9525" cy="4763"/>
              </a:xfrm>
              <a:custGeom>
                <a:avLst/>
                <a:gdLst>
                  <a:gd name="T0" fmla="*/ 1 w 4"/>
                  <a:gd name="T1" fmla="*/ 2 h 3"/>
                  <a:gd name="T2" fmla="*/ 4 w 4"/>
                  <a:gd name="T3" fmla="*/ 3 h 3"/>
                  <a:gd name="T4" fmla="*/ 2 w 4"/>
                  <a:gd name="T5" fmla="*/ 0 h 3"/>
                  <a:gd name="T6" fmla="*/ 1 w 4"/>
                  <a:gd name="T7" fmla="*/ 2 h 3"/>
                </a:gdLst>
                <a:ahLst/>
                <a:cxnLst>
                  <a:cxn ang="0">
                    <a:pos x="T0" y="T1"/>
                  </a:cxn>
                  <a:cxn ang="0">
                    <a:pos x="T2" y="T3"/>
                  </a:cxn>
                  <a:cxn ang="0">
                    <a:pos x="T4" y="T5"/>
                  </a:cxn>
                  <a:cxn ang="0">
                    <a:pos x="T6" y="T7"/>
                  </a:cxn>
                </a:cxnLst>
                <a:rect l="0" t="0" r="r" b="b"/>
                <a:pathLst>
                  <a:path w="4" h="3">
                    <a:moveTo>
                      <a:pt x="1" y="2"/>
                    </a:moveTo>
                    <a:cubicBezTo>
                      <a:pt x="2" y="2"/>
                      <a:pt x="3" y="2"/>
                      <a:pt x="4" y="3"/>
                    </a:cubicBezTo>
                    <a:cubicBezTo>
                      <a:pt x="3" y="2"/>
                      <a:pt x="2" y="1"/>
                      <a:pt x="2" y="0"/>
                    </a:cubicBezTo>
                    <a:cubicBezTo>
                      <a:pt x="1" y="0"/>
                      <a:pt x="0" y="1"/>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01"/>
              <p:cNvSpPr>
                <a:spLocks/>
              </p:cNvSpPr>
              <p:nvPr/>
            </p:nvSpPr>
            <p:spPr bwMode="auto">
              <a:xfrm>
                <a:off x="2938463" y="58689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02"/>
              <p:cNvSpPr>
                <a:spLocks/>
              </p:cNvSpPr>
              <p:nvPr/>
            </p:nvSpPr>
            <p:spPr bwMode="auto">
              <a:xfrm>
                <a:off x="2963863" y="5894388"/>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lnTo>
                      <a:pt x="1" y="0"/>
                    </a:ln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03"/>
              <p:cNvSpPr>
                <a:spLocks/>
              </p:cNvSpPr>
              <p:nvPr/>
            </p:nvSpPr>
            <p:spPr bwMode="auto">
              <a:xfrm>
                <a:off x="2941638" y="5868988"/>
                <a:ext cx="4763" cy="3175"/>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0" y="0"/>
                      <a:pt x="1" y="1"/>
                      <a:pt x="2"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04"/>
              <p:cNvSpPr>
                <a:spLocks/>
              </p:cNvSpPr>
              <p:nvPr/>
            </p:nvSpPr>
            <p:spPr bwMode="auto">
              <a:xfrm>
                <a:off x="2951163" y="5881688"/>
                <a:ext cx="1588" cy="4763"/>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0"/>
                      <a:pt x="1" y="0"/>
                    </a:cubicBezTo>
                    <a:cubicBezTo>
                      <a:pt x="1" y="1"/>
                      <a:pt x="0" y="2"/>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5"/>
              <p:cNvSpPr>
                <a:spLocks/>
              </p:cNvSpPr>
              <p:nvPr/>
            </p:nvSpPr>
            <p:spPr bwMode="auto">
              <a:xfrm>
                <a:off x="2938463" y="5868988"/>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06"/>
              <p:cNvSpPr>
                <a:spLocks/>
              </p:cNvSpPr>
              <p:nvPr/>
            </p:nvSpPr>
            <p:spPr bwMode="auto">
              <a:xfrm>
                <a:off x="2938463" y="586898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07"/>
              <p:cNvSpPr>
                <a:spLocks/>
              </p:cNvSpPr>
              <p:nvPr/>
            </p:nvSpPr>
            <p:spPr bwMode="auto">
              <a:xfrm>
                <a:off x="2965450" y="5880101"/>
                <a:ext cx="23813" cy="20638"/>
              </a:xfrm>
              <a:custGeom>
                <a:avLst/>
                <a:gdLst>
                  <a:gd name="T0" fmla="*/ 10 w 11"/>
                  <a:gd name="T1" fmla="*/ 5 h 10"/>
                  <a:gd name="T2" fmla="*/ 6 w 11"/>
                  <a:gd name="T3" fmla="*/ 1 h 10"/>
                  <a:gd name="T4" fmla="*/ 0 w 11"/>
                  <a:gd name="T5" fmla="*/ 7 h 10"/>
                  <a:gd name="T6" fmla="*/ 3 w 11"/>
                  <a:gd name="T7" fmla="*/ 8 h 10"/>
                  <a:gd name="T8" fmla="*/ 4 w 11"/>
                  <a:gd name="T9" fmla="*/ 4 h 10"/>
                  <a:gd name="T10" fmla="*/ 5 w 11"/>
                  <a:gd name="T11" fmla="*/ 8 h 10"/>
                  <a:gd name="T12" fmla="*/ 11 w 11"/>
                  <a:gd name="T13" fmla="*/ 8 h 10"/>
                  <a:gd name="T14" fmla="*/ 9 w 11"/>
                  <a:gd name="T15" fmla="*/ 6 h 10"/>
                  <a:gd name="T16" fmla="*/ 10 w 11"/>
                  <a:gd name="T1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0" y="5"/>
                    </a:moveTo>
                    <a:cubicBezTo>
                      <a:pt x="9" y="6"/>
                      <a:pt x="6" y="4"/>
                      <a:pt x="6" y="1"/>
                    </a:cubicBezTo>
                    <a:cubicBezTo>
                      <a:pt x="4" y="0"/>
                      <a:pt x="1" y="4"/>
                      <a:pt x="0" y="7"/>
                    </a:cubicBezTo>
                    <a:cubicBezTo>
                      <a:pt x="0" y="7"/>
                      <a:pt x="1" y="6"/>
                      <a:pt x="3" y="8"/>
                    </a:cubicBezTo>
                    <a:cubicBezTo>
                      <a:pt x="3" y="7"/>
                      <a:pt x="2" y="3"/>
                      <a:pt x="4" y="4"/>
                    </a:cubicBezTo>
                    <a:cubicBezTo>
                      <a:pt x="6" y="6"/>
                      <a:pt x="5" y="6"/>
                      <a:pt x="5" y="8"/>
                    </a:cubicBezTo>
                    <a:cubicBezTo>
                      <a:pt x="6" y="5"/>
                      <a:pt x="9" y="10"/>
                      <a:pt x="11" y="8"/>
                    </a:cubicBezTo>
                    <a:cubicBezTo>
                      <a:pt x="9" y="6"/>
                      <a:pt x="9" y="6"/>
                      <a:pt x="9" y="6"/>
                    </a:cubicBezTo>
                    <a:cubicBezTo>
                      <a:pt x="9" y="6"/>
                      <a:pt x="10" y="6"/>
                      <a:pt x="10" y="5"/>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09"/>
              <p:cNvSpPr>
                <a:spLocks/>
              </p:cNvSpPr>
              <p:nvPr/>
            </p:nvSpPr>
            <p:spPr bwMode="auto">
              <a:xfrm>
                <a:off x="2959100" y="5886450"/>
                <a:ext cx="4762" cy="7938"/>
              </a:xfrm>
              <a:custGeom>
                <a:avLst/>
                <a:gdLst>
                  <a:gd name="T0" fmla="*/ 0 w 2"/>
                  <a:gd name="T1" fmla="*/ 1 h 4"/>
                  <a:gd name="T2" fmla="*/ 0 w 2"/>
                  <a:gd name="T3" fmla="*/ 0 h 4"/>
                  <a:gd name="T4" fmla="*/ 0 w 2"/>
                  <a:gd name="T5" fmla="*/ 4 h 4"/>
                  <a:gd name="T6" fmla="*/ 2 w 2"/>
                  <a:gd name="T7" fmla="*/ 4 h 4"/>
                  <a:gd name="T8" fmla="*/ 1 w 2"/>
                  <a:gd name="T9" fmla="*/ 2 h 4"/>
                  <a:gd name="T10" fmla="*/ 0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0" y="1"/>
                    </a:moveTo>
                    <a:cubicBezTo>
                      <a:pt x="0" y="0"/>
                      <a:pt x="0" y="0"/>
                      <a:pt x="0" y="0"/>
                    </a:cubicBezTo>
                    <a:cubicBezTo>
                      <a:pt x="0" y="1"/>
                      <a:pt x="0" y="2"/>
                      <a:pt x="0" y="4"/>
                    </a:cubicBezTo>
                    <a:cubicBezTo>
                      <a:pt x="1" y="4"/>
                      <a:pt x="2" y="4"/>
                      <a:pt x="2" y="4"/>
                    </a:cubicBezTo>
                    <a:cubicBezTo>
                      <a:pt x="2" y="4"/>
                      <a:pt x="2" y="3"/>
                      <a:pt x="1" y="2"/>
                    </a:cubicBezTo>
                    <a:cubicBezTo>
                      <a:pt x="1" y="2"/>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10"/>
              <p:cNvSpPr>
                <a:spLocks/>
              </p:cNvSpPr>
              <p:nvPr/>
            </p:nvSpPr>
            <p:spPr bwMode="auto">
              <a:xfrm>
                <a:off x="2951163" y="5873750"/>
                <a:ext cx="9525" cy="12700"/>
              </a:xfrm>
              <a:custGeom>
                <a:avLst/>
                <a:gdLst>
                  <a:gd name="T0" fmla="*/ 1 w 5"/>
                  <a:gd name="T1" fmla="*/ 3 h 6"/>
                  <a:gd name="T2" fmla="*/ 5 w 5"/>
                  <a:gd name="T3" fmla="*/ 2 h 6"/>
                  <a:gd name="T4" fmla="*/ 2 w 5"/>
                  <a:gd name="T5" fmla="*/ 1 h 6"/>
                  <a:gd name="T6" fmla="*/ 2 w 5"/>
                  <a:gd name="T7" fmla="*/ 3 h 6"/>
                  <a:gd name="T8" fmla="*/ 0 w 5"/>
                  <a:gd name="T9" fmla="*/ 2 h 6"/>
                  <a:gd name="T10" fmla="*/ 1 w 5"/>
                  <a:gd name="T11" fmla="*/ 4 h 6"/>
                  <a:gd name="T12" fmla="*/ 1 w 5"/>
                  <a:gd name="T13" fmla="*/ 4 h 6"/>
                  <a:gd name="T14" fmla="*/ 1 w 5"/>
                  <a:gd name="T15" fmla="*/ 4 h 6"/>
                  <a:gd name="T16" fmla="*/ 1 w 5"/>
                  <a:gd name="T17" fmla="*/ 4 h 6"/>
                  <a:gd name="T18" fmla="*/ 1 w 5"/>
                  <a:gd name="T19" fmla="*/ 4 h 6"/>
                  <a:gd name="T20" fmla="*/ 1 w 5"/>
                  <a:gd name="T21" fmla="*/ 4 h 6"/>
                  <a:gd name="T22" fmla="*/ 1 w 5"/>
                  <a:gd name="T23" fmla="*/ 3 h 6"/>
                  <a:gd name="T24" fmla="*/ 1 w 5"/>
                  <a:gd name="T25" fmla="*/ 4 h 6"/>
                  <a:gd name="T26" fmla="*/ 1 w 5"/>
                  <a:gd name="T27" fmla="*/ 4 h 6"/>
                  <a:gd name="T28" fmla="*/ 1 w 5"/>
                  <a:gd name="T29" fmla="*/ 4 h 6"/>
                  <a:gd name="T30" fmla="*/ 4 w 5"/>
                  <a:gd name="T31" fmla="*/ 6 h 6"/>
                  <a:gd name="T32" fmla="*/ 1 w 5"/>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6">
                    <a:moveTo>
                      <a:pt x="1" y="3"/>
                    </a:moveTo>
                    <a:cubicBezTo>
                      <a:pt x="3" y="3"/>
                      <a:pt x="5" y="4"/>
                      <a:pt x="5" y="2"/>
                    </a:cubicBezTo>
                    <a:cubicBezTo>
                      <a:pt x="4" y="0"/>
                      <a:pt x="3" y="1"/>
                      <a:pt x="2" y="1"/>
                    </a:cubicBezTo>
                    <a:cubicBezTo>
                      <a:pt x="5" y="3"/>
                      <a:pt x="0" y="0"/>
                      <a:pt x="2" y="3"/>
                    </a:cubicBezTo>
                    <a:cubicBezTo>
                      <a:pt x="1" y="3"/>
                      <a:pt x="0" y="2"/>
                      <a:pt x="0" y="2"/>
                    </a:cubicBezTo>
                    <a:cubicBezTo>
                      <a:pt x="0" y="3"/>
                      <a:pt x="0" y="3"/>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3"/>
                      <a:pt x="1" y="3"/>
                      <a:pt x="1" y="3"/>
                    </a:cubicBezTo>
                    <a:cubicBezTo>
                      <a:pt x="2" y="4"/>
                      <a:pt x="1" y="4"/>
                      <a:pt x="1" y="4"/>
                    </a:cubicBezTo>
                    <a:cubicBezTo>
                      <a:pt x="1" y="4"/>
                      <a:pt x="1" y="4"/>
                      <a:pt x="1" y="4"/>
                    </a:cubicBezTo>
                    <a:cubicBezTo>
                      <a:pt x="1" y="4"/>
                      <a:pt x="1" y="4"/>
                      <a:pt x="1" y="4"/>
                    </a:cubicBezTo>
                    <a:cubicBezTo>
                      <a:pt x="4" y="6"/>
                      <a:pt x="4" y="6"/>
                      <a:pt x="4" y="6"/>
                    </a:cubicBezTo>
                    <a:cubicBezTo>
                      <a:pt x="4" y="5"/>
                      <a:pt x="3" y="5"/>
                      <a:pt x="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11"/>
              <p:cNvSpPr>
                <a:spLocks/>
              </p:cNvSpPr>
              <p:nvPr/>
            </p:nvSpPr>
            <p:spPr bwMode="auto">
              <a:xfrm>
                <a:off x="2925763" y="5840413"/>
                <a:ext cx="1587"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1"/>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12"/>
              <p:cNvSpPr>
                <a:spLocks/>
              </p:cNvSpPr>
              <p:nvPr/>
            </p:nvSpPr>
            <p:spPr bwMode="auto">
              <a:xfrm>
                <a:off x="2921000" y="5842000"/>
                <a:ext cx="7937" cy="12700"/>
              </a:xfrm>
              <a:custGeom>
                <a:avLst/>
                <a:gdLst>
                  <a:gd name="T0" fmla="*/ 4 w 4"/>
                  <a:gd name="T1" fmla="*/ 1 h 6"/>
                  <a:gd name="T2" fmla="*/ 2 w 4"/>
                  <a:gd name="T3" fmla="*/ 1 h 6"/>
                  <a:gd name="T4" fmla="*/ 2 w 4"/>
                  <a:gd name="T5" fmla="*/ 0 h 6"/>
                  <a:gd name="T6" fmla="*/ 2 w 4"/>
                  <a:gd name="T7" fmla="*/ 1 h 6"/>
                  <a:gd name="T8" fmla="*/ 2 w 4"/>
                  <a:gd name="T9" fmla="*/ 1 h 6"/>
                  <a:gd name="T10" fmla="*/ 4 w 4"/>
                  <a:gd name="T11" fmla="*/ 6 h 6"/>
                  <a:gd name="T12" fmla="*/ 4 w 4"/>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1"/>
                    </a:moveTo>
                    <a:cubicBezTo>
                      <a:pt x="3" y="1"/>
                      <a:pt x="3" y="2"/>
                      <a:pt x="2" y="1"/>
                    </a:cubicBezTo>
                    <a:cubicBezTo>
                      <a:pt x="1" y="0"/>
                      <a:pt x="2" y="0"/>
                      <a:pt x="2" y="0"/>
                    </a:cubicBezTo>
                    <a:cubicBezTo>
                      <a:pt x="2" y="0"/>
                      <a:pt x="0" y="0"/>
                      <a:pt x="2" y="1"/>
                    </a:cubicBezTo>
                    <a:cubicBezTo>
                      <a:pt x="2" y="1"/>
                      <a:pt x="2" y="1"/>
                      <a:pt x="2" y="1"/>
                    </a:cubicBezTo>
                    <a:cubicBezTo>
                      <a:pt x="3" y="3"/>
                      <a:pt x="4" y="6"/>
                      <a:pt x="4" y="6"/>
                    </a:cubicBezTo>
                    <a:cubicBezTo>
                      <a:pt x="4" y="4"/>
                      <a:pt x="4" y="3"/>
                      <a:pt x="4"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13"/>
              <p:cNvSpPr>
                <a:spLocks/>
              </p:cNvSpPr>
              <p:nvPr/>
            </p:nvSpPr>
            <p:spPr bwMode="auto">
              <a:xfrm>
                <a:off x="2944813" y="5859463"/>
                <a:ext cx="6350" cy="6350"/>
              </a:xfrm>
              <a:custGeom>
                <a:avLst/>
                <a:gdLst>
                  <a:gd name="T0" fmla="*/ 0 w 3"/>
                  <a:gd name="T1" fmla="*/ 1 h 3"/>
                  <a:gd name="T2" fmla="*/ 3 w 3"/>
                  <a:gd name="T3" fmla="*/ 3 h 3"/>
                  <a:gd name="T4" fmla="*/ 3 w 3"/>
                  <a:gd name="T5" fmla="*/ 0 h 3"/>
                  <a:gd name="T6" fmla="*/ 2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3" y="3"/>
                      <a:pt x="3" y="3"/>
                      <a:pt x="3" y="3"/>
                    </a:cubicBezTo>
                    <a:cubicBezTo>
                      <a:pt x="3" y="0"/>
                      <a:pt x="3" y="0"/>
                      <a:pt x="3" y="0"/>
                    </a:cubicBezTo>
                    <a:cubicBezTo>
                      <a:pt x="2" y="1"/>
                      <a:pt x="2" y="1"/>
                      <a:pt x="2" y="1"/>
                    </a:cubicBezTo>
                    <a:cubicBezTo>
                      <a:pt x="1" y="0"/>
                      <a:pt x="1"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14"/>
              <p:cNvSpPr>
                <a:spLocks/>
              </p:cNvSpPr>
              <p:nvPr/>
            </p:nvSpPr>
            <p:spPr bwMode="auto">
              <a:xfrm>
                <a:off x="2959100" y="5895975"/>
                <a:ext cx="6350" cy="3175"/>
              </a:xfrm>
              <a:custGeom>
                <a:avLst/>
                <a:gdLst>
                  <a:gd name="T0" fmla="*/ 3 w 4"/>
                  <a:gd name="T1" fmla="*/ 0 h 2"/>
                  <a:gd name="T2" fmla="*/ 0 w 4"/>
                  <a:gd name="T3" fmla="*/ 2 h 2"/>
                  <a:gd name="T4" fmla="*/ 4 w 4"/>
                  <a:gd name="T5" fmla="*/ 2 h 2"/>
                  <a:gd name="T6" fmla="*/ 3 w 4"/>
                  <a:gd name="T7" fmla="*/ 0 h 2"/>
                </a:gdLst>
                <a:ahLst/>
                <a:cxnLst>
                  <a:cxn ang="0">
                    <a:pos x="T0" y="T1"/>
                  </a:cxn>
                  <a:cxn ang="0">
                    <a:pos x="T2" y="T3"/>
                  </a:cxn>
                  <a:cxn ang="0">
                    <a:pos x="T4" y="T5"/>
                  </a:cxn>
                  <a:cxn ang="0">
                    <a:pos x="T6" y="T7"/>
                  </a:cxn>
                </a:cxnLst>
                <a:rect l="0" t="0" r="r" b="b"/>
                <a:pathLst>
                  <a:path w="4" h="2">
                    <a:moveTo>
                      <a:pt x="3" y="0"/>
                    </a:moveTo>
                    <a:lnTo>
                      <a:pt x="0" y="2"/>
                    </a:lnTo>
                    <a:lnTo>
                      <a:pt x="4" y="2"/>
                    </a:lnTo>
                    <a:lnTo>
                      <a:pt x="3"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15"/>
              <p:cNvSpPr>
                <a:spLocks/>
              </p:cNvSpPr>
              <p:nvPr/>
            </p:nvSpPr>
            <p:spPr bwMode="auto">
              <a:xfrm>
                <a:off x="2965450" y="5905500"/>
                <a:ext cx="1587" cy="1588"/>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lnTo>
                      <a:pt x="0" y="0"/>
                    </a:lnTo>
                    <a:lnTo>
                      <a:pt x="1" y="1"/>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16"/>
              <p:cNvSpPr>
                <a:spLocks/>
              </p:cNvSpPr>
              <p:nvPr/>
            </p:nvSpPr>
            <p:spPr bwMode="auto">
              <a:xfrm>
                <a:off x="2781300" y="6203950"/>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17"/>
              <p:cNvSpPr>
                <a:spLocks/>
              </p:cNvSpPr>
              <p:nvPr/>
            </p:nvSpPr>
            <p:spPr bwMode="auto">
              <a:xfrm>
                <a:off x="2779713" y="6226175"/>
                <a:ext cx="1587" cy="1588"/>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0" y="1"/>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18"/>
              <p:cNvSpPr>
                <a:spLocks/>
              </p:cNvSpPr>
              <p:nvPr/>
            </p:nvSpPr>
            <p:spPr bwMode="auto">
              <a:xfrm>
                <a:off x="2944813" y="6145213"/>
                <a:ext cx="7937" cy="6350"/>
              </a:xfrm>
              <a:custGeom>
                <a:avLst/>
                <a:gdLst>
                  <a:gd name="T0" fmla="*/ 4 w 4"/>
                  <a:gd name="T1" fmla="*/ 0 h 3"/>
                  <a:gd name="T2" fmla="*/ 1 w 4"/>
                  <a:gd name="T3" fmla="*/ 2 h 3"/>
                  <a:gd name="T4" fmla="*/ 3 w 4"/>
                  <a:gd name="T5" fmla="*/ 3 h 3"/>
                  <a:gd name="T6" fmla="*/ 4 w 4"/>
                  <a:gd name="T7" fmla="*/ 0 h 3"/>
                </a:gdLst>
                <a:ahLst/>
                <a:cxnLst>
                  <a:cxn ang="0">
                    <a:pos x="T0" y="T1"/>
                  </a:cxn>
                  <a:cxn ang="0">
                    <a:pos x="T2" y="T3"/>
                  </a:cxn>
                  <a:cxn ang="0">
                    <a:pos x="T4" y="T5"/>
                  </a:cxn>
                  <a:cxn ang="0">
                    <a:pos x="T6" y="T7"/>
                  </a:cxn>
                </a:cxnLst>
                <a:rect l="0" t="0" r="r" b="b"/>
                <a:pathLst>
                  <a:path w="4" h="3">
                    <a:moveTo>
                      <a:pt x="4" y="0"/>
                    </a:moveTo>
                    <a:cubicBezTo>
                      <a:pt x="2" y="1"/>
                      <a:pt x="0" y="2"/>
                      <a:pt x="1" y="2"/>
                    </a:cubicBezTo>
                    <a:cubicBezTo>
                      <a:pt x="3" y="3"/>
                      <a:pt x="3" y="3"/>
                      <a:pt x="3" y="3"/>
                    </a:cubicBezTo>
                    <a:cubicBezTo>
                      <a:pt x="3" y="1"/>
                      <a:pt x="4" y="1"/>
                      <a:pt x="4"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19"/>
              <p:cNvSpPr>
                <a:spLocks/>
              </p:cNvSpPr>
              <p:nvPr/>
            </p:nvSpPr>
            <p:spPr bwMode="auto">
              <a:xfrm>
                <a:off x="2876550" y="6300788"/>
                <a:ext cx="3175" cy="4763"/>
              </a:xfrm>
              <a:custGeom>
                <a:avLst/>
                <a:gdLst>
                  <a:gd name="T0" fmla="*/ 0 w 1"/>
                  <a:gd name="T1" fmla="*/ 2 h 2"/>
                  <a:gd name="T2" fmla="*/ 1 w 1"/>
                  <a:gd name="T3" fmla="*/ 2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2"/>
                      <a:pt x="1" y="2"/>
                    </a:cubicBezTo>
                    <a:cubicBezTo>
                      <a:pt x="1" y="1"/>
                      <a:pt x="1" y="0"/>
                      <a:pt x="1" y="0"/>
                    </a:cubicBezTo>
                    <a:cubicBezTo>
                      <a:pt x="1" y="0"/>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20"/>
              <p:cNvSpPr>
                <a:spLocks/>
              </p:cNvSpPr>
              <p:nvPr/>
            </p:nvSpPr>
            <p:spPr bwMode="auto">
              <a:xfrm>
                <a:off x="2876550" y="6318250"/>
                <a:ext cx="6350"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0" y="0"/>
                      <a:pt x="0" y="0"/>
                      <a:pt x="0" y="0"/>
                    </a:cubicBezTo>
                    <a:cubicBezTo>
                      <a:pt x="1" y="0"/>
                      <a:pt x="2" y="0"/>
                      <a:pt x="3"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21"/>
              <p:cNvSpPr>
                <a:spLocks/>
              </p:cNvSpPr>
              <p:nvPr/>
            </p:nvSpPr>
            <p:spPr bwMode="auto">
              <a:xfrm>
                <a:off x="2832100" y="6107113"/>
                <a:ext cx="4762" cy="4763"/>
              </a:xfrm>
              <a:custGeom>
                <a:avLst/>
                <a:gdLst>
                  <a:gd name="T0" fmla="*/ 2 w 2"/>
                  <a:gd name="T1" fmla="*/ 2 h 2"/>
                  <a:gd name="T2" fmla="*/ 2 w 2"/>
                  <a:gd name="T3" fmla="*/ 0 h 2"/>
                  <a:gd name="T4" fmla="*/ 2 w 2"/>
                  <a:gd name="T5" fmla="*/ 2 h 2"/>
                </a:gdLst>
                <a:ahLst/>
                <a:cxnLst>
                  <a:cxn ang="0">
                    <a:pos x="T0" y="T1"/>
                  </a:cxn>
                  <a:cxn ang="0">
                    <a:pos x="T2" y="T3"/>
                  </a:cxn>
                  <a:cxn ang="0">
                    <a:pos x="T4" y="T5"/>
                  </a:cxn>
                </a:cxnLst>
                <a:rect l="0" t="0" r="r" b="b"/>
                <a:pathLst>
                  <a:path w="2" h="2">
                    <a:moveTo>
                      <a:pt x="2" y="2"/>
                    </a:moveTo>
                    <a:cubicBezTo>
                      <a:pt x="2" y="0"/>
                      <a:pt x="2" y="0"/>
                      <a:pt x="2" y="0"/>
                    </a:cubicBezTo>
                    <a:cubicBezTo>
                      <a:pt x="0" y="1"/>
                      <a:pt x="1" y="1"/>
                      <a:pt x="2"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22"/>
              <p:cNvSpPr>
                <a:spLocks/>
              </p:cNvSpPr>
              <p:nvPr/>
            </p:nvSpPr>
            <p:spPr bwMode="auto">
              <a:xfrm>
                <a:off x="2984500" y="6002338"/>
                <a:ext cx="4762" cy="6350"/>
              </a:xfrm>
              <a:custGeom>
                <a:avLst/>
                <a:gdLst>
                  <a:gd name="T0" fmla="*/ 1 w 2"/>
                  <a:gd name="T1" fmla="*/ 0 h 3"/>
                  <a:gd name="T2" fmla="*/ 0 w 2"/>
                  <a:gd name="T3" fmla="*/ 3 h 3"/>
                  <a:gd name="T4" fmla="*/ 1 w 2"/>
                  <a:gd name="T5" fmla="*/ 0 h 3"/>
                </a:gdLst>
                <a:ahLst/>
                <a:cxnLst>
                  <a:cxn ang="0">
                    <a:pos x="T0" y="T1"/>
                  </a:cxn>
                  <a:cxn ang="0">
                    <a:pos x="T2" y="T3"/>
                  </a:cxn>
                  <a:cxn ang="0">
                    <a:pos x="T4" y="T5"/>
                  </a:cxn>
                </a:cxnLst>
                <a:rect l="0" t="0" r="r" b="b"/>
                <a:pathLst>
                  <a:path w="2" h="3">
                    <a:moveTo>
                      <a:pt x="1" y="0"/>
                    </a:moveTo>
                    <a:cubicBezTo>
                      <a:pt x="0" y="1"/>
                      <a:pt x="0" y="2"/>
                      <a:pt x="0" y="3"/>
                    </a:cubicBezTo>
                    <a:cubicBezTo>
                      <a:pt x="1" y="2"/>
                      <a:pt x="2"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23"/>
              <p:cNvSpPr>
                <a:spLocks/>
              </p:cNvSpPr>
              <p:nvPr/>
            </p:nvSpPr>
            <p:spPr bwMode="auto">
              <a:xfrm>
                <a:off x="2816225" y="6215063"/>
                <a:ext cx="1587"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24"/>
              <p:cNvSpPr>
                <a:spLocks/>
              </p:cNvSpPr>
              <p:nvPr/>
            </p:nvSpPr>
            <p:spPr bwMode="auto">
              <a:xfrm>
                <a:off x="2979738" y="6008688"/>
                <a:ext cx="4762" cy="7938"/>
              </a:xfrm>
              <a:custGeom>
                <a:avLst/>
                <a:gdLst>
                  <a:gd name="T0" fmla="*/ 1 w 2"/>
                  <a:gd name="T1" fmla="*/ 4 h 4"/>
                  <a:gd name="T2" fmla="*/ 2 w 2"/>
                  <a:gd name="T3" fmla="*/ 4 h 4"/>
                  <a:gd name="T4" fmla="*/ 2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4"/>
                      <a:pt x="2" y="4"/>
                      <a:pt x="2" y="4"/>
                    </a:cubicBezTo>
                    <a:cubicBezTo>
                      <a:pt x="1" y="3"/>
                      <a:pt x="1" y="2"/>
                      <a:pt x="2" y="0"/>
                    </a:cubicBezTo>
                    <a:cubicBezTo>
                      <a:pt x="1" y="2"/>
                      <a:pt x="0" y="3"/>
                      <a:pt x="1" y="4"/>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25"/>
              <p:cNvSpPr>
                <a:spLocks/>
              </p:cNvSpPr>
              <p:nvPr/>
            </p:nvSpPr>
            <p:spPr bwMode="auto">
              <a:xfrm>
                <a:off x="3178175" y="61785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26"/>
              <p:cNvSpPr>
                <a:spLocks/>
              </p:cNvSpPr>
              <p:nvPr/>
            </p:nvSpPr>
            <p:spPr bwMode="auto">
              <a:xfrm>
                <a:off x="3184525" y="6281738"/>
                <a:ext cx="0" cy="47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627"/>
              <p:cNvSpPr>
                <a:spLocks noChangeShapeType="1"/>
              </p:cNvSpPr>
              <p:nvPr/>
            </p:nvSpPr>
            <p:spPr bwMode="auto">
              <a:xfrm>
                <a:off x="2978150" y="5940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628"/>
              <p:cNvSpPr>
                <a:spLocks noChangeShapeType="1"/>
              </p:cNvSpPr>
              <p:nvPr/>
            </p:nvSpPr>
            <p:spPr bwMode="auto">
              <a:xfrm>
                <a:off x="2978150" y="5940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9"/>
              <p:cNvSpPr>
                <a:spLocks/>
              </p:cNvSpPr>
              <p:nvPr/>
            </p:nvSpPr>
            <p:spPr bwMode="auto">
              <a:xfrm>
                <a:off x="2990850" y="59277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0"/>
              <p:cNvSpPr>
                <a:spLocks/>
              </p:cNvSpPr>
              <p:nvPr/>
            </p:nvSpPr>
            <p:spPr bwMode="auto">
              <a:xfrm>
                <a:off x="3000375" y="6042025"/>
                <a:ext cx="317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1"/>
              <p:cNvSpPr>
                <a:spLocks/>
              </p:cNvSpPr>
              <p:nvPr/>
            </p:nvSpPr>
            <p:spPr bwMode="auto">
              <a:xfrm>
                <a:off x="2979738" y="59372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32"/>
              <p:cNvSpPr>
                <a:spLocks/>
              </p:cNvSpPr>
              <p:nvPr/>
            </p:nvSpPr>
            <p:spPr bwMode="auto">
              <a:xfrm>
                <a:off x="2978150" y="5937250"/>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33"/>
              <p:cNvSpPr>
                <a:spLocks/>
              </p:cNvSpPr>
              <p:nvPr/>
            </p:nvSpPr>
            <p:spPr bwMode="auto">
              <a:xfrm>
                <a:off x="2978150" y="5940425"/>
                <a:ext cx="1587" cy="3175"/>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0"/>
                      <a:pt x="1" y="1"/>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34"/>
              <p:cNvSpPr>
                <a:spLocks/>
              </p:cNvSpPr>
              <p:nvPr/>
            </p:nvSpPr>
            <p:spPr bwMode="auto">
              <a:xfrm>
                <a:off x="3005138" y="6088063"/>
                <a:ext cx="4762" cy="0"/>
              </a:xfrm>
              <a:custGeom>
                <a:avLst/>
                <a:gdLst>
                  <a:gd name="T0" fmla="*/ 0 w 2"/>
                  <a:gd name="T1" fmla="*/ 0 w 2"/>
                  <a:gd name="T2" fmla="*/ 0 w 2"/>
                </a:gdLst>
                <a:ahLst/>
                <a:cxnLst>
                  <a:cxn ang="0">
                    <a:pos x="T0" y="0"/>
                  </a:cxn>
                  <a:cxn ang="0">
                    <a:pos x="T1" y="0"/>
                  </a:cxn>
                  <a:cxn ang="0">
                    <a:pos x="T2" y="0"/>
                  </a:cxn>
                </a:cxnLst>
                <a:rect l="0" t="0" r="r" b="b"/>
                <a:pathLst>
                  <a:path w="2">
                    <a:moveTo>
                      <a:pt x="0" y="0"/>
                    </a:moveTo>
                    <a:cubicBezTo>
                      <a:pt x="0" y="0"/>
                      <a:pt x="0" y="0"/>
                      <a:pt x="0" y="0"/>
                    </a:cubicBezTo>
                    <a:cubicBezTo>
                      <a:pt x="2" y="0"/>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635"/>
              <p:cNvSpPr>
                <a:spLocks noChangeArrowheads="1"/>
              </p:cNvSpPr>
              <p:nvPr/>
            </p:nvSpPr>
            <p:spPr bwMode="auto">
              <a:xfrm>
                <a:off x="2963863" y="6215063"/>
                <a:ext cx="1587"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36"/>
              <p:cNvSpPr>
                <a:spLocks/>
              </p:cNvSpPr>
              <p:nvPr/>
            </p:nvSpPr>
            <p:spPr bwMode="auto">
              <a:xfrm>
                <a:off x="2952750" y="6213475"/>
                <a:ext cx="11112" cy="9525"/>
              </a:xfrm>
              <a:custGeom>
                <a:avLst/>
                <a:gdLst>
                  <a:gd name="T0" fmla="*/ 4 w 5"/>
                  <a:gd name="T1" fmla="*/ 5 h 5"/>
                  <a:gd name="T2" fmla="*/ 5 w 5"/>
                  <a:gd name="T3" fmla="*/ 1 h 5"/>
                  <a:gd name="T4" fmla="*/ 0 w 5"/>
                  <a:gd name="T5" fmla="*/ 0 h 5"/>
                  <a:gd name="T6" fmla="*/ 4 w 5"/>
                  <a:gd name="T7" fmla="*/ 5 h 5"/>
                </a:gdLst>
                <a:ahLst/>
                <a:cxnLst>
                  <a:cxn ang="0">
                    <a:pos x="T0" y="T1"/>
                  </a:cxn>
                  <a:cxn ang="0">
                    <a:pos x="T2" y="T3"/>
                  </a:cxn>
                  <a:cxn ang="0">
                    <a:pos x="T4" y="T5"/>
                  </a:cxn>
                  <a:cxn ang="0">
                    <a:pos x="T6" y="T7"/>
                  </a:cxn>
                </a:cxnLst>
                <a:rect l="0" t="0" r="r" b="b"/>
                <a:pathLst>
                  <a:path w="5" h="5">
                    <a:moveTo>
                      <a:pt x="4" y="5"/>
                    </a:moveTo>
                    <a:cubicBezTo>
                      <a:pt x="3" y="2"/>
                      <a:pt x="4" y="2"/>
                      <a:pt x="5" y="1"/>
                    </a:cubicBezTo>
                    <a:cubicBezTo>
                      <a:pt x="0" y="0"/>
                      <a:pt x="0" y="0"/>
                      <a:pt x="0" y="0"/>
                    </a:cubicBezTo>
                    <a:lnTo>
                      <a:pt x="4"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37"/>
              <p:cNvSpPr>
                <a:spLocks noEditPoints="1"/>
              </p:cNvSpPr>
              <p:nvPr/>
            </p:nvSpPr>
            <p:spPr bwMode="auto">
              <a:xfrm>
                <a:off x="2771775" y="5907088"/>
                <a:ext cx="442912" cy="428625"/>
              </a:xfrm>
              <a:custGeom>
                <a:avLst/>
                <a:gdLst>
                  <a:gd name="T0" fmla="*/ 6 w 210"/>
                  <a:gd name="T1" fmla="*/ 132 h 203"/>
                  <a:gd name="T2" fmla="*/ 7 w 210"/>
                  <a:gd name="T3" fmla="*/ 156 h 203"/>
                  <a:gd name="T4" fmla="*/ 1 w 210"/>
                  <a:gd name="T5" fmla="*/ 170 h 203"/>
                  <a:gd name="T6" fmla="*/ 6 w 210"/>
                  <a:gd name="T7" fmla="*/ 183 h 203"/>
                  <a:gd name="T8" fmla="*/ 25 w 210"/>
                  <a:gd name="T9" fmla="*/ 197 h 203"/>
                  <a:gd name="T10" fmla="*/ 46 w 210"/>
                  <a:gd name="T11" fmla="*/ 196 h 203"/>
                  <a:gd name="T12" fmla="*/ 51 w 210"/>
                  <a:gd name="T13" fmla="*/ 186 h 203"/>
                  <a:gd name="T14" fmla="*/ 56 w 210"/>
                  <a:gd name="T15" fmla="*/ 193 h 203"/>
                  <a:gd name="T16" fmla="*/ 66 w 210"/>
                  <a:gd name="T17" fmla="*/ 184 h 203"/>
                  <a:gd name="T18" fmla="*/ 76 w 210"/>
                  <a:gd name="T19" fmla="*/ 167 h 203"/>
                  <a:gd name="T20" fmla="*/ 91 w 210"/>
                  <a:gd name="T21" fmla="*/ 146 h 203"/>
                  <a:gd name="T22" fmla="*/ 98 w 210"/>
                  <a:gd name="T23" fmla="*/ 130 h 203"/>
                  <a:gd name="T24" fmla="*/ 95 w 210"/>
                  <a:gd name="T25" fmla="*/ 98 h 203"/>
                  <a:gd name="T26" fmla="*/ 108 w 210"/>
                  <a:gd name="T27" fmla="*/ 105 h 203"/>
                  <a:gd name="T28" fmla="*/ 114 w 210"/>
                  <a:gd name="T29" fmla="*/ 87 h 203"/>
                  <a:gd name="T30" fmla="*/ 113 w 210"/>
                  <a:gd name="T31" fmla="*/ 70 h 203"/>
                  <a:gd name="T32" fmla="*/ 114 w 210"/>
                  <a:gd name="T33" fmla="*/ 42 h 203"/>
                  <a:gd name="T34" fmla="*/ 109 w 210"/>
                  <a:gd name="T35" fmla="*/ 31 h 203"/>
                  <a:gd name="T36" fmla="*/ 101 w 210"/>
                  <a:gd name="T37" fmla="*/ 8 h 203"/>
                  <a:gd name="T38" fmla="*/ 97 w 210"/>
                  <a:gd name="T39" fmla="*/ 5 h 203"/>
                  <a:gd name="T40" fmla="*/ 99 w 210"/>
                  <a:gd name="T41" fmla="*/ 14 h 203"/>
                  <a:gd name="T42" fmla="*/ 100 w 210"/>
                  <a:gd name="T43" fmla="*/ 24 h 203"/>
                  <a:gd name="T44" fmla="*/ 99 w 210"/>
                  <a:gd name="T45" fmla="*/ 58 h 203"/>
                  <a:gd name="T46" fmla="*/ 94 w 210"/>
                  <a:gd name="T47" fmla="*/ 95 h 203"/>
                  <a:gd name="T48" fmla="*/ 87 w 210"/>
                  <a:gd name="T49" fmla="*/ 116 h 203"/>
                  <a:gd name="T50" fmla="*/ 84 w 210"/>
                  <a:gd name="T51" fmla="*/ 131 h 203"/>
                  <a:gd name="T52" fmla="*/ 75 w 210"/>
                  <a:gd name="T53" fmla="*/ 150 h 203"/>
                  <a:gd name="T54" fmla="*/ 49 w 210"/>
                  <a:gd name="T55" fmla="*/ 175 h 203"/>
                  <a:gd name="T56" fmla="*/ 33 w 210"/>
                  <a:gd name="T57" fmla="*/ 189 h 203"/>
                  <a:gd name="T58" fmla="*/ 24 w 210"/>
                  <a:gd name="T59" fmla="*/ 184 h 203"/>
                  <a:gd name="T60" fmla="*/ 22 w 210"/>
                  <a:gd name="T61" fmla="*/ 167 h 203"/>
                  <a:gd name="T62" fmla="*/ 19 w 210"/>
                  <a:gd name="T63" fmla="*/ 139 h 203"/>
                  <a:gd name="T64" fmla="*/ 31 w 210"/>
                  <a:gd name="T65" fmla="*/ 119 h 203"/>
                  <a:gd name="T66" fmla="*/ 51 w 210"/>
                  <a:gd name="T67" fmla="*/ 106 h 203"/>
                  <a:gd name="T68" fmla="*/ 67 w 210"/>
                  <a:gd name="T69" fmla="*/ 93 h 203"/>
                  <a:gd name="T70" fmla="*/ 108 w 210"/>
                  <a:gd name="T71" fmla="*/ 98 h 203"/>
                  <a:gd name="T72" fmla="*/ 121 w 210"/>
                  <a:gd name="T73" fmla="*/ 101 h 203"/>
                  <a:gd name="T74" fmla="*/ 153 w 210"/>
                  <a:gd name="T75" fmla="*/ 108 h 203"/>
                  <a:gd name="T76" fmla="*/ 177 w 210"/>
                  <a:gd name="T77" fmla="*/ 135 h 203"/>
                  <a:gd name="T78" fmla="*/ 194 w 210"/>
                  <a:gd name="T79" fmla="*/ 177 h 203"/>
                  <a:gd name="T80" fmla="*/ 209 w 210"/>
                  <a:gd name="T81" fmla="*/ 184 h 203"/>
                  <a:gd name="T82" fmla="*/ 202 w 210"/>
                  <a:gd name="T83" fmla="*/ 146 h 203"/>
                  <a:gd name="T84" fmla="*/ 192 w 210"/>
                  <a:gd name="T85" fmla="*/ 132 h 203"/>
                  <a:gd name="T86" fmla="*/ 189 w 210"/>
                  <a:gd name="T87" fmla="*/ 125 h 203"/>
                  <a:gd name="T88" fmla="*/ 156 w 210"/>
                  <a:gd name="T89" fmla="*/ 98 h 203"/>
                  <a:gd name="T90" fmla="*/ 135 w 210"/>
                  <a:gd name="T91" fmla="*/ 92 h 203"/>
                  <a:gd name="T92" fmla="*/ 116 w 210"/>
                  <a:gd name="T93" fmla="*/ 87 h 203"/>
                  <a:gd name="T94" fmla="*/ 103 w 210"/>
                  <a:gd name="T95" fmla="*/ 84 h 203"/>
                  <a:gd name="T96" fmla="*/ 88 w 210"/>
                  <a:gd name="T97" fmla="*/ 81 h 203"/>
                  <a:gd name="T98" fmla="*/ 68 w 210"/>
                  <a:gd name="T99" fmla="*/ 84 h 203"/>
                  <a:gd name="T100" fmla="*/ 53 w 210"/>
                  <a:gd name="T101" fmla="*/ 86 h 203"/>
                  <a:gd name="T102" fmla="*/ 40 w 210"/>
                  <a:gd name="T103" fmla="*/ 89 h 203"/>
                  <a:gd name="T104" fmla="*/ 18 w 210"/>
                  <a:gd name="T105" fmla="*/ 107 h 203"/>
                  <a:gd name="T106" fmla="*/ 6 w 210"/>
                  <a:gd name="T107" fmla="*/ 166 h 203"/>
                  <a:gd name="T108" fmla="*/ 102 w 210"/>
                  <a:gd name="T109" fmla="*/ 26 h 203"/>
                  <a:gd name="T110" fmla="*/ 120 w 210"/>
                  <a:gd name="T111" fmla="*/ 10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0" h="203">
                    <a:moveTo>
                      <a:pt x="12" y="120"/>
                    </a:moveTo>
                    <a:cubicBezTo>
                      <a:pt x="9" y="122"/>
                      <a:pt x="9" y="122"/>
                      <a:pt x="9" y="122"/>
                    </a:cubicBezTo>
                    <a:cubicBezTo>
                      <a:pt x="8" y="118"/>
                      <a:pt x="11" y="115"/>
                      <a:pt x="7" y="117"/>
                    </a:cubicBezTo>
                    <a:cubicBezTo>
                      <a:pt x="9" y="119"/>
                      <a:pt x="8" y="121"/>
                      <a:pt x="7" y="124"/>
                    </a:cubicBezTo>
                    <a:cubicBezTo>
                      <a:pt x="6" y="127"/>
                      <a:pt x="5" y="131"/>
                      <a:pt x="7" y="132"/>
                    </a:cubicBezTo>
                    <a:cubicBezTo>
                      <a:pt x="6" y="133"/>
                      <a:pt x="6" y="133"/>
                      <a:pt x="6" y="133"/>
                    </a:cubicBezTo>
                    <a:cubicBezTo>
                      <a:pt x="6" y="133"/>
                      <a:pt x="6" y="133"/>
                      <a:pt x="6" y="132"/>
                    </a:cubicBezTo>
                    <a:cubicBezTo>
                      <a:pt x="2" y="135"/>
                      <a:pt x="8" y="136"/>
                      <a:pt x="7" y="141"/>
                    </a:cubicBezTo>
                    <a:cubicBezTo>
                      <a:pt x="6" y="142"/>
                      <a:pt x="5" y="144"/>
                      <a:pt x="5" y="142"/>
                    </a:cubicBezTo>
                    <a:cubicBezTo>
                      <a:pt x="6" y="146"/>
                      <a:pt x="6" y="146"/>
                      <a:pt x="6" y="146"/>
                    </a:cubicBezTo>
                    <a:cubicBezTo>
                      <a:pt x="5" y="147"/>
                      <a:pt x="5" y="147"/>
                      <a:pt x="5" y="146"/>
                    </a:cubicBezTo>
                    <a:cubicBezTo>
                      <a:pt x="5" y="152"/>
                      <a:pt x="5" y="152"/>
                      <a:pt x="5" y="152"/>
                    </a:cubicBezTo>
                    <a:cubicBezTo>
                      <a:pt x="5" y="152"/>
                      <a:pt x="5" y="152"/>
                      <a:pt x="5" y="152"/>
                    </a:cubicBezTo>
                    <a:cubicBezTo>
                      <a:pt x="6" y="153"/>
                      <a:pt x="7" y="155"/>
                      <a:pt x="7" y="156"/>
                    </a:cubicBezTo>
                    <a:cubicBezTo>
                      <a:pt x="7" y="157"/>
                      <a:pt x="7" y="155"/>
                      <a:pt x="6" y="155"/>
                    </a:cubicBezTo>
                    <a:cubicBezTo>
                      <a:pt x="6" y="155"/>
                      <a:pt x="6" y="156"/>
                      <a:pt x="7" y="157"/>
                    </a:cubicBezTo>
                    <a:cubicBezTo>
                      <a:pt x="7" y="158"/>
                      <a:pt x="8" y="158"/>
                      <a:pt x="8" y="158"/>
                    </a:cubicBezTo>
                    <a:cubicBezTo>
                      <a:pt x="7" y="160"/>
                      <a:pt x="5" y="157"/>
                      <a:pt x="5" y="155"/>
                    </a:cubicBezTo>
                    <a:cubicBezTo>
                      <a:pt x="0" y="158"/>
                      <a:pt x="6" y="158"/>
                      <a:pt x="4" y="164"/>
                    </a:cubicBezTo>
                    <a:cubicBezTo>
                      <a:pt x="3" y="161"/>
                      <a:pt x="3" y="161"/>
                      <a:pt x="3" y="161"/>
                    </a:cubicBezTo>
                    <a:cubicBezTo>
                      <a:pt x="1" y="164"/>
                      <a:pt x="2" y="166"/>
                      <a:pt x="1" y="170"/>
                    </a:cubicBezTo>
                    <a:cubicBezTo>
                      <a:pt x="1" y="170"/>
                      <a:pt x="2" y="168"/>
                      <a:pt x="3" y="166"/>
                    </a:cubicBezTo>
                    <a:cubicBezTo>
                      <a:pt x="4" y="165"/>
                      <a:pt x="5" y="164"/>
                      <a:pt x="6" y="166"/>
                    </a:cubicBezTo>
                    <a:cubicBezTo>
                      <a:pt x="6" y="167"/>
                      <a:pt x="6" y="168"/>
                      <a:pt x="7" y="170"/>
                    </a:cubicBezTo>
                    <a:cubicBezTo>
                      <a:pt x="5" y="170"/>
                      <a:pt x="6" y="172"/>
                      <a:pt x="7" y="174"/>
                    </a:cubicBezTo>
                    <a:cubicBezTo>
                      <a:pt x="5" y="175"/>
                      <a:pt x="5" y="175"/>
                      <a:pt x="5" y="175"/>
                    </a:cubicBezTo>
                    <a:cubicBezTo>
                      <a:pt x="6" y="177"/>
                      <a:pt x="7" y="176"/>
                      <a:pt x="8" y="177"/>
                    </a:cubicBezTo>
                    <a:cubicBezTo>
                      <a:pt x="9" y="180"/>
                      <a:pt x="8" y="182"/>
                      <a:pt x="6" y="183"/>
                    </a:cubicBezTo>
                    <a:cubicBezTo>
                      <a:pt x="8" y="188"/>
                      <a:pt x="8" y="179"/>
                      <a:pt x="11" y="184"/>
                    </a:cubicBezTo>
                    <a:cubicBezTo>
                      <a:pt x="11" y="188"/>
                      <a:pt x="14" y="190"/>
                      <a:pt x="18" y="193"/>
                    </a:cubicBezTo>
                    <a:cubicBezTo>
                      <a:pt x="20" y="196"/>
                      <a:pt x="17" y="194"/>
                      <a:pt x="17" y="195"/>
                    </a:cubicBezTo>
                    <a:cubicBezTo>
                      <a:pt x="17" y="195"/>
                      <a:pt x="18" y="196"/>
                      <a:pt x="19" y="196"/>
                    </a:cubicBezTo>
                    <a:cubicBezTo>
                      <a:pt x="20" y="196"/>
                      <a:pt x="21" y="196"/>
                      <a:pt x="21" y="196"/>
                    </a:cubicBezTo>
                    <a:cubicBezTo>
                      <a:pt x="21" y="197"/>
                      <a:pt x="20" y="197"/>
                      <a:pt x="20" y="197"/>
                    </a:cubicBezTo>
                    <a:cubicBezTo>
                      <a:pt x="23" y="198"/>
                      <a:pt x="22" y="195"/>
                      <a:pt x="25" y="197"/>
                    </a:cubicBezTo>
                    <a:cubicBezTo>
                      <a:pt x="26" y="196"/>
                      <a:pt x="26" y="197"/>
                      <a:pt x="27" y="197"/>
                    </a:cubicBezTo>
                    <a:cubicBezTo>
                      <a:pt x="28" y="198"/>
                      <a:pt x="29" y="199"/>
                      <a:pt x="30" y="199"/>
                    </a:cubicBezTo>
                    <a:cubicBezTo>
                      <a:pt x="31" y="200"/>
                      <a:pt x="32" y="201"/>
                      <a:pt x="33" y="201"/>
                    </a:cubicBezTo>
                    <a:cubicBezTo>
                      <a:pt x="35" y="201"/>
                      <a:pt x="36" y="201"/>
                      <a:pt x="38" y="200"/>
                    </a:cubicBezTo>
                    <a:cubicBezTo>
                      <a:pt x="39" y="201"/>
                      <a:pt x="37" y="202"/>
                      <a:pt x="38" y="203"/>
                    </a:cubicBezTo>
                    <a:cubicBezTo>
                      <a:pt x="41" y="201"/>
                      <a:pt x="42" y="201"/>
                      <a:pt x="43" y="200"/>
                    </a:cubicBezTo>
                    <a:cubicBezTo>
                      <a:pt x="44" y="199"/>
                      <a:pt x="45" y="198"/>
                      <a:pt x="46" y="196"/>
                    </a:cubicBezTo>
                    <a:cubicBezTo>
                      <a:pt x="46" y="196"/>
                      <a:pt x="47" y="196"/>
                      <a:pt x="48" y="196"/>
                    </a:cubicBezTo>
                    <a:cubicBezTo>
                      <a:pt x="49" y="196"/>
                      <a:pt x="50" y="195"/>
                      <a:pt x="50" y="195"/>
                    </a:cubicBezTo>
                    <a:cubicBezTo>
                      <a:pt x="47" y="195"/>
                      <a:pt x="49" y="192"/>
                      <a:pt x="50" y="189"/>
                    </a:cubicBezTo>
                    <a:cubicBezTo>
                      <a:pt x="49" y="188"/>
                      <a:pt x="48" y="188"/>
                      <a:pt x="47" y="188"/>
                    </a:cubicBezTo>
                    <a:cubicBezTo>
                      <a:pt x="50" y="185"/>
                      <a:pt x="50" y="185"/>
                      <a:pt x="50" y="185"/>
                    </a:cubicBezTo>
                    <a:cubicBezTo>
                      <a:pt x="51" y="185"/>
                      <a:pt x="51" y="186"/>
                      <a:pt x="51" y="187"/>
                    </a:cubicBezTo>
                    <a:cubicBezTo>
                      <a:pt x="51" y="186"/>
                      <a:pt x="51" y="186"/>
                      <a:pt x="51" y="186"/>
                    </a:cubicBezTo>
                    <a:cubicBezTo>
                      <a:pt x="53" y="186"/>
                      <a:pt x="53" y="187"/>
                      <a:pt x="53" y="189"/>
                    </a:cubicBezTo>
                    <a:cubicBezTo>
                      <a:pt x="52" y="189"/>
                      <a:pt x="52" y="189"/>
                      <a:pt x="51" y="189"/>
                    </a:cubicBezTo>
                    <a:cubicBezTo>
                      <a:pt x="51" y="191"/>
                      <a:pt x="51" y="193"/>
                      <a:pt x="52" y="194"/>
                    </a:cubicBezTo>
                    <a:cubicBezTo>
                      <a:pt x="52" y="193"/>
                      <a:pt x="52" y="193"/>
                      <a:pt x="53" y="192"/>
                    </a:cubicBezTo>
                    <a:cubicBezTo>
                      <a:pt x="53" y="193"/>
                      <a:pt x="53" y="193"/>
                      <a:pt x="53" y="193"/>
                    </a:cubicBezTo>
                    <a:cubicBezTo>
                      <a:pt x="53" y="193"/>
                      <a:pt x="54" y="192"/>
                      <a:pt x="54" y="192"/>
                    </a:cubicBezTo>
                    <a:cubicBezTo>
                      <a:pt x="56" y="193"/>
                      <a:pt x="56" y="193"/>
                      <a:pt x="56" y="193"/>
                    </a:cubicBezTo>
                    <a:cubicBezTo>
                      <a:pt x="56" y="192"/>
                      <a:pt x="56" y="192"/>
                      <a:pt x="56" y="192"/>
                    </a:cubicBezTo>
                    <a:cubicBezTo>
                      <a:pt x="56" y="192"/>
                      <a:pt x="57" y="191"/>
                      <a:pt x="59" y="191"/>
                    </a:cubicBezTo>
                    <a:cubicBezTo>
                      <a:pt x="60" y="190"/>
                      <a:pt x="62" y="189"/>
                      <a:pt x="62" y="189"/>
                    </a:cubicBezTo>
                    <a:cubicBezTo>
                      <a:pt x="63" y="184"/>
                      <a:pt x="62" y="179"/>
                      <a:pt x="66" y="173"/>
                    </a:cubicBezTo>
                    <a:cubicBezTo>
                      <a:pt x="66" y="175"/>
                      <a:pt x="68" y="175"/>
                      <a:pt x="70" y="177"/>
                    </a:cubicBezTo>
                    <a:cubicBezTo>
                      <a:pt x="67" y="176"/>
                      <a:pt x="67" y="181"/>
                      <a:pt x="64" y="184"/>
                    </a:cubicBezTo>
                    <a:cubicBezTo>
                      <a:pt x="66" y="182"/>
                      <a:pt x="66" y="184"/>
                      <a:pt x="66" y="184"/>
                    </a:cubicBezTo>
                    <a:cubicBezTo>
                      <a:pt x="66" y="184"/>
                      <a:pt x="67" y="183"/>
                      <a:pt x="68" y="181"/>
                    </a:cubicBezTo>
                    <a:cubicBezTo>
                      <a:pt x="68" y="179"/>
                      <a:pt x="69" y="178"/>
                      <a:pt x="69" y="178"/>
                    </a:cubicBezTo>
                    <a:cubicBezTo>
                      <a:pt x="70" y="179"/>
                      <a:pt x="71" y="178"/>
                      <a:pt x="72" y="177"/>
                    </a:cubicBezTo>
                    <a:cubicBezTo>
                      <a:pt x="69" y="175"/>
                      <a:pt x="73" y="172"/>
                      <a:pt x="74" y="169"/>
                    </a:cubicBezTo>
                    <a:cubicBezTo>
                      <a:pt x="75" y="169"/>
                      <a:pt x="76" y="171"/>
                      <a:pt x="73" y="173"/>
                    </a:cubicBezTo>
                    <a:cubicBezTo>
                      <a:pt x="78" y="172"/>
                      <a:pt x="72" y="167"/>
                      <a:pt x="76" y="166"/>
                    </a:cubicBezTo>
                    <a:cubicBezTo>
                      <a:pt x="76" y="166"/>
                      <a:pt x="75" y="166"/>
                      <a:pt x="76" y="167"/>
                    </a:cubicBezTo>
                    <a:cubicBezTo>
                      <a:pt x="76" y="165"/>
                      <a:pt x="79" y="162"/>
                      <a:pt x="79" y="163"/>
                    </a:cubicBezTo>
                    <a:cubicBezTo>
                      <a:pt x="79" y="164"/>
                      <a:pt x="79" y="164"/>
                      <a:pt x="79" y="164"/>
                    </a:cubicBezTo>
                    <a:cubicBezTo>
                      <a:pt x="82" y="160"/>
                      <a:pt x="87" y="151"/>
                      <a:pt x="84" y="149"/>
                    </a:cubicBezTo>
                    <a:cubicBezTo>
                      <a:pt x="84" y="149"/>
                      <a:pt x="87" y="151"/>
                      <a:pt x="88" y="152"/>
                    </a:cubicBezTo>
                    <a:cubicBezTo>
                      <a:pt x="88" y="152"/>
                      <a:pt x="86" y="148"/>
                      <a:pt x="85" y="145"/>
                    </a:cubicBezTo>
                    <a:cubicBezTo>
                      <a:pt x="83" y="142"/>
                      <a:pt x="82" y="139"/>
                      <a:pt x="82" y="139"/>
                    </a:cubicBezTo>
                    <a:cubicBezTo>
                      <a:pt x="84" y="141"/>
                      <a:pt x="91" y="141"/>
                      <a:pt x="91" y="146"/>
                    </a:cubicBezTo>
                    <a:cubicBezTo>
                      <a:pt x="92" y="145"/>
                      <a:pt x="93" y="144"/>
                      <a:pt x="93" y="141"/>
                    </a:cubicBezTo>
                    <a:cubicBezTo>
                      <a:pt x="92" y="141"/>
                      <a:pt x="88" y="141"/>
                      <a:pt x="89" y="140"/>
                    </a:cubicBezTo>
                    <a:cubicBezTo>
                      <a:pt x="93" y="139"/>
                      <a:pt x="91" y="139"/>
                      <a:pt x="95" y="136"/>
                    </a:cubicBezTo>
                    <a:cubicBezTo>
                      <a:pt x="94" y="137"/>
                      <a:pt x="91" y="134"/>
                      <a:pt x="91" y="133"/>
                    </a:cubicBezTo>
                    <a:cubicBezTo>
                      <a:pt x="92" y="133"/>
                      <a:pt x="95" y="134"/>
                      <a:pt x="96" y="135"/>
                    </a:cubicBezTo>
                    <a:cubicBezTo>
                      <a:pt x="94" y="129"/>
                      <a:pt x="94" y="129"/>
                      <a:pt x="94" y="129"/>
                    </a:cubicBezTo>
                    <a:cubicBezTo>
                      <a:pt x="94" y="130"/>
                      <a:pt x="97" y="131"/>
                      <a:pt x="98" y="130"/>
                    </a:cubicBezTo>
                    <a:cubicBezTo>
                      <a:pt x="97" y="130"/>
                      <a:pt x="100" y="126"/>
                      <a:pt x="100" y="125"/>
                    </a:cubicBezTo>
                    <a:cubicBezTo>
                      <a:pt x="98" y="127"/>
                      <a:pt x="98" y="127"/>
                      <a:pt x="98" y="127"/>
                    </a:cubicBezTo>
                    <a:cubicBezTo>
                      <a:pt x="101" y="122"/>
                      <a:pt x="95" y="119"/>
                      <a:pt x="97" y="115"/>
                    </a:cubicBezTo>
                    <a:cubicBezTo>
                      <a:pt x="97" y="116"/>
                      <a:pt x="101" y="118"/>
                      <a:pt x="103" y="116"/>
                    </a:cubicBezTo>
                    <a:cubicBezTo>
                      <a:pt x="101" y="114"/>
                      <a:pt x="95" y="107"/>
                      <a:pt x="94" y="102"/>
                    </a:cubicBezTo>
                    <a:cubicBezTo>
                      <a:pt x="96" y="102"/>
                      <a:pt x="96" y="102"/>
                      <a:pt x="96" y="102"/>
                    </a:cubicBezTo>
                    <a:cubicBezTo>
                      <a:pt x="95" y="98"/>
                      <a:pt x="95" y="98"/>
                      <a:pt x="95" y="98"/>
                    </a:cubicBezTo>
                    <a:cubicBezTo>
                      <a:pt x="98" y="101"/>
                      <a:pt x="103" y="109"/>
                      <a:pt x="104" y="113"/>
                    </a:cubicBezTo>
                    <a:cubicBezTo>
                      <a:pt x="106" y="112"/>
                      <a:pt x="106" y="113"/>
                      <a:pt x="107" y="111"/>
                    </a:cubicBezTo>
                    <a:cubicBezTo>
                      <a:pt x="108" y="110"/>
                      <a:pt x="108" y="113"/>
                      <a:pt x="108" y="113"/>
                    </a:cubicBezTo>
                    <a:cubicBezTo>
                      <a:pt x="108" y="113"/>
                      <a:pt x="108" y="112"/>
                      <a:pt x="109" y="110"/>
                    </a:cubicBezTo>
                    <a:cubicBezTo>
                      <a:pt x="110" y="109"/>
                      <a:pt x="110" y="107"/>
                      <a:pt x="110" y="107"/>
                    </a:cubicBezTo>
                    <a:cubicBezTo>
                      <a:pt x="108" y="107"/>
                      <a:pt x="110" y="101"/>
                      <a:pt x="107" y="101"/>
                    </a:cubicBezTo>
                    <a:cubicBezTo>
                      <a:pt x="107" y="101"/>
                      <a:pt x="108" y="103"/>
                      <a:pt x="108" y="105"/>
                    </a:cubicBezTo>
                    <a:cubicBezTo>
                      <a:pt x="108" y="107"/>
                      <a:pt x="108" y="109"/>
                      <a:pt x="108" y="109"/>
                    </a:cubicBezTo>
                    <a:cubicBezTo>
                      <a:pt x="105" y="108"/>
                      <a:pt x="102" y="102"/>
                      <a:pt x="104" y="98"/>
                    </a:cubicBezTo>
                    <a:cubicBezTo>
                      <a:pt x="105" y="97"/>
                      <a:pt x="108" y="100"/>
                      <a:pt x="109" y="100"/>
                    </a:cubicBezTo>
                    <a:cubicBezTo>
                      <a:pt x="108" y="99"/>
                      <a:pt x="109" y="95"/>
                      <a:pt x="109" y="95"/>
                    </a:cubicBezTo>
                    <a:cubicBezTo>
                      <a:pt x="110" y="97"/>
                      <a:pt x="110" y="97"/>
                      <a:pt x="110" y="97"/>
                    </a:cubicBezTo>
                    <a:cubicBezTo>
                      <a:pt x="112" y="95"/>
                      <a:pt x="108" y="92"/>
                      <a:pt x="111" y="90"/>
                    </a:cubicBezTo>
                    <a:cubicBezTo>
                      <a:pt x="112" y="89"/>
                      <a:pt x="115" y="87"/>
                      <a:pt x="114" y="87"/>
                    </a:cubicBezTo>
                    <a:cubicBezTo>
                      <a:pt x="111" y="88"/>
                      <a:pt x="102" y="86"/>
                      <a:pt x="100" y="84"/>
                    </a:cubicBezTo>
                    <a:cubicBezTo>
                      <a:pt x="100" y="84"/>
                      <a:pt x="104" y="79"/>
                      <a:pt x="106" y="78"/>
                    </a:cubicBezTo>
                    <a:cubicBezTo>
                      <a:pt x="108" y="77"/>
                      <a:pt x="110" y="82"/>
                      <a:pt x="112" y="81"/>
                    </a:cubicBezTo>
                    <a:cubicBezTo>
                      <a:pt x="112" y="81"/>
                      <a:pt x="111" y="80"/>
                      <a:pt x="111" y="79"/>
                    </a:cubicBezTo>
                    <a:cubicBezTo>
                      <a:pt x="112" y="78"/>
                      <a:pt x="113" y="80"/>
                      <a:pt x="113" y="77"/>
                    </a:cubicBezTo>
                    <a:cubicBezTo>
                      <a:pt x="111" y="77"/>
                      <a:pt x="114" y="72"/>
                      <a:pt x="111" y="76"/>
                    </a:cubicBezTo>
                    <a:cubicBezTo>
                      <a:pt x="111" y="73"/>
                      <a:pt x="112" y="73"/>
                      <a:pt x="113" y="70"/>
                    </a:cubicBezTo>
                    <a:cubicBezTo>
                      <a:pt x="111" y="71"/>
                      <a:pt x="108" y="67"/>
                      <a:pt x="107" y="64"/>
                    </a:cubicBezTo>
                    <a:cubicBezTo>
                      <a:pt x="108" y="65"/>
                      <a:pt x="109" y="64"/>
                      <a:pt x="109" y="64"/>
                    </a:cubicBezTo>
                    <a:cubicBezTo>
                      <a:pt x="110" y="59"/>
                      <a:pt x="112" y="56"/>
                      <a:pt x="112" y="52"/>
                    </a:cubicBezTo>
                    <a:cubicBezTo>
                      <a:pt x="113" y="51"/>
                      <a:pt x="114" y="49"/>
                      <a:pt x="115" y="50"/>
                    </a:cubicBezTo>
                    <a:cubicBezTo>
                      <a:pt x="114" y="49"/>
                      <a:pt x="113" y="49"/>
                      <a:pt x="113" y="47"/>
                    </a:cubicBezTo>
                    <a:cubicBezTo>
                      <a:pt x="116" y="44"/>
                      <a:pt x="114" y="50"/>
                      <a:pt x="116" y="48"/>
                    </a:cubicBezTo>
                    <a:cubicBezTo>
                      <a:pt x="115" y="48"/>
                      <a:pt x="115" y="44"/>
                      <a:pt x="114" y="42"/>
                    </a:cubicBezTo>
                    <a:cubicBezTo>
                      <a:pt x="111" y="43"/>
                      <a:pt x="113" y="47"/>
                      <a:pt x="114" y="49"/>
                    </a:cubicBezTo>
                    <a:cubicBezTo>
                      <a:pt x="111" y="49"/>
                      <a:pt x="108" y="45"/>
                      <a:pt x="106" y="40"/>
                    </a:cubicBezTo>
                    <a:cubicBezTo>
                      <a:pt x="105" y="37"/>
                      <a:pt x="108" y="39"/>
                      <a:pt x="108" y="38"/>
                    </a:cubicBezTo>
                    <a:cubicBezTo>
                      <a:pt x="108" y="31"/>
                      <a:pt x="102" y="32"/>
                      <a:pt x="104" y="26"/>
                    </a:cubicBezTo>
                    <a:cubicBezTo>
                      <a:pt x="106" y="24"/>
                      <a:pt x="108" y="26"/>
                      <a:pt x="109" y="25"/>
                    </a:cubicBezTo>
                    <a:cubicBezTo>
                      <a:pt x="110" y="28"/>
                      <a:pt x="109" y="30"/>
                      <a:pt x="109" y="32"/>
                    </a:cubicBezTo>
                    <a:cubicBezTo>
                      <a:pt x="109" y="32"/>
                      <a:pt x="109" y="32"/>
                      <a:pt x="109" y="31"/>
                    </a:cubicBezTo>
                    <a:cubicBezTo>
                      <a:pt x="109" y="30"/>
                      <a:pt x="109" y="30"/>
                      <a:pt x="109" y="30"/>
                    </a:cubicBezTo>
                    <a:cubicBezTo>
                      <a:pt x="110" y="30"/>
                      <a:pt x="111" y="33"/>
                      <a:pt x="110" y="34"/>
                    </a:cubicBezTo>
                    <a:cubicBezTo>
                      <a:pt x="112" y="32"/>
                      <a:pt x="110" y="21"/>
                      <a:pt x="110" y="15"/>
                    </a:cubicBezTo>
                    <a:cubicBezTo>
                      <a:pt x="109" y="15"/>
                      <a:pt x="108" y="13"/>
                      <a:pt x="108" y="14"/>
                    </a:cubicBezTo>
                    <a:cubicBezTo>
                      <a:pt x="108" y="16"/>
                      <a:pt x="108" y="16"/>
                      <a:pt x="108" y="16"/>
                    </a:cubicBezTo>
                    <a:cubicBezTo>
                      <a:pt x="107" y="18"/>
                      <a:pt x="106" y="13"/>
                      <a:pt x="105" y="15"/>
                    </a:cubicBezTo>
                    <a:cubicBezTo>
                      <a:pt x="104" y="13"/>
                      <a:pt x="101" y="11"/>
                      <a:pt x="101" y="8"/>
                    </a:cubicBezTo>
                    <a:cubicBezTo>
                      <a:pt x="103" y="7"/>
                      <a:pt x="103" y="7"/>
                      <a:pt x="103" y="7"/>
                    </a:cubicBezTo>
                    <a:cubicBezTo>
                      <a:pt x="103" y="7"/>
                      <a:pt x="103" y="9"/>
                      <a:pt x="104" y="10"/>
                    </a:cubicBezTo>
                    <a:cubicBezTo>
                      <a:pt x="102" y="9"/>
                      <a:pt x="105" y="4"/>
                      <a:pt x="102" y="3"/>
                    </a:cubicBezTo>
                    <a:cubicBezTo>
                      <a:pt x="101" y="6"/>
                      <a:pt x="101" y="6"/>
                      <a:pt x="101" y="6"/>
                    </a:cubicBezTo>
                    <a:cubicBezTo>
                      <a:pt x="99" y="4"/>
                      <a:pt x="96" y="3"/>
                      <a:pt x="95" y="0"/>
                    </a:cubicBezTo>
                    <a:cubicBezTo>
                      <a:pt x="94" y="2"/>
                      <a:pt x="96" y="1"/>
                      <a:pt x="94" y="3"/>
                    </a:cubicBezTo>
                    <a:cubicBezTo>
                      <a:pt x="95" y="2"/>
                      <a:pt x="96" y="3"/>
                      <a:pt x="97" y="5"/>
                    </a:cubicBezTo>
                    <a:cubicBezTo>
                      <a:pt x="97" y="6"/>
                      <a:pt x="97" y="8"/>
                      <a:pt x="99" y="6"/>
                    </a:cubicBezTo>
                    <a:cubicBezTo>
                      <a:pt x="96" y="9"/>
                      <a:pt x="99" y="10"/>
                      <a:pt x="97" y="13"/>
                    </a:cubicBezTo>
                    <a:cubicBezTo>
                      <a:pt x="97" y="13"/>
                      <a:pt x="98" y="12"/>
                      <a:pt x="98" y="14"/>
                    </a:cubicBezTo>
                    <a:cubicBezTo>
                      <a:pt x="99" y="14"/>
                      <a:pt x="99" y="14"/>
                      <a:pt x="99" y="14"/>
                    </a:cubicBezTo>
                    <a:cubicBezTo>
                      <a:pt x="99" y="14"/>
                      <a:pt x="99" y="14"/>
                      <a:pt x="99" y="14"/>
                    </a:cubicBezTo>
                    <a:cubicBezTo>
                      <a:pt x="99" y="14"/>
                      <a:pt x="99" y="14"/>
                      <a:pt x="99" y="14"/>
                    </a:cubicBezTo>
                    <a:cubicBezTo>
                      <a:pt x="99" y="14"/>
                      <a:pt x="99" y="14"/>
                      <a:pt x="99" y="14"/>
                    </a:cubicBezTo>
                    <a:cubicBezTo>
                      <a:pt x="99" y="14"/>
                      <a:pt x="99" y="13"/>
                      <a:pt x="100" y="13"/>
                    </a:cubicBezTo>
                    <a:cubicBezTo>
                      <a:pt x="102" y="13"/>
                      <a:pt x="102" y="17"/>
                      <a:pt x="104" y="18"/>
                    </a:cubicBezTo>
                    <a:cubicBezTo>
                      <a:pt x="103" y="20"/>
                      <a:pt x="103" y="18"/>
                      <a:pt x="102" y="19"/>
                    </a:cubicBezTo>
                    <a:cubicBezTo>
                      <a:pt x="102" y="19"/>
                      <a:pt x="102" y="19"/>
                      <a:pt x="103" y="20"/>
                    </a:cubicBezTo>
                    <a:cubicBezTo>
                      <a:pt x="103" y="20"/>
                      <a:pt x="104" y="20"/>
                      <a:pt x="104" y="20"/>
                    </a:cubicBezTo>
                    <a:cubicBezTo>
                      <a:pt x="102" y="21"/>
                      <a:pt x="101" y="24"/>
                      <a:pt x="100" y="21"/>
                    </a:cubicBezTo>
                    <a:cubicBezTo>
                      <a:pt x="100" y="24"/>
                      <a:pt x="100" y="24"/>
                      <a:pt x="100" y="24"/>
                    </a:cubicBezTo>
                    <a:cubicBezTo>
                      <a:pt x="99" y="26"/>
                      <a:pt x="99" y="28"/>
                      <a:pt x="100" y="30"/>
                    </a:cubicBezTo>
                    <a:cubicBezTo>
                      <a:pt x="100" y="31"/>
                      <a:pt x="102" y="33"/>
                      <a:pt x="101" y="32"/>
                    </a:cubicBezTo>
                    <a:cubicBezTo>
                      <a:pt x="102" y="37"/>
                      <a:pt x="102" y="37"/>
                      <a:pt x="102" y="37"/>
                    </a:cubicBezTo>
                    <a:cubicBezTo>
                      <a:pt x="102" y="37"/>
                      <a:pt x="102" y="37"/>
                      <a:pt x="102" y="37"/>
                    </a:cubicBezTo>
                    <a:cubicBezTo>
                      <a:pt x="101" y="41"/>
                      <a:pt x="104" y="46"/>
                      <a:pt x="101" y="52"/>
                    </a:cubicBezTo>
                    <a:cubicBezTo>
                      <a:pt x="101" y="53"/>
                      <a:pt x="101" y="55"/>
                      <a:pt x="101" y="57"/>
                    </a:cubicBezTo>
                    <a:cubicBezTo>
                      <a:pt x="99" y="58"/>
                      <a:pt x="99" y="58"/>
                      <a:pt x="99" y="58"/>
                    </a:cubicBezTo>
                    <a:cubicBezTo>
                      <a:pt x="99" y="60"/>
                      <a:pt x="97" y="64"/>
                      <a:pt x="98" y="65"/>
                    </a:cubicBezTo>
                    <a:cubicBezTo>
                      <a:pt x="94" y="66"/>
                      <a:pt x="96" y="74"/>
                      <a:pt x="94" y="78"/>
                    </a:cubicBezTo>
                    <a:cubicBezTo>
                      <a:pt x="96" y="78"/>
                      <a:pt x="96" y="78"/>
                      <a:pt x="96" y="78"/>
                    </a:cubicBezTo>
                    <a:cubicBezTo>
                      <a:pt x="95" y="80"/>
                      <a:pt x="95" y="83"/>
                      <a:pt x="95" y="86"/>
                    </a:cubicBezTo>
                    <a:cubicBezTo>
                      <a:pt x="97" y="86"/>
                      <a:pt x="97" y="86"/>
                      <a:pt x="97" y="86"/>
                    </a:cubicBezTo>
                    <a:cubicBezTo>
                      <a:pt x="98" y="89"/>
                      <a:pt x="94" y="93"/>
                      <a:pt x="93" y="97"/>
                    </a:cubicBezTo>
                    <a:cubicBezTo>
                      <a:pt x="93" y="96"/>
                      <a:pt x="93" y="95"/>
                      <a:pt x="94" y="95"/>
                    </a:cubicBezTo>
                    <a:cubicBezTo>
                      <a:pt x="88" y="98"/>
                      <a:pt x="93" y="106"/>
                      <a:pt x="89" y="109"/>
                    </a:cubicBezTo>
                    <a:cubicBezTo>
                      <a:pt x="89" y="111"/>
                      <a:pt x="89" y="111"/>
                      <a:pt x="88" y="112"/>
                    </a:cubicBezTo>
                    <a:cubicBezTo>
                      <a:pt x="88" y="112"/>
                      <a:pt x="88" y="112"/>
                      <a:pt x="88" y="112"/>
                    </a:cubicBezTo>
                    <a:cubicBezTo>
                      <a:pt x="88" y="112"/>
                      <a:pt x="88" y="112"/>
                      <a:pt x="88" y="112"/>
                    </a:cubicBezTo>
                    <a:cubicBezTo>
                      <a:pt x="87" y="112"/>
                      <a:pt x="87" y="113"/>
                      <a:pt x="86" y="113"/>
                    </a:cubicBezTo>
                    <a:cubicBezTo>
                      <a:pt x="87" y="113"/>
                      <a:pt x="87" y="113"/>
                      <a:pt x="88" y="112"/>
                    </a:cubicBezTo>
                    <a:cubicBezTo>
                      <a:pt x="87" y="113"/>
                      <a:pt x="87" y="114"/>
                      <a:pt x="87" y="116"/>
                    </a:cubicBezTo>
                    <a:cubicBezTo>
                      <a:pt x="85" y="116"/>
                      <a:pt x="85" y="116"/>
                      <a:pt x="85" y="116"/>
                    </a:cubicBezTo>
                    <a:cubicBezTo>
                      <a:pt x="85" y="116"/>
                      <a:pt x="85" y="116"/>
                      <a:pt x="85" y="116"/>
                    </a:cubicBezTo>
                    <a:cubicBezTo>
                      <a:pt x="84" y="117"/>
                      <a:pt x="86" y="117"/>
                      <a:pt x="87" y="117"/>
                    </a:cubicBezTo>
                    <a:cubicBezTo>
                      <a:pt x="87" y="118"/>
                      <a:pt x="87" y="118"/>
                      <a:pt x="87" y="119"/>
                    </a:cubicBezTo>
                    <a:cubicBezTo>
                      <a:pt x="84" y="119"/>
                      <a:pt x="87" y="123"/>
                      <a:pt x="84" y="123"/>
                    </a:cubicBezTo>
                    <a:cubicBezTo>
                      <a:pt x="85" y="124"/>
                      <a:pt x="82" y="129"/>
                      <a:pt x="85" y="131"/>
                    </a:cubicBezTo>
                    <a:cubicBezTo>
                      <a:pt x="84" y="131"/>
                      <a:pt x="84" y="131"/>
                      <a:pt x="84" y="131"/>
                    </a:cubicBezTo>
                    <a:cubicBezTo>
                      <a:pt x="83" y="132"/>
                      <a:pt x="82" y="133"/>
                      <a:pt x="83" y="135"/>
                    </a:cubicBezTo>
                    <a:cubicBezTo>
                      <a:pt x="80" y="134"/>
                      <a:pt x="80" y="134"/>
                      <a:pt x="80" y="134"/>
                    </a:cubicBezTo>
                    <a:cubicBezTo>
                      <a:pt x="82" y="139"/>
                      <a:pt x="82" y="139"/>
                      <a:pt x="82" y="139"/>
                    </a:cubicBezTo>
                    <a:cubicBezTo>
                      <a:pt x="79" y="140"/>
                      <a:pt x="78" y="140"/>
                      <a:pt x="78" y="138"/>
                    </a:cubicBezTo>
                    <a:cubicBezTo>
                      <a:pt x="78" y="143"/>
                      <a:pt x="77" y="141"/>
                      <a:pt x="77" y="146"/>
                    </a:cubicBezTo>
                    <a:cubicBezTo>
                      <a:pt x="76" y="145"/>
                      <a:pt x="76" y="145"/>
                      <a:pt x="76" y="145"/>
                    </a:cubicBezTo>
                    <a:cubicBezTo>
                      <a:pt x="76" y="147"/>
                      <a:pt x="76" y="150"/>
                      <a:pt x="75" y="150"/>
                    </a:cubicBezTo>
                    <a:cubicBezTo>
                      <a:pt x="71" y="151"/>
                      <a:pt x="66" y="163"/>
                      <a:pt x="59" y="168"/>
                    </a:cubicBezTo>
                    <a:cubicBezTo>
                      <a:pt x="64" y="169"/>
                      <a:pt x="55" y="169"/>
                      <a:pt x="58" y="172"/>
                    </a:cubicBezTo>
                    <a:cubicBezTo>
                      <a:pt x="57" y="171"/>
                      <a:pt x="56" y="172"/>
                      <a:pt x="56" y="170"/>
                    </a:cubicBezTo>
                    <a:cubicBezTo>
                      <a:pt x="54" y="174"/>
                      <a:pt x="51" y="174"/>
                      <a:pt x="51" y="177"/>
                    </a:cubicBezTo>
                    <a:cubicBezTo>
                      <a:pt x="50" y="177"/>
                      <a:pt x="50" y="176"/>
                      <a:pt x="50" y="176"/>
                    </a:cubicBezTo>
                    <a:cubicBezTo>
                      <a:pt x="50" y="176"/>
                      <a:pt x="50" y="177"/>
                      <a:pt x="49" y="177"/>
                    </a:cubicBezTo>
                    <a:cubicBezTo>
                      <a:pt x="48" y="177"/>
                      <a:pt x="49" y="176"/>
                      <a:pt x="49" y="175"/>
                    </a:cubicBezTo>
                    <a:cubicBezTo>
                      <a:pt x="46" y="178"/>
                      <a:pt x="48" y="180"/>
                      <a:pt x="50" y="183"/>
                    </a:cubicBezTo>
                    <a:cubicBezTo>
                      <a:pt x="47" y="183"/>
                      <a:pt x="47" y="184"/>
                      <a:pt x="47" y="186"/>
                    </a:cubicBezTo>
                    <a:cubicBezTo>
                      <a:pt x="45" y="186"/>
                      <a:pt x="44" y="186"/>
                      <a:pt x="46" y="184"/>
                    </a:cubicBezTo>
                    <a:cubicBezTo>
                      <a:pt x="45" y="184"/>
                      <a:pt x="43" y="185"/>
                      <a:pt x="42" y="186"/>
                    </a:cubicBezTo>
                    <a:cubicBezTo>
                      <a:pt x="40" y="187"/>
                      <a:pt x="39" y="187"/>
                      <a:pt x="39" y="189"/>
                    </a:cubicBezTo>
                    <a:cubicBezTo>
                      <a:pt x="39" y="188"/>
                      <a:pt x="38" y="189"/>
                      <a:pt x="37" y="189"/>
                    </a:cubicBezTo>
                    <a:cubicBezTo>
                      <a:pt x="35" y="189"/>
                      <a:pt x="35" y="189"/>
                      <a:pt x="33" y="189"/>
                    </a:cubicBezTo>
                    <a:cubicBezTo>
                      <a:pt x="33" y="189"/>
                      <a:pt x="33" y="189"/>
                      <a:pt x="33" y="189"/>
                    </a:cubicBezTo>
                    <a:cubicBezTo>
                      <a:pt x="32" y="191"/>
                      <a:pt x="32" y="191"/>
                      <a:pt x="31" y="190"/>
                    </a:cubicBezTo>
                    <a:cubicBezTo>
                      <a:pt x="31" y="190"/>
                      <a:pt x="30" y="189"/>
                      <a:pt x="29" y="189"/>
                    </a:cubicBezTo>
                    <a:cubicBezTo>
                      <a:pt x="29" y="188"/>
                      <a:pt x="29" y="188"/>
                      <a:pt x="29" y="188"/>
                    </a:cubicBezTo>
                    <a:cubicBezTo>
                      <a:pt x="28" y="186"/>
                      <a:pt x="28" y="186"/>
                      <a:pt x="27" y="186"/>
                    </a:cubicBezTo>
                    <a:cubicBezTo>
                      <a:pt x="27" y="185"/>
                      <a:pt x="26" y="185"/>
                      <a:pt x="26" y="182"/>
                    </a:cubicBezTo>
                    <a:cubicBezTo>
                      <a:pt x="24" y="184"/>
                      <a:pt x="24" y="184"/>
                      <a:pt x="24" y="184"/>
                    </a:cubicBezTo>
                    <a:cubicBezTo>
                      <a:pt x="23" y="185"/>
                      <a:pt x="22" y="183"/>
                      <a:pt x="22" y="181"/>
                    </a:cubicBezTo>
                    <a:cubicBezTo>
                      <a:pt x="23" y="179"/>
                      <a:pt x="23" y="177"/>
                      <a:pt x="22" y="176"/>
                    </a:cubicBezTo>
                    <a:cubicBezTo>
                      <a:pt x="21" y="178"/>
                      <a:pt x="21" y="178"/>
                      <a:pt x="21" y="178"/>
                    </a:cubicBezTo>
                    <a:cubicBezTo>
                      <a:pt x="20" y="177"/>
                      <a:pt x="21" y="175"/>
                      <a:pt x="22" y="174"/>
                    </a:cubicBezTo>
                    <a:cubicBezTo>
                      <a:pt x="23" y="172"/>
                      <a:pt x="25" y="170"/>
                      <a:pt x="25" y="169"/>
                    </a:cubicBezTo>
                    <a:cubicBezTo>
                      <a:pt x="25" y="169"/>
                      <a:pt x="25" y="170"/>
                      <a:pt x="26" y="170"/>
                    </a:cubicBezTo>
                    <a:cubicBezTo>
                      <a:pt x="27" y="165"/>
                      <a:pt x="23" y="170"/>
                      <a:pt x="22" y="167"/>
                    </a:cubicBezTo>
                    <a:cubicBezTo>
                      <a:pt x="23" y="166"/>
                      <a:pt x="25" y="167"/>
                      <a:pt x="25" y="165"/>
                    </a:cubicBezTo>
                    <a:cubicBezTo>
                      <a:pt x="25" y="164"/>
                      <a:pt x="24" y="163"/>
                      <a:pt x="23" y="161"/>
                    </a:cubicBezTo>
                    <a:cubicBezTo>
                      <a:pt x="22" y="159"/>
                      <a:pt x="21" y="157"/>
                      <a:pt x="22" y="156"/>
                    </a:cubicBezTo>
                    <a:cubicBezTo>
                      <a:pt x="21" y="156"/>
                      <a:pt x="20" y="157"/>
                      <a:pt x="19" y="156"/>
                    </a:cubicBezTo>
                    <a:cubicBezTo>
                      <a:pt x="19" y="153"/>
                      <a:pt x="23" y="149"/>
                      <a:pt x="20" y="147"/>
                    </a:cubicBezTo>
                    <a:cubicBezTo>
                      <a:pt x="21" y="146"/>
                      <a:pt x="21" y="146"/>
                      <a:pt x="21" y="146"/>
                    </a:cubicBezTo>
                    <a:cubicBezTo>
                      <a:pt x="20" y="145"/>
                      <a:pt x="20" y="140"/>
                      <a:pt x="19" y="139"/>
                    </a:cubicBezTo>
                    <a:cubicBezTo>
                      <a:pt x="22" y="139"/>
                      <a:pt x="22" y="136"/>
                      <a:pt x="22" y="133"/>
                    </a:cubicBezTo>
                    <a:cubicBezTo>
                      <a:pt x="23" y="130"/>
                      <a:pt x="23" y="128"/>
                      <a:pt x="26" y="129"/>
                    </a:cubicBezTo>
                    <a:cubicBezTo>
                      <a:pt x="26" y="129"/>
                      <a:pt x="26" y="128"/>
                      <a:pt x="27" y="127"/>
                    </a:cubicBezTo>
                    <a:cubicBezTo>
                      <a:pt x="27" y="125"/>
                      <a:pt x="28" y="124"/>
                      <a:pt x="28" y="124"/>
                    </a:cubicBezTo>
                    <a:cubicBezTo>
                      <a:pt x="29" y="125"/>
                      <a:pt x="29" y="125"/>
                      <a:pt x="29" y="125"/>
                    </a:cubicBezTo>
                    <a:cubicBezTo>
                      <a:pt x="31" y="122"/>
                      <a:pt x="30" y="120"/>
                      <a:pt x="30" y="118"/>
                    </a:cubicBezTo>
                    <a:cubicBezTo>
                      <a:pt x="31" y="118"/>
                      <a:pt x="31" y="119"/>
                      <a:pt x="31" y="119"/>
                    </a:cubicBezTo>
                    <a:cubicBezTo>
                      <a:pt x="34" y="118"/>
                      <a:pt x="35" y="117"/>
                      <a:pt x="36" y="116"/>
                    </a:cubicBezTo>
                    <a:cubicBezTo>
                      <a:pt x="36" y="114"/>
                      <a:pt x="37" y="113"/>
                      <a:pt x="38" y="111"/>
                    </a:cubicBezTo>
                    <a:cubicBezTo>
                      <a:pt x="39" y="112"/>
                      <a:pt x="39" y="112"/>
                      <a:pt x="39" y="112"/>
                    </a:cubicBezTo>
                    <a:cubicBezTo>
                      <a:pt x="39" y="111"/>
                      <a:pt x="40" y="111"/>
                      <a:pt x="41" y="111"/>
                    </a:cubicBezTo>
                    <a:cubicBezTo>
                      <a:pt x="42" y="110"/>
                      <a:pt x="43" y="110"/>
                      <a:pt x="44" y="110"/>
                    </a:cubicBezTo>
                    <a:cubicBezTo>
                      <a:pt x="45" y="109"/>
                      <a:pt x="46" y="109"/>
                      <a:pt x="48" y="108"/>
                    </a:cubicBezTo>
                    <a:cubicBezTo>
                      <a:pt x="49" y="107"/>
                      <a:pt x="50" y="107"/>
                      <a:pt x="51" y="106"/>
                    </a:cubicBezTo>
                    <a:cubicBezTo>
                      <a:pt x="51" y="106"/>
                      <a:pt x="51" y="106"/>
                      <a:pt x="51" y="107"/>
                    </a:cubicBezTo>
                    <a:cubicBezTo>
                      <a:pt x="52" y="105"/>
                      <a:pt x="53" y="105"/>
                      <a:pt x="55" y="104"/>
                    </a:cubicBezTo>
                    <a:cubicBezTo>
                      <a:pt x="57" y="104"/>
                      <a:pt x="58" y="104"/>
                      <a:pt x="60" y="104"/>
                    </a:cubicBezTo>
                    <a:cubicBezTo>
                      <a:pt x="63" y="103"/>
                      <a:pt x="66" y="103"/>
                      <a:pt x="66" y="99"/>
                    </a:cubicBezTo>
                    <a:cubicBezTo>
                      <a:pt x="66" y="99"/>
                      <a:pt x="67" y="99"/>
                      <a:pt x="68" y="98"/>
                    </a:cubicBezTo>
                    <a:cubicBezTo>
                      <a:pt x="68" y="97"/>
                      <a:pt x="69" y="97"/>
                      <a:pt x="69" y="97"/>
                    </a:cubicBezTo>
                    <a:cubicBezTo>
                      <a:pt x="64" y="97"/>
                      <a:pt x="70" y="93"/>
                      <a:pt x="67" y="93"/>
                    </a:cubicBezTo>
                    <a:cubicBezTo>
                      <a:pt x="69" y="92"/>
                      <a:pt x="73" y="94"/>
                      <a:pt x="70" y="95"/>
                    </a:cubicBezTo>
                    <a:cubicBezTo>
                      <a:pt x="70" y="94"/>
                      <a:pt x="70" y="94"/>
                      <a:pt x="70" y="94"/>
                    </a:cubicBezTo>
                    <a:cubicBezTo>
                      <a:pt x="70" y="98"/>
                      <a:pt x="77" y="95"/>
                      <a:pt x="77" y="97"/>
                    </a:cubicBezTo>
                    <a:cubicBezTo>
                      <a:pt x="87" y="95"/>
                      <a:pt x="98" y="98"/>
                      <a:pt x="107" y="99"/>
                    </a:cubicBezTo>
                    <a:cubicBezTo>
                      <a:pt x="106" y="96"/>
                      <a:pt x="106" y="96"/>
                      <a:pt x="106" y="96"/>
                    </a:cubicBezTo>
                    <a:cubicBezTo>
                      <a:pt x="110" y="97"/>
                      <a:pt x="110" y="97"/>
                      <a:pt x="110" y="97"/>
                    </a:cubicBezTo>
                    <a:cubicBezTo>
                      <a:pt x="111" y="97"/>
                      <a:pt x="111" y="99"/>
                      <a:pt x="108" y="98"/>
                    </a:cubicBezTo>
                    <a:cubicBezTo>
                      <a:pt x="109" y="100"/>
                      <a:pt x="113" y="98"/>
                      <a:pt x="113" y="97"/>
                    </a:cubicBezTo>
                    <a:cubicBezTo>
                      <a:pt x="117" y="99"/>
                      <a:pt x="110" y="100"/>
                      <a:pt x="112" y="100"/>
                    </a:cubicBezTo>
                    <a:cubicBezTo>
                      <a:pt x="114" y="100"/>
                      <a:pt x="114" y="100"/>
                      <a:pt x="114" y="100"/>
                    </a:cubicBezTo>
                    <a:cubicBezTo>
                      <a:pt x="113" y="100"/>
                      <a:pt x="113" y="100"/>
                      <a:pt x="113" y="100"/>
                    </a:cubicBezTo>
                    <a:cubicBezTo>
                      <a:pt x="115" y="99"/>
                      <a:pt x="116" y="98"/>
                      <a:pt x="118" y="99"/>
                    </a:cubicBezTo>
                    <a:cubicBezTo>
                      <a:pt x="120" y="100"/>
                      <a:pt x="119" y="101"/>
                      <a:pt x="120" y="101"/>
                    </a:cubicBezTo>
                    <a:cubicBezTo>
                      <a:pt x="120" y="101"/>
                      <a:pt x="120" y="101"/>
                      <a:pt x="121" y="101"/>
                    </a:cubicBezTo>
                    <a:cubicBezTo>
                      <a:pt x="121" y="101"/>
                      <a:pt x="122" y="102"/>
                      <a:pt x="123" y="102"/>
                    </a:cubicBezTo>
                    <a:cubicBezTo>
                      <a:pt x="124" y="102"/>
                      <a:pt x="125" y="103"/>
                      <a:pt x="125" y="103"/>
                    </a:cubicBezTo>
                    <a:cubicBezTo>
                      <a:pt x="124" y="100"/>
                      <a:pt x="124" y="100"/>
                      <a:pt x="124" y="100"/>
                    </a:cubicBezTo>
                    <a:cubicBezTo>
                      <a:pt x="126" y="100"/>
                      <a:pt x="127" y="101"/>
                      <a:pt x="126" y="98"/>
                    </a:cubicBezTo>
                    <a:cubicBezTo>
                      <a:pt x="128" y="103"/>
                      <a:pt x="141" y="105"/>
                      <a:pt x="142" y="107"/>
                    </a:cubicBezTo>
                    <a:cubicBezTo>
                      <a:pt x="145" y="107"/>
                      <a:pt x="148" y="108"/>
                      <a:pt x="150" y="110"/>
                    </a:cubicBezTo>
                    <a:cubicBezTo>
                      <a:pt x="150" y="109"/>
                      <a:pt x="151" y="107"/>
                      <a:pt x="153" y="108"/>
                    </a:cubicBezTo>
                    <a:cubicBezTo>
                      <a:pt x="150" y="112"/>
                      <a:pt x="157" y="113"/>
                      <a:pt x="156" y="117"/>
                    </a:cubicBezTo>
                    <a:cubicBezTo>
                      <a:pt x="156" y="114"/>
                      <a:pt x="163" y="122"/>
                      <a:pt x="163" y="117"/>
                    </a:cubicBezTo>
                    <a:cubicBezTo>
                      <a:pt x="164" y="119"/>
                      <a:pt x="161" y="119"/>
                      <a:pt x="162" y="121"/>
                    </a:cubicBezTo>
                    <a:cubicBezTo>
                      <a:pt x="165" y="121"/>
                      <a:pt x="167" y="124"/>
                      <a:pt x="169" y="126"/>
                    </a:cubicBezTo>
                    <a:cubicBezTo>
                      <a:pt x="171" y="129"/>
                      <a:pt x="173" y="132"/>
                      <a:pt x="175" y="134"/>
                    </a:cubicBezTo>
                    <a:cubicBezTo>
                      <a:pt x="176" y="134"/>
                      <a:pt x="176" y="132"/>
                      <a:pt x="178" y="133"/>
                    </a:cubicBezTo>
                    <a:cubicBezTo>
                      <a:pt x="178" y="133"/>
                      <a:pt x="178" y="134"/>
                      <a:pt x="177" y="135"/>
                    </a:cubicBezTo>
                    <a:cubicBezTo>
                      <a:pt x="177" y="136"/>
                      <a:pt x="177" y="138"/>
                      <a:pt x="177" y="138"/>
                    </a:cubicBezTo>
                    <a:cubicBezTo>
                      <a:pt x="178" y="138"/>
                      <a:pt x="181" y="136"/>
                      <a:pt x="180" y="140"/>
                    </a:cubicBezTo>
                    <a:cubicBezTo>
                      <a:pt x="181" y="139"/>
                      <a:pt x="181" y="138"/>
                      <a:pt x="182" y="139"/>
                    </a:cubicBezTo>
                    <a:cubicBezTo>
                      <a:pt x="183" y="142"/>
                      <a:pt x="185" y="145"/>
                      <a:pt x="186" y="148"/>
                    </a:cubicBezTo>
                    <a:cubicBezTo>
                      <a:pt x="188" y="151"/>
                      <a:pt x="190" y="154"/>
                      <a:pt x="191" y="157"/>
                    </a:cubicBezTo>
                    <a:cubicBezTo>
                      <a:pt x="193" y="160"/>
                      <a:pt x="194" y="163"/>
                      <a:pt x="194" y="167"/>
                    </a:cubicBezTo>
                    <a:cubicBezTo>
                      <a:pt x="195" y="170"/>
                      <a:pt x="195" y="174"/>
                      <a:pt x="194" y="177"/>
                    </a:cubicBezTo>
                    <a:cubicBezTo>
                      <a:pt x="195" y="175"/>
                      <a:pt x="195" y="176"/>
                      <a:pt x="196" y="178"/>
                    </a:cubicBezTo>
                    <a:cubicBezTo>
                      <a:pt x="196" y="177"/>
                      <a:pt x="197" y="178"/>
                      <a:pt x="198" y="177"/>
                    </a:cubicBezTo>
                    <a:cubicBezTo>
                      <a:pt x="198" y="177"/>
                      <a:pt x="198" y="179"/>
                      <a:pt x="197" y="180"/>
                    </a:cubicBezTo>
                    <a:cubicBezTo>
                      <a:pt x="197" y="182"/>
                      <a:pt x="197" y="183"/>
                      <a:pt x="197" y="183"/>
                    </a:cubicBezTo>
                    <a:cubicBezTo>
                      <a:pt x="199" y="184"/>
                      <a:pt x="197" y="189"/>
                      <a:pt x="200" y="190"/>
                    </a:cubicBezTo>
                    <a:cubicBezTo>
                      <a:pt x="199" y="188"/>
                      <a:pt x="199" y="188"/>
                      <a:pt x="199" y="188"/>
                    </a:cubicBezTo>
                    <a:cubicBezTo>
                      <a:pt x="202" y="190"/>
                      <a:pt x="205" y="184"/>
                      <a:pt x="209" y="184"/>
                    </a:cubicBezTo>
                    <a:cubicBezTo>
                      <a:pt x="207" y="183"/>
                      <a:pt x="208" y="180"/>
                      <a:pt x="209" y="178"/>
                    </a:cubicBezTo>
                    <a:cubicBezTo>
                      <a:pt x="209" y="176"/>
                      <a:pt x="210" y="173"/>
                      <a:pt x="207" y="171"/>
                    </a:cubicBezTo>
                    <a:cubicBezTo>
                      <a:pt x="207" y="170"/>
                      <a:pt x="208" y="172"/>
                      <a:pt x="209" y="171"/>
                    </a:cubicBezTo>
                    <a:cubicBezTo>
                      <a:pt x="207" y="170"/>
                      <a:pt x="207" y="169"/>
                      <a:pt x="207" y="166"/>
                    </a:cubicBezTo>
                    <a:cubicBezTo>
                      <a:pt x="207" y="166"/>
                      <a:pt x="207" y="166"/>
                      <a:pt x="207" y="166"/>
                    </a:cubicBezTo>
                    <a:cubicBezTo>
                      <a:pt x="206" y="162"/>
                      <a:pt x="205" y="160"/>
                      <a:pt x="205" y="157"/>
                    </a:cubicBezTo>
                    <a:cubicBezTo>
                      <a:pt x="204" y="154"/>
                      <a:pt x="203" y="151"/>
                      <a:pt x="202" y="146"/>
                    </a:cubicBezTo>
                    <a:cubicBezTo>
                      <a:pt x="201" y="148"/>
                      <a:pt x="201" y="148"/>
                      <a:pt x="201" y="148"/>
                    </a:cubicBezTo>
                    <a:cubicBezTo>
                      <a:pt x="200" y="146"/>
                      <a:pt x="200" y="145"/>
                      <a:pt x="200" y="144"/>
                    </a:cubicBezTo>
                    <a:cubicBezTo>
                      <a:pt x="197" y="143"/>
                      <a:pt x="203" y="149"/>
                      <a:pt x="199" y="149"/>
                    </a:cubicBezTo>
                    <a:cubicBezTo>
                      <a:pt x="200" y="148"/>
                      <a:pt x="200" y="146"/>
                      <a:pt x="199" y="145"/>
                    </a:cubicBezTo>
                    <a:cubicBezTo>
                      <a:pt x="199" y="144"/>
                      <a:pt x="198" y="142"/>
                      <a:pt x="197" y="141"/>
                    </a:cubicBezTo>
                    <a:cubicBezTo>
                      <a:pt x="196" y="138"/>
                      <a:pt x="194" y="135"/>
                      <a:pt x="195" y="133"/>
                    </a:cubicBezTo>
                    <a:cubicBezTo>
                      <a:pt x="194" y="131"/>
                      <a:pt x="194" y="135"/>
                      <a:pt x="192" y="132"/>
                    </a:cubicBezTo>
                    <a:cubicBezTo>
                      <a:pt x="193" y="131"/>
                      <a:pt x="193" y="131"/>
                      <a:pt x="193" y="131"/>
                    </a:cubicBezTo>
                    <a:cubicBezTo>
                      <a:pt x="191" y="131"/>
                      <a:pt x="191" y="131"/>
                      <a:pt x="191" y="131"/>
                    </a:cubicBezTo>
                    <a:cubicBezTo>
                      <a:pt x="190" y="130"/>
                      <a:pt x="191" y="128"/>
                      <a:pt x="191" y="127"/>
                    </a:cubicBezTo>
                    <a:cubicBezTo>
                      <a:pt x="192" y="128"/>
                      <a:pt x="192" y="128"/>
                      <a:pt x="193" y="129"/>
                    </a:cubicBezTo>
                    <a:cubicBezTo>
                      <a:pt x="193" y="127"/>
                      <a:pt x="191" y="126"/>
                      <a:pt x="190" y="125"/>
                    </a:cubicBezTo>
                    <a:cubicBezTo>
                      <a:pt x="189" y="124"/>
                      <a:pt x="188" y="123"/>
                      <a:pt x="188" y="122"/>
                    </a:cubicBezTo>
                    <a:cubicBezTo>
                      <a:pt x="189" y="125"/>
                      <a:pt x="189" y="125"/>
                      <a:pt x="189" y="125"/>
                    </a:cubicBezTo>
                    <a:cubicBezTo>
                      <a:pt x="186" y="122"/>
                      <a:pt x="183" y="119"/>
                      <a:pt x="180" y="115"/>
                    </a:cubicBezTo>
                    <a:cubicBezTo>
                      <a:pt x="176" y="113"/>
                      <a:pt x="173" y="109"/>
                      <a:pt x="169" y="108"/>
                    </a:cubicBezTo>
                    <a:cubicBezTo>
                      <a:pt x="169" y="109"/>
                      <a:pt x="169" y="109"/>
                      <a:pt x="169" y="109"/>
                    </a:cubicBezTo>
                    <a:cubicBezTo>
                      <a:pt x="163" y="107"/>
                      <a:pt x="166" y="105"/>
                      <a:pt x="160" y="103"/>
                    </a:cubicBezTo>
                    <a:cubicBezTo>
                      <a:pt x="160" y="103"/>
                      <a:pt x="160" y="103"/>
                      <a:pt x="160" y="103"/>
                    </a:cubicBezTo>
                    <a:cubicBezTo>
                      <a:pt x="159" y="103"/>
                      <a:pt x="157" y="102"/>
                      <a:pt x="156" y="101"/>
                    </a:cubicBezTo>
                    <a:cubicBezTo>
                      <a:pt x="158" y="101"/>
                      <a:pt x="154" y="98"/>
                      <a:pt x="156" y="98"/>
                    </a:cubicBezTo>
                    <a:cubicBezTo>
                      <a:pt x="150" y="96"/>
                      <a:pt x="153" y="98"/>
                      <a:pt x="148" y="99"/>
                    </a:cubicBezTo>
                    <a:cubicBezTo>
                      <a:pt x="147" y="97"/>
                      <a:pt x="147" y="97"/>
                      <a:pt x="147" y="97"/>
                    </a:cubicBezTo>
                    <a:cubicBezTo>
                      <a:pt x="146" y="97"/>
                      <a:pt x="145" y="98"/>
                      <a:pt x="142" y="97"/>
                    </a:cubicBezTo>
                    <a:cubicBezTo>
                      <a:pt x="145" y="97"/>
                      <a:pt x="141" y="94"/>
                      <a:pt x="144" y="94"/>
                    </a:cubicBezTo>
                    <a:cubicBezTo>
                      <a:pt x="142" y="91"/>
                      <a:pt x="139" y="91"/>
                      <a:pt x="137" y="91"/>
                    </a:cubicBezTo>
                    <a:cubicBezTo>
                      <a:pt x="135" y="91"/>
                      <a:pt x="133" y="91"/>
                      <a:pt x="133" y="88"/>
                    </a:cubicBezTo>
                    <a:cubicBezTo>
                      <a:pt x="128" y="91"/>
                      <a:pt x="137" y="92"/>
                      <a:pt x="135" y="92"/>
                    </a:cubicBezTo>
                    <a:cubicBezTo>
                      <a:pt x="136" y="94"/>
                      <a:pt x="132" y="94"/>
                      <a:pt x="130" y="93"/>
                    </a:cubicBezTo>
                    <a:cubicBezTo>
                      <a:pt x="129" y="93"/>
                      <a:pt x="129" y="91"/>
                      <a:pt x="128" y="90"/>
                    </a:cubicBezTo>
                    <a:cubicBezTo>
                      <a:pt x="127" y="88"/>
                      <a:pt x="126" y="87"/>
                      <a:pt x="123" y="86"/>
                    </a:cubicBezTo>
                    <a:cubicBezTo>
                      <a:pt x="123" y="86"/>
                      <a:pt x="124" y="86"/>
                      <a:pt x="124" y="86"/>
                    </a:cubicBezTo>
                    <a:cubicBezTo>
                      <a:pt x="122" y="85"/>
                      <a:pt x="120" y="86"/>
                      <a:pt x="118" y="84"/>
                    </a:cubicBezTo>
                    <a:cubicBezTo>
                      <a:pt x="116" y="86"/>
                      <a:pt x="115" y="84"/>
                      <a:pt x="114" y="87"/>
                    </a:cubicBezTo>
                    <a:cubicBezTo>
                      <a:pt x="114" y="87"/>
                      <a:pt x="115" y="86"/>
                      <a:pt x="116" y="87"/>
                    </a:cubicBezTo>
                    <a:cubicBezTo>
                      <a:pt x="117" y="87"/>
                      <a:pt x="119" y="87"/>
                      <a:pt x="119" y="87"/>
                    </a:cubicBezTo>
                    <a:cubicBezTo>
                      <a:pt x="116" y="87"/>
                      <a:pt x="113" y="90"/>
                      <a:pt x="108" y="88"/>
                    </a:cubicBezTo>
                    <a:cubicBezTo>
                      <a:pt x="109" y="87"/>
                      <a:pt x="110" y="87"/>
                      <a:pt x="111" y="86"/>
                    </a:cubicBezTo>
                    <a:cubicBezTo>
                      <a:pt x="110" y="85"/>
                      <a:pt x="109" y="86"/>
                      <a:pt x="107" y="85"/>
                    </a:cubicBezTo>
                    <a:cubicBezTo>
                      <a:pt x="108" y="82"/>
                      <a:pt x="113" y="86"/>
                      <a:pt x="117" y="84"/>
                    </a:cubicBezTo>
                    <a:cubicBezTo>
                      <a:pt x="116" y="82"/>
                      <a:pt x="111" y="85"/>
                      <a:pt x="113" y="82"/>
                    </a:cubicBezTo>
                    <a:cubicBezTo>
                      <a:pt x="110" y="86"/>
                      <a:pt x="107" y="81"/>
                      <a:pt x="103" y="84"/>
                    </a:cubicBezTo>
                    <a:cubicBezTo>
                      <a:pt x="104" y="82"/>
                      <a:pt x="104" y="82"/>
                      <a:pt x="104" y="82"/>
                    </a:cubicBezTo>
                    <a:cubicBezTo>
                      <a:pt x="103" y="82"/>
                      <a:pt x="102" y="83"/>
                      <a:pt x="101" y="83"/>
                    </a:cubicBezTo>
                    <a:cubicBezTo>
                      <a:pt x="103" y="80"/>
                      <a:pt x="103" y="80"/>
                      <a:pt x="103" y="80"/>
                    </a:cubicBezTo>
                    <a:cubicBezTo>
                      <a:pt x="100" y="82"/>
                      <a:pt x="97" y="78"/>
                      <a:pt x="94" y="79"/>
                    </a:cubicBezTo>
                    <a:cubicBezTo>
                      <a:pt x="100" y="79"/>
                      <a:pt x="95" y="82"/>
                      <a:pt x="98" y="83"/>
                    </a:cubicBezTo>
                    <a:cubicBezTo>
                      <a:pt x="90" y="85"/>
                      <a:pt x="94" y="78"/>
                      <a:pt x="85" y="79"/>
                    </a:cubicBezTo>
                    <a:cubicBezTo>
                      <a:pt x="86" y="79"/>
                      <a:pt x="89" y="80"/>
                      <a:pt x="88" y="81"/>
                    </a:cubicBezTo>
                    <a:cubicBezTo>
                      <a:pt x="86" y="81"/>
                      <a:pt x="84" y="80"/>
                      <a:pt x="83" y="79"/>
                    </a:cubicBezTo>
                    <a:cubicBezTo>
                      <a:pt x="77" y="80"/>
                      <a:pt x="84" y="81"/>
                      <a:pt x="82" y="82"/>
                    </a:cubicBezTo>
                    <a:cubicBezTo>
                      <a:pt x="79" y="80"/>
                      <a:pt x="79" y="84"/>
                      <a:pt x="77" y="84"/>
                    </a:cubicBezTo>
                    <a:cubicBezTo>
                      <a:pt x="76" y="83"/>
                      <a:pt x="76" y="83"/>
                      <a:pt x="76" y="83"/>
                    </a:cubicBezTo>
                    <a:cubicBezTo>
                      <a:pt x="70" y="82"/>
                      <a:pt x="75" y="87"/>
                      <a:pt x="69" y="86"/>
                    </a:cubicBezTo>
                    <a:cubicBezTo>
                      <a:pt x="71" y="83"/>
                      <a:pt x="71" y="83"/>
                      <a:pt x="71" y="83"/>
                    </a:cubicBezTo>
                    <a:cubicBezTo>
                      <a:pt x="68" y="84"/>
                      <a:pt x="68" y="84"/>
                      <a:pt x="68" y="84"/>
                    </a:cubicBezTo>
                    <a:cubicBezTo>
                      <a:pt x="69" y="82"/>
                      <a:pt x="69" y="82"/>
                      <a:pt x="69" y="82"/>
                    </a:cubicBezTo>
                    <a:cubicBezTo>
                      <a:pt x="66" y="84"/>
                      <a:pt x="65" y="84"/>
                      <a:pt x="61" y="85"/>
                    </a:cubicBezTo>
                    <a:cubicBezTo>
                      <a:pt x="62" y="86"/>
                      <a:pt x="62" y="88"/>
                      <a:pt x="59" y="89"/>
                    </a:cubicBezTo>
                    <a:cubicBezTo>
                      <a:pt x="57" y="88"/>
                      <a:pt x="60" y="87"/>
                      <a:pt x="56" y="88"/>
                    </a:cubicBezTo>
                    <a:cubicBezTo>
                      <a:pt x="56" y="87"/>
                      <a:pt x="57" y="85"/>
                      <a:pt x="59" y="86"/>
                    </a:cubicBezTo>
                    <a:cubicBezTo>
                      <a:pt x="59" y="86"/>
                      <a:pt x="60" y="85"/>
                      <a:pt x="60" y="84"/>
                    </a:cubicBezTo>
                    <a:cubicBezTo>
                      <a:pt x="57" y="84"/>
                      <a:pt x="55" y="86"/>
                      <a:pt x="53" y="86"/>
                    </a:cubicBezTo>
                    <a:cubicBezTo>
                      <a:pt x="54" y="86"/>
                      <a:pt x="54" y="86"/>
                      <a:pt x="55" y="86"/>
                    </a:cubicBezTo>
                    <a:cubicBezTo>
                      <a:pt x="50" y="90"/>
                      <a:pt x="50" y="90"/>
                      <a:pt x="50" y="90"/>
                    </a:cubicBezTo>
                    <a:cubicBezTo>
                      <a:pt x="49" y="90"/>
                      <a:pt x="49" y="89"/>
                      <a:pt x="50" y="89"/>
                    </a:cubicBezTo>
                    <a:cubicBezTo>
                      <a:pt x="49" y="89"/>
                      <a:pt x="48" y="90"/>
                      <a:pt x="47" y="91"/>
                    </a:cubicBezTo>
                    <a:cubicBezTo>
                      <a:pt x="47" y="90"/>
                      <a:pt x="46" y="88"/>
                      <a:pt x="48" y="87"/>
                    </a:cubicBezTo>
                    <a:cubicBezTo>
                      <a:pt x="44" y="90"/>
                      <a:pt x="44" y="90"/>
                      <a:pt x="44" y="90"/>
                    </a:cubicBezTo>
                    <a:cubicBezTo>
                      <a:pt x="43" y="90"/>
                      <a:pt x="40" y="90"/>
                      <a:pt x="40" y="89"/>
                    </a:cubicBezTo>
                    <a:cubicBezTo>
                      <a:pt x="40" y="90"/>
                      <a:pt x="39" y="90"/>
                      <a:pt x="38" y="91"/>
                    </a:cubicBezTo>
                    <a:cubicBezTo>
                      <a:pt x="37" y="91"/>
                      <a:pt x="37" y="92"/>
                      <a:pt x="36" y="93"/>
                    </a:cubicBezTo>
                    <a:cubicBezTo>
                      <a:pt x="34" y="95"/>
                      <a:pt x="33" y="97"/>
                      <a:pt x="31" y="97"/>
                    </a:cubicBezTo>
                    <a:cubicBezTo>
                      <a:pt x="31" y="98"/>
                      <a:pt x="30" y="98"/>
                      <a:pt x="30" y="99"/>
                    </a:cubicBezTo>
                    <a:cubicBezTo>
                      <a:pt x="28" y="100"/>
                      <a:pt x="26" y="101"/>
                      <a:pt x="25" y="102"/>
                    </a:cubicBezTo>
                    <a:cubicBezTo>
                      <a:pt x="23" y="103"/>
                      <a:pt x="21" y="105"/>
                      <a:pt x="20" y="107"/>
                    </a:cubicBezTo>
                    <a:cubicBezTo>
                      <a:pt x="20" y="107"/>
                      <a:pt x="19" y="107"/>
                      <a:pt x="18" y="107"/>
                    </a:cubicBezTo>
                    <a:cubicBezTo>
                      <a:pt x="17" y="108"/>
                      <a:pt x="16" y="108"/>
                      <a:pt x="16" y="108"/>
                    </a:cubicBezTo>
                    <a:cubicBezTo>
                      <a:pt x="14" y="111"/>
                      <a:pt x="21" y="107"/>
                      <a:pt x="18" y="113"/>
                    </a:cubicBezTo>
                    <a:cubicBezTo>
                      <a:pt x="16" y="117"/>
                      <a:pt x="15" y="113"/>
                      <a:pt x="14" y="113"/>
                    </a:cubicBezTo>
                    <a:cubicBezTo>
                      <a:pt x="14" y="115"/>
                      <a:pt x="14" y="117"/>
                      <a:pt x="13" y="118"/>
                    </a:cubicBezTo>
                    <a:cubicBezTo>
                      <a:pt x="13" y="120"/>
                      <a:pt x="12" y="122"/>
                      <a:pt x="10" y="124"/>
                    </a:cubicBezTo>
                    <a:cubicBezTo>
                      <a:pt x="10" y="122"/>
                      <a:pt x="11" y="121"/>
                      <a:pt x="12" y="120"/>
                    </a:cubicBezTo>
                    <a:close/>
                    <a:moveTo>
                      <a:pt x="6" y="166"/>
                    </a:moveTo>
                    <a:cubicBezTo>
                      <a:pt x="5" y="165"/>
                      <a:pt x="4" y="163"/>
                      <a:pt x="5" y="162"/>
                    </a:cubicBezTo>
                    <a:cubicBezTo>
                      <a:pt x="7" y="163"/>
                      <a:pt x="6" y="164"/>
                      <a:pt x="6" y="166"/>
                    </a:cubicBezTo>
                    <a:close/>
                    <a:moveTo>
                      <a:pt x="57" y="187"/>
                    </a:moveTo>
                    <a:cubicBezTo>
                      <a:pt x="57" y="188"/>
                      <a:pt x="56" y="189"/>
                      <a:pt x="55" y="189"/>
                    </a:cubicBezTo>
                    <a:cubicBezTo>
                      <a:pt x="55" y="188"/>
                      <a:pt x="56" y="188"/>
                      <a:pt x="57" y="187"/>
                    </a:cubicBezTo>
                    <a:close/>
                    <a:moveTo>
                      <a:pt x="101" y="26"/>
                    </a:moveTo>
                    <a:cubicBezTo>
                      <a:pt x="102" y="26"/>
                      <a:pt x="102" y="26"/>
                      <a:pt x="102" y="26"/>
                    </a:cubicBezTo>
                    <a:cubicBezTo>
                      <a:pt x="101" y="28"/>
                      <a:pt x="101" y="28"/>
                      <a:pt x="101" y="26"/>
                    </a:cubicBezTo>
                    <a:close/>
                    <a:moveTo>
                      <a:pt x="102" y="23"/>
                    </a:moveTo>
                    <a:cubicBezTo>
                      <a:pt x="101" y="23"/>
                      <a:pt x="101" y="23"/>
                      <a:pt x="101" y="23"/>
                    </a:cubicBezTo>
                    <a:cubicBezTo>
                      <a:pt x="102" y="23"/>
                      <a:pt x="102" y="24"/>
                      <a:pt x="102" y="25"/>
                    </a:cubicBezTo>
                    <a:cubicBezTo>
                      <a:pt x="102" y="24"/>
                      <a:pt x="102" y="24"/>
                      <a:pt x="102" y="23"/>
                    </a:cubicBezTo>
                    <a:close/>
                    <a:moveTo>
                      <a:pt x="120" y="100"/>
                    </a:moveTo>
                    <a:cubicBezTo>
                      <a:pt x="120" y="100"/>
                      <a:pt x="120" y="100"/>
                      <a:pt x="120" y="100"/>
                    </a:cubicBezTo>
                    <a:cubicBezTo>
                      <a:pt x="121" y="100"/>
                      <a:pt x="121" y="100"/>
                      <a:pt x="120" y="10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38"/>
              <p:cNvSpPr>
                <a:spLocks/>
              </p:cNvSpPr>
              <p:nvPr/>
            </p:nvSpPr>
            <p:spPr bwMode="auto">
              <a:xfrm>
                <a:off x="2881313" y="6316663"/>
                <a:ext cx="1587"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639"/>
              <p:cNvSpPr>
                <a:spLocks noChangeArrowheads="1"/>
              </p:cNvSpPr>
              <p:nvPr/>
            </p:nvSpPr>
            <p:spPr bwMode="auto">
              <a:xfrm>
                <a:off x="2836863" y="6111875"/>
                <a:ext cx="1587" cy="1588"/>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40"/>
              <p:cNvSpPr>
                <a:spLocks/>
              </p:cNvSpPr>
              <p:nvPr/>
            </p:nvSpPr>
            <p:spPr bwMode="auto">
              <a:xfrm>
                <a:off x="3006725" y="6075363"/>
                <a:ext cx="4762" cy="317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1" y="1"/>
                      <a:pt x="1"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41"/>
              <p:cNvSpPr>
                <a:spLocks/>
              </p:cNvSpPr>
              <p:nvPr/>
            </p:nvSpPr>
            <p:spPr bwMode="auto">
              <a:xfrm>
                <a:off x="2971800" y="5921375"/>
                <a:ext cx="1587" cy="4763"/>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1" y="2"/>
                      <a:pt x="1" y="2"/>
                      <a:pt x="1" y="2"/>
                    </a:cubicBezTo>
                    <a:cubicBezTo>
                      <a:pt x="1" y="1"/>
                      <a:pt x="1" y="0"/>
                      <a:pt x="1" y="0"/>
                    </a:cubicBezTo>
                    <a:cubicBezTo>
                      <a:pt x="1" y="0"/>
                      <a:pt x="0"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42"/>
              <p:cNvSpPr>
                <a:spLocks/>
              </p:cNvSpPr>
              <p:nvPr/>
            </p:nvSpPr>
            <p:spPr bwMode="auto">
              <a:xfrm>
                <a:off x="2971800" y="5873750"/>
                <a:ext cx="4762" cy="3175"/>
              </a:xfrm>
              <a:custGeom>
                <a:avLst/>
                <a:gdLst>
                  <a:gd name="T0" fmla="*/ 1 w 2"/>
                  <a:gd name="T1" fmla="*/ 1 h 2"/>
                  <a:gd name="T2" fmla="*/ 0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1" y="1"/>
                      <a:pt x="1" y="0"/>
                      <a:pt x="0" y="0"/>
                    </a:cubicBezTo>
                    <a:cubicBezTo>
                      <a:pt x="0" y="1"/>
                      <a:pt x="0" y="1"/>
                      <a:pt x="0" y="1"/>
                    </a:cubicBezTo>
                    <a:cubicBezTo>
                      <a:pt x="1" y="2"/>
                      <a:pt x="2" y="2"/>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43"/>
              <p:cNvSpPr>
                <a:spLocks/>
              </p:cNvSpPr>
              <p:nvPr/>
            </p:nvSpPr>
            <p:spPr bwMode="auto">
              <a:xfrm>
                <a:off x="2976563" y="5907088"/>
                <a:ext cx="7937" cy="6350"/>
              </a:xfrm>
              <a:custGeom>
                <a:avLst/>
                <a:gdLst>
                  <a:gd name="T0" fmla="*/ 3 w 4"/>
                  <a:gd name="T1" fmla="*/ 3 h 3"/>
                  <a:gd name="T2" fmla="*/ 2 w 4"/>
                  <a:gd name="T3" fmla="*/ 0 h 3"/>
                  <a:gd name="T4" fmla="*/ 3 w 4"/>
                  <a:gd name="T5" fmla="*/ 0 h 3"/>
                  <a:gd name="T6" fmla="*/ 3 w 4"/>
                  <a:gd name="T7" fmla="*/ 3 h 3"/>
                </a:gdLst>
                <a:ahLst/>
                <a:cxnLst>
                  <a:cxn ang="0">
                    <a:pos x="T0" y="T1"/>
                  </a:cxn>
                  <a:cxn ang="0">
                    <a:pos x="T2" y="T3"/>
                  </a:cxn>
                  <a:cxn ang="0">
                    <a:pos x="T4" y="T5"/>
                  </a:cxn>
                  <a:cxn ang="0">
                    <a:pos x="T6" y="T7"/>
                  </a:cxn>
                </a:cxnLst>
                <a:rect l="0" t="0" r="r" b="b"/>
                <a:pathLst>
                  <a:path w="4" h="3">
                    <a:moveTo>
                      <a:pt x="3" y="3"/>
                    </a:moveTo>
                    <a:cubicBezTo>
                      <a:pt x="4" y="2"/>
                      <a:pt x="3" y="1"/>
                      <a:pt x="2" y="0"/>
                    </a:cubicBezTo>
                    <a:cubicBezTo>
                      <a:pt x="3" y="0"/>
                      <a:pt x="3" y="0"/>
                      <a:pt x="3" y="0"/>
                    </a:cubicBezTo>
                    <a:cubicBezTo>
                      <a:pt x="0" y="0"/>
                      <a:pt x="2" y="2"/>
                      <a:pt x="3"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44"/>
              <p:cNvSpPr>
                <a:spLocks/>
              </p:cNvSpPr>
              <p:nvPr/>
            </p:nvSpPr>
            <p:spPr bwMode="auto">
              <a:xfrm>
                <a:off x="2978150" y="5902325"/>
                <a:ext cx="1587"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1"/>
                      <a:pt x="1"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45"/>
              <p:cNvSpPr>
                <a:spLocks/>
              </p:cNvSpPr>
              <p:nvPr/>
            </p:nvSpPr>
            <p:spPr bwMode="auto">
              <a:xfrm>
                <a:off x="2976563" y="5945188"/>
                <a:ext cx="9525" cy="7938"/>
              </a:xfrm>
              <a:custGeom>
                <a:avLst/>
                <a:gdLst>
                  <a:gd name="T0" fmla="*/ 3 w 5"/>
                  <a:gd name="T1" fmla="*/ 1 h 4"/>
                  <a:gd name="T2" fmla="*/ 2 w 5"/>
                  <a:gd name="T3" fmla="*/ 0 h 4"/>
                  <a:gd name="T4" fmla="*/ 3 w 5"/>
                  <a:gd name="T5" fmla="*/ 1 h 4"/>
                </a:gdLst>
                <a:ahLst/>
                <a:cxnLst>
                  <a:cxn ang="0">
                    <a:pos x="T0" y="T1"/>
                  </a:cxn>
                  <a:cxn ang="0">
                    <a:pos x="T2" y="T3"/>
                  </a:cxn>
                  <a:cxn ang="0">
                    <a:pos x="T4" y="T5"/>
                  </a:cxn>
                </a:cxnLst>
                <a:rect l="0" t="0" r="r" b="b"/>
                <a:pathLst>
                  <a:path w="5" h="4">
                    <a:moveTo>
                      <a:pt x="3" y="1"/>
                    </a:moveTo>
                    <a:cubicBezTo>
                      <a:pt x="3" y="0"/>
                      <a:pt x="1" y="1"/>
                      <a:pt x="2" y="0"/>
                    </a:cubicBezTo>
                    <a:cubicBezTo>
                      <a:pt x="0" y="0"/>
                      <a:pt x="5" y="4"/>
                      <a:pt x="3"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46"/>
              <p:cNvSpPr>
                <a:spLocks/>
              </p:cNvSpPr>
              <p:nvPr/>
            </p:nvSpPr>
            <p:spPr bwMode="auto">
              <a:xfrm>
                <a:off x="2989263" y="5907088"/>
                <a:ext cx="1587" cy="1588"/>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lnTo>
                      <a:pt x="0" y="1"/>
                    </a:lnTo>
                    <a:lnTo>
                      <a:pt x="1" y="1"/>
                    </a:ln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47"/>
              <p:cNvSpPr>
                <a:spLocks/>
              </p:cNvSpPr>
              <p:nvPr/>
            </p:nvSpPr>
            <p:spPr bwMode="auto">
              <a:xfrm>
                <a:off x="2995613" y="5926138"/>
                <a:ext cx="1587" cy="7938"/>
              </a:xfrm>
              <a:custGeom>
                <a:avLst/>
                <a:gdLst>
                  <a:gd name="T0" fmla="*/ 1 w 1"/>
                  <a:gd name="T1" fmla="*/ 3 h 4"/>
                  <a:gd name="T2" fmla="*/ 1 w 1"/>
                  <a:gd name="T3" fmla="*/ 1 h 4"/>
                  <a:gd name="T4" fmla="*/ 0 w 1"/>
                  <a:gd name="T5" fmla="*/ 0 h 4"/>
                  <a:gd name="T6" fmla="*/ 1 w 1"/>
                  <a:gd name="T7" fmla="*/ 3 h 4"/>
                </a:gdLst>
                <a:ahLst/>
                <a:cxnLst>
                  <a:cxn ang="0">
                    <a:pos x="T0" y="T1"/>
                  </a:cxn>
                  <a:cxn ang="0">
                    <a:pos x="T2" y="T3"/>
                  </a:cxn>
                  <a:cxn ang="0">
                    <a:pos x="T4" y="T5"/>
                  </a:cxn>
                  <a:cxn ang="0">
                    <a:pos x="T6" y="T7"/>
                  </a:cxn>
                </a:cxnLst>
                <a:rect l="0" t="0" r="r" b="b"/>
                <a:pathLst>
                  <a:path w="1" h="4">
                    <a:moveTo>
                      <a:pt x="1" y="3"/>
                    </a:moveTo>
                    <a:cubicBezTo>
                      <a:pt x="1" y="1"/>
                      <a:pt x="1" y="1"/>
                      <a:pt x="1" y="1"/>
                    </a:cubicBezTo>
                    <a:cubicBezTo>
                      <a:pt x="0" y="0"/>
                      <a:pt x="0" y="0"/>
                      <a:pt x="0" y="0"/>
                    </a:cubicBezTo>
                    <a:cubicBezTo>
                      <a:pt x="0" y="2"/>
                      <a:pt x="0" y="4"/>
                      <a:pt x="1"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48"/>
              <p:cNvSpPr>
                <a:spLocks/>
              </p:cNvSpPr>
              <p:nvPr/>
            </p:nvSpPr>
            <p:spPr bwMode="auto">
              <a:xfrm>
                <a:off x="2992438" y="5921375"/>
                <a:ext cx="3175" cy="4763"/>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0" y="1"/>
                      <a:pt x="0" y="2"/>
                      <a:pt x="1" y="2"/>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49"/>
              <p:cNvSpPr>
                <a:spLocks/>
              </p:cNvSpPr>
              <p:nvPr/>
            </p:nvSpPr>
            <p:spPr bwMode="auto">
              <a:xfrm>
                <a:off x="2995613" y="5913438"/>
                <a:ext cx="0" cy="6350"/>
              </a:xfrm>
              <a:custGeom>
                <a:avLst/>
                <a:gdLst>
                  <a:gd name="T0" fmla="*/ 0 h 4"/>
                  <a:gd name="T1" fmla="*/ 1 h 4"/>
                  <a:gd name="T2" fmla="*/ 4 h 4"/>
                  <a:gd name="T3" fmla="*/ 0 h 4"/>
                </a:gdLst>
                <a:ahLst/>
                <a:cxnLst>
                  <a:cxn ang="0">
                    <a:pos x="0" y="T0"/>
                  </a:cxn>
                  <a:cxn ang="0">
                    <a:pos x="0" y="T1"/>
                  </a:cxn>
                  <a:cxn ang="0">
                    <a:pos x="0" y="T2"/>
                  </a:cxn>
                  <a:cxn ang="0">
                    <a:pos x="0" y="T3"/>
                  </a:cxn>
                </a:cxnLst>
                <a:rect l="0" t="0" r="r" b="b"/>
                <a:pathLst>
                  <a:path h="4">
                    <a:moveTo>
                      <a:pt x="0" y="0"/>
                    </a:moveTo>
                    <a:lnTo>
                      <a:pt x="0" y="1"/>
                    </a:lnTo>
                    <a:lnTo>
                      <a:pt x="0" y="4"/>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50"/>
              <p:cNvSpPr>
                <a:spLocks/>
              </p:cNvSpPr>
              <p:nvPr/>
            </p:nvSpPr>
            <p:spPr bwMode="auto">
              <a:xfrm>
                <a:off x="3000375" y="5991225"/>
                <a:ext cx="4762" cy="6350"/>
              </a:xfrm>
              <a:custGeom>
                <a:avLst/>
                <a:gdLst>
                  <a:gd name="T0" fmla="*/ 0 w 2"/>
                  <a:gd name="T1" fmla="*/ 0 h 3"/>
                  <a:gd name="T2" fmla="*/ 1 w 2"/>
                  <a:gd name="T3" fmla="*/ 3 h 3"/>
                  <a:gd name="T4" fmla="*/ 1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3"/>
                      <a:pt x="1" y="3"/>
                      <a:pt x="1" y="3"/>
                    </a:cubicBezTo>
                    <a:cubicBezTo>
                      <a:pt x="1" y="3"/>
                      <a:pt x="2" y="2"/>
                      <a:pt x="1" y="1"/>
                    </a:cubicBezTo>
                    <a:cubicBezTo>
                      <a:pt x="1" y="1"/>
                      <a:pt x="1" y="0"/>
                      <a:pt x="0"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51"/>
              <p:cNvSpPr>
                <a:spLocks/>
              </p:cNvSpPr>
              <p:nvPr/>
            </p:nvSpPr>
            <p:spPr bwMode="auto">
              <a:xfrm>
                <a:off x="3009900" y="5972175"/>
                <a:ext cx="3175" cy="4763"/>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1"/>
                      <a:pt x="0" y="1"/>
                      <a:pt x="0" y="2"/>
                    </a:cubicBezTo>
                    <a:cubicBezTo>
                      <a:pt x="2" y="2"/>
                      <a:pt x="2" y="2"/>
                      <a:pt x="2" y="2"/>
                    </a:cubicBezTo>
                    <a:lnTo>
                      <a:pt x="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52"/>
              <p:cNvSpPr>
                <a:spLocks/>
              </p:cNvSpPr>
              <p:nvPr/>
            </p:nvSpPr>
            <p:spPr bwMode="auto">
              <a:xfrm>
                <a:off x="3013075" y="5984875"/>
                <a:ext cx="4762" cy="14288"/>
              </a:xfrm>
              <a:custGeom>
                <a:avLst/>
                <a:gdLst>
                  <a:gd name="T0" fmla="*/ 0 w 2"/>
                  <a:gd name="T1" fmla="*/ 3 h 7"/>
                  <a:gd name="T2" fmla="*/ 2 w 2"/>
                  <a:gd name="T3" fmla="*/ 3 h 7"/>
                  <a:gd name="T4" fmla="*/ 0 w 2"/>
                  <a:gd name="T5" fmla="*/ 3 h 7"/>
                </a:gdLst>
                <a:ahLst/>
                <a:cxnLst>
                  <a:cxn ang="0">
                    <a:pos x="T0" y="T1"/>
                  </a:cxn>
                  <a:cxn ang="0">
                    <a:pos x="T2" y="T3"/>
                  </a:cxn>
                  <a:cxn ang="0">
                    <a:pos x="T4" y="T5"/>
                  </a:cxn>
                </a:cxnLst>
                <a:rect l="0" t="0" r="r" b="b"/>
                <a:pathLst>
                  <a:path w="2" h="7">
                    <a:moveTo>
                      <a:pt x="0" y="3"/>
                    </a:moveTo>
                    <a:cubicBezTo>
                      <a:pt x="1" y="3"/>
                      <a:pt x="2" y="7"/>
                      <a:pt x="2" y="3"/>
                    </a:cubicBezTo>
                    <a:cubicBezTo>
                      <a:pt x="1" y="3"/>
                      <a:pt x="0" y="0"/>
                      <a:pt x="0" y="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53"/>
              <p:cNvSpPr>
                <a:spLocks/>
              </p:cNvSpPr>
              <p:nvPr/>
            </p:nvSpPr>
            <p:spPr bwMode="auto">
              <a:xfrm>
                <a:off x="2989263" y="6078538"/>
                <a:ext cx="7937" cy="3175"/>
              </a:xfrm>
              <a:custGeom>
                <a:avLst/>
                <a:gdLst>
                  <a:gd name="T0" fmla="*/ 4 w 5"/>
                  <a:gd name="T1" fmla="*/ 2 h 2"/>
                  <a:gd name="T2" fmla="*/ 5 w 5"/>
                  <a:gd name="T3" fmla="*/ 1 h 2"/>
                  <a:gd name="T4" fmla="*/ 0 w 5"/>
                  <a:gd name="T5" fmla="*/ 0 h 2"/>
                  <a:gd name="T6" fmla="*/ 4 w 5"/>
                  <a:gd name="T7" fmla="*/ 2 h 2"/>
                </a:gdLst>
                <a:ahLst/>
                <a:cxnLst>
                  <a:cxn ang="0">
                    <a:pos x="T0" y="T1"/>
                  </a:cxn>
                  <a:cxn ang="0">
                    <a:pos x="T2" y="T3"/>
                  </a:cxn>
                  <a:cxn ang="0">
                    <a:pos x="T4" y="T5"/>
                  </a:cxn>
                  <a:cxn ang="0">
                    <a:pos x="T6" y="T7"/>
                  </a:cxn>
                </a:cxnLst>
                <a:rect l="0" t="0" r="r" b="b"/>
                <a:pathLst>
                  <a:path w="5" h="2">
                    <a:moveTo>
                      <a:pt x="4" y="2"/>
                    </a:moveTo>
                    <a:lnTo>
                      <a:pt x="5" y="1"/>
                    </a:lnTo>
                    <a:lnTo>
                      <a:pt x="0" y="0"/>
                    </a:lnTo>
                    <a:lnTo>
                      <a:pt x="4"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54"/>
              <p:cNvSpPr>
                <a:spLocks/>
              </p:cNvSpPr>
              <p:nvPr/>
            </p:nvSpPr>
            <p:spPr bwMode="auto">
              <a:xfrm>
                <a:off x="2984500" y="6153150"/>
                <a:ext cx="11112" cy="12700"/>
              </a:xfrm>
              <a:custGeom>
                <a:avLst/>
                <a:gdLst>
                  <a:gd name="T0" fmla="*/ 3 w 5"/>
                  <a:gd name="T1" fmla="*/ 6 h 6"/>
                  <a:gd name="T2" fmla="*/ 3 w 5"/>
                  <a:gd name="T3" fmla="*/ 1 h 6"/>
                  <a:gd name="T4" fmla="*/ 1 w 5"/>
                  <a:gd name="T5" fmla="*/ 2 h 6"/>
                  <a:gd name="T6" fmla="*/ 3 w 5"/>
                  <a:gd name="T7" fmla="*/ 6 h 6"/>
                </a:gdLst>
                <a:ahLst/>
                <a:cxnLst>
                  <a:cxn ang="0">
                    <a:pos x="T0" y="T1"/>
                  </a:cxn>
                  <a:cxn ang="0">
                    <a:pos x="T2" y="T3"/>
                  </a:cxn>
                  <a:cxn ang="0">
                    <a:pos x="T4" y="T5"/>
                  </a:cxn>
                  <a:cxn ang="0">
                    <a:pos x="T6" y="T7"/>
                  </a:cxn>
                </a:cxnLst>
                <a:rect l="0" t="0" r="r" b="b"/>
                <a:pathLst>
                  <a:path w="5" h="6">
                    <a:moveTo>
                      <a:pt x="3" y="6"/>
                    </a:moveTo>
                    <a:cubicBezTo>
                      <a:pt x="5" y="3"/>
                      <a:pt x="1" y="4"/>
                      <a:pt x="3" y="1"/>
                    </a:cubicBezTo>
                    <a:cubicBezTo>
                      <a:pt x="3" y="0"/>
                      <a:pt x="1" y="3"/>
                      <a:pt x="1" y="2"/>
                    </a:cubicBezTo>
                    <a:cubicBezTo>
                      <a:pt x="1" y="5"/>
                      <a:pt x="0" y="6"/>
                      <a:pt x="3" y="6"/>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55"/>
              <p:cNvSpPr>
                <a:spLocks/>
              </p:cNvSpPr>
              <p:nvPr/>
            </p:nvSpPr>
            <p:spPr bwMode="auto">
              <a:xfrm>
                <a:off x="2986088" y="6156325"/>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56"/>
              <p:cNvSpPr>
                <a:spLocks/>
              </p:cNvSpPr>
              <p:nvPr/>
            </p:nvSpPr>
            <p:spPr bwMode="auto">
              <a:xfrm>
                <a:off x="3179763" y="6300788"/>
                <a:ext cx="3175" cy="4763"/>
              </a:xfrm>
              <a:custGeom>
                <a:avLst/>
                <a:gdLst>
                  <a:gd name="T0" fmla="*/ 2 w 2"/>
                  <a:gd name="T1" fmla="*/ 0 h 3"/>
                  <a:gd name="T2" fmla="*/ 0 w 2"/>
                  <a:gd name="T3" fmla="*/ 3 h 3"/>
                  <a:gd name="T4" fmla="*/ 2 w 2"/>
                  <a:gd name="T5" fmla="*/ 2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2"/>
                    </a:lnTo>
                    <a:lnTo>
                      <a:pt x="2"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7"/>
              <p:cNvSpPr>
                <a:spLocks/>
              </p:cNvSpPr>
              <p:nvPr/>
            </p:nvSpPr>
            <p:spPr bwMode="auto">
              <a:xfrm>
                <a:off x="3184525" y="6310313"/>
                <a:ext cx="4762" cy="3175"/>
              </a:xfrm>
              <a:custGeom>
                <a:avLst/>
                <a:gdLst>
                  <a:gd name="T0" fmla="*/ 2 w 2"/>
                  <a:gd name="T1" fmla="*/ 0 h 2"/>
                  <a:gd name="T2" fmla="*/ 0 w 2"/>
                  <a:gd name="T3" fmla="*/ 1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0" y="1"/>
                      <a:pt x="0" y="1"/>
                      <a:pt x="0" y="1"/>
                    </a:cubicBezTo>
                    <a:cubicBezTo>
                      <a:pt x="2" y="2"/>
                      <a:pt x="2" y="2"/>
                      <a:pt x="2" y="2"/>
                    </a:cubicBezTo>
                    <a:cubicBezTo>
                      <a:pt x="2" y="1"/>
                      <a:pt x="2" y="0"/>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58"/>
              <p:cNvSpPr>
                <a:spLocks/>
              </p:cNvSpPr>
              <p:nvPr/>
            </p:nvSpPr>
            <p:spPr bwMode="auto">
              <a:xfrm>
                <a:off x="2778125" y="6267450"/>
                <a:ext cx="1587" cy="4763"/>
              </a:xfrm>
              <a:custGeom>
                <a:avLst/>
                <a:gdLst>
                  <a:gd name="T0" fmla="*/ 0 w 1"/>
                  <a:gd name="T1" fmla="*/ 2 h 2"/>
                  <a:gd name="T2" fmla="*/ 0 w 1"/>
                  <a:gd name="T3" fmla="*/ 2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1"/>
                      <a:pt x="0" y="0"/>
                    </a:cubicBezTo>
                    <a:lnTo>
                      <a:pt x="0" y="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59"/>
              <p:cNvSpPr>
                <a:spLocks/>
              </p:cNvSpPr>
              <p:nvPr/>
            </p:nvSpPr>
            <p:spPr bwMode="auto">
              <a:xfrm>
                <a:off x="2778125" y="6200775"/>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60"/>
              <p:cNvSpPr>
                <a:spLocks/>
              </p:cNvSpPr>
              <p:nvPr/>
            </p:nvSpPr>
            <p:spPr bwMode="auto">
              <a:xfrm>
                <a:off x="2794000" y="6138863"/>
                <a:ext cx="9525" cy="6350"/>
              </a:xfrm>
              <a:custGeom>
                <a:avLst/>
                <a:gdLst>
                  <a:gd name="T0" fmla="*/ 2 w 4"/>
                  <a:gd name="T1" fmla="*/ 0 h 3"/>
                  <a:gd name="T2" fmla="*/ 0 w 4"/>
                  <a:gd name="T3" fmla="*/ 3 h 3"/>
                  <a:gd name="T4" fmla="*/ 2 w 4"/>
                  <a:gd name="T5" fmla="*/ 0 h 3"/>
                </a:gdLst>
                <a:ahLst/>
                <a:cxnLst>
                  <a:cxn ang="0">
                    <a:pos x="T0" y="T1"/>
                  </a:cxn>
                  <a:cxn ang="0">
                    <a:pos x="T2" y="T3"/>
                  </a:cxn>
                  <a:cxn ang="0">
                    <a:pos x="T4" y="T5"/>
                  </a:cxn>
                </a:cxnLst>
                <a:rect l="0" t="0" r="r" b="b"/>
                <a:pathLst>
                  <a:path w="4" h="3">
                    <a:moveTo>
                      <a:pt x="2" y="0"/>
                    </a:moveTo>
                    <a:cubicBezTo>
                      <a:pt x="1" y="1"/>
                      <a:pt x="0" y="2"/>
                      <a:pt x="0" y="3"/>
                    </a:cubicBezTo>
                    <a:cubicBezTo>
                      <a:pt x="1" y="1"/>
                      <a:pt x="4" y="1"/>
                      <a:pt x="2" y="0"/>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76" name="组合 675"/>
          <p:cNvGrpSpPr/>
          <p:nvPr userDrawn="1"/>
        </p:nvGrpSpPr>
        <p:grpSpPr>
          <a:xfrm>
            <a:off x="4254249" y="254649"/>
            <a:ext cx="4189194" cy="1339205"/>
            <a:chOff x="3490913" y="3312117"/>
            <a:chExt cx="6826250" cy="2182221"/>
          </a:xfrm>
          <a:solidFill>
            <a:schemeClr val="bg1"/>
          </a:solidFill>
          <a:effectLst/>
        </p:grpSpPr>
        <p:sp>
          <p:nvSpPr>
            <p:cNvPr id="677" name="Freeform 20"/>
            <p:cNvSpPr>
              <a:spLocks noEditPoints="1"/>
            </p:cNvSpPr>
            <p:nvPr/>
          </p:nvSpPr>
          <p:spPr bwMode="auto">
            <a:xfrm>
              <a:off x="3490913" y="4110038"/>
              <a:ext cx="6826250" cy="1384300"/>
            </a:xfrm>
            <a:custGeom>
              <a:avLst/>
              <a:gdLst>
                <a:gd name="T0" fmla="*/ 23 w 1820"/>
                <a:gd name="T1" fmla="*/ 369 h 369"/>
                <a:gd name="T2" fmla="*/ 10 w 1820"/>
                <a:gd name="T3" fmla="*/ 369 h 369"/>
                <a:gd name="T4" fmla="*/ 19 w 1820"/>
                <a:gd name="T5" fmla="*/ 359 h 369"/>
                <a:gd name="T6" fmla="*/ 89 w 1820"/>
                <a:gd name="T7" fmla="*/ 211 h 369"/>
                <a:gd name="T8" fmla="*/ 10 w 1820"/>
                <a:gd name="T9" fmla="*/ 68 h 369"/>
                <a:gd name="T10" fmla="*/ 0 w 1820"/>
                <a:gd name="T11" fmla="*/ 59 h 369"/>
                <a:gd name="T12" fmla="*/ 13 w 1820"/>
                <a:gd name="T13" fmla="*/ 58 h 369"/>
                <a:gd name="T14" fmla="*/ 905 w 1820"/>
                <a:gd name="T15" fmla="*/ 16 h 369"/>
                <a:gd name="T16" fmla="*/ 1797 w 1820"/>
                <a:gd name="T17" fmla="*/ 0 h 369"/>
                <a:gd name="T18" fmla="*/ 1810 w 1820"/>
                <a:gd name="T19" fmla="*/ 0 h 369"/>
                <a:gd name="T20" fmla="*/ 1801 w 1820"/>
                <a:gd name="T21" fmla="*/ 10 h 369"/>
                <a:gd name="T22" fmla="*/ 1731 w 1820"/>
                <a:gd name="T23" fmla="*/ 158 h 369"/>
                <a:gd name="T24" fmla="*/ 1810 w 1820"/>
                <a:gd name="T25" fmla="*/ 301 h 369"/>
                <a:gd name="T26" fmla="*/ 1807 w 1820"/>
                <a:gd name="T27" fmla="*/ 306 h 369"/>
                <a:gd name="T28" fmla="*/ 1810 w 1820"/>
                <a:gd name="T29" fmla="*/ 301 h 369"/>
                <a:gd name="T30" fmla="*/ 1820 w 1820"/>
                <a:gd name="T31" fmla="*/ 311 h 369"/>
                <a:gd name="T32" fmla="*/ 1807 w 1820"/>
                <a:gd name="T33" fmla="*/ 311 h 369"/>
                <a:gd name="T34" fmla="*/ 915 w 1820"/>
                <a:gd name="T35" fmla="*/ 353 h 369"/>
                <a:gd name="T36" fmla="*/ 23 w 1820"/>
                <a:gd name="T37" fmla="*/ 369 h 369"/>
                <a:gd name="T38" fmla="*/ 915 w 1820"/>
                <a:gd name="T39" fmla="*/ 342 h 369"/>
                <a:gd name="T40" fmla="*/ 1794 w 1820"/>
                <a:gd name="T41" fmla="*/ 301 h 369"/>
                <a:gd name="T42" fmla="*/ 1721 w 1820"/>
                <a:gd name="T43" fmla="*/ 158 h 369"/>
                <a:gd name="T44" fmla="*/ 1785 w 1820"/>
                <a:gd name="T45" fmla="*/ 12 h 369"/>
                <a:gd name="T46" fmla="*/ 905 w 1820"/>
                <a:gd name="T47" fmla="*/ 28 h 369"/>
                <a:gd name="T48" fmla="*/ 26 w 1820"/>
                <a:gd name="T49" fmla="*/ 68 h 369"/>
                <a:gd name="T50" fmla="*/ 99 w 1820"/>
                <a:gd name="T51" fmla="*/ 211 h 369"/>
                <a:gd name="T52" fmla="*/ 35 w 1820"/>
                <a:gd name="T53" fmla="*/ 358 h 369"/>
                <a:gd name="T54" fmla="*/ 915 w 1820"/>
                <a:gd name="T55" fmla="*/ 342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0" h="369">
                  <a:moveTo>
                    <a:pt x="23" y="369"/>
                  </a:moveTo>
                  <a:cubicBezTo>
                    <a:pt x="10" y="369"/>
                    <a:pt x="10" y="369"/>
                    <a:pt x="10" y="369"/>
                  </a:cubicBezTo>
                  <a:cubicBezTo>
                    <a:pt x="19" y="359"/>
                    <a:pt x="19" y="359"/>
                    <a:pt x="19" y="359"/>
                  </a:cubicBezTo>
                  <a:cubicBezTo>
                    <a:pt x="68" y="308"/>
                    <a:pt x="90" y="259"/>
                    <a:pt x="89" y="211"/>
                  </a:cubicBezTo>
                  <a:cubicBezTo>
                    <a:pt x="87" y="163"/>
                    <a:pt x="61" y="116"/>
                    <a:pt x="10" y="68"/>
                  </a:cubicBezTo>
                  <a:cubicBezTo>
                    <a:pt x="0" y="59"/>
                    <a:pt x="0" y="59"/>
                    <a:pt x="0" y="59"/>
                  </a:cubicBezTo>
                  <a:cubicBezTo>
                    <a:pt x="13" y="58"/>
                    <a:pt x="13" y="58"/>
                    <a:pt x="13" y="58"/>
                  </a:cubicBezTo>
                  <a:cubicBezTo>
                    <a:pt x="310" y="40"/>
                    <a:pt x="607" y="26"/>
                    <a:pt x="905" y="16"/>
                  </a:cubicBezTo>
                  <a:cubicBezTo>
                    <a:pt x="1202" y="7"/>
                    <a:pt x="1500" y="1"/>
                    <a:pt x="1797" y="0"/>
                  </a:cubicBezTo>
                  <a:cubicBezTo>
                    <a:pt x="1810" y="0"/>
                    <a:pt x="1810" y="0"/>
                    <a:pt x="1810" y="0"/>
                  </a:cubicBezTo>
                  <a:cubicBezTo>
                    <a:pt x="1801" y="10"/>
                    <a:pt x="1801" y="10"/>
                    <a:pt x="1801" y="10"/>
                  </a:cubicBezTo>
                  <a:cubicBezTo>
                    <a:pt x="1752" y="61"/>
                    <a:pt x="1730" y="110"/>
                    <a:pt x="1731" y="158"/>
                  </a:cubicBezTo>
                  <a:cubicBezTo>
                    <a:pt x="1733" y="206"/>
                    <a:pt x="1759" y="254"/>
                    <a:pt x="1810" y="301"/>
                  </a:cubicBezTo>
                  <a:cubicBezTo>
                    <a:pt x="1807" y="306"/>
                    <a:pt x="1807" y="306"/>
                    <a:pt x="1807" y="306"/>
                  </a:cubicBezTo>
                  <a:cubicBezTo>
                    <a:pt x="1810" y="301"/>
                    <a:pt x="1810" y="301"/>
                    <a:pt x="1810" y="301"/>
                  </a:cubicBezTo>
                  <a:cubicBezTo>
                    <a:pt x="1820" y="311"/>
                    <a:pt x="1820" y="311"/>
                    <a:pt x="1820" y="311"/>
                  </a:cubicBezTo>
                  <a:cubicBezTo>
                    <a:pt x="1807" y="311"/>
                    <a:pt x="1807" y="311"/>
                    <a:pt x="1807" y="311"/>
                  </a:cubicBezTo>
                  <a:cubicBezTo>
                    <a:pt x="1510" y="329"/>
                    <a:pt x="1213" y="343"/>
                    <a:pt x="915" y="353"/>
                  </a:cubicBezTo>
                  <a:cubicBezTo>
                    <a:pt x="618" y="363"/>
                    <a:pt x="320" y="368"/>
                    <a:pt x="23" y="369"/>
                  </a:cubicBezTo>
                  <a:close/>
                  <a:moveTo>
                    <a:pt x="915" y="342"/>
                  </a:moveTo>
                  <a:cubicBezTo>
                    <a:pt x="1208" y="332"/>
                    <a:pt x="1501" y="319"/>
                    <a:pt x="1794" y="301"/>
                  </a:cubicBezTo>
                  <a:cubicBezTo>
                    <a:pt x="1748" y="255"/>
                    <a:pt x="1723" y="207"/>
                    <a:pt x="1721" y="158"/>
                  </a:cubicBezTo>
                  <a:cubicBezTo>
                    <a:pt x="1720" y="109"/>
                    <a:pt x="1741" y="60"/>
                    <a:pt x="1785" y="12"/>
                  </a:cubicBezTo>
                  <a:cubicBezTo>
                    <a:pt x="1491" y="13"/>
                    <a:pt x="1198" y="18"/>
                    <a:pt x="905" y="28"/>
                  </a:cubicBezTo>
                  <a:cubicBezTo>
                    <a:pt x="612" y="37"/>
                    <a:pt x="319" y="51"/>
                    <a:pt x="26" y="68"/>
                  </a:cubicBezTo>
                  <a:cubicBezTo>
                    <a:pt x="72" y="114"/>
                    <a:pt x="97" y="162"/>
                    <a:pt x="99" y="211"/>
                  </a:cubicBezTo>
                  <a:cubicBezTo>
                    <a:pt x="100" y="260"/>
                    <a:pt x="79" y="309"/>
                    <a:pt x="35" y="358"/>
                  </a:cubicBezTo>
                  <a:cubicBezTo>
                    <a:pt x="329" y="356"/>
                    <a:pt x="622" y="351"/>
                    <a:pt x="915" y="3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78" name="组合 677"/>
            <p:cNvGrpSpPr/>
            <p:nvPr/>
          </p:nvGrpSpPr>
          <p:grpSpPr>
            <a:xfrm>
              <a:off x="3918744" y="3327768"/>
              <a:ext cx="222250" cy="993407"/>
              <a:chOff x="3157538" y="4035793"/>
              <a:chExt cx="222250" cy="993407"/>
            </a:xfrm>
            <a:grpFill/>
          </p:grpSpPr>
          <p:sp>
            <p:nvSpPr>
              <p:cNvPr id="682" name="Freeform 23"/>
              <p:cNvSpPr>
                <a:spLocks noEditPoints="1"/>
              </p:cNvSpPr>
              <p:nvPr/>
            </p:nvSpPr>
            <p:spPr bwMode="auto">
              <a:xfrm>
                <a:off x="3157538" y="4811713"/>
                <a:ext cx="222250" cy="217487"/>
              </a:xfrm>
              <a:custGeom>
                <a:avLst/>
                <a:gdLst>
                  <a:gd name="T0" fmla="*/ 28 w 59"/>
                  <a:gd name="T1" fmla="*/ 0 h 58"/>
                  <a:gd name="T2" fmla="*/ 1 w 59"/>
                  <a:gd name="T3" fmla="*/ 30 h 58"/>
                  <a:gd name="T4" fmla="*/ 30 w 59"/>
                  <a:gd name="T5" fmla="*/ 58 h 58"/>
                  <a:gd name="T6" fmla="*/ 58 w 59"/>
                  <a:gd name="T7" fmla="*/ 28 h 58"/>
                  <a:gd name="T8" fmla="*/ 28 w 59"/>
                  <a:gd name="T9" fmla="*/ 0 h 58"/>
                  <a:gd name="T10" fmla="*/ 30 w 59"/>
                  <a:gd name="T11" fmla="*/ 48 h 58"/>
                  <a:gd name="T12" fmla="*/ 11 w 59"/>
                  <a:gd name="T13" fmla="*/ 30 h 58"/>
                  <a:gd name="T14" fmla="*/ 29 w 59"/>
                  <a:gd name="T15" fmla="*/ 11 h 58"/>
                  <a:gd name="T16" fmla="*/ 48 w 59"/>
                  <a:gd name="T17" fmla="*/ 29 h 58"/>
                  <a:gd name="T18" fmla="*/ 30 w 59"/>
                  <a:gd name="T19" fmla="*/ 4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8">
                    <a:moveTo>
                      <a:pt x="28" y="0"/>
                    </a:moveTo>
                    <a:cubicBezTo>
                      <a:pt x="13" y="1"/>
                      <a:pt x="0" y="14"/>
                      <a:pt x="1" y="30"/>
                    </a:cubicBezTo>
                    <a:cubicBezTo>
                      <a:pt x="1" y="46"/>
                      <a:pt x="14" y="58"/>
                      <a:pt x="30" y="58"/>
                    </a:cubicBezTo>
                    <a:cubicBezTo>
                      <a:pt x="46" y="57"/>
                      <a:pt x="59" y="44"/>
                      <a:pt x="58" y="28"/>
                    </a:cubicBezTo>
                    <a:cubicBezTo>
                      <a:pt x="58" y="12"/>
                      <a:pt x="44" y="0"/>
                      <a:pt x="28" y="0"/>
                    </a:cubicBezTo>
                    <a:close/>
                    <a:moveTo>
                      <a:pt x="30" y="48"/>
                    </a:moveTo>
                    <a:cubicBezTo>
                      <a:pt x="20" y="48"/>
                      <a:pt x="11" y="40"/>
                      <a:pt x="11" y="30"/>
                    </a:cubicBezTo>
                    <a:cubicBezTo>
                      <a:pt x="10" y="19"/>
                      <a:pt x="18" y="11"/>
                      <a:pt x="29" y="11"/>
                    </a:cubicBezTo>
                    <a:cubicBezTo>
                      <a:pt x="39" y="10"/>
                      <a:pt x="48" y="18"/>
                      <a:pt x="48" y="29"/>
                    </a:cubicBezTo>
                    <a:cubicBezTo>
                      <a:pt x="48" y="39"/>
                      <a:pt x="40" y="47"/>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Rectangle 75"/>
              <p:cNvSpPr>
                <a:spLocks noChangeArrowheads="1"/>
              </p:cNvSpPr>
              <p:nvPr/>
            </p:nvSpPr>
            <p:spPr bwMode="auto">
              <a:xfrm>
                <a:off x="3251200" y="4035793"/>
                <a:ext cx="38099" cy="821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9" name="组合 678"/>
            <p:cNvGrpSpPr/>
            <p:nvPr/>
          </p:nvGrpSpPr>
          <p:grpSpPr>
            <a:xfrm>
              <a:off x="9714707" y="3312117"/>
              <a:ext cx="217487" cy="831382"/>
              <a:chOff x="10237788" y="3983505"/>
              <a:chExt cx="217487" cy="831382"/>
            </a:xfrm>
            <a:grpFill/>
          </p:grpSpPr>
          <p:sp>
            <p:nvSpPr>
              <p:cNvPr id="680" name="Freeform 24"/>
              <p:cNvSpPr>
                <a:spLocks noEditPoints="1"/>
              </p:cNvSpPr>
              <p:nvPr/>
            </p:nvSpPr>
            <p:spPr bwMode="auto">
              <a:xfrm>
                <a:off x="10237788" y="4594225"/>
                <a:ext cx="217487" cy="220662"/>
              </a:xfrm>
              <a:custGeom>
                <a:avLst/>
                <a:gdLst>
                  <a:gd name="T0" fmla="*/ 28 w 58"/>
                  <a:gd name="T1" fmla="*/ 1 h 59"/>
                  <a:gd name="T2" fmla="*/ 0 w 58"/>
                  <a:gd name="T3" fmla="*/ 30 h 59"/>
                  <a:gd name="T4" fmla="*/ 30 w 58"/>
                  <a:gd name="T5" fmla="*/ 58 h 59"/>
                  <a:gd name="T6" fmla="*/ 58 w 58"/>
                  <a:gd name="T7" fmla="*/ 28 h 59"/>
                  <a:gd name="T8" fmla="*/ 28 w 58"/>
                  <a:gd name="T9" fmla="*/ 1 h 59"/>
                  <a:gd name="T10" fmla="*/ 30 w 58"/>
                  <a:gd name="T11" fmla="*/ 48 h 59"/>
                  <a:gd name="T12" fmla="*/ 10 w 58"/>
                  <a:gd name="T13" fmla="*/ 30 h 59"/>
                  <a:gd name="T14" fmla="*/ 28 w 58"/>
                  <a:gd name="T15" fmla="*/ 11 h 59"/>
                  <a:gd name="T16" fmla="*/ 48 w 58"/>
                  <a:gd name="T17" fmla="*/ 29 h 59"/>
                  <a:gd name="T18" fmla="*/ 30 w 58"/>
                  <a:gd name="T19" fmla="*/ 4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9">
                    <a:moveTo>
                      <a:pt x="28" y="1"/>
                    </a:moveTo>
                    <a:cubicBezTo>
                      <a:pt x="12" y="1"/>
                      <a:pt x="0" y="14"/>
                      <a:pt x="0" y="30"/>
                    </a:cubicBezTo>
                    <a:cubicBezTo>
                      <a:pt x="1" y="46"/>
                      <a:pt x="14" y="59"/>
                      <a:pt x="30" y="58"/>
                    </a:cubicBezTo>
                    <a:cubicBezTo>
                      <a:pt x="46" y="58"/>
                      <a:pt x="58" y="44"/>
                      <a:pt x="58" y="28"/>
                    </a:cubicBezTo>
                    <a:cubicBezTo>
                      <a:pt x="57" y="13"/>
                      <a:pt x="44" y="0"/>
                      <a:pt x="28" y="1"/>
                    </a:cubicBezTo>
                    <a:close/>
                    <a:moveTo>
                      <a:pt x="30" y="48"/>
                    </a:moveTo>
                    <a:cubicBezTo>
                      <a:pt x="19" y="48"/>
                      <a:pt x="11" y="40"/>
                      <a:pt x="10" y="30"/>
                    </a:cubicBezTo>
                    <a:cubicBezTo>
                      <a:pt x="10" y="20"/>
                      <a:pt x="18" y="11"/>
                      <a:pt x="28" y="11"/>
                    </a:cubicBezTo>
                    <a:cubicBezTo>
                      <a:pt x="39" y="10"/>
                      <a:pt x="47" y="19"/>
                      <a:pt x="48" y="29"/>
                    </a:cubicBezTo>
                    <a:cubicBezTo>
                      <a:pt x="48" y="39"/>
                      <a:pt x="40"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Rectangle 76"/>
              <p:cNvSpPr>
                <a:spLocks noChangeArrowheads="1"/>
              </p:cNvSpPr>
              <p:nvPr/>
            </p:nvSpPr>
            <p:spPr bwMode="auto">
              <a:xfrm>
                <a:off x="10331450" y="3983505"/>
                <a:ext cx="38099" cy="6452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676"/>
                                            </p:tgtEl>
                                            <p:attrNameLst>
                                              <p:attrName>style.visibility</p:attrName>
                                            </p:attrNameLst>
                                          </p:cBhvr>
                                          <p:to>
                                            <p:strVal val="visible"/>
                                          </p:to>
                                        </p:set>
                                        <p:anim calcmode="lin" valueType="num" p14:bounceEnd="60000">
                                          <p:cBhvr additive="base">
                                            <p:cTn id="7" dur="500" fill="hold"/>
                                            <p:tgtEl>
                                              <p:spTgt spid="676"/>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67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676"/>
                                            </p:tgtEl>
                                            <p:attrNameLst>
                                              <p:attrName>r</p:attrName>
                                            </p:attrNameLst>
                                          </p:cBhvr>
                                        </p:animRot>
                                        <p:animRot by="-240000">
                                          <p:cBhvr>
                                            <p:cTn id="12" dur="200" fill="hold">
                                              <p:stCondLst>
                                                <p:cond delay="200"/>
                                              </p:stCondLst>
                                            </p:cTn>
                                            <p:tgtEl>
                                              <p:spTgt spid="676"/>
                                            </p:tgtEl>
                                            <p:attrNameLst>
                                              <p:attrName>r</p:attrName>
                                            </p:attrNameLst>
                                          </p:cBhvr>
                                        </p:animRot>
                                        <p:animRot by="240000">
                                          <p:cBhvr>
                                            <p:cTn id="13" dur="200" fill="hold">
                                              <p:stCondLst>
                                                <p:cond delay="400"/>
                                              </p:stCondLst>
                                            </p:cTn>
                                            <p:tgtEl>
                                              <p:spTgt spid="676"/>
                                            </p:tgtEl>
                                            <p:attrNameLst>
                                              <p:attrName>r</p:attrName>
                                            </p:attrNameLst>
                                          </p:cBhvr>
                                        </p:animRot>
                                        <p:animRot by="-240000">
                                          <p:cBhvr>
                                            <p:cTn id="14" dur="200" fill="hold">
                                              <p:stCondLst>
                                                <p:cond delay="600"/>
                                              </p:stCondLst>
                                            </p:cTn>
                                            <p:tgtEl>
                                              <p:spTgt spid="676"/>
                                            </p:tgtEl>
                                            <p:attrNameLst>
                                              <p:attrName>r</p:attrName>
                                            </p:attrNameLst>
                                          </p:cBhvr>
                                        </p:animRot>
                                        <p:animRot by="120000">
                                          <p:cBhvr>
                                            <p:cTn id="15" dur="200" fill="hold">
                                              <p:stCondLst>
                                                <p:cond delay="800"/>
                                              </p:stCondLst>
                                            </p:cTn>
                                            <p:tgtEl>
                                              <p:spTgt spid="67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76"/>
                                            </p:tgtEl>
                                            <p:attrNameLst>
                                              <p:attrName>style.visibility</p:attrName>
                                            </p:attrNameLst>
                                          </p:cBhvr>
                                          <p:to>
                                            <p:strVal val="visible"/>
                                          </p:to>
                                        </p:set>
                                        <p:anim calcmode="lin" valueType="num">
                                          <p:cBhvr additive="base">
                                            <p:cTn id="7" dur="500" fill="hold"/>
                                            <p:tgtEl>
                                              <p:spTgt spid="676"/>
                                            </p:tgtEl>
                                            <p:attrNameLst>
                                              <p:attrName>ppt_x</p:attrName>
                                            </p:attrNameLst>
                                          </p:cBhvr>
                                          <p:tavLst>
                                            <p:tav tm="0">
                                              <p:val>
                                                <p:strVal val="#ppt_x"/>
                                              </p:val>
                                            </p:tav>
                                            <p:tav tm="100000">
                                              <p:val>
                                                <p:strVal val="#ppt_x"/>
                                              </p:val>
                                            </p:tav>
                                          </p:tavLst>
                                        </p:anim>
                                        <p:anim calcmode="lin" valueType="num">
                                          <p:cBhvr additive="base">
                                            <p:cTn id="8" dur="500" fill="hold"/>
                                            <p:tgtEl>
                                              <p:spTgt spid="67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676"/>
                                            </p:tgtEl>
                                            <p:attrNameLst>
                                              <p:attrName>r</p:attrName>
                                            </p:attrNameLst>
                                          </p:cBhvr>
                                        </p:animRot>
                                        <p:animRot by="-240000">
                                          <p:cBhvr>
                                            <p:cTn id="12" dur="200" fill="hold">
                                              <p:stCondLst>
                                                <p:cond delay="200"/>
                                              </p:stCondLst>
                                            </p:cTn>
                                            <p:tgtEl>
                                              <p:spTgt spid="676"/>
                                            </p:tgtEl>
                                            <p:attrNameLst>
                                              <p:attrName>r</p:attrName>
                                            </p:attrNameLst>
                                          </p:cBhvr>
                                        </p:animRot>
                                        <p:animRot by="240000">
                                          <p:cBhvr>
                                            <p:cTn id="13" dur="200" fill="hold">
                                              <p:stCondLst>
                                                <p:cond delay="400"/>
                                              </p:stCondLst>
                                            </p:cTn>
                                            <p:tgtEl>
                                              <p:spTgt spid="676"/>
                                            </p:tgtEl>
                                            <p:attrNameLst>
                                              <p:attrName>r</p:attrName>
                                            </p:attrNameLst>
                                          </p:cBhvr>
                                        </p:animRot>
                                        <p:animRot by="-240000">
                                          <p:cBhvr>
                                            <p:cTn id="14" dur="200" fill="hold">
                                              <p:stCondLst>
                                                <p:cond delay="600"/>
                                              </p:stCondLst>
                                            </p:cTn>
                                            <p:tgtEl>
                                              <p:spTgt spid="676"/>
                                            </p:tgtEl>
                                            <p:attrNameLst>
                                              <p:attrName>r</p:attrName>
                                            </p:attrNameLst>
                                          </p:cBhvr>
                                        </p:animRot>
                                        <p:animRot by="120000">
                                          <p:cBhvr>
                                            <p:cTn id="15" dur="200" fill="hold">
                                              <p:stCondLst>
                                                <p:cond delay="800"/>
                                              </p:stCondLst>
                                            </p:cTn>
                                            <p:tgtEl>
                                              <p:spTgt spid="67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grpSp>
        <p:nvGrpSpPr>
          <p:cNvPr id="3" name="组合 2"/>
          <p:cNvGrpSpPr/>
          <p:nvPr userDrawn="1"/>
        </p:nvGrpSpPr>
        <p:grpSpPr>
          <a:xfrm flipV="1">
            <a:off x="0" y="6704116"/>
            <a:ext cx="12701588" cy="327318"/>
            <a:chOff x="3641726" y="931863"/>
            <a:chExt cx="4743450" cy="198438"/>
          </a:xfrm>
          <a:solidFill>
            <a:schemeClr val="bg1">
              <a:lumMod val="75000"/>
            </a:schemeClr>
          </a:solidFill>
        </p:grpSpPr>
        <p:sp>
          <p:nvSpPr>
            <p:cNvPr id="4" name="Freeform 8"/>
            <p:cNvSpPr>
              <a:spLocks/>
            </p:cNvSpPr>
            <p:nvPr/>
          </p:nvSpPr>
          <p:spPr bwMode="auto">
            <a:xfrm>
              <a:off x="3686176" y="1054101"/>
              <a:ext cx="4659313" cy="76200"/>
            </a:xfrm>
            <a:custGeom>
              <a:avLst/>
              <a:gdLst>
                <a:gd name="T0" fmla="*/ 55 w 3105"/>
                <a:gd name="T1" fmla="*/ 39 h 50"/>
                <a:gd name="T2" fmla="*/ 216 w 3105"/>
                <a:gd name="T3" fmla="*/ 39 h 50"/>
                <a:gd name="T4" fmla="*/ 366 w 3105"/>
                <a:gd name="T5" fmla="*/ 45 h 50"/>
                <a:gd name="T6" fmla="*/ 629 w 3105"/>
                <a:gd name="T7" fmla="*/ 49 h 50"/>
                <a:gd name="T8" fmla="*/ 881 w 3105"/>
                <a:gd name="T9" fmla="*/ 44 h 50"/>
                <a:gd name="T10" fmla="*/ 1070 w 3105"/>
                <a:gd name="T11" fmla="*/ 27 h 50"/>
                <a:gd name="T12" fmla="*/ 1200 w 3105"/>
                <a:gd name="T13" fmla="*/ 23 h 50"/>
                <a:gd name="T14" fmla="*/ 1342 w 3105"/>
                <a:gd name="T15" fmla="*/ 18 h 50"/>
                <a:gd name="T16" fmla="*/ 1517 w 3105"/>
                <a:gd name="T17" fmla="*/ 28 h 50"/>
                <a:gd name="T18" fmla="*/ 1589 w 3105"/>
                <a:gd name="T19" fmla="*/ 33 h 50"/>
                <a:gd name="T20" fmla="*/ 1829 w 3105"/>
                <a:gd name="T21" fmla="*/ 43 h 50"/>
                <a:gd name="T22" fmla="*/ 2200 w 3105"/>
                <a:gd name="T23" fmla="*/ 24 h 50"/>
                <a:gd name="T24" fmla="*/ 2570 w 3105"/>
                <a:gd name="T25" fmla="*/ 22 h 50"/>
                <a:gd name="T26" fmla="*/ 2730 w 3105"/>
                <a:gd name="T27" fmla="*/ 13 h 50"/>
                <a:gd name="T28" fmla="*/ 2816 w 3105"/>
                <a:gd name="T29" fmla="*/ 8 h 50"/>
                <a:gd name="T30" fmla="*/ 3101 w 3105"/>
                <a:gd name="T31" fmla="*/ 12 h 50"/>
                <a:gd name="T32" fmla="*/ 2903 w 3105"/>
                <a:gd name="T33" fmla="*/ 3 h 50"/>
                <a:gd name="T34" fmla="*/ 2763 w 3105"/>
                <a:gd name="T35" fmla="*/ 2 h 50"/>
                <a:gd name="T36" fmla="*/ 2556 w 3105"/>
                <a:gd name="T37" fmla="*/ 16 h 50"/>
                <a:gd name="T38" fmla="*/ 2185 w 3105"/>
                <a:gd name="T39" fmla="*/ 15 h 50"/>
                <a:gd name="T40" fmla="*/ 1814 w 3105"/>
                <a:gd name="T41" fmla="*/ 36 h 50"/>
                <a:gd name="T42" fmla="*/ 1686 w 3105"/>
                <a:gd name="T43" fmla="*/ 35 h 50"/>
                <a:gd name="T44" fmla="*/ 1619 w 3105"/>
                <a:gd name="T45" fmla="*/ 26 h 50"/>
                <a:gd name="T46" fmla="*/ 1510 w 3105"/>
                <a:gd name="T47" fmla="*/ 20 h 50"/>
                <a:gd name="T48" fmla="*/ 1432 w 3105"/>
                <a:gd name="T49" fmla="*/ 13 h 50"/>
                <a:gd name="T50" fmla="*/ 1244 w 3105"/>
                <a:gd name="T51" fmla="*/ 11 h 50"/>
                <a:gd name="T52" fmla="*/ 1155 w 3105"/>
                <a:gd name="T53" fmla="*/ 16 h 50"/>
                <a:gd name="T54" fmla="*/ 979 w 3105"/>
                <a:gd name="T55" fmla="*/ 29 h 50"/>
                <a:gd name="T56" fmla="*/ 796 w 3105"/>
                <a:gd name="T57" fmla="*/ 42 h 50"/>
                <a:gd name="T58" fmla="*/ 451 w 3105"/>
                <a:gd name="T59" fmla="*/ 36 h 50"/>
                <a:gd name="T60" fmla="*/ 284 w 3105"/>
                <a:gd name="T61" fmla="*/ 38 h 50"/>
                <a:gd name="T62" fmla="*/ 95 w 3105"/>
                <a:gd name="T63" fmla="*/ 30 h 50"/>
                <a:gd name="T64" fmla="*/ 0 w 3105"/>
                <a:gd name="T6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05" h="50">
                  <a:moveTo>
                    <a:pt x="11" y="39"/>
                  </a:moveTo>
                  <a:cubicBezTo>
                    <a:pt x="24" y="37"/>
                    <a:pt x="51" y="39"/>
                    <a:pt x="55" y="39"/>
                  </a:cubicBezTo>
                  <a:cubicBezTo>
                    <a:pt x="83" y="39"/>
                    <a:pt x="111" y="39"/>
                    <a:pt x="139" y="38"/>
                  </a:cubicBezTo>
                  <a:cubicBezTo>
                    <a:pt x="165" y="37"/>
                    <a:pt x="190" y="38"/>
                    <a:pt x="216" y="39"/>
                  </a:cubicBezTo>
                  <a:cubicBezTo>
                    <a:pt x="242" y="40"/>
                    <a:pt x="269" y="45"/>
                    <a:pt x="295" y="48"/>
                  </a:cubicBezTo>
                  <a:cubicBezTo>
                    <a:pt x="320" y="50"/>
                    <a:pt x="342" y="49"/>
                    <a:pt x="366" y="45"/>
                  </a:cubicBezTo>
                  <a:cubicBezTo>
                    <a:pt x="396" y="41"/>
                    <a:pt x="428" y="44"/>
                    <a:pt x="458" y="44"/>
                  </a:cubicBezTo>
                  <a:cubicBezTo>
                    <a:pt x="515" y="44"/>
                    <a:pt x="572" y="49"/>
                    <a:pt x="629" y="49"/>
                  </a:cubicBezTo>
                  <a:cubicBezTo>
                    <a:pt x="687" y="49"/>
                    <a:pt x="745" y="50"/>
                    <a:pt x="803" y="50"/>
                  </a:cubicBezTo>
                  <a:cubicBezTo>
                    <a:pt x="830" y="49"/>
                    <a:pt x="856" y="48"/>
                    <a:pt x="881" y="44"/>
                  </a:cubicBezTo>
                  <a:cubicBezTo>
                    <a:pt x="916" y="40"/>
                    <a:pt x="951" y="39"/>
                    <a:pt x="986" y="36"/>
                  </a:cubicBezTo>
                  <a:cubicBezTo>
                    <a:pt x="1014" y="33"/>
                    <a:pt x="1042" y="30"/>
                    <a:pt x="1070" y="27"/>
                  </a:cubicBezTo>
                  <a:cubicBezTo>
                    <a:pt x="1101" y="25"/>
                    <a:pt x="1132" y="23"/>
                    <a:pt x="1163" y="23"/>
                  </a:cubicBezTo>
                  <a:cubicBezTo>
                    <a:pt x="1175" y="23"/>
                    <a:pt x="1188" y="25"/>
                    <a:pt x="1200" y="23"/>
                  </a:cubicBezTo>
                  <a:cubicBezTo>
                    <a:pt x="1215" y="21"/>
                    <a:pt x="1229" y="18"/>
                    <a:pt x="1244" y="18"/>
                  </a:cubicBezTo>
                  <a:cubicBezTo>
                    <a:pt x="1277" y="18"/>
                    <a:pt x="1309" y="18"/>
                    <a:pt x="1342" y="18"/>
                  </a:cubicBezTo>
                  <a:cubicBezTo>
                    <a:pt x="1372" y="19"/>
                    <a:pt x="1402" y="19"/>
                    <a:pt x="1432" y="21"/>
                  </a:cubicBezTo>
                  <a:cubicBezTo>
                    <a:pt x="1461" y="22"/>
                    <a:pt x="1489" y="27"/>
                    <a:pt x="1517" y="28"/>
                  </a:cubicBezTo>
                  <a:cubicBezTo>
                    <a:pt x="1531" y="29"/>
                    <a:pt x="1544" y="28"/>
                    <a:pt x="1556" y="33"/>
                  </a:cubicBezTo>
                  <a:cubicBezTo>
                    <a:pt x="1565" y="36"/>
                    <a:pt x="1580" y="33"/>
                    <a:pt x="1589" y="33"/>
                  </a:cubicBezTo>
                  <a:cubicBezTo>
                    <a:pt x="1613" y="33"/>
                    <a:pt x="1639" y="36"/>
                    <a:pt x="1663" y="40"/>
                  </a:cubicBezTo>
                  <a:cubicBezTo>
                    <a:pt x="1717" y="48"/>
                    <a:pt x="1774" y="43"/>
                    <a:pt x="1829" y="43"/>
                  </a:cubicBezTo>
                  <a:cubicBezTo>
                    <a:pt x="1890" y="43"/>
                    <a:pt x="1951" y="34"/>
                    <a:pt x="2012" y="27"/>
                  </a:cubicBezTo>
                  <a:cubicBezTo>
                    <a:pt x="2076" y="20"/>
                    <a:pt x="2136" y="19"/>
                    <a:pt x="2200" y="24"/>
                  </a:cubicBezTo>
                  <a:cubicBezTo>
                    <a:pt x="2262" y="28"/>
                    <a:pt x="2324" y="29"/>
                    <a:pt x="2386" y="29"/>
                  </a:cubicBezTo>
                  <a:cubicBezTo>
                    <a:pt x="2448" y="30"/>
                    <a:pt x="2509" y="27"/>
                    <a:pt x="2570" y="22"/>
                  </a:cubicBezTo>
                  <a:cubicBezTo>
                    <a:pt x="2595" y="20"/>
                    <a:pt x="2620" y="19"/>
                    <a:pt x="2644" y="16"/>
                  </a:cubicBezTo>
                  <a:cubicBezTo>
                    <a:pt x="2673" y="13"/>
                    <a:pt x="2701" y="14"/>
                    <a:pt x="2730" y="13"/>
                  </a:cubicBezTo>
                  <a:cubicBezTo>
                    <a:pt x="2743" y="12"/>
                    <a:pt x="2757" y="9"/>
                    <a:pt x="2770" y="8"/>
                  </a:cubicBezTo>
                  <a:cubicBezTo>
                    <a:pt x="2785" y="7"/>
                    <a:pt x="2801" y="8"/>
                    <a:pt x="2816" y="8"/>
                  </a:cubicBezTo>
                  <a:cubicBezTo>
                    <a:pt x="2848" y="8"/>
                    <a:pt x="2879" y="9"/>
                    <a:pt x="2911" y="10"/>
                  </a:cubicBezTo>
                  <a:cubicBezTo>
                    <a:pt x="2974" y="11"/>
                    <a:pt x="3038" y="13"/>
                    <a:pt x="3101" y="12"/>
                  </a:cubicBezTo>
                  <a:cubicBezTo>
                    <a:pt x="3105" y="12"/>
                    <a:pt x="3105" y="6"/>
                    <a:pt x="3101" y="6"/>
                  </a:cubicBezTo>
                  <a:cubicBezTo>
                    <a:pt x="3035" y="6"/>
                    <a:pt x="2969" y="4"/>
                    <a:pt x="2903" y="3"/>
                  </a:cubicBezTo>
                  <a:cubicBezTo>
                    <a:pt x="2872" y="2"/>
                    <a:pt x="2840" y="1"/>
                    <a:pt x="2808" y="1"/>
                  </a:cubicBezTo>
                  <a:cubicBezTo>
                    <a:pt x="2793" y="1"/>
                    <a:pt x="2778" y="0"/>
                    <a:pt x="2763" y="2"/>
                  </a:cubicBezTo>
                  <a:cubicBezTo>
                    <a:pt x="2748" y="3"/>
                    <a:pt x="2733" y="6"/>
                    <a:pt x="2717" y="6"/>
                  </a:cubicBezTo>
                  <a:cubicBezTo>
                    <a:pt x="2663" y="6"/>
                    <a:pt x="2610" y="13"/>
                    <a:pt x="2556" y="16"/>
                  </a:cubicBezTo>
                  <a:cubicBezTo>
                    <a:pt x="2494" y="19"/>
                    <a:pt x="2434" y="22"/>
                    <a:pt x="2371" y="22"/>
                  </a:cubicBezTo>
                  <a:cubicBezTo>
                    <a:pt x="2309" y="21"/>
                    <a:pt x="2247" y="20"/>
                    <a:pt x="2185" y="15"/>
                  </a:cubicBezTo>
                  <a:cubicBezTo>
                    <a:pt x="2122" y="11"/>
                    <a:pt x="2060" y="14"/>
                    <a:pt x="1997" y="21"/>
                  </a:cubicBezTo>
                  <a:cubicBezTo>
                    <a:pt x="1936" y="28"/>
                    <a:pt x="1876" y="36"/>
                    <a:pt x="1814" y="36"/>
                  </a:cubicBezTo>
                  <a:cubicBezTo>
                    <a:pt x="1784" y="36"/>
                    <a:pt x="1754" y="36"/>
                    <a:pt x="1724" y="36"/>
                  </a:cubicBezTo>
                  <a:cubicBezTo>
                    <a:pt x="1711" y="36"/>
                    <a:pt x="1699" y="36"/>
                    <a:pt x="1686" y="35"/>
                  </a:cubicBezTo>
                  <a:cubicBezTo>
                    <a:pt x="1674" y="35"/>
                    <a:pt x="1661" y="31"/>
                    <a:pt x="1649" y="31"/>
                  </a:cubicBezTo>
                  <a:cubicBezTo>
                    <a:pt x="1639" y="30"/>
                    <a:pt x="1629" y="27"/>
                    <a:pt x="1619" y="26"/>
                  </a:cubicBezTo>
                  <a:cubicBezTo>
                    <a:pt x="1607" y="25"/>
                    <a:pt x="1594" y="26"/>
                    <a:pt x="1581" y="26"/>
                  </a:cubicBezTo>
                  <a:cubicBezTo>
                    <a:pt x="1558" y="26"/>
                    <a:pt x="1534" y="21"/>
                    <a:pt x="1510" y="20"/>
                  </a:cubicBezTo>
                  <a:cubicBezTo>
                    <a:pt x="1499" y="20"/>
                    <a:pt x="1487" y="17"/>
                    <a:pt x="1475" y="16"/>
                  </a:cubicBezTo>
                  <a:cubicBezTo>
                    <a:pt x="1461" y="14"/>
                    <a:pt x="1447" y="14"/>
                    <a:pt x="1432" y="13"/>
                  </a:cubicBezTo>
                  <a:cubicBezTo>
                    <a:pt x="1400" y="11"/>
                    <a:pt x="1367" y="11"/>
                    <a:pt x="1334" y="11"/>
                  </a:cubicBezTo>
                  <a:cubicBezTo>
                    <a:pt x="1304" y="10"/>
                    <a:pt x="1274" y="11"/>
                    <a:pt x="1244" y="11"/>
                  </a:cubicBezTo>
                  <a:cubicBezTo>
                    <a:pt x="1232" y="11"/>
                    <a:pt x="1221" y="11"/>
                    <a:pt x="1210" y="13"/>
                  </a:cubicBezTo>
                  <a:cubicBezTo>
                    <a:pt x="1192" y="17"/>
                    <a:pt x="1173" y="16"/>
                    <a:pt x="1155" y="16"/>
                  </a:cubicBezTo>
                  <a:cubicBezTo>
                    <a:pt x="1126" y="16"/>
                    <a:pt x="1099" y="17"/>
                    <a:pt x="1070" y="19"/>
                  </a:cubicBezTo>
                  <a:cubicBezTo>
                    <a:pt x="1040" y="22"/>
                    <a:pt x="1009" y="26"/>
                    <a:pt x="979" y="29"/>
                  </a:cubicBezTo>
                  <a:cubicBezTo>
                    <a:pt x="948" y="31"/>
                    <a:pt x="917" y="32"/>
                    <a:pt x="887" y="36"/>
                  </a:cubicBezTo>
                  <a:cubicBezTo>
                    <a:pt x="857" y="39"/>
                    <a:pt x="827" y="41"/>
                    <a:pt x="796" y="42"/>
                  </a:cubicBezTo>
                  <a:cubicBezTo>
                    <a:pt x="738" y="43"/>
                    <a:pt x="680" y="41"/>
                    <a:pt x="622" y="41"/>
                  </a:cubicBezTo>
                  <a:cubicBezTo>
                    <a:pt x="565" y="41"/>
                    <a:pt x="508" y="36"/>
                    <a:pt x="451" y="36"/>
                  </a:cubicBezTo>
                  <a:cubicBezTo>
                    <a:pt x="425" y="36"/>
                    <a:pt x="398" y="34"/>
                    <a:pt x="371" y="37"/>
                  </a:cubicBezTo>
                  <a:cubicBezTo>
                    <a:pt x="341" y="40"/>
                    <a:pt x="315" y="43"/>
                    <a:pt x="284" y="38"/>
                  </a:cubicBezTo>
                  <a:cubicBezTo>
                    <a:pt x="256" y="34"/>
                    <a:pt x="227" y="31"/>
                    <a:pt x="198" y="29"/>
                  </a:cubicBezTo>
                  <a:cubicBezTo>
                    <a:pt x="164" y="27"/>
                    <a:pt x="129" y="30"/>
                    <a:pt x="95" y="30"/>
                  </a:cubicBezTo>
                  <a:cubicBezTo>
                    <a:pt x="69" y="30"/>
                    <a:pt x="43" y="30"/>
                    <a:pt x="17" y="30"/>
                  </a:cubicBezTo>
                  <a:cubicBezTo>
                    <a:pt x="11" y="30"/>
                    <a:pt x="4" y="31"/>
                    <a:pt x="0" y="33"/>
                  </a:cubicBezTo>
                  <a:cubicBezTo>
                    <a:pt x="4" y="35"/>
                    <a:pt x="8" y="37"/>
                    <a:pt x="1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a:spLocks/>
            </p:cNvSpPr>
            <p:nvPr/>
          </p:nvSpPr>
          <p:spPr bwMode="auto">
            <a:xfrm>
              <a:off x="3641726" y="931863"/>
              <a:ext cx="4743450" cy="107950"/>
            </a:xfrm>
            <a:custGeom>
              <a:avLst/>
              <a:gdLst>
                <a:gd name="T0" fmla="*/ 27 w 3162"/>
                <a:gd name="T1" fmla="*/ 59 h 72"/>
                <a:gd name="T2" fmla="*/ 203 w 3162"/>
                <a:gd name="T3" fmla="*/ 61 h 72"/>
                <a:gd name="T4" fmla="*/ 289 w 3162"/>
                <a:gd name="T5" fmla="*/ 61 h 72"/>
                <a:gd name="T6" fmla="*/ 378 w 3162"/>
                <a:gd name="T7" fmla="*/ 54 h 72"/>
                <a:gd name="T8" fmla="*/ 458 w 3162"/>
                <a:gd name="T9" fmla="*/ 54 h 72"/>
                <a:gd name="T10" fmla="*/ 550 w 3162"/>
                <a:gd name="T11" fmla="*/ 60 h 72"/>
                <a:gd name="T12" fmla="*/ 635 w 3162"/>
                <a:gd name="T13" fmla="*/ 66 h 72"/>
                <a:gd name="T14" fmla="*/ 734 w 3162"/>
                <a:gd name="T15" fmla="*/ 64 h 72"/>
                <a:gd name="T16" fmla="*/ 808 w 3162"/>
                <a:gd name="T17" fmla="*/ 70 h 72"/>
                <a:gd name="T18" fmla="*/ 896 w 3162"/>
                <a:gd name="T19" fmla="*/ 64 h 72"/>
                <a:gd name="T20" fmla="*/ 1085 w 3162"/>
                <a:gd name="T21" fmla="*/ 62 h 72"/>
                <a:gd name="T22" fmla="*/ 1179 w 3162"/>
                <a:gd name="T23" fmla="*/ 61 h 72"/>
                <a:gd name="T24" fmla="*/ 1275 w 3162"/>
                <a:gd name="T25" fmla="*/ 50 h 72"/>
                <a:gd name="T26" fmla="*/ 1363 w 3162"/>
                <a:gd name="T27" fmla="*/ 45 h 72"/>
                <a:gd name="T28" fmla="*/ 1459 w 3162"/>
                <a:gd name="T29" fmla="*/ 43 h 72"/>
                <a:gd name="T30" fmla="*/ 1548 w 3162"/>
                <a:gd name="T31" fmla="*/ 49 h 72"/>
                <a:gd name="T32" fmla="*/ 1647 w 3162"/>
                <a:gd name="T33" fmla="*/ 51 h 72"/>
                <a:gd name="T34" fmla="*/ 1735 w 3162"/>
                <a:gd name="T35" fmla="*/ 57 h 72"/>
                <a:gd name="T36" fmla="*/ 1834 w 3162"/>
                <a:gd name="T37" fmla="*/ 56 h 72"/>
                <a:gd name="T38" fmla="*/ 1925 w 3162"/>
                <a:gd name="T39" fmla="*/ 62 h 72"/>
                <a:gd name="T40" fmla="*/ 2018 w 3162"/>
                <a:gd name="T41" fmla="*/ 61 h 72"/>
                <a:gd name="T42" fmla="*/ 2103 w 3162"/>
                <a:gd name="T43" fmla="*/ 56 h 72"/>
                <a:gd name="T44" fmla="*/ 2195 w 3162"/>
                <a:gd name="T45" fmla="*/ 50 h 72"/>
                <a:gd name="T46" fmla="*/ 2282 w 3162"/>
                <a:gd name="T47" fmla="*/ 46 h 72"/>
                <a:gd name="T48" fmla="*/ 2382 w 3162"/>
                <a:gd name="T49" fmla="*/ 45 h 72"/>
                <a:gd name="T50" fmla="*/ 2577 w 3162"/>
                <a:gd name="T51" fmla="*/ 45 h 72"/>
                <a:gd name="T52" fmla="*/ 2767 w 3162"/>
                <a:gd name="T53" fmla="*/ 41 h 72"/>
                <a:gd name="T54" fmla="*/ 2855 w 3162"/>
                <a:gd name="T55" fmla="*/ 46 h 72"/>
                <a:gd name="T56" fmla="*/ 2946 w 3162"/>
                <a:gd name="T57" fmla="*/ 44 h 72"/>
                <a:gd name="T58" fmla="*/ 3141 w 3162"/>
                <a:gd name="T59" fmla="*/ 40 h 72"/>
                <a:gd name="T60" fmla="*/ 3141 w 3162"/>
                <a:gd name="T61" fmla="*/ 12 h 72"/>
                <a:gd name="T62" fmla="*/ 2953 w 3162"/>
                <a:gd name="T63" fmla="*/ 9 h 72"/>
                <a:gd name="T64" fmla="*/ 2870 w 3162"/>
                <a:gd name="T65" fmla="*/ 10 h 72"/>
                <a:gd name="T66" fmla="*/ 2774 w 3162"/>
                <a:gd name="T67" fmla="*/ 5 h 72"/>
                <a:gd name="T68" fmla="*/ 2585 w 3162"/>
                <a:gd name="T69" fmla="*/ 7 h 72"/>
                <a:gd name="T70" fmla="*/ 2390 w 3162"/>
                <a:gd name="T71" fmla="*/ 7 h 72"/>
                <a:gd name="T72" fmla="*/ 2297 w 3162"/>
                <a:gd name="T73" fmla="*/ 7 h 72"/>
                <a:gd name="T74" fmla="*/ 2202 w 3162"/>
                <a:gd name="T75" fmla="*/ 12 h 72"/>
                <a:gd name="T76" fmla="*/ 2118 w 3162"/>
                <a:gd name="T77" fmla="*/ 17 h 72"/>
                <a:gd name="T78" fmla="*/ 2025 w 3162"/>
                <a:gd name="T79" fmla="*/ 22 h 72"/>
                <a:gd name="T80" fmla="*/ 1938 w 3162"/>
                <a:gd name="T81" fmla="*/ 24 h 72"/>
                <a:gd name="T82" fmla="*/ 1841 w 3162"/>
                <a:gd name="T83" fmla="*/ 17 h 72"/>
                <a:gd name="T84" fmla="*/ 1750 w 3162"/>
                <a:gd name="T85" fmla="*/ 18 h 72"/>
                <a:gd name="T86" fmla="*/ 1654 w 3162"/>
                <a:gd name="T87" fmla="*/ 12 h 72"/>
                <a:gd name="T88" fmla="*/ 1563 w 3162"/>
                <a:gd name="T89" fmla="*/ 11 h 72"/>
                <a:gd name="T90" fmla="*/ 1466 w 3162"/>
                <a:gd name="T91" fmla="*/ 5 h 72"/>
                <a:gd name="T92" fmla="*/ 1377 w 3162"/>
                <a:gd name="T93" fmla="*/ 6 h 72"/>
                <a:gd name="T94" fmla="*/ 1285 w 3162"/>
                <a:gd name="T95" fmla="*/ 9 h 72"/>
                <a:gd name="T96" fmla="*/ 1194 w 3162"/>
                <a:gd name="T97" fmla="*/ 21 h 72"/>
                <a:gd name="T98" fmla="*/ 1093 w 3162"/>
                <a:gd name="T99" fmla="*/ 23 h 72"/>
                <a:gd name="T100" fmla="*/ 903 w 3162"/>
                <a:gd name="T101" fmla="*/ 26 h 72"/>
                <a:gd name="T102" fmla="*/ 819 w 3162"/>
                <a:gd name="T103" fmla="*/ 29 h 72"/>
                <a:gd name="T104" fmla="*/ 741 w 3162"/>
                <a:gd name="T105" fmla="*/ 26 h 72"/>
                <a:gd name="T106" fmla="*/ 651 w 3162"/>
                <a:gd name="T107" fmla="*/ 26 h 72"/>
                <a:gd name="T108" fmla="*/ 555 w 3162"/>
                <a:gd name="T109" fmla="*/ 22 h 72"/>
                <a:gd name="T110" fmla="*/ 472 w 3162"/>
                <a:gd name="T111" fmla="*/ 15 h 72"/>
                <a:gd name="T112" fmla="*/ 385 w 3162"/>
                <a:gd name="T113" fmla="*/ 15 h 72"/>
                <a:gd name="T114" fmla="*/ 303 w 3162"/>
                <a:gd name="T115" fmla="*/ 21 h 72"/>
                <a:gd name="T116" fmla="*/ 210 w 3162"/>
                <a:gd name="T117" fmla="*/ 22 h 72"/>
                <a:gd name="T118" fmla="*/ 27 w 3162"/>
                <a:gd name="T119" fmla="*/ 24 h 72"/>
                <a:gd name="T120" fmla="*/ 27 w 3162"/>
                <a:gd name="T121" fmla="*/ 5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62" h="72">
                  <a:moveTo>
                    <a:pt x="27" y="59"/>
                  </a:moveTo>
                  <a:cubicBezTo>
                    <a:pt x="86" y="60"/>
                    <a:pt x="145" y="59"/>
                    <a:pt x="203" y="61"/>
                  </a:cubicBezTo>
                  <a:cubicBezTo>
                    <a:pt x="232" y="62"/>
                    <a:pt x="260" y="62"/>
                    <a:pt x="289" y="61"/>
                  </a:cubicBezTo>
                  <a:cubicBezTo>
                    <a:pt x="319" y="60"/>
                    <a:pt x="348" y="53"/>
                    <a:pt x="378" y="54"/>
                  </a:cubicBezTo>
                  <a:cubicBezTo>
                    <a:pt x="405" y="55"/>
                    <a:pt x="431" y="55"/>
                    <a:pt x="458" y="54"/>
                  </a:cubicBezTo>
                  <a:cubicBezTo>
                    <a:pt x="490" y="52"/>
                    <a:pt x="519" y="57"/>
                    <a:pt x="550" y="60"/>
                  </a:cubicBezTo>
                  <a:cubicBezTo>
                    <a:pt x="578" y="64"/>
                    <a:pt x="606" y="66"/>
                    <a:pt x="635" y="66"/>
                  </a:cubicBezTo>
                  <a:cubicBezTo>
                    <a:pt x="668" y="65"/>
                    <a:pt x="701" y="62"/>
                    <a:pt x="734" y="64"/>
                  </a:cubicBezTo>
                  <a:cubicBezTo>
                    <a:pt x="758" y="66"/>
                    <a:pt x="783" y="72"/>
                    <a:pt x="808" y="70"/>
                  </a:cubicBezTo>
                  <a:cubicBezTo>
                    <a:pt x="838" y="67"/>
                    <a:pt x="866" y="63"/>
                    <a:pt x="896" y="64"/>
                  </a:cubicBezTo>
                  <a:cubicBezTo>
                    <a:pt x="959" y="67"/>
                    <a:pt x="1022" y="64"/>
                    <a:pt x="1085" y="62"/>
                  </a:cubicBezTo>
                  <a:cubicBezTo>
                    <a:pt x="1117" y="61"/>
                    <a:pt x="1148" y="61"/>
                    <a:pt x="1179" y="61"/>
                  </a:cubicBezTo>
                  <a:cubicBezTo>
                    <a:pt x="1212" y="61"/>
                    <a:pt x="1244" y="55"/>
                    <a:pt x="1275" y="50"/>
                  </a:cubicBezTo>
                  <a:cubicBezTo>
                    <a:pt x="1304" y="45"/>
                    <a:pt x="1333" y="46"/>
                    <a:pt x="1363" y="45"/>
                  </a:cubicBezTo>
                  <a:cubicBezTo>
                    <a:pt x="1395" y="45"/>
                    <a:pt x="1427" y="43"/>
                    <a:pt x="1459" y="43"/>
                  </a:cubicBezTo>
                  <a:cubicBezTo>
                    <a:pt x="1489" y="43"/>
                    <a:pt x="1518" y="47"/>
                    <a:pt x="1548" y="49"/>
                  </a:cubicBezTo>
                  <a:cubicBezTo>
                    <a:pt x="1581" y="51"/>
                    <a:pt x="1614" y="50"/>
                    <a:pt x="1647" y="51"/>
                  </a:cubicBezTo>
                  <a:cubicBezTo>
                    <a:pt x="1676" y="51"/>
                    <a:pt x="1705" y="55"/>
                    <a:pt x="1735" y="57"/>
                  </a:cubicBezTo>
                  <a:cubicBezTo>
                    <a:pt x="1767" y="58"/>
                    <a:pt x="1801" y="56"/>
                    <a:pt x="1834" y="56"/>
                  </a:cubicBezTo>
                  <a:cubicBezTo>
                    <a:pt x="1865" y="56"/>
                    <a:pt x="1894" y="58"/>
                    <a:pt x="1925" y="62"/>
                  </a:cubicBezTo>
                  <a:cubicBezTo>
                    <a:pt x="1956" y="66"/>
                    <a:pt x="1987" y="64"/>
                    <a:pt x="2018" y="61"/>
                  </a:cubicBezTo>
                  <a:cubicBezTo>
                    <a:pt x="2046" y="59"/>
                    <a:pt x="2075" y="56"/>
                    <a:pt x="2103" y="56"/>
                  </a:cubicBezTo>
                  <a:cubicBezTo>
                    <a:pt x="2134" y="55"/>
                    <a:pt x="2164" y="50"/>
                    <a:pt x="2195" y="50"/>
                  </a:cubicBezTo>
                  <a:cubicBezTo>
                    <a:pt x="2224" y="50"/>
                    <a:pt x="2252" y="48"/>
                    <a:pt x="2282" y="46"/>
                  </a:cubicBezTo>
                  <a:cubicBezTo>
                    <a:pt x="2315" y="45"/>
                    <a:pt x="2349" y="45"/>
                    <a:pt x="2382" y="45"/>
                  </a:cubicBezTo>
                  <a:cubicBezTo>
                    <a:pt x="2447" y="45"/>
                    <a:pt x="2512" y="45"/>
                    <a:pt x="2577" y="45"/>
                  </a:cubicBezTo>
                  <a:cubicBezTo>
                    <a:pt x="2640" y="45"/>
                    <a:pt x="2703" y="38"/>
                    <a:pt x="2767" y="41"/>
                  </a:cubicBezTo>
                  <a:cubicBezTo>
                    <a:pt x="2796" y="42"/>
                    <a:pt x="2825" y="47"/>
                    <a:pt x="2855" y="46"/>
                  </a:cubicBezTo>
                  <a:cubicBezTo>
                    <a:pt x="2885" y="46"/>
                    <a:pt x="2916" y="44"/>
                    <a:pt x="2946" y="44"/>
                  </a:cubicBezTo>
                  <a:cubicBezTo>
                    <a:pt x="3011" y="43"/>
                    <a:pt x="3076" y="42"/>
                    <a:pt x="3141" y="40"/>
                  </a:cubicBezTo>
                  <a:cubicBezTo>
                    <a:pt x="3162" y="39"/>
                    <a:pt x="3162" y="13"/>
                    <a:pt x="3141" y="12"/>
                  </a:cubicBezTo>
                  <a:cubicBezTo>
                    <a:pt x="3079" y="10"/>
                    <a:pt x="3016" y="9"/>
                    <a:pt x="2953" y="9"/>
                  </a:cubicBezTo>
                  <a:cubicBezTo>
                    <a:pt x="2925" y="9"/>
                    <a:pt x="2897" y="9"/>
                    <a:pt x="2870" y="10"/>
                  </a:cubicBezTo>
                  <a:cubicBezTo>
                    <a:pt x="2837" y="11"/>
                    <a:pt x="2806" y="7"/>
                    <a:pt x="2774" y="5"/>
                  </a:cubicBezTo>
                  <a:cubicBezTo>
                    <a:pt x="2711" y="0"/>
                    <a:pt x="2648" y="6"/>
                    <a:pt x="2585" y="7"/>
                  </a:cubicBezTo>
                  <a:cubicBezTo>
                    <a:pt x="2520" y="8"/>
                    <a:pt x="2455" y="7"/>
                    <a:pt x="2390" y="7"/>
                  </a:cubicBezTo>
                  <a:cubicBezTo>
                    <a:pt x="2359" y="7"/>
                    <a:pt x="2328" y="7"/>
                    <a:pt x="2297" y="7"/>
                  </a:cubicBezTo>
                  <a:cubicBezTo>
                    <a:pt x="2265" y="8"/>
                    <a:pt x="2234" y="12"/>
                    <a:pt x="2202" y="12"/>
                  </a:cubicBezTo>
                  <a:cubicBezTo>
                    <a:pt x="2173" y="12"/>
                    <a:pt x="2146" y="16"/>
                    <a:pt x="2118" y="17"/>
                  </a:cubicBezTo>
                  <a:cubicBezTo>
                    <a:pt x="2086" y="17"/>
                    <a:pt x="2056" y="19"/>
                    <a:pt x="2025" y="22"/>
                  </a:cubicBezTo>
                  <a:cubicBezTo>
                    <a:pt x="1996" y="24"/>
                    <a:pt x="1967" y="26"/>
                    <a:pt x="1938" y="24"/>
                  </a:cubicBezTo>
                  <a:cubicBezTo>
                    <a:pt x="1906" y="22"/>
                    <a:pt x="1874" y="17"/>
                    <a:pt x="1841" y="17"/>
                  </a:cubicBezTo>
                  <a:cubicBezTo>
                    <a:pt x="1811" y="17"/>
                    <a:pt x="1780" y="19"/>
                    <a:pt x="1750" y="18"/>
                  </a:cubicBezTo>
                  <a:cubicBezTo>
                    <a:pt x="1718" y="18"/>
                    <a:pt x="1686" y="13"/>
                    <a:pt x="1654" y="12"/>
                  </a:cubicBezTo>
                  <a:cubicBezTo>
                    <a:pt x="1624" y="11"/>
                    <a:pt x="1593" y="12"/>
                    <a:pt x="1563" y="11"/>
                  </a:cubicBezTo>
                  <a:cubicBezTo>
                    <a:pt x="1531" y="10"/>
                    <a:pt x="1499" y="5"/>
                    <a:pt x="1466" y="5"/>
                  </a:cubicBezTo>
                  <a:cubicBezTo>
                    <a:pt x="1436" y="4"/>
                    <a:pt x="1407" y="5"/>
                    <a:pt x="1377" y="6"/>
                  </a:cubicBezTo>
                  <a:cubicBezTo>
                    <a:pt x="1346" y="7"/>
                    <a:pt x="1315" y="6"/>
                    <a:pt x="1285" y="9"/>
                  </a:cubicBezTo>
                  <a:cubicBezTo>
                    <a:pt x="1254" y="13"/>
                    <a:pt x="1225" y="20"/>
                    <a:pt x="1194" y="21"/>
                  </a:cubicBezTo>
                  <a:cubicBezTo>
                    <a:pt x="1161" y="24"/>
                    <a:pt x="1127" y="22"/>
                    <a:pt x="1093" y="23"/>
                  </a:cubicBezTo>
                  <a:cubicBezTo>
                    <a:pt x="1030" y="25"/>
                    <a:pt x="966" y="29"/>
                    <a:pt x="903" y="26"/>
                  </a:cubicBezTo>
                  <a:cubicBezTo>
                    <a:pt x="875" y="24"/>
                    <a:pt x="847" y="25"/>
                    <a:pt x="819" y="29"/>
                  </a:cubicBezTo>
                  <a:cubicBezTo>
                    <a:pt x="792" y="33"/>
                    <a:pt x="767" y="28"/>
                    <a:pt x="741" y="26"/>
                  </a:cubicBezTo>
                  <a:cubicBezTo>
                    <a:pt x="711" y="23"/>
                    <a:pt x="681" y="25"/>
                    <a:pt x="651" y="26"/>
                  </a:cubicBezTo>
                  <a:cubicBezTo>
                    <a:pt x="619" y="28"/>
                    <a:pt x="587" y="26"/>
                    <a:pt x="555" y="22"/>
                  </a:cubicBezTo>
                  <a:cubicBezTo>
                    <a:pt x="527" y="19"/>
                    <a:pt x="500" y="14"/>
                    <a:pt x="472" y="15"/>
                  </a:cubicBezTo>
                  <a:cubicBezTo>
                    <a:pt x="443" y="15"/>
                    <a:pt x="415" y="17"/>
                    <a:pt x="385" y="15"/>
                  </a:cubicBezTo>
                  <a:cubicBezTo>
                    <a:pt x="357" y="14"/>
                    <a:pt x="331" y="19"/>
                    <a:pt x="303" y="21"/>
                  </a:cubicBezTo>
                  <a:cubicBezTo>
                    <a:pt x="273" y="24"/>
                    <a:pt x="241" y="23"/>
                    <a:pt x="210" y="22"/>
                  </a:cubicBezTo>
                  <a:cubicBezTo>
                    <a:pt x="149" y="21"/>
                    <a:pt x="88" y="22"/>
                    <a:pt x="27" y="24"/>
                  </a:cubicBezTo>
                  <a:cubicBezTo>
                    <a:pt x="0" y="24"/>
                    <a:pt x="0" y="58"/>
                    <a:pt x="2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userDrawn="1"/>
        </p:nvGrpSpPr>
        <p:grpSpPr>
          <a:xfrm flipH="1">
            <a:off x="0" y="123532"/>
            <a:ext cx="12701588" cy="327318"/>
            <a:chOff x="3641726" y="931863"/>
            <a:chExt cx="4743450" cy="198438"/>
          </a:xfrm>
          <a:solidFill>
            <a:schemeClr val="bg1">
              <a:lumMod val="75000"/>
            </a:schemeClr>
          </a:solidFill>
        </p:grpSpPr>
        <p:sp>
          <p:nvSpPr>
            <p:cNvPr id="7" name="Freeform 8"/>
            <p:cNvSpPr>
              <a:spLocks/>
            </p:cNvSpPr>
            <p:nvPr/>
          </p:nvSpPr>
          <p:spPr bwMode="auto">
            <a:xfrm>
              <a:off x="3686176" y="1054101"/>
              <a:ext cx="4659313" cy="76200"/>
            </a:xfrm>
            <a:custGeom>
              <a:avLst/>
              <a:gdLst>
                <a:gd name="T0" fmla="*/ 55 w 3105"/>
                <a:gd name="T1" fmla="*/ 39 h 50"/>
                <a:gd name="T2" fmla="*/ 216 w 3105"/>
                <a:gd name="T3" fmla="*/ 39 h 50"/>
                <a:gd name="T4" fmla="*/ 366 w 3105"/>
                <a:gd name="T5" fmla="*/ 45 h 50"/>
                <a:gd name="T6" fmla="*/ 629 w 3105"/>
                <a:gd name="T7" fmla="*/ 49 h 50"/>
                <a:gd name="T8" fmla="*/ 881 w 3105"/>
                <a:gd name="T9" fmla="*/ 44 h 50"/>
                <a:gd name="T10" fmla="*/ 1070 w 3105"/>
                <a:gd name="T11" fmla="*/ 27 h 50"/>
                <a:gd name="T12" fmla="*/ 1200 w 3105"/>
                <a:gd name="T13" fmla="*/ 23 h 50"/>
                <a:gd name="T14" fmla="*/ 1342 w 3105"/>
                <a:gd name="T15" fmla="*/ 18 h 50"/>
                <a:gd name="T16" fmla="*/ 1517 w 3105"/>
                <a:gd name="T17" fmla="*/ 28 h 50"/>
                <a:gd name="T18" fmla="*/ 1589 w 3105"/>
                <a:gd name="T19" fmla="*/ 33 h 50"/>
                <a:gd name="T20" fmla="*/ 1829 w 3105"/>
                <a:gd name="T21" fmla="*/ 43 h 50"/>
                <a:gd name="T22" fmla="*/ 2200 w 3105"/>
                <a:gd name="T23" fmla="*/ 24 h 50"/>
                <a:gd name="T24" fmla="*/ 2570 w 3105"/>
                <a:gd name="T25" fmla="*/ 22 h 50"/>
                <a:gd name="T26" fmla="*/ 2730 w 3105"/>
                <a:gd name="T27" fmla="*/ 13 h 50"/>
                <a:gd name="T28" fmla="*/ 2816 w 3105"/>
                <a:gd name="T29" fmla="*/ 8 h 50"/>
                <a:gd name="T30" fmla="*/ 3101 w 3105"/>
                <a:gd name="T31" fmla="*/ 12 h 50"/>
                <a:gd name="T32" fmla="*/ 2903 w 3105"/>
                <a:gd name="T33" fmla="*/ 3 h 50"/>
                <a:gd name="T34" fmla="*/ 2763 w 3105"/>
                <a:gd name="T35" fmla="*/ 2 h 50"/>
                <a:gd name="T36" fmla="*/ 2556 w 3105"/>
                <a:gd name="T37" fmla="*/ 16 h 50"/>
                <a:gd name="T38" fmla="*/ 2185 w 3105"/>
                <a:gd name="T39" fmla="*/ 15 h 50"/>
                <a:gd name="T40" fmla="*/ 1814 w 3105"/>
                <a:gd name="T41" fmla="*/ 36 h 50"/>
                <a:gd name="T42" fmla="*/ 1686 w 3105"/>
                <a:gd name="T43" fmla="*/ 35 h 50"/>
                <a:gd name="T44" fmla="*/ 1619 w 3105"/>
                <a:gd name="T45" fmla="*/ 26 h 50"/>
                <a:gd name="T46" fmla="*/ 1510 w 3105"/>
                <a:gd name="T47" fmla="*/ 20 h 50"/>
                <a:gd name="T48" fmla="*/ 1432 w 3105"/>
                <a:gd name="T49" fmla="*/ 13 h 50"/>
                <a:gd name="T50" fmla="*/ 1244 w 3105"/>
                <a:gd name="T51" fmla="*/ 11 h 50"/>
                <a:gd name="T52" fmla="*/ 1155 w 3105"/>
                <a:gd name="T53" fmla="*/ 16 h 50"/>
                <a:gd name="T54" fmla="*/ 979 w 3105"/>
                <a:gd name="T55" fmla="*/ 29 h 50"/>
                <a:gd name="T56" fmla="*/ 796 w 3105"/>
                <a:gd name="T57" fmla="*/ 42 h 50"/>
                <a:gd name="T58" fmla="*/ 451 w 3105"/>
                <a:gd name="T59" fmla="*/ 36 h 50"/>
                <a:gd name="T60" fmla="*/ 284 w 3105"/>
                <a:gd name="T61" fmla="*/ 38 h 50"/>
                <a:gd name="T62" fmla="*/ 95 w 3105"/>
                <a:gd name="T63" fmla="*/ 30 h 50"/>
                <a:gd name="T64" fmla="*/ 0 w 3105"/>
                <a:gd name="T6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05" h="50">
                  <a:moveTo>
                    <a:pt x="11" y="39"/>
                  </a:moveTo>
                  <a:cubicBezTo>
                    <a:pt x="24" y="37"/>
                    <a:pt x="51" y="39"/>
                    <a:pt x="55" y="39"/>
                  </a:cubicBezTo>
                  <a:cubicBezTo>
                    <a:pt x="83" y="39"/>
                    <a:pt x="111" y="39"/>
                    <a:pt x="139" y="38"/>
                  </a:cubicBezTo>
                  <a:cubicBezTo>
                    <a:pt x="165" y="37"/>
                    <a:pt x="190" y="38"/>
                    <a:pt x="216" y="39"/>
                  </a:cubicBezTo>
                  <a:cubicBezTo>
                    <a:pt x="242" y="40"/>
                    <a:pt x="269" y="45"/>
                    <a:pt x="295" y="48"/>
                  </a:cubicBezTo>
                  <a:cubicBezTo>
                    <a:pt x="320" y="50"/>
                    <a:pt x="342" y="49"/>
                    <a:pt x="366" y="45"/>
                  </a:cubicBezTo>
                  <a:cubicBezTo>
                    <a:pt x="396" y="41"/>
                    <a:pt x="428" y="44"/>
                    <a:pt x="458" y="44"/>
                  </a:cubicBezTo>
                  <a:cubicBezTo>
                    <a:pt x="515" y="44"/>
                    <a:pt x="572" y="49"/>
                    <a:pt x="629" y="49"/>
                  </a:cubicBezTo>
                  <a:cubicBezTo>
                    <a:pt x="687" y="49"/>
                    <a:pt x="745" y="50"/>
                    <a:pt x="803" y="50"/>
                  </a:cubicBezTo>
                  <a:cubicBezTo>
                    <a:pt x="830" y="49"/>
                    <a:pt x="856" y="48"/>
                    <a:pt x="881" y="44"/>
                  </a:cubicBezTo>
                  <a:cubicBezTo>
                    <a:pt x="916" y="40"/>
                    <a:pt x="951" y="39"/>
                    <a:pt x="986" y="36"/>
                  </a:cubicBezTo>
                  <a:cubicBezTo>
                    <a:pt x="1014" y="33"/>
                    <a:pt x="1042" y="30"/>
                    <a:pt x="1070" y="27"/>
                  </a:cubicBezTo>
                  <a:cubicBezTo>
                    <a:pt x="1101" y="25"/>
                    <a:pt x="1132" y="23"/>
                    <a:pt x="1163" y="23"/>
                  </a:cubicBezTo>
                  <a:cubicBezTo>
                    <a:pt x="1175" y="23"/>
                    <a:pt x="1188" y="25"/>
                    <a:pt x="1200" y="23"/>
                  </a:cubicBezTo>
                  <a:cubicBezTo>
                    <a:pt x="1215" y="21"/>
                    <a:pt x="1229" y="18"/>
                    <a:pt x="1244" y="18"/>
                  </a:cubicBezTo>
                  <a:cubicBezTo>
                    <a:pt x="1277" y="18"/>
                    <a:pt x="1309" y="18"/>
                    <a:pt x="1342" y="18"/>
                  </a:cubicBezTo>
                  <a:cubicBezTo>
                    <a:pt x="1372" y="19"/>
                    <a:pt x="1402" y="19"/>
                    <a:pt x="1432" y="21"/>
                  </a:cubicBezTo>
                  <a:cubicBezTo>
                    <a:pt x="1461" y="22"/>
                    <a:pt x="1489" y="27"/>
                    <a:pt x="1517" y="28"/>
                  </a:cubicBezTo>
                  <a:cubicBezTo>
                    <a:pt x="1531" y="29"/>
                    <a:pt x="1544" y="28"/>
                    <a:pt x="1556" y="33"/>
                  </a:cubicBezTo>
                  <a:cubicBezTo>
                    <a:pt x="1565" y="36"/>
                    <a:pt x="1580" y="33"/>
                    <a:pt x="1589" y="33"/>
                  </a:cubicBezTo>
                  <a:cubicBezTo>
                    <a:pt x="1613" y="33"/>
                    <a:pt x="1639" y="36"/>
                    <a:pt x="1663" y="40"/>
                  </a:cubicBezTo>
                  <a:cubicBezTo>
                    <a:pt x="1717" y="48"/>
                    <a:pt x="1774" y="43"/>
                    <a:pt x="1829" y="43"/>
                  </a:cubicBezTo>
                  <a:cubicBezTo>
                    <a:pt x="1890" y="43"/>
                    <a:pt x="1951" y="34"/>
                    <a:pt x="2012" y="27"/>
                  </a:cubicBezTo>
                  <a:cubicBezTo>
                    <a:pt x="2076" y="20"/>
                    <a:pt x="2136" y="19"/>
                    <a:pt x="2200" y="24"/>
                  </a:cubicBezTo>
                  <a:cubicBezTo>
                    <a:pt x="2262" y="28"/>
                    <a:pt x="2324" y="29"/>
                    <a:pt x="2386" y="29"/>
                  </a:cubicBezTo>
                  <a:cubicBezTo>
                    <a:pt x="2448" y="30"/>
                    <a:pt x="2509" y="27"/>
                    <a:pt x="2570" y="22"/>
                  </a:cubicBezTo>
                  <a:cubicBezTo>
                    <a:pt x="2595" y="20"/>
                    <a:pt x="2620" y="19"/>
                    <a:pt x="2644" y="16"/>
                  </a:cubicBezTo>
                  <a:cubicBezTo>
                    <a:pt x="2673" y="13"/>
                    <a:pt x="2701" y="14"/>
                    <a:pt x="2730" y="13"/>
                  </a:cubicBezTo>
                  <a:cubicBezTo>
                    <a:pt x="2743" y="12"/>
                    <a:pt x="2757" y="9"/>
                    <a:pt x="2770" y="8"/>
                  </a:cubicBezTo>
                  <a:cubicBezTo>
                    <a:pt x="2785" y="7"/>
                    <a:pt x="2801" y="8"/>
                    <a:pt x="2816" y="8"/>
                  </a:cubicBezTo>
                  <a:cubicBezTo>
                    <a:pt x="2848" y="8"/>
                    <a:pt x="2879" y="9"/>
                    <a:pt x="2911" y="10"/>
                  </a:cubicBezTo>
                  <a:cubicBezTo>
                    <a:pt x="2974" y="11"/>
                    <a:pt x="3038" y="13"/>
                    <a:pt x="3101" y="12"/>
                  </a:cubicBezTo>
                  <a:cubicBezTo>
                    <a:pt x="3105" y="12"/>
                    <a:pt x="3105" y="6"/>
                    <a:pt x="3101" y="6"/>
                  </a:cubicBezTo>
                  <a:cubicBezTo>
                    <a:pt x="3035" y="6"/>
                    <a:pt x="2969" y="4"/>
                    <a:pt x="2903" y="3"/>
                  </a:cubicBezTo>
                  <a:cubicBezTo>
                    <a:pt x="2872" y="2"/>
                    <a:pt x="2840" y="1"/>
                    <a:pt x="2808" y="1"/>
                  </a:cubicBezTo>
                  <a:cubicBezTo>
                    <a:pt x="2793" y="1"/>
                    <a:pt x="2778" y="0"/>
                    <a:pt x="2763" y="2"/>
                  </a:cubicBezTo>
                  <a:cubicBezTo>
                    <a:pt x="2748" y="3"/>
                    <a:pt x="2733" y="6"/>
                    <a:pt x="2717" y="6"/>
                  </a:cubicBezTo>
                  <a:cubicBezTo>
                    <a:pt x="2663" y="6"/>
                    <a:pt x="2610" y="13"/>
                    <a:pt x="2556" y="16"/>
                  </a:cubicBezTo>
                  <a:cubicBezTo>
                    <a:pt x="2494" y="19"/>
                    <a:pt x="2434" y="22"/>
                    <a:pt x="2371" y="22"/>
                  </a:cubicBezTo>
                  <a:cubicBezTo>
                    <a:pt x="2309" y="21"/>
                    <a:pt x="2247" y="20"/>
                    <a:pt x="2185" y="15"/>
                  </a:cubicBezTo>
                  <a:cubicBezTo>
                    <a:pt x="2122" y="11"/>
                    <a:pt x="2060" y="14"/>
                    <a:pt x="1997" y="21"/>
                  </a:cubicBezTo>
                  <a:cubicBezTo>
                    <a:pt x="1936" y="28"/>
                    <a:pt x="1876" y="36"/>
                    <a:pt x="1814" y="36"/>
                  </a:cubicBezTo>
                  <a:cubicBezTo>
                    <a:pt x="1784" y="36"/>
                    <a:pt x="1754" y="36"/>
                    <a:pt x="1724" y="36"/>
                  </a:cubicBezTo>
                  <a:cubicBezTo>
                    <a:pt x="1711" y="36"/>
                    <a:pt x="1699" y="36"/>
                    <a:pt x="1686" y="35"/>
                  </a:cubicBezTo>
                  <a:cubicBezTo>
                    <a:pt x="1674" y="35"/>
                    <a:pt x="1661" y="31"/>
                    <a:pt x="1649" y="31"/>
                  </a:cubicBezTo>
                  <a:cubicBezTo>
                    <a:pt x="1639" y="30"/>
                    <a:pt x="1629" y="27"/>
                    <a:pt x="1619" y="26"/>
                  </a:cubicBezTo>
                  <a:cubicBezTo>
                    <a:pt x="1607" y="25"/>
                    <a:pt x="1594" y="26"/>
                    <a:pt x="1581" y="26"/>
                  </a:cubicBezTo>
                  <a:cubicBezTo>
                    <a:pt x="1558" y="26"/>
                    <a:pt x="1534" y="21"/>
                    <a:pt x="1510" y="20"/>
                  </a:cubicBezTo>
                  <a:cubicBezTo>
                    <a:pt x="1499" y="20"/>
                    <a:pt x="1487" y="17"/>
                    <a:pt x="1475" y="16"/>
                  </a:cubicBezTo>
                  <a:cubicBezTo>
                    <a:pt x="1461" y="14"/>
                    <a:pt x="1447" y="14"/>
                    <a:pt x="1432" y="13"/>
                  </a:cubicBezTo>
                  <a:cubicBezTo>
                    <a:pt x="1400" y="11"/>
                    <a:pt x="1367" y="11"/>
                    <a:pt x="1334" y="11"/>
                  </a:cubicBezTo>
                  <a:cubicBezTo>
                    <a:pt x="1304" y="10"/>
                    <a:pt x="1274" y="11"/>
                    <a:pt x="1244" y="11"/>
                  </a:cubicBezTo>
                  <a:cubicBezTo>
                    <a:pt x="1232" y="11"/>
                    <a:pt x="1221" y="11"/>
                    <a:pt x="1210" y="13"/>
                  </a:cubicBezTo>
                  <a:cubicBezTo>
                    <a:pt x="1192" y="17"/>
                    <a:pt x="1173" y="16"/>
                    <a:pt x="1155" y="16"/>
                  </a:cubicBezTo>
                  <a:cubicBezTo>
                    <a:pt x="1126" y="16"/>
                    <a:pt x="1099" y="17"/>
                    <a:pt x="1070" y="19"/>
                  </a:cubicBezTo>
                  <a:cubicBezTo>
                    <a:pt x="1040" y="22"/>
                    <a:pt x="1009" y="26"/>
                    <a:pt x="979" y="29"/>
                  </a:cubicBezTo>
                  <a:cubicBezTo>
                    <a:pt x="948" y="31"/>
                    <a:pt x="917" y="32"/>
                    <a:pt x="887" y="36"/>
                  </a:cubicBezTo>
                  <a:cubicBezTo>
                    <a:pt x="857" y="39"/>
                    <a:pt x="827" y="41"/>
                    <a:pt x="796" y="42"/>
                  </a:cubicBezTo>
                  <a:cubicBezTo>
                    <a:pt x="738" y="43"/>
                    <a:pt x="680" y="41"/>
                    <a:pt x="622" y="41"/>
                  </a:cubicBezTo>
                  <a:cubicBezTo>
                    <a:pt x="565" y="41"/>
                    <a:pt x="508" y="36"/>
                    <a:pt x="451" y="36"/>
                  </a:cubicBezTo>
                  <a:cubicBezTo>
                    <a:pt x="425" y="36"/>
                    <a:pt x="398" y="34"/>
                    <a:pt x="371" y="37"/>
                  </a:cubicBezTo>
                  <a:cubicBezTo>
                    <a:pt x="341" y="40"/>
                    <a:pt x="315" y="43"/>
                    <a:pt x="284" y="38"/>
                  </a:cubicBezTo>
                  <a:cubicBezTo>
                    <a:pt x="256" y="34"/>
                    <a:pt x="227" y="31"/>
                    <a:pt x="198" y="29"/>
                  </a:cubicBezTo>
                  <a:cubicBezTo>
                    <a:pt x="164" y="27"/>
                    <a:pt x="129" y="30"/>
                    <a:pt x="95" y="30"/>
                  </a:cubicBezTo>
                  <a:cubicBezTo>
                    <a:pt x="69" y="30"/>
                    <a:pt x="43" y="30"/>
                    <a:pt x="17" y="30"/>
                  </a:cubicBezTo>
                  <a:cubicBezTo>
                    <a:pt x="11" y="30"/>
                    <a:pt x="4" y="31"/>
                    <a:pt x="0" y="33"/>
                  </a:cubicBezTo>
                  <a:cubicBezTo>
                    <a:pt x="4" y="35"/>
                    <a:pt x="8" y="37"/>
                    <a:pt x="1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3641726" y="931863"/>
              <a:ext cx="4743450" cy="107950"/>
            </a:xfrm>
            <a:custGeom>
              <a:avLst/>
              <a:gdLst>
                <a:gd name="T0" fmla="*/ 27 w 3162"/>
                <a:gd name="T1" fmla="*/ 59 h 72"/>
                <a:gd name="T2" fmla="*/ 203 w 3162"/>
                <a:gd name="T3" fmla="*/ 61 h 72"/>
                <a:gd name="T4" fmla="*/ 289 w 3162"/>
                <a:gd name="T5" fmla="*/ 61 h 72"/>
                <a:gd name="T6" fmla="*/ 378 w 3162"/>
                <a:gd name="T7" fmla="*/ 54 h 72"/>
                <a:gd name="T8" fmla="*/ 458 w 3162"/>
                <a:gd name="T9" fmla="*/ 54 h 72"/>
                <a:gd name="T10" fmla="*/ 550 w 3162"/>
                <a:gd name="T11" fmla="*/ 60 h 72"/>
                <a:gd name="T12" fmla="*/ 635 w 3162"/>
                <a:gd name="T13" fmla="*/ 66 h 72"/>
                <a:gd name="T14" fmla="*/ 734 w 3162"/>
                <a:gd name="T15" fmla="*/ 64 h 72"/>
                <a:gd name="T16" fmla="*/ 808 w 3162"/>
                <a:gd name="T17" fmla="*/ 70 h 72"/>
                <a:gd name="T18" fmla="*/ 896 w 3162"/>
                <a:gd name="T19" fmla="*/ 64 h 72"/>
                <a:gd name="T20" fmla="*/ 1085 w 3162"/>
                <a:gd name="T21" fmla="*/ 62 h 72"/>
                <a:gd name="T22" fmla="*/ 1179 w 3162"/>
                <a:gd name="T23" fmla="*/ 61 h 72"/>
                <a:gd name="T24" fmla="*/ 1275 w 3162"/>
                <a:gd name="T25" fmla="*/ 50 h 72"/>
                <a:gd name="T26" fmla="*/ 1363 w 3162"/>
                <a:gd name="T27" fmla="*/ 45 h 72"/>
                <a:gd name="T28" fmla="*/ 1459 w 3162"/>
                <a:gd name="T29" fmla="*/ 43 h 72"/>
                <a:gd name="T30" fmla="*/ 1548 w 3162"/>
                <a:gd name="T31" fmla="*/ 49 h 72"/>
                <a:gd name="T32" fmla="*/ 1647 w 3162"/>
                <a:gd name="T33" fmla="*/ 51 h 72"/>
                <a:gd name="T34" fmla="*/ 1735 w 3162"/>
                <a:gd name="T35" fmla="*/ 57 h 72"/>
                <a:gd name="T36" fmla="*/ 1834 w 3162"/>
                <a:gd name="T37" fmla="*/ 56 h 72"/>
                <a:gd name="T38" fmla="*/ 1925 w 3162"/>
                <a:gd name="T39" fmla="*/ 62 h 72"/>
                <a:gd name="T40" fmla="*/ 2018 w 3162"/>
                <a:gd name="T41" fmla="*/ 61 h 72"/>
                <a:gd name="T42" fmla="*/ 2103 w 3162"/>
                <a:gd name="T43" fmla="*/ 56 h 72"/>
                <a:gd name="T44" fmla="*/ 2195 w 3162"/>
                <a:gd name="T45" fmla="*/ 50 h 72"/>
                <a:gd name="T46" fmla="*/ 2282 w 3162"/>
                <a:gd name="T47" fmla="*/ 46 h 72"/>
                <a:gd name="T48" fmla="*/ 2382 w 3162"/>
                <a:gd name="T49" fmla="*/ 45 h 72"/>
                <a:gd name="T50" fmla="*/ 2577 w 3162"/>
                <a:gd name="T51" fmla="*/ 45 h 72"/>
                <a:gd name="T52" fmla="*/ 2767 w 3162"/>
                <a:gd name="T53" fmla="*/ 41 h 72"/>
                <a:gd name="T54" fmla="*/ 2855 w 3162"/>
                <a:gd name="T55" fmla="*/ 46 h 72"/>
                <a:gd name="T56" fmla="*/ 2946 w 3162"/>
                <a:gd name="T57" fmla="*/ 44 h 72"/>
                <a:gd name="T58" fmla="*/ 3141 w 3162"/>
                <a:gd name="T59" fmla="*/ 40 h 72"/>
                <a:gd name="T60" fmla="*/ 3141 w 3162"/>
                <a:gd name="T61" fmla="*/ 12 h 72"/>
                <a:gd name="T62" fmla="*/ 2953 w 3162"/>
                <a:gd name="T63" fmla="*/ 9 h 72"/>
                <a:gd name="T64" fmla="*/ 2870 w 3162"/>
                <a:gd name="T65" fmla="*/ 10 h 72"/>
                <a:gd name="T66" fmla="*/ 2774 w 3162"/>
                <a:gd name="T67" fmla="*/ 5 h 72"/>
                <a:gd name="T68" fmla="*/ 2585 w 3162"/>
                <a:gd name="T69" fmla="*/ 7 h 72"/>
                <a:gd name="T70" fmla="*/ 2390 w 3162"/>
                <a:gd name="T71" fmla="*/ 7 h 72"/>
                <a:gd name="T72" fmla="*/ 2297 w 3162"/>
                <a:gd name="T73" fmla="*/ 7 h 72"/>
                <a:gd name="T74" fmla="*/ 2202 w 3162"/>
                <a:gd name="T75" fmla="*/ 12 h 72"/>
                <a:gd name="T76" fmla="*/ 2118 w 3162"/>
                <a:gd name="T77" fmla="*/ 17 h 72"/>
                <a:gd name="T78" fmla="*/ 2025 w 3162"/>
                <a:gd name="T79" fmla="*/ 22 h 72"/>
                <a:gd name="T80" fmla="*/ 1938 w 3162"/>
                <a:gd name="T81" fmla="*/ 24 h 72"/>
                <a:gd name="T82" fmla="*/ 1841 w 3162"/>
                <a:gd name="T83" fmla="*/ 17 h 72"/>
                <a:gd name="T84" fmla="*/ 1750 w 3162"/>
                <a:gd name="T85" fmla="*/ 18 h 72"/>
                <a:gd name="T86" fmla="*/ 1654 w 3162"/>
                <a:gd name="T87" fmla="*/ 12 h 72"/>
                <a:gd name="T88" fmla="*/ 1563 w 3162"/>
                <a:gd name="T89" fmla="*/ 11 h 72"/>
                <a:gd name="T90" fmla="*/ 1466 w 3162"/>
                <a:gd name="T91" fmla="*/ 5 h 72"/>
                <a:gd name="T92" fmla="*/ 1377 w 3162"/>
                <a:gd name="T93" fmla="*/ 6 h 72"/>
                <a:gd name="T94" fmla="*/ 1285 w 3162"/>
                <a:gd name="T95" fmla="*/ 9 h 72"/>
                <a:gd name="T96" fmla="*/ 1194 w 3162"/>
                <a:gd name="T97" fmla="*/ 21 h 72"/>
                <a:gd name="T98" fmla="*/ 1093 w 3162"/>
                <a:gd name="T99" fmla="*/ 23 h 72"/>
                <a:gd name="T100" fmla="*/ 903 w 3162"/>
                <a:gd name="T101" fmla="*/ 26 h 72"/>
                <a:gd name="T102" fmla="*/ 819 w 3162"/>
                <a:gd name="T103" fmla="*/ 29 h 72"/>
                <a:gd name="T104" fmla="*/ 741 w 3162"/>
                <a:gd name="T105" fmla="*/ 26 h 72"/>
                <a:gd name="T106" fmla="*/ 651 w 3162"/>
                <a:gd name="T107" fmla="*/ 26 h 72"/>
                <a:gd name="T108" fmla="*/ 555 w 3162"/>
                <a:gd name="T109" fmla="*/ 22 h 72"/>
                <a:gd name="T110" fmla="*/ 472 w 3162"/>
                <a:gd name="T111" fmla="*/ 15 h 72"/>
                <a:gd name="T112" fmla="*/ 385 w 3162"/>
                <a:gd name="T113" fmla="*/ 15 h 72"/>
                <a:gd name="T114" fmla="*/ 303 w 3162"/>
                <a:gd name="T115" fmla="*/ 21 h 72"/>
                <a:gd name="T116" fmla="*/ 210 w 3162"/>
                <a:gd name="T117" fmla="*/ 22 h 72"/>
                <a:gd name="T118" fmla="*/ 27 w 3162"/>
                <a:gd name="T119" fmla="*/ 24 h 72"/>
                <a:gd name="T120" fmla="*/ 27 w 3162"/>
                <a:gd name="T121" fmla="*/ 5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62" h="72">
                  <a:moveTo>
                    <a:pt x="27" y="59"/>
                  </a:moveTo>
                  <a:cubicBezTo>
                    <a:pt x="86" y="60"/>
                    <a:pt x="145" y="59"/>
                    <a:pt x="203" y="61"/>
                  </a:cubicBezTo>
                  <a:cubicBezTo>
                    <a:pt x="232" y="62"/>
                    <a:pt x="260" y="62"/>
                    <a:pt x="289" y="61"/>
                  </a:cubicBezTo>
                  <a:cubicBezTo>
                    <a:pt x="319" y="60"/>
                    <a:pt x="348" y="53"/>
                    <a:pt x="378" y="54"/>
                  </a:cubicBezTo>
                  <a:cubicBezTo>
                    <a:pt x="405" y="55"/>
                    <a:pt x="431" y="55"/>
                    <a:pt x="458" y="54"/>
                  </a:cubicBezTo>
                  <a:cubicBezTo>
                    <a:pt x="490" y="52"/>
                    <a:pt x="519" y="57"/>
                    <a:pt x="550" y="60"/>
                  </a:cubicBezTo>
                  <a:cubicBezTo>
                    <a:pt x="578" y="64"/>
                    <a:pt x="606" y="66"/>
                    <a:pt x="635" y="66"/>
                  </a:cubicBezTo>
                  <a:cubicBezTo>
                    <a:pt x="668" y="65"/>
                    <a:pt x="701" y="62"/>
                    <a:pt x="734" y="64"/>
                  </a:cubicBezTo>
                  <a:cubicBezTo>
                    <a:pt x="758" y="66"/>
                    <a:pt x="783" y="72"/>
                    <a:pt x="808" y="70"/>
                  </a:cubicBezTo>
                  <a:cubicBezTo>
                    <a:pt x="838" y="67"/>
                    <a:pt x="866" y="63"/>
                    <a:pt x="896" y="64"/>
                  </a:cubicBezTo>
                  <a:cubicBezTo>
                    <a:pt x="959" y="67"/>
                    <a:pt x="1022" y="64"/>
                    <a:pt x="1085" y="62"/>
                  </a:cubicBezTo>
                  <a:cubicBezTo>
                    <a:pt x="1117" y="61"/>
                    <a:pt x="1148" y="61"/>
                    <a:pt x="1179" y="61"/>
                  </a:cubicBezTo>
                  <a:cubicBezTo>
                    <a:pt x="1212" y="61"/>
                    <a:pt x="1244" y="55"/>
                    <a:pt x="1275" y="50"/>
                  </a:cubicBezTo>
                  <a:cubicBezTo>
                    <a:pt x="1304" y="45"/>
                    <a:pt x="1333" y="46"/>
                    <a:pt x="1363" y="45"/>
                  </a:cubicBezTo>
                  <a:cubicBezTo>
                    <a:pt x="1395" y="45"/>
                    <a:pt x="1427" y="43"/>
                    <a:pt x="1459" y="43"/>
                  </a:cubicBezTo>
                  <a:cubicBezTo>
                    <a:pt x="1489" y="43"/>
                    <a:pt x="1518" y="47"/>
                    <a:pt x="1548" y="49"/>
                  </a:cubicBezTo>
                  <a:cubicBezTo>
                    <a:pt x="1581" y="51"/>
                    <a:pt x="1614" y="50"/>
                    <a:pt x="1647" y="51"/>
                  </a:cubicBezTo>
                  <a:cubicBezTo>
                    <a:pt x="1676" y="51"/>
                    <a:pt x="1705" y="55"/>
                    <a:pt x="1735" y="57"/>
                  </a:cubicBezTo>
                  <a:cubicBezTo>
                    <a:pt x="1767" y="58"/>
                    <a:pt x="1801" y="56"/>
                    <a:pt x="1834" y="56"/>
                  </a:cubicBezTo>
                  <a:cubicBezTo>
                    <a:pt x="1865" y="56"/>
                    <a:pt x="1894" y="58"/>
                    <a:pt x="1925" y="62"/>
                  </a:cubicBezTo>
                  <a:cubicBezTo>
                    <a:pt x="1956" y="66"/>
                    <a:pt x="1987" y="64"/>
                    <a:pt x="2018" y="61"/>
                  </a:cubicBezTo>
                  <a:cubicBezTo>
                    <a:pt x="2046" y="59"/>
                    <a:pt x="2075" y="56"/>
                    <a:pt x="2103" y="56"/>
                  </a:cubicBezTo>
                  <a:cubicBezTo>
                    <a:pt x="2134" y="55"/>
                    <a:pt x="2164" y="50"/>
                    <a:pt x="2195" y="50"/>
                  </a:cubicBezTo>
                  <a:cubicBezTo>
                    <a:pt x="2224" y="50"/>
                    <a:pt x="2252" y="48"/>
                    <a:pt x="2282" y="46"/>
                  </a:cubicBezTo>
                  <a:cubicBezTo>
                    <a:pt x="2315" y="45"/>
                    <a:pt x="2349" y="45"/>
                    <a:pt x="2382" y="45"/>
                  </a:cubicBezTo>
                  <a:cubicBezTo>
                    <a:pt x="2447" y="45"/>
                    <a:pt x="2512" y="45"/>
                    <a:pt x="2577" y="45"/>
                  </a:cubicBezTo>
                  <a:cubicBezTo>
                    <a:pt x="2640" y="45"/>
                    <a:pt x="2703" y="38"/>
                    <a:pt x="2767" y="41"/>
                  </a:cubicBezTo>
                  <a:cubicBezTo>
                    <a:pt x="2796" y="42"/>
                    <a:pt x="2825" y="47"/>
                    <a:pt x="2855" y="46"/>
                  </a:cubicBezTo>
                  <a:cubicBezTo>
                    <a:pt x="2885" y="46"/>
                    <a:pt x="2916" y="44"/>
                    <a:pt x="2946" y="44"/>
                  </a:cubicBezTo>
                  <a:cubicBezTo>
                    <a:pt x="3011" y="43"/>
                    <a:pt x="3076" y="42"/>
                    <a:pt x="3141" y="40"/>
                  </a:cubicBezTo>
                  <a:cubicBezTo>
                    <a:pt x="3162" y="39"/>
                    <a:pt x="3162" y="13"/>
                    <a:pt x="3141" y="12"/>
                  </a:cubicBezTo>
                  <a:cubicBezTo>
                    <a:pt x="3079" y="10"/>
                    <a:pt x="3016" y="9"/>
                    <a:pt x="2953" y="9"/>
                  </a:cubicBezTo>
                  <a:cubicBezTo>
                    <a:pt x="2925" y="9"/>
                    <a:pt x="2897" y="9"/>
                    <a:pt x="2870" y="10"/>
                  </a:cubicBezTo>
                  <a:cubicBezTo>
                    <a:pt x="2837" y="11"/>
                    <a:pt x="2806" y="7"/>
                    <a:pt x="2774" y="5"/>
                  </a:cubicBezTo>
                  <a:cubicBezTo>
                    <a:pt x="2711" y="0"/>
                    <a:pt x="2648" y="6"/>
                    <a:pt x="2585" y="7"/>
                  </a:cubicBezTo>
                  <a:cubicBezTo>
                    <a:pt x="2520" y="8"/>
                    <a:pt x="2455" y="7"/>
                    <a:pt x="2390" y="7"/>
                  </a:cubicBezTo>
                  <a:cubicBezTo>
                    <a:pt x="2359" y="7"/>
                    <a:pt x="2328" y="7"/>
                    <a:pt x="2297" y="7"/>
                  </a:cubicBezTo>
                  <a:cubicBezTo>
                    <a:pt x="2265" y="8"/>
                    <a:pt x="2234" y="12"/>
                    <a:pt x="2202" y="12"/>
                  </a:cubicBezTo>
                  <a:cubicBezTo>
                    <a:pt x="2173" y="12"/>
                    <a:pt x="2146" y="16"/>
                    <a:pt x="2118" y="17"/>
                  </a:cubicBezTo>
                  <a:cubicBezTo>
                    <a:pt x="2086" y="17"/>
                    <a:pt x="2056" y="19"/>
                    <a:pt x="2025" y="22"/>
                  </a:cubicBezTo>
                  <a:cubicBezTo>
                    <a:pt x="1996" y="24"/>
                    <a:pt x="1967" y="26"/>
                    <a:pt x="1938" y="24"/>
                  </a:cubicBezTo>
                  <a:cubicBezTo>
                    <a:pt x="1906" y="22"/>
                    <a:pt x="1874" y="17"/>
                    <a:pt x="1841" y="17"/>
                  </a:cubicBezTo>
                  <a:cubicBezTo>
                    <a:pt x="1811" y="17"/>
                    <a:pt x="1780" y="19"/>
                    <a:pt x="1750" y="18"/>
                  </a:cubicBezTo>
                  <a:cubicBezTo>
                    <a:pt x="1718" y="18"/>
                    <a:pt x="1686" y="13"/>
                    <a:pt x="1654" y="12"/>
                  </a:cubicBezTo>
                  <a:cubicBezTo>
                    <a:pt x="1624" y="11"/>
                    <a:pt x="1593" y="12"/>
                    <a:pt x="1563" y="11"/>
                  </a:cubicBezTo>
                  <a:cubicBezTo>
                    <a:pt x="1531" y="10"/>
                    <a:pt x="1499" y="5"/>
                    <a:pt x="1466" y="5"/>
                  </a:cubicBezTo>
                  <a:cubicBezTo>
                    <a:pt x="1436" y="4"/>
                    <a:pt x="1407" y="5"/>
                    <a:pt x="1377" y="6"/>
                  </a:cubicBezTo>
                  <a:cubicBezTo>
                    <a:pt x="1346" y="7"/>
                    <a:pt x="1315" y="6"/>
                    <a:pt x="1285" y="9"/>
                  </a:cubicBezTo>
                  <a:cubicBezTo>
                    <a:pt x="1254" y="13"/>
                    <a:pt x="1225" y="20"/>
                    <a:pt x="1194" y="21"/>
                  </a:cubicBezTo>
                  <a:cubicBezTo>
                    <a:pt x="1161" y="24"/>
                    <a:pt x="1127" y="22"/>
                    <a:pt x="1093" y="23"/>
                  </a:cubicBezTo>
                  <a:cubicBezTo>
                    <a:pt x="1030" y="25"/>
                    <a:pt x="966" y="29"/>
                    <a:pt x="903" y="26"/>
                  </a:cubicBezTo>
                  <a:cubicBezTo>
                    <a:pt x="875" y="24"/>
                    <a:pt x="847" y="25"/>
                    <a:pt x="819" y="29"/>
                  </a:cubicBezTo>
                  <a:cubicBezTo>
                    <a:pt x="792" y="33"/>
                    <a:pt x="767" y="28"/>
                    <a:pt x="741" y="26"/>
                  </a:cubicBezTo>
                  <a:cubicBezTo>
                    <a:pt x="711" y="23"/>
                    <a:pt x="681" y="25"/>
                    <a:pt x="651" y="26"/>
                  </a:cubicBezTo>
                  <a:cubicBezTo>
                    <a:pt x="619" y="28"/>
                    <a:pt x="587" y="26"/>
                    <a:pt x="555" y="22"/>
                  </a:cubicBezTo>
                  <a:cubicBezTo>
                    <a:pt x="527" y="19"/>
                    <a:pt x="500" y="14"/>
                    <a:pt x="472" y="15"/>
                  </a:cubicBezTo>
                  <a:cubicBezTo>
                    <a:pt x="443" y="15"/>
                    <a:pt x="415" y="17"/>
                    <a:pt x="385" y="15"/>
                  </a:cubicBezTo>
                  <a:cubicBezTo>
                    <a:pt x="357" y="14"/>
                    <a:pt x="331" y="19"/>
                    <a:pt x="303" y="21"/>
                  </a:cubicBezTo>
                  <a:cubicBezTo>
                    <a:pt x="273" y="24"/>
                    <a:pt x="241" y="23"/>
                    <a:pt x="210" y="22"/>
                  </a:cubicBezTo>
                  <a:cubicBezTo>
                    <a:pt x="149" y="21"/>
                    <a:pt x="88" y="22"/>
                    <a:pt x="27" y="24"/>
                  </a:cubicBezTo>
                  <a:cubicBezTo>
                    <a:pt x="0" y="24"/>
                    <a:pt x="0" y="58"/>
                    <a:pt x="2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74270736"/>
      </p:ext>
    </p:extLst>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87454B-4980-44D1-A190-2DF594BD2AB1}" type="datetimeFigureOut">
              <a:rPr lang="zh-CN" altLang="en-US"/>
              <a:pPr>
                <a:defRPr/>
              </a:pPr>
              <a:t>2018/5/26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006492D-D1BC-4C58-8D93-4616774561B2}"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03338" y="4594603"/>
            <a:ext cx="10796350" cy="1420089"/>
          </a:xfrm>
        </p:spPr>
        <p:txBody>
          <a:bodyPr anchor="t"/>
          <a:lstStyle>
            <a:lvl1pPr algn="l">
              <a:defRPr sz="5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03338" y="3030519"/>
            <a:ext cx="10796350" cy="1564083"/>
          </a:xfrm>
        </p:spPr>
        <p:txBody>
          <a:bodyPr anchor="b"/>
          <a:lstStyle>
            <a:lvl1pPr marL="0" indent="0">
              <a:buNone/>
              <a:defRPr sz="2500">
                <a:solidFill>
                  <a:schemeClr val="tx1">
                    <a:tint val="75000"/>
                  </a:schemeClr>
                </a:solidFill>
              </a:defRPr>
            </a:lvl1pPr>
            <a:lvl2pPr marL="567159" indent="0">
              <a:buNone/>
              <a:defRPr sz="2200">
                <a:solidFill>
                  <a:schemeClr val="tx1">
                    <a:tint val="75000"/>
                  </a:schemeClr>
                </a:solidFill>
              </a:defRPr>
            </a:lvl2pPr>
            <a:lvl3pPr marL="1134318" indent="0">
              <a:buNone/>
              <a:defRPr sz="2000">
                <a:solidFill>
                  <a:schemeClr val="tx1">
                    <a:tint val="75000"/>
                  </a:schemeClr>
                </a:solidFill>
              </a:defRPr>
            </a:lvl3pPr>
            <a:lvl4pPr marL="1701477" indent="0">
              <a:buNone/>
              <a:defRPr sz="1700">
                <a:solidFill>
                  <a:schemeClr val="tx1">
                    <a:tint val="75000"/>
                  </a:schemeClr>
                </a:solidFill>
              </a:defRPr>
            </a:lvl4pPr>
            <a:lvl5pPr marL="2268636" indent="0">
              <a:buNone/>
              <a:defRPr sz="1700">
                <a:solidFill>
                  <a:schemeClr val="tx1">
                    <a:tint val="75000"/>
                  </a:schemeClr>
                </a:solidFill>
              </a:defRPr>
            </a:lvl5pPr>
            <a:lvl6pPr marL="2835794" indent="0">
              <a:buNone/>
              <a:defRPr sz="1700">
                <a:solidFill>
                  <a:schemeClr val="tx1">
                    <a:tint val="75000"/>
                  </a:schemeClr>
                </a:solidFill>
              </a:defRPr>
            </a:lvl6pPr>
            <a:lvl7pPr marL="3402953" indent="0">
              <a:buNone/>
              <a:defRPr sz="1700">
                <a:solidFill>
                  <a:schemeClr val="tx1">
                    <a:tint val="75000"/>
                  </a:schemeClr>
                </a:solidFill>
              </a:defRPr>
            </a:lvl7pPr>
            <a:lvl8pPr marL="3970112" indent="0">
              <a:buNone/>
              <a:defRPr sz="1700">
                <a:solidFill>
                  <a:schemeClr val="tx1">
                    <a:tint val="75000"/>
                  </a:schemeClr>
                </a:solidFill>
              </a:defRPr>
            </a:lvl8pPr>
            <a:lvl9pPr marL="4537271"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27F8BF2-0526-4236-8C3F-34640FD78B58}" type="datetimeFigureOut">
              <a:rPr lang="zh-CN" altLang="en-US"/>
              <a:pPr>
                <a:defRPr/>
              </a:pPr>
              <a:t>2018/5/26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EBF1BB3-4ECE-46AB-94BA-A2C78A9B4F37}"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5079" y="1668358"/>
            <a:ext cx="5609868" cy="4718735"/>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56641" y="1668358"/>
            <a:ext cx="5609868" cy="4718735"/>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0B95226-74F3-4035-9129-D9701A2877C2}" type="datetimeFigureOut">
              <a:rPr lang="zh-CN" altLang="en-US"/>
              <a:pPr>
                <a:defRPr/>
              </a:pPr>
              <a:t>2018/5/26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B712229-A3F0-4416-8532-CAE3682A42D8}"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5079" y="1600499"/>
            <a:ext cx="5612074" cy="667011"/>
          </a:xfrm>
        </p:spPr>
        <p:txBody>
          <a:bodyPr anchor="b"/>
          <a:lstStyle>
            <a:lvl1pPr marL="0" indent="0">
              <a:buNone/>
              <a:defRPr sz="3000" b="1"/>
            </a:lvl1pPr>
            <a:lvl2pPr marL="567159" indent="0">
              <a:buNone/>
              <a:defRPr sz="2500" b="1"/>
            </a:lvl2pPr>
            <a:lvl3pPr marL="1134318" indent="0">
              <a:buNone/>
              <a:defRPr sz="2200" b="1"/>
            </a:lvl3pPr>
            <a:lvl4pPr marL="1701477" indent="0">
              <a:buNone/>
              <a:defRPr sz="2000" b="1"/>
            </a:lvl4pPr>
            <a:lvl5pPr marL="2268636" indent="0">
              <a:buNone/>
              <a:defRPr sz="2000" b="1"/>
            </a:lvl5pPr>
            <a:lvl6pPr marL="2835794" indent="0">
              <a:buNone/>
              <a:defRPr sz="2000" b="1"/>
            </a:lvl6pPr>
            <a:lvl7pPr marL="3402953" indent="0">
              <a:buNone/>
              <a:defRPr sz="2000" b="1"/>
            </a:lvl7pPr>
            <a:lvl8pPr marL="3970112" indent="0">
              <a:buNone/>
              <a:defRPr sz="2000" b="1"/>
            </a:lvl8pPr>
            <a:lvl9pPr marL="4537271" indent="0">
              <a:buNone/>
              <a:defRPr sz="2000" b="1"/>
            </a:lvl9pPr>
          </a:lstStyle>
          <a:p>
            <a:pPr lvl="0"/>
            <a:r>
              <a:rPr lang="zh-CN" altLang="en-US" smtClean="0"/>
              <a:t>单击此处编辑母版文本样式</a:t>
            </a:r>
          </a:p>
        </p:txBody>
      </p:sp>
      <p:sp>
        <p:nvSpPr>
          <p:cNvPr id="4" name="内容占位符 3"/>
          <p:cNvSpPr>
            <a:spLocks noGrp="1"/>
          </p:cNvSpPr>
          <p:nvPr>
            <p:ph sz="half" idx="2"/>
          </p:nvPr>
        </p:nvSpPr>
        <p:spPr>
          <a:xfrm>
            <a:off x="635079" y="2267508"/>
            <a:ext cx="5612074" cy="4119584"/>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452231" y="1600499"/>
            <a:ext cx="5614278" cy="667011"/>
          </a:xfrm>
        </p:spPr>
        <p:txBody>
          <a:bodyPr anchor="b"/>
          <a:lstStyle>
            <a:lvl1pPr marL="0" indent="0">
              <a:buNone/>
              <a:defRPr sz="3000" b="1"/>
            </a:lvl1pPr>
            <a:lvl2pPr marL="567159" indent="0">
              <a:buNone/>
              <a:defRPr sz="2500" b="1"/>
            </a:lvl2pPr>
            <a:lvl3pPr marL="1134318" indent="0">
              <a:buNone/>
              <a:defRPr sz="2200" b="1"/>
            </a:lvl3pPr>
            <a:lvl4pPr marL="1701477" indent="0">
              <a:buNone/>
              <a:defRPr sz="2000" b="1"/>
            </a:lvl4pPr>
            <a:lvl5pPr marL="2268636" indent="0">
              <a:buNone/>
              <a:defRPr sz="2000" b="1"/>
            </a:lvl5pPr>
            <a:lvl6pPr marL="2835794" indent="0">
              <a:buNone/>
              <a:defRPr sz="2000" b="1"/>
            </a:lvl6pPr>
            <a:lvl7pPr marL="3402953" indent="0">
              <a:buNone/>
              <a:defRPr sz="2000" b="1"/>
            </a:lvl7pPr>
            <a:lvl8pPr marL="3970112" indent="0">
              <a:buNone/>
              <a:defRPr sz="2000" b="1"/>
            </a:lvl8pPr>
            <a:lvl9pPr marL="4537271" indent="0">
              <a:buNone/>
              <a:defRPr sz="2000" b="1"/>
            </a:lvl9pPr>
          </a:lstStyle>
          <a:p>
            <a:pPr lvl="0"/>
            <a:r>
              <a:rPr lang="zh-CN" altLang="en-US" smtClean="0"/>
              <a:t>单击此处编辑母版文本样式</a:t>
            </a:r>
          </a:p>
        </p:txBody>
      </p:sp>
      <p:sp>
        <p:nvSpPr>
          <p:cNvPr id="6" name="内容占位符 5"/>
          <p:cNvSpPr>
            <a:spLocks noGrp="1"/>
          </p:cNvSpPr>
          <p:nvPr>
            <p:ph sz="quarter" idx="4"/>
          </p:nvPr>
        </p:nvSpPr>
        <p:spPr>
          <a:xfrm>
            <a:off x="6452231" y="2267508"/>
            <a:ext cx="5614278" cy="4119584"/>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16A35B0-4F79-4D0E-9126-B908328D6067}" type="datetimeFigureOut">
              <a:rPr lang="zh-CN" altLang="en-US"/>
              <a:pPr>
                <a:defRPr/>
              </a:pPr>
              <a:t>2018/5/26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320E966-F02F-4FBF-8B3C-F7C2B1BFAC47}"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EAB9B6C-8D34-42E6-AB11-4FE70E36A7F8}" type="datetimeFigureOut">
              <a:rPr lang="zh-CN" altLang="en-US"/>
              <a:pPr>
                <a:defRPr/>
              </a:pPr>
              <a:t>2018/5/26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1A80916-840F-411B-B7C3-4BFA74B2DBD9}"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5083" y="284681"/>
            <a:ext cx="4178735" cy="1211545"/>
          </a:xfrm>
        </p:spPr>
        <p:txBody>
          <a:bodyPr anchor="b"/>
          <a:lstStyle>
            <a:lvl1pPr algn="l">
              <a:defRPr sz="2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965969" y="284682"/>
            <a:ext cx="7100541" cy="6102412"/>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5083" y="1496227"/>
            <a:ext cx="4178735" cy="4890866"/>
          </a:xfrm>
        </p:spPr>
        <p:txBody>
          <a:bodyPr/>
          <a:lstStyle>
            <a:lvl1pPr marL="0" indent="0">
              <a:buNone/>
              <a:defRPr sz="1700"/>
            </a:lvl1pPr>
            <a:lvl2pPr marL="567159" indent="0">
              <a:buNone/>
              <a:defRPr sz="1500"/>
            </a:lvl2pPr>
            <a:lvl3pPr marL="1134318" indent="0">
              <a:buNone/>
              <a:defRPr sz="1200"/>
            </a:lvl3pPr>
            <a:lvl4pPr marL="1701477" indent="0">
              <a:buNone/>
              <a:defRPr sz="1100"/>
            </a:lvl4pPr>
            <a:lvl5pPr marL="2268636" indent="0">
              <a:buNone/>
              <a:defRPr sz="1100"/>
            </a:lvl5pPr>
            <a:lvl6pPr marL="2835794" indent="0">
              <a:buNone/>
              <a:defRPr sz="1100"/>
            </a:lvl6pPr>
            <a:lvl7pPr marL="3402953" indent="0">
              <a:buNone/>
              <a:defRPr sz="1100"/>
            </a:lvl7pPr>
            <a:lvl8pPr marL="3970112" indent="0">
              <a:buNone/>
              <a:defRPr sz="1100"/>
            </a:lvl8pPr>
            <a:lvl9pPr marL="4537271"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74076E1-C90D-47FD-8DA7-02BCFD32675A}" type="datetimeFigureOut">
              <a:rPr lang="zh-CN" altLang="en-US"/>
              <a:pPr>
                <a:defRPr/>
              </a:pPr>
              <a:t>2018/5/26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70BFEA9-26C1-447E-BDE9-07A9DDAB5133}"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489601" y="5005072"/>
            <a:ext cx="7620953" cy="590877"/>
          </a:xfrm>
        </p:spPr>
        <p:txBody>
          <a:bodyPr anchor="b"/>
          <a:lstStyle>
            <a:lvl1pPr algn="l">
              <a:defRPr sz="2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489601" y="638875"/>
            <a:ext cx="7620953" cy="4290060"/>
          </a:xfrm>
        </p:spPr>
        <p:txBody>
          <a:bodyPr rtlCol="0">
            <a:normAutofit/>
          </a:bodyPr>
          <a:lstStyle>
            <a:lvl1pPr marL="0" indent="0">
              <a:buNone/>
              <a:defRPr sz="4000"/>
            </a:lvl1pPr>
            <a:lvl2pPr marL="567159" indent="0">
              <a:buNone/>
              <a:defRPr sz="3500"/>
            </a:lvl2pPr>
            <a:lvl3pPr marL="1134318" indent="0">
              <a:buNone/>
              <a:defRPr sz="3000"/>
            </a:lvl3pPr>
            <a:lvl4pPr marL="1701477" indent="0">
              <a:buNone/>
              <a:defRPr sz="2500"/>
            </a:lvl4pPr>
            <a:lvl5pPr marL="2268636" indent="0">
              <a:buNone/>
              <a:defRPr sz="2500"/>
            </a:lvl5pPr>
            <a:lvl6pPr marL="2835794" indent="0">
              <a:buNone/>
              <a:defRPr sz="2500"/>
            </a:lvl6pPr>
            <a:lvl7pPr marL="3402953" indent="0">
              <a:buNone/>
              <a:defRPr sz="2500"/>
            </a:lvl7pPr>
            <a:lvl8pPr marL="3970112" indent="0">
              <a:buNone/>
              <a:defRPr sz="2500"/>
            </a:lvl8pPr>
            <a:lvl9pPr marL="4537271" indent="0">
              <a:buNone/>
              <a:defRPr sz="2500"/>
            </a:lvl9pPr>
          </a:lstStyle>
          <a:p>
            <a:pPr lvl="0"/>
            <a:endParaRPr lang="zh-CN" altLang="en-US" noProof="0"/>
          </a:p>
        </p:txBody>
      </p:sp>
      <p:sp>
        <p:nvSpPr>
          <p:cNvPr id="4" name="文本占位符 3"/>
          <p:cNvSpPr>
            <a:spLocks noGrp="1"/>
          </p:cNvSpPr>
          <p:nvPr>
            <p:ph type="body" sz="half" idx="2"/>
          </p:nvPr>
        </p:nvSpPr>
        <p:spPr>
          <a:xfrm>
            <a:off x="2489601" y="5595948"/>
            <a:ext cx="7620953" cy="839143"/>
          </a:xfrm>
        </p:spPr>
        <p:txBody>
          <a:bodyPr/>
          <a:lstStyle>
            <a:lvl1pPr marL="0" indent="0">
              <a:buNone/>
              <a:defRPr sz="1700"/>
            </a:lvl1pPr>
            <a:lvl2pPr marL="567159" indent="0">
              <a:buNone/>
              <a:defRPr sz="1500"/>
            </a:lvl2pPr>
            <a:lvl3pPr marL="1134318" indent="0">
              <a:buNone/>
              <a:defRPr sz="1200"/>
            </a:lvl3pPr>
            <a:lvl4pPr marL="1701477" indent="0">
              <a:buNone/>
              <a:defRPr sz="1100"/>
            </a:lvl4pPr>
            <a:lvl5pPr marL="2268636" indent="0">
              <a:buNone/>
              <a:defRPr sz="1100"/>
            </a:lvl5pPr>
            <a:lvl6pPr marL="2835794" indent="0">
              <a:buNone/>
              <a:defRPr sz="1100"/>
            </a:lvl6pPr>
            <a:lvl7pPr marL="3402953" indent="0">
              <a:buNone/>
              <a:defRPr sz="1100"/>
            </a:lvl7pPr>
            <a:lvl8pPr marL="3970112" indent="0">
              <a:buNone/>
              <a:defRPr sz="1100"/>
            </a:lvl8pPr>
            <a:lvl9pPr marL="4537271"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E165F19-51E4-4002-BDEE-0489EF6E15A3}" type="datetimeFigureOut">
              <a:rPr lang="zh-CN" altLang="en-US"/>
              <a:pPr>
                <a:defRPr/>
              </a:pPr>
              <a:t>2018/5/26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8DABBE6-0DA0-4C7A-8808-A8C2C77B6B38}"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407922-895A-4BE4-9406-42B4B37C86D0}" type="datetimeFigureOut">
              <a:rPr lang="zh-CN" altLang="en-US"/>
              <a:pPr>
                <a:defRPr/>
              </a:pPr>
              <a:t>2018/5/26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CE6013D-E0BB-41F8-8B48-5AB784996102}"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t="-39000" b="-39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35000" y="285750"/>
            <a:ext cx="11431588" cy="1192213"/>
          </a:xfrm>
          <a:prstGeom prst="rect">
            <a:avLst/>
          </a:prstGeom>
          <a:noFill/>
          <a:ln w="9525">
            <a:noFill/>
            <a:miter lim="800000"/>
            <a:headEnd/>
            <a:tailEnd/>
          </a:ln>
        </p:spPr>
        <p:txBody>
          <a:bodyPr vert="horz" wrap="square" lIns="113433" tIns="56716" rIns="113433" bIns="56716"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35000" y="1668463"/>
            <a:ext cx="11431588" cy="4718050"/>
          </a:xfrm>
          <a:prstGeom prst="rect">
            <a:avLst/>
          </a:prstGeom>
          <a:noFill/>
          <a:ln w="9525">
            <a:noFill/>
            <a:miter lim="800000"/>
            <a:headEnd/>
            <a:tailEnd/>
          </a:ln>
        </p:spPr>
        <p:txBody>
          <a:bodyPr vert="horz" wrap="square" lIns="113433" tIns="56716" rIns="113433" bIns="5671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35000" y="6627813"/>
            <a:ext cx="2963863" cy="379412"/>
          </a:xfrm>
          <a:prstGeom prst="rect">
            <a:avLst/>
          </a:prstGeom>
        </p:spPr>
        <p:txBody>
          <a:bodyPr vert="horz" lIns="113433" tIns="56716" rIns="113433" bIns="56716" rtlCol="0" anchor="ctr"/>
          <a:lstStyle>
            <a:lvl1pPr algn="l">
              <a:defRPr sz="1500">
                <a:solidFill>
                  <a:schemeClr val="tx1">
                    <a:tint val="75000"/>
                  </a:schemeClr>
                </a:solidFill>
                <a:latin typeface="Rockwell" pitchFamily="18" charset="0"/>
              </a:defRPr>
            </a:lvl1pPr>
          </a:lstStyle>
          <a:p>
            <a:pPr>
              <a:defRPr/>
            </a:pPr>
            <a:fld id="{E70264C2-96F8-443E-88FA-F27BE785790C}" type="datetimeFigureOut">
              <a:rPr lang="zh-CN" altLang="en-US"/>
              <a:pPr>
                <a:defRPr/>
              </a:pPr>
              <a:t>2018/5/26</a:t>
            </a:fld>
            <a:endParaRPr lang="zh-CN" altLang="en-US"/>
          </a:p>
        </p:txBody>
      </p:sp>
      <p:sp>
        <p:nvSpPr>
          <p:cNvPr id="5" name="页脚占位符 4"/>
          <p:cNvSpPr>
            <a:spLocks noGrp="1"/>
          </p:cNvSpPr>
          <p:nvPr>
            <p:ph type="ftr" sz="quarter" idx="3"/>
          </p:nvPr>
        </p:nvSpPr>
        <p:spPr>
          <a:xfrm>
            <a:off x="4340225" y="6627813"/>
            <a:ext cx="4021138" cy="379412"/>
          </a:xfrm>
          <a:prstGeom prst="rect">
            <a:avLst/>
          </a:prstGeom>
        </p:spPr>
        <p:txBody>
          <a:bodyPr vert="horz" lIns="113433" tIns="56716" rIns="113433" bIns="56716" rtlCol="0" anchor="ctr"/>
          <a:lstStyle>
            <a:lvl1pPr algn="ctr">
              <a:defRPr sz="1500">
                <a:solidFill>
                  <a:schemeClr val="tx1">
                    <a:tint val="75000"/>
                  </a:schemeClr>
                </a:solidFill>
                <a:latin typeface="Rockwell" pitchFamily="18" charset="0"/>
              </a:defRPr>
            </a:lvl1pPr>
          </a:lstStyle>
          <a:p>
            <a:pPr>
              <a:defRPr/>
            </a:pPr>
            <a:endParaRPr lang="zh-CN" altLang="en-US"/>
          </a:p>
        </p:txBody>
      </p:sp>
      <p:sp>
        <p:nvSpPr>
          <p:cNvPr id="6" name="灯片编号占位符 5"/>
          <p:cNvSpPr>
            <a:spLocks noGrp="1"/>
          </p:cNvSpPr>
          <p:nvPr>
            <p:ph type="sldNum" sz="quarter" idx="4"/>
          </p:nvPr>
        </p:nvSpPr>
        <p:spPr>
          <a:xfrm>
            <a:off x="9102725" y="6627813"/>
            <a:ext cx="2963863" cy="379412"/>
          </a:xfrm>
          <a:prstGeom prst="rect">
            <a:avLst/>
          </a:prstGeom>
        </p:spPr>
        <p:txBody>
          <a:bodyPr vert="horz" lIns="113433" tIns="56716" rIns="113433" bIns="56716" rtlCol="0" anchor="ctr"/>
          <a:lstStyle>
            <a:lvl1pPr algn="r">
              <a:defRPr sz="1500">
                <a:solidFill>
                  <a:schemeClr val="tx1">
                    <a:tint val="75000"/>
                  </a:schemeClr>
                </a:solidFill>
                <a:latin typeface="Rockwell" pitchFamily="18" charset="0"/>
              </a:defRPr>
            </a:lvl1pPr>
          </a:lstStyle>
          <a:p>
            <a:pPr>
              <a:defRPr/>
            </a:pPr>
            <a:fld id="{BFA76ED0-C630-4038-8CB2-C27D06A6A53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3" r:id="rId7"/>
    <p:sldLayoutId id="2147483674" r:id="rId8"/>
    <p:sldLayoutId id="2147483675" r:id="rId9"/>
    <p:sldLayoutId id="2147483676" r:id="rId10"/>
    <p:sldLayoutId id="2147483672" r:id="rId11"/>
    <p:sldLayoutId id="2147483678" r:id="rId12"/>
    <p:sldLayoutId id="2147483691" r:id="rId13"/>
  </p:sldLayoutIdLst>
  <mc:AlternateContent xmlns:mc="http://schemas.openxmlformats.org/markup-compatibility/2006" xmlns:p14="http://schemas.microsoft.com/office/powerpoint/2010/main">
    <mc:Choice Requires="p14">
      <p:transition spd="slow" p14:dur="1100" advTm="2982">
        <p14:switch dir="r"/>
      </p:transition>
    </mc:Choice>
    <mc:Fallback xmlns="">
      <p:transition spd="slow" advTm="2982">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5500" kern="1200">
          <a:solidFill>
            <a:schemeClr val="tx1"/>
          </a:solidFill>
          <a:latin typeface="+mj-lt"/>
          <a:ea typeface="+mj-ea"/>
          <a:cs typeface="+mj-cs"/>
        </a:defRPr>
      </a:lvl1pPr>
      <a:lvl2pPr algn="ctr" rtl="0" eaLnBrk="0" fontAlgn="base" hangingPunct="0">
        <a:spcBef>
          <a:spcPct val="0"/>
        </a:spcBef>
        <a:spcAft>
          <a:spcPct val="0"/>
        </a:spcAft>
        <a:defRPr sz="5500">
          <a:solidFill>
            <a:schemeClr val="tx1"/>
          </a:solidFill>
          <a:latin typeface="Calibri" pitchFamily="34" charset="0"/>
          <a:ea typeface="宋体" charset="-122"/>
        </a:defRPr>
      </a:lvl2pPr>
      <a:lvl3pPr algn="ctr" rtl="0" eaLnBrk="0" fontAlgn="base" hangingPunct="0">
        <a:spcBef>
          <a:spcPct val="0"/>
        </a:spcBef>
        <a:spcAft>
          <a:spcPct val="0"/>
        </a:spcAft>
        <a:defRPr sz="5500">
          <a:solidFill>
            <a:schemeClr val="tx1"/>
          </a:solidFill>
          <a:latin typeface="Calibri" pitchFamily="34" charset="0"/>
          <a:ea typeface="宋体" charset="-122"/>
        </a:defRPr>
      </a:lvl3pPr>
      <a:lvl4pPr algn="ctr" rtl="0" eaLnBrk="0" fontAlgn="base" hangingPunct="0">
        <a:spcBef>
          <a:spcPct val="0"/>
        </a:spcBef>
        <a:spcAft>
          <a:spcPct val="0"/>
        </a:spcAft>
        <a:defRPr sz="5500">
          <a:solidFill>
            <a:schemeClr val="tx1"/>
          </a:solidFill>
          <a:latin typeface="Calibri" pitchFamily="34" charset="0"/>
          <a:ea typeface="宋体" charset="-122"/>
        </a:defRPr>
      </a:lvl4pPr>
      <a:lvl5pPr algn="ctr" rtl="0" eaLnBrk="0" fontAlgn="base" hangingPunct="0">
        <a:spcBef>
          <a:spcPct val="0"/>
        </a:spcBef>
        <a:spcAft>
          <a:spcPct val="0"/>
        </a:spcAft>
        <a:defRPr sz="5500">
          <a:solidFill>
            <a:schemeClr val="tx1"/>
          </a:solidFill>
          <a:latin typeface="Calibri" pitchFamily="34" charset="0"/>
          <a:ea typeface="宋体" charset="-122"/>
        </a:defRPr>
      </a:lvl5pPr>
      <a:lvl6pPr marL="567159" algn="ctr" rtl="0" fontAlgn="base">
        <a:spcBef>
          <a:spcPct val="0"/>
        </a:spcBef>
        <a:spcAft>
          <a:spcPct val="0"/>
        </a:spcAft>
        <a:defRPr sz="5500">
          <a:solidFill>
            <a:schemeClr val="tx1"/>
          </a:solidFill>
          <a:latin typeface="Calibri" pitchFamily="34" charset="0"/>
          <a:ea typeface="宋体" charset="-122"/>
        </a:defRPr>
      </a:lvl6pPr>
      <a:lvl7pPr marL="1134318" algn="ctr" rtl="0" fontAlgn="base">
        <a:spcBef>
          <a:spcPct val="0"/>
        </a:spcBef>
        <a:spcAft>
          <a:spcPct val="0"/>
        </a:spcAft>
        <a:defRPr sz="5500">
          <a:solidFill>
            <a:schemeClr val="tx1"/>
          </a:solidFill>
          <a:latin typeface="Calibri" pitchFamily="34" charset="0"/>
          <a:ea typeface="宋体" charset="-122"/>
        </a:defRPr>
      </a:lvl7pPr>
      <a:lvl8pPr marL="1701477" algn="ctr" rtl="0" fontAlgn="base">
        <a:spcBef>
          <a:spcPct val="0"/>
        </a:spcBef>
        <a:spcAft>
          <a:spcPct val="0"/>
        </a:spcAft>
        <a:defRPr sz="5500">
          <a:solidFill>
            <a:schemeClr val="tx1"/>
          </a:solidFill>
          <a:latin typeface="Calibri" pitchFamily="34" charset="0"/>
          <a:ea typeface="宋体" charset="-122"/>
        </a:defRPr>
      </a:lvl8pPr>
      <a:lvl9pPr marL="2268636" algn="ctr" rtl="0" fontAlgn="base">
        <a:spcBef>
          <a:spcPct val="0"/>
        </a:spcBef>
        <a:spcAft>
          <a:spcPct val="0"/>
        </a:spcAft>
        <a:defRPr sz="5500">
          <a:solidFill>
            <a:schemeClr val="tx1"/>
          </a:solidFill>
          <a:latin typeface="Calibri" pitchFamily="34" charset="0"/>
          <a:ea typeface="宋体" charset="-122"/>
        </a:defRPr>
      </a:lvl9pPr>
    </p:titleStyle>
    <p:bodyStyle>
      <a:lvl1pPr marL="423863" indent="-423863"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20750" indent="-354013" algn="l" rtl="0" eaLnBrk="0" fontAlgn="base" hangingPunct="0">
        <a:spcBef>
          <a:spcPct val="20000"/>
        </a:spcBef>
        <a:spcAft>
          <a:spcPct val="0"/>
        </a:spcAft>
        <a:buFont typeface="Arial" charset="0"/>
        <a:buChar char="–"/>
        <a:defRPr sz="3500" kern="1200">
          <a:solidFill>
            <a:schemeClr val="tx1"/>
          </a:solidFill>
          <a:latin typeface="+mn-lt"/>
          <a:ea typeface="+mn-ea"/>
          <a:cs typeface="+mn-cs"/>
        </a:defRPr>
      </a:lvl2pPr>
      <a:lvl3pPr marL="1417638" indent="-282575" algn="l" rtl="0" eaLnBrk="0" fontAlgn="base" hangingPunct="0">
        <a:spcBef>
          <a:spcPct val="20000"/>
        </a:spcBef>
        <a:spcAft>
          <a:spcPct val="0"/>
        </a:spcAft>
        <a:buFont typeface="Arial" charset="0"/>
        <a:buChar char="•"/>
        <a:defRPr sz="3000" kern="1200">
          <a:solidFill>
            <a:schemeClr val="tx1"/>
          </a:solidFill>
          <a:latin typeface="+mn-lt"/>
          <a:ea typeface="+mn-ea"/>
          <a:cs typeface="+mn-cs"/>
        </a:defRPr>
      </a:lvl3pPr>
      <a:lvl4pPr marL="1984375" indent="-282575" algn="l" rtl="0" eaLnBrk="0" fontAlgn="base" hangingPunct="0">
        <a:spcBef>
          <a:spcPct val="20000"/>
        </a:spcBef>
        <a:spcAft>
          <a:spcPct val="0"/>
        </a:spcAft>
        <a:buFont typeface="Arial" charset="0"/>
        <a:buChar char="–"/>
        <a:defRPr sz="2500" kern="1200">
          <a:solidFill>
            <a:schemeClr val="tx1"/>
          </a:solidFill>
          <a:latin typeface="+mn-lt"/>
          <a:ea typeface="+mn-ea"/>
          <a:cs typeface="+mn-cs"/>
        </a:defRPr>
      </a:lvl4pPr>
      <a:lvl5pPr marL="2551113" indent="-282575" algn="l" rtl="0" eaLnBrk="0" fontAlgn="base" hangingPunct="0">
        <a:spcBef>
          <a:spcPct val="20000"/>
        </a:spcBef>
        <a:spcAft>
          <a:spcPct val="0"/>
        </a:spcAft>
        <a:buFont typeface="Arial" charset="0"/>
        <a:buChar char="»"/>
        <a:defRPr sz="2500" kern="1200">
          <a:solidFill>
            <a:schemeClr val="tx1"/>
          </a:solidFill>
          <a:latin typeface="+mn-lt"/>
          <a:ea typeface="+mn-ea"/>
          <a:cs typeface="+mn-cs"/>
        </a:defRPr>
      </a:lvl5pPr>
      <a:lvl6pPr marL="3119374" indent="-283580" algn="l" defTabSz="1134318"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686533" indent="-283580" algn="l" defTabSz="1134318"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253692" indent="-283580" algn="l" defTabSz="1134318"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820851" indent="-283580" algn="l" defTabSz="1134318" rtl="0" eaLnBrk="1" latinLnBrk="0"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zh-CN"/>
      </a:defPPr>
      <a:lvl1pPr marL="0" algn="l" defTabSz="1134318" rtl="0" eaLnBrk="1" latinLnBrk="0" hangingPunct="1">
        <a:defRPr sz="2200" kern="1200">
          <a:solidFill>
            <a:schemeClr val="tx1"/>
          </a:solidFill>
          <a:latin typeface="+mn-lt"/>
          <a:ea typeface="+mn-ea"/>
          <a:cs typeface="+mn-cs"/>
        </a:defRPr>
      </a:lvl1pPr>
      <a:lvl2pPr marL="567159" algn="l" defTabSz="1134318" rtl="0" eaLnBrk="1" latinLnBrk="0" hangingPunct="1">
        <a:defRPr sz="2200" kern="1200">
          <a:solidFill>
            <a:schemeClr val="tx1"/>
          </a:solidFill>
          <a:latin typeface="+mn-lt"/>
          <a:ea typeface="+mn-ea"/>
          <a:cs typeface="+mn-cs"/>
        </a:defRPr>
      </a:lvl2pPr>
      <a:lvl3pPr marL="1134318" algn="l" defTabSz="1134318" rtl="0" eaLnBrk="1" latinLnBrk="0" hangingPunct="1">
        <a:defRPr sz="2200" kern="1200">
          <a:solidFill>
            <a:schemeClr val="tx1"/>
          </a:solidFill>
          <a:latin typeface="+mn-lt"/>
          <a:ea typeface="+mn-ea"/>
          <a:cs typeface="+mn-cs"/>
        </a:defRPr>
      </a:lvl3pPr>
      <a:lvl4pPr marL="1701477" algn="l" defTabSz="1134318" rtl="0" eaLnBrk="1" latinLnBrk="0" hangingPunct="1">
        <a:defRPr sz="2200" kern="1200">
          <a:solidFill>
            <a:schemeClr val="tx1"/>
          </a:solidFill>
          <a:latin typeface="+mn-lt"/>
          <a:ea typeface="+mn-ea"/>
          <a:cs typeface="+mn-cs"/>
        </a:defRPr>
      </a:lvl4pPr>
      <a:lvl5pPr marL="2268636" algn="l" defTabSz="1134318" rtl="0" eaLnBrk="1" latinLnBrk="0" hangingPunct="1">
        <a:defRPr sz="2200" kern="1200">
          <a:solidFill>
            <a:schemeClr val="tx1"/>
          </a:solidFill>
          <a:latin typeface="+mn-lt"/>
          <a:ea typeface="+mn-ea"/>
          <a:cs typeface="+mn-cs"/>
        </a:defRPr>
      </a:lvl5pPr>
      <a:lvl6pPr marL="2835794" algn="l" defTabSz="1134318" rtl="0" eaLnBrk="1" latinLnBrk="0" hangingPunct="1">
        <a:defRPr sz="2200" kern="1200">
          <a:solidFill>
            <a:schemeClr val="tx1"/>
          </a:solidFill>
          <a:latin typeface="+mn-lt"/>
          <a:ea typeface="+mn-ea"/>
          <a:cs typeface="+mn-cs"/>
        </a:defRPr>
      </a:lvl6pPr>
      <a:lvl7pPr marL="3402953" algn="l" defTabSz="1134318" rtl="0" eaLnBrk="1" latinLnBrk="0" hangingPunct="1">
        <a:defRPr sz="2200" kern="1200">
          <a:solidFill>
            <a:schemeClr val="tx1"/>
          </a:solidFill>
          <a:latin typeface="+mn-lt"/>
          <a:ea typeface="+mn-ea"/>
          <a:cs typeface="+mn-cs"/>
        </a:defRPr>
      </a:lvl7pPr>
      <a:lvl8pPr marL="3970112" algn="l" defTabSz="1134318" rtl="0" eaLnBrk="1" latinLnBrk="0" hangingPunct="1">
        <a:defRPr sz="2200" kern="1200">
          <a:solidFill>
            <a:schemeClr val="tx1"/>
          </a:solidFill>
          <a:latin typeface="+mn-lt"/>
          <a:ea typeface="+mn-ea"/>
          <a:cs typeface="+mn-cs"/>
        </a:defRPr>
      </a:lvl8pPr>
      <a:lvl9pPr marL="4537271" algn="l" defTabSz="1134318"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3.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5" name="组合 1034"/>
          <p:cNvGrpSpPr/>
          <p:nvPr/>
        </p:nvGrpSpPr>
        <p:grpSpPr>
          <a:xfrm>
            <a:off x="3759994" y="1381955"/>
            <a:ext cx="5220000" cy="3564695"/>
            <a:chOff x="3759994" y="1305755"/>
            <a:chExt cx="5220000" cy="3564695"/>
          </a:xfrm>
        </p:grpSpPr>
        <p:grpSp>
          <p:nvGrpSpPr>
            <p:cNvPr id="26" name="组合 25"/>
            <p:cNvGrpSpPr/>
            <p:nvPr/>
          </p:nvGrpSpPr>
          <p:grpSpPr>
            <a:xfrm>
              <a:off x="3863182" y="4040149"/>
              <a:ext cx="4975224" cy="830301"/>
              <a:chOff x="955676" y="2667000"/>
              <a:chExt cx="10796588" cy="1801813"/>
            </a:xfrm>
            <a:solidFill>
              <a:schemeClr val="bg1"/>
            </a:solidFill>
          </p:grpSpPr>
          <p:sp>
            <p:nvSpPr>
              <p:cNvPr id="27" name="Freeform 6"/>
              <p:cNvSpPr>
                <a:spLocks/>
              </p:cNvSpPr>
              <p:nvPr/>
            </p:nvSpPr>
            <p:spPr bwMode="auto">
              <a:xfrm>
                <a:off x="2305051" y="2667000"/>
                <a:ext cx="4132263" cy="852488"/>
              </a:xfrm>
              <a:custGeom>
                <a:avLst/>
                <a:gdLst>
                  <a:gd name="T0" fmla="*/ 1094 w 1102"/>
                  <a:gd name="T1" fmla="*/ 215 h 227"/>
                  <a:gd name="T2" fmla="*/ 542 w 1102"/>
                  <a:gd name="T3" fmla="*/ 106 h 227"/>
                  <a:gd name="T4" fmla="*/ 275 w 1102"/>
                  <a:gd name="T5" fmla="*/ 27 h 227"/>
                  <a:gd name="T6" fmla="*/ 146 w 1102"/>
                  <a:gd name="T7" fmla="*/ 5 h 227"/>
                  <a:gd name="T8" fmla="*/ 8 w 1102"/>
                  <a:gd name="T9" fmla="*/ 18 h 227"/>
                  <a:gd name="T10" fmla="*/ 8 w 1102"/>
                  <a:gd name="T11" fmla="*/ 30 h 227"/>
                  <a:gd name="T12" fmla="*/ 139 w 1102"/>
                  <a:gd name="T13" fmla="*/ 16 h 227"/>
                  <a:gd name="T14" fmla="*/ 279 w 1102"/>
                  <a:gd name="T15" fmla="*/ 40 h 227"/>
                  <a:gd name="T16" fmla="*/ 553 w 1102"/>
                  <a:gd name="T17" fmla="*/ 123 h 227"/>
                  <a:gd name="T18" fmla="*/ 1094 w 1102"/>
                  <a:gd name="T19" fmla="*/ 227 h 227"/>
                  <a:gd name="T20" fmla="*/ 1094 w 1102"/>
                  <a:gd name="T21" fmla="*/ 2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227">
                    <a:moveTo>
                      <a:pt x="1094" y="215"/>
                    </a:moveTo>
                    <a:cubicBezTo>
                      <a:pt x="905" y="215"/>
                      <a:pt x="721" y="162"/>
                      <a:pt x="542" y="106"/>
                    </a:cubicBezTo>
                    <a:cubicBezTo>
                      <a:pt x="453" y="79"/>
                      <a:pt x="365" y="48"/>
                      <a:pt x="275" y="27"/>
                    </a:cubicBezTo>
                    <a:cubicBezTo>
                      <a:pt x="233" y="16"/>
                      <a:pt x="190" y="9"/>
                      <a:pt x="146" y="5"/>
                    </a:cubicBezTo>
                    <a:cubicBezTo>
                      <a:pt x="99" y="0"/>
                      <a:pt x="55" y="14"/>
                      <a:pt x="8" y="18"/>
                    </a:cubicBezTo>
                    <a:cubicBezTo>
                      <a:pt x="0" y="18"/>
                      <a:pt x="0" y="30"/>
                      <a:pt x="8" y="30"/>
                    </a:cubicBezTo>
                    <a:cubicBezTo>
                      <a:pt x="52" y="26"/>
                      <a:pt x="95" y="12"/>
                      <a:pt x="139" y="16"/>
                    </a:cubicBezTo>
                    <a:cubicBezTo>
                      <a:pt x="186" y="20"/>
                      <a:pt x="233" y="29"/>
                      <a:pt x="279" y="40"/>
                    </a:cubicBezTo>
                    <a:cubicBezTo>
                      <a:pt x="372" y="62"/>
                      <a:pt x="462" y="94"/>
                      <a:pt x="553" y="123"/>
                    </a:cubicBezTo>
                    <a:cubicBezTo>
                      <a:pt x="728" y="177"/>
                      <a:pt x="909" y="227"/>
                      <a:pt x="1094" y="227"/>
                    </a:cubicBezTo>
                    <a:cubicBezTo>
                      <a:pt x="1102" y="227"/>
                      <a:pt x="1102" y="215"/>
                      <a:pt x="1094"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1952626" y="3541713"/>
                <a:ext cx="4484688" cy="927100"/>
              </a:xfrm>
              <a:custGeom>
                <a:avLst/>
                <a:gdLst>
                  <a:gd name="T0" fmla="*/ 1188 w 1196"/>
                  <a:gd name="T1" fmla="*/ 235 h 247"/>
                  <a:gd name="T2" fmla="*/ 582 w 1196"/>
                  <a:gd name="T3" fmla="*/ 131 h 247"/>
                  <a:gd name="T4" fmla="*/ 290 w 1196"/>
                  <a:gd name="T5" fmla="*/ 53 h 247"/>
                  <a:gd name="T6" fmla="*/ 7 w 1196"/>
                  <a:gd name="T7" fmla="*/ 23 h 247"/>
                  <a:gd name="T8" fmla="*/ 10 w 1196"/>
                  <a:gd name="T9" fmla="*/ 35 h 247"/>
                  <a:gd name="T10" fmla="*/ 309 w 1196"/>
                  <a:gd name="T11" fmla="*/ 70 h 247"/>
                  <a:gd name="T12" fmla="*/ 602 w 1196"/>
                  <a:gd name="T13" fmla="*/ 149 h 247"/>
                  <a:gd name="T14" fmla="*/ 1188 w 1196"/>
                  <a:gd name="T15" fmla="*/ 247 h 247"/>
                  <a:gd name="T16" fmla="*/ 1188 w 1196"/>
                  <a:gd name="T17" fmla="*/ 23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247">
                    <a:moveTo>
                      <a:pt x="1188" y="235"/>
                    </a:moveTo>
                    <a:cubicBezTo>
                      <a:pt x="981" y="234"/>
                      <a:pt x="780" y="187"/>
                      <a:pt x="582" y="131"/>
                    </a:cubicBezTo>
                    <a:cubicBezTo>
                      <a:pt x="485" y="104"/>
                      <a:pt x="388" y="78"/>
                      <a:pt x="290" y="53"/>
                    </a:cubicBezTo>
                    <a:cubicBezTo>
                      <a:pt x="199" y="29"/>
                      <a:pt x="101" y="0"/>
                      <a:pt x="7" y="23"/>
                    </a:cubicBezTo>
                    <a:cubicBezTo>
                      <a:pt x="0" y="25"/>
                      <a:pt x="3" y="37"/>
                      <a:pt x="10" y="35"/>
                    </a:cubicBezTo>
                    <a:cubicBezTo>
                      <a:pt x="109" y="11"/>
                      <a:pt x="214" y="45"/>
                      <a:pt x="309" y="70"/>
                    </a:cubicBezTo>
                    <a:cubicBezTo>
                      <a:pt x="407" y="95"/>
                      <a:pt x="504" y="122"/>
                      <a:pt x="602" y="149"/>
                    </a:cubicBezTo>
                    <a:cubicBezTo>
                      <a:pt x="793" y="202"/>
                      <a:pt x="988" y="246"/>
                      <a:pt x="1188" y="247"/>
                    </a:cubicBezTo>
                    <a:cubicBezTo>
                      <a:pt x="1196" y="247"/>
                      <a:pt x="1196" y="235"/>
                      <a:pt x="1188" y="2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968501" y="2713038"/>
                <a:ext cx="400050" cy="966788"/>
              </a:xfrm>
              <a:custGeom>
                <a:avLst/>
                <a:gdLst>
                  <a:gd name="T0" fmla="*/ 94 w 107"/>
                  <a:gd name="T1" fmla="*/ 8 h 258"/>
                  <a:gd name="T2" fmla="*/ 42 w 107"/>
                  <a:gd name="T3" fmla="*/ 127 h 258"/>
                  <a:gd name="T4" fmla="*/ 1 w 107"/>
                  <a:gd name="T5" fmla="*/ 250 h 258"/>
                  <a:gd name="T6" fmla="*/ 13 w 107"/>
                  <a:gd name="T7" fmla="*/ 250 h 258"/>
                  <a:gd name="T8" fmla="*/ 56 w 107"/>
                  <a:gd name="T9" fmla="*/ 125 h 258"/>
                  <a:gd name="T10" fmla="*/ 106 w 107"/>
                  <a:gd name="T11" fmla="*/ 11 h 258"/>
                  <a:gd name="T12" fmla="*/ 94 w 107"/>
                  <a:gd name="T13" fmla="*/ 8 h 258"/>
                </a:gdLst>
                <a:ahLst/>
                <a:cxnLst>
                  <a:cxn ang="0">
                    <a:pos x="T0" y="T1"/>
                  </a:cxn>
                  <a:cxn ang="0">
                    <a:pos x="T2" y="T3"/>
                  </a:cxn>
                  <a:cxn ang="0">
                    <a:pos x="T4" y="T5"/>
                  </a:cxn>
                  <a:cxn ang="0">
                    <a:pos x="T6" y="T7"/>
                  </a:cxn>
                  <a:cxn ang="0">
                    <a:pos x="T8" y="T9"/>
                  </a:cxn>
                  <a:cxn ang="0">
                    <a:pos x="T10" y="T11"/>
                  </a:cxn>
                  <a:cxn ang="0">
                    <a:pos x="T12" y="T13"/>
                  </a:cxn>
                </a:cxnLst>
                <a:rect l="0" t="0" r="r" b="b"/>
                <a:pathLst>
                  <a:path w="107" h="258">
                    <a:moveTo>
                      <a:pt x="94" y="8"/>
                    </a:moveTo>
                    <a:cubicBezTo>
                      <a:pt x="85" y="50"/>
                      <a:pt x="59" y="87"/>
                      <a:pt x="42" y="127"/>
                    </a:cubicBezTo>
                    <a:cubicBezTo>
                      <a:pt x="25" y="167"/>
                      <a:pt x="7" y="206"/>
                      <a:pt x="1" y="250"/>
                    </a:cubicBezTo>
                    <a:cubicBezTo>
                      <a:pt x="0" y="258"/>
                      <a:pt x="12" y="257"/>
                      <a:pt x="13" y="250"/>
                    </a:cubicBezTo>
                    <a:cubicBezTo>
                      <a:pt x="19" y="206"/>
                      <a:pt x="39" y="166"/>
                      <a:pt x="56" y="125"/>
                    </a:cubicBezTo>
                    <a:cubicBezTo>
                      <a:pt x="72" y="87"/>
                      <a:pt x="97" y="52"/>
                      <a:pt x="106" y="11"/>
                    </a:cubicBezTo>
                    <a:cubicBezTo>
                      <a:pt x="107" y="3"/>
                      <a:pt x="96" y="0"/>
                      <a:pt x="9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974726" y="3613150"/>
                <a:ext cx="1663700" cy="520700"/>
              </a:xfrm>
              <a:custGeom>
                <a:avLst/>
                <a:gdLst>
                  <a:gd name="T0" fmla="*/ 267 w 444"/>
                  <a:gd name="T1" fmla="*/ 7 h 139"/>
                  <a:gd name="T2" fmla="*/ 323 w 444"/>
                  <a:gd name="T3" fmla="*/ 68 h 139"/>
                  <a:gd name="T4" fmla="*/ 370 w 444"/>
                  <a:gd name="T5" fmla="*/ 79 h 139"/>
                  <a:gd name="T6" fmla="*/ 405 w 444"/>
                  <a:gd name="T7" fmla="*/ 86 h 139"/>
                  <a:gd name="T8" fmla="*/ 413 w 444"/>
                  <a:gd name="T9" fmla="*/ 111 h 139"/>
                  <a:gd name="T10" fmla="*/ 355 w 444"/>
                  <a:gd name="T11" fmla="*/ 114 h 139"/>
                  <a:gd name="T12" fmla="*/ 236 w 444"/>
                  <a:gd name="T13" fmla="*/ 82 h 139"/>
                  <a:gd name="T14" fmla="*/ 8 w 444"/>
                  <a:gd name="T15" fmla="*/ 40 h 139"/>
                  <a:gd name="T16" fmla="*/ 8 w 444"/>
                  <a:gd name="T17" fmla="*/ 52 h 139"/>
                  <a:gd name="T18" fmla="*/ 253 w 444"/>
                  <a:gd name="T19" fmla="*/ 99 h 139"/>
                  <a:gd name="T20" fmla="*/ 419 w 444"/>
                  <a:gd name="T21" fmla="*/ 121 h 139"/>
                  <a:gd name="T22" fmla="*/ 436 w 444"/>
                  <a:gd name="T23" fmla="*/ 92 h 139"/>
                  <a:gd name="T24" fmla="*/ 377 w 444"/>
                  <a:gd name="T25" fmla="*/ 68 h 139"/>
                  <a:gd name="T26" fmla="*/ 277 w 444"/>
                  <a:gd name="T27" fmla="*/ 13 h 139"/>
                  <a:gd name="T28" fmla="*/ 267 w 444"/>
                  <a:gd name="T29"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4" h="139">
                    <a:moveTo>
                      <a:pt x="267" y="7"/>
                    </a:moveTo>
                    <a:cubicBezTo>
                      <a:pt x="250" y="42"/>
                      <a:pt x="297" y="60"/>
                      <a:pt x="323" y="68"/>
                    </a:cubicBezTo>
                    <a:cubicBezTo>
                      <a:pt x="338" y="73"/>
                      <a:pt x="354" y="77"/>
                      <a:pt x="370" y="79"/>
                    </a:cubicBezTo>
                    <a:cubicBezTo>
                      <a:pt x="382" y="81"/>
                      <a:pt x="393" y="83"/>
                      <a:pt x="405" y="86"/>
                    </a:cubicBezTo>
                    <a:cubicBezTo>
                      <a:pt x="420" y="91"/>
                      <a:pt x="435" y="103"/>
                      <a:pt x="413" y="111"/>
                    </a:cubicBezTo>
                    <a:cubicBezTo>
                      <a:pt x="395" y="116"/>
                      <a:pt x="373" y="116"/>
                      <a:pt x="355" y="114"/>
                    </a:cubicBezTo>
                    <a:cubicBezTo>
                      <a:pt x="315" y="108"/>
                      <a:pt x="274" y="93"/>
                      <a:pt x="236" y="82"/>
                    </a:cubicBezTo>
                    <a:cubicBezTo>
                      <a:pt x="161" y="60"/>
                      <a:pt x="86" y="40"/>
                      <a:pt x="8" y="40"/>
                    </a:cubicBezTo>
                    <a:cubicBezTo>
                      <a:pt x="0" y="40"/>
                      <a:pt x="0" y="52"/>
                      <a:pt x="8" y="52"/>
                    </a:cubicBezTo>
                    <a:cubicBezTo>
                      <a:pt x="92" y="52"/>
                      <a:pt x="173" y="76"/>
                      <a:pt x="253" y="99"/>
                    </a:cubicBezTo>
                    <a:cubicBezTo>
                      <a:pt x="305" y="114"/>
                      <a:pt x="365" y="139"/>
                      <a:pt x="419" y="121"/>
                    </a:cubicBezTo>
                    <a:cubicBezTo>
                      <a:pt x="430" y="118"/>
                      <a:pt x="444" y="105"/>
                      <a:pt x="436" y="92"/>
                    </a:cubicBezTo>
                    <a:cubicBezTo>
                      <a:pt x="424" y="74"/>
                      <a:pt x="397" y="71"/>
                      <a:pt x="377" y="68"/>
                    </a:cubicBezTo>
                    <a:cubicBezTo>
                      <a:pt x="354" y="65"/>
                      <a:pt x="260" y="49"/>
                      <a:pt x="277" y="13"/>
                    </a:cubicBezTo>
                    <a:cubicBezTo>
                      <a:pt x="281" y="6"/>
                      <a:pt x="270" y="0"/>
                      <a:pt x="26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2549526" y="3657600"/>
                <a:ext cx="236538" cy="393700"/>
              </a:xfrm>
              <a:custGeom>
                <a:avLst/>
                <a:gdLst>
                  <a:gd name="T0" fmla="*/ 49 w 63"/>
                  <a:gd name="T1" fmla="*/ 8 h 105"/>
                  <a:gd name="T2" fmla="*/ 4 w 63"/>
                  <a:gd name="T3" fmla="*/ 92 h 105"/>
                  <a:gd name="T4" fmla="*/ 15 w 63"/>
                  <a:gd name="T5" fmla="*/ 98 h 105"/>
                  <a:gd name="T6" fmla="*/ 61 w 63"/>
                  <a:gd name="T7" fmla="*/ 11 h 105"/>
                  <a:gd name="T8" fmla="*/ 49 w 63"/>
                  <a:gd name="T9" fmla="*/ 8 h 105"/>
                </a:gdLst>
                <a:ahLst/>
                <a:cxnLst>
                  <a:cxn ang="0">
                    <a:pos x="T0" y="T1"/>
                  </a:cxn>
                  <a:cxn ang="0">
                    <a:pos x="T2" y="T3"/>
                  </a:cxn>
                  <a:cxn ang="0">
                    <a:pos x="T4" y="T5"/>
                  </a:cxn>
                  <a:cxn ang="0">
                    <a:pos x="T6" y="T7"/>
                  </a:cxn>
                  <a:cxn ang="0">
                    <a:pos x="T8" y="T9"/>
                  </a:cxn>
                </a:cxnLst>
                <a:rect l="0" t="0" r="r" b="b"/>
                <a:pathLst>
                  <a:path w="63" h="105">
                    <a:moveTo>
                      <a:pt x="49" y="8"/>
                    </a:moveTo>
                    <a:cubicBezTo>
                      <a:pt x="41" y="38"/>
                      <a:pt x="21" y="66"/>
                      <a:pt x="4" y="92"/>
                    </a:cubicBezTo>
                    <a:cubicBezTo>
                      <a:pt x="0" y="99"/>
                      <a:pt x="11" y="105"/>
                      <a:pt x="15" y="98"/>
                    </a:cubicBezTo>
                    <a:cubicBezTo>
                      <a:pt x="32" y="71"/>
                      <a:pt x="52" y="43"/>
                      <a:pt x="61" y="11"/>
                    </a:cubicBezTo>
                    <a:cubicBezTo>
                      <a:pt x="63" y="4"/>
                      <a:pt x="51" y="0"/>
                      <a:pt x="4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p:cNvSpPr>
                <a:spLocks/>
              </p:cNvSpPr>
              <p:nvPr/>
            </p:nvSpPr>
            <p:spPr bwMode="auto">
              <a:xfrm>
                <a:off x="955676" y="3343275"/>
                <a:ext cx="671513" cy="479425"/>
              </a:xfrm>
              <a:custGeom>
                <a:avLst/>
                <a:gdLst>
                  <a:gd name="T0" fmla="*/ 13 w 179"/>
                  <a:gd name="T1" fmla="*/ 125 h 128"/>
                  <a:gd name="T2" fmla="*/ 103 w 179"/>
                  <a:gd name="T3" fmla="*/ 65 h 128"/>
                  <a:gd name="T4" fmla="*/ 147 w 179"/>
                  <a:gd name="T5" fmla="*/ 35 h 128"/>
                  <a:gd name="T6" fmla="*/ 174 w 179"/>
                  <a:gd name="T7" fmla="*/ 15 h 128"/>
                  <a:gd name="T8" fmla="*/ 166 w 179"/>
                  <a:gd name="T9" fmla="*/ 6 h 128"/>
                  <a:gd name="T10" fmla="*/ 137 w 179"/>
                  <a:gd name="T11" fmla="*/ 28 h 128"/>
                  <a:gd name="T12" fmla="*/ 91 w 179"/>
                  <a:gd name="T13" fmla="*/ 59 h 128"/>
                  <a:gd name="T14" fmla="*/ 7 w 179"/>
                  <a:gd name="T15" fmla="*/ 115 h 128"/>
                  <a:gd name="T16" fmla="*/ 13 w 179"/>
                  <a:gd name="T17" fmla="*/ 1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28">
                    <a:moveTo>
                      <a:pt x="13" y="125"/>
                    </a:moveTo>
                    <a:cubicBezTo>
                      <a:pt x="46" y="111"/>
                      <a:pt x="74" y="85"/>
                      <a:pt x="103" y="65"/>
                    </a:cubicBezTo>
                    <a:cubicBezTo>
                      <a:pt x="118" y="55"/>
                      <a:pt x="133" y="45"/>
                      <a:pt x="147" y="35"/>
                    </a:cubicBezTo>
                    <a:cubicBezTo>
                      <a:pt x="157" y="29"/>
                      <a:pt x="167" y="23"/>
                      <a:pt x="174" y="15"/>
                    </a:cubicBezTo>
                    <a:cubicBezTo>
                      <a:pt x="179" y="9"/>
                      <a:pt x="171" y="0"/>
                      <a:pt x="166" y="6"/>
                    </a:cubicBezTo>
                    <a:cubicBezTo>
                      <a:pt x="158" y="15"/>
                      <a:pt x="147" y="21"/>
                      <a:pt x="137" y="28"/>
                    </a:cubicBezTo>
                    <a:cubicBezTo>
                      <a:pt x="121" y="38"/>
                      <a:pt x="106" y="49"/>
                      <a:pt x="91" y="59"/>
                    </a:cubicBezTo>
                    <a:cubicBezTo>
                      <a:pt x="64" y="78"/>
                      <a:pt x="37" y="102"/>
                      <a:pt x="7" y="115"/>
                    </a:cubicBezTo>
                    <a:cubicBezTo>
                      <a:pt x="0" y="118"/>
                      <a:pt x="6" y="128"/>
                      <a:pt x="1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1087438" y="2817813"/>
                <a:ext cx="531813" cy="592138"/>
              </a:xfrm>
              <a:custGeom>
                <a:avLst/>
                <a:gdLst>
                  <a:gd name="T0" fmla="*/ 14 w 142"/>
                  <a:gd name="T1" fmla="*/ 11 h 158"/>
                  <a:gd name="T2" fmla="*/ 14 w 142"/>
                  <a:gd name="T3" fmla="*/ 10 h 158"/>
                  <a:gd name="T4" fmla="*/ 6 w 142"/>
                  <a:gd name="T5" fmla="*/ 12 h 158"/>
                  <a:gd name="T6" fmla="*/ 19 w 142"/>
                  <a:gd name="T7" fmla="*/ 28 h 158"/>
                  <a:gd name="T8" fmla="*/ 59 w 142"/>
                  <a:gd name="T9" fmla="*/ 67 h 158"/>
                  <a:gd name="T10" fmla="*/ 128 w 142"/>
                  <a:gd name="T11" fmla="*/ 152 h 158"/>
                  <a:gd name="T12" fmla="*/ 137 w 142"/>
                  <a:gd name="T13" fmla="*/ 144 h 158"/>
                  <a:gd name="T14" fmla="*/ 68 w 142"/>
                  <a:gd name="T15" fmla="*/ 58 h 158"/>
                  <a:gd name="T16" fmla="*/ 27 w 142"/>
                  <a:gd name="T17" fmla="*/ 20 h 158"/>
                  <a:gd name="T18" fmla="*/ 12 w 142"/>
                  <a:gd name="T19" fmla="*/ 2 h 158"/>
                  <a:gd name="T20" fmla="*/ 4 w 142"/>
                  <a:gd name="T21" fmla="*/ 4 h 158"/>
                  <a:gd name="T22" fmla="*/ 4 w 142"/>
                  <a:gd name="T23" fmla="*/ 4 h 158"/>
                  <a:gd name="T24" fmla="*/ 14 w 142"/>
                  <a:gd name="T25"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58">
                    <a:moveTo>
                      <a:pt x="14" y="11"/>
                    </a:moveTo>
                    <a:cubicBezTo>
                      <a:pt x="14" y="10"/>
                      <a:pt x="14" y="10"/>
                      <a:pt x="14" y="10"/>
                    </a:cubicBezTo>
                    <a:cubicBezTo>
                      <a:pt x="12" y="10"/>
                      <a:pt x="9" y="11"/>
                      <a:pt x="6" y="12"/>
                    </a:cubicBezTo>
                    <a:cubicBezTo>
                      <a:pt x="11" y="15"/>
                      <a:pt x="15" y="24"/>
                      <a:pt x="19" y="28"/>
                    </a:cubicBezTo>
                    <a:cubicBezTo>
                      <a:pt x="31" y="43"/>
                      <a:pt x="46" y="54"/>
                      <a:pt x="59" y="67"/>
                    </a:cubicBezTo>
                    <a:cubicBezTo>
                      <a:pt x="86" y="91"/>
                      <a:pt x="103" y="126"/>
                      <a:pt x="128" y="152"/>
                    </a:cubicBezTo>
                    <a:cubicBezTo>
                      <a:pt x="134" y="158"/>
                      <a:pt x="142" y="149"/>
                      <a:pt x="137" y="144"/>
                    </a:cubicBezTo>
                    <a:cubicBezTo>
                      <a:pt x="111" y="117"/>
                      <a:pt x="94" y="84"/>
                      <a:pt x="68" y="58"/>
                    </a:cubicBezTo>
                    <a:cubicBezTo>
                      <a:pt x="54" y="45"/>
                      <a:pt x="40" y="34"/>
                      <a:pt x="27" y="20"/>
                    </a:cubicBezTo>
                    <a:cubicBezTo>
                      <a:pt x="22" y="14"/>
                      <a:pt x="19" y="6"/>
                      <a:pt x="12" y="2"/>
                    </a:cubicBezTo>
                    <a:cubicBezTo>
                      <a:pt x="9" y="0"/>
                      <a:pt x="5" y="1"/>
                      <a:pt x="4" y="4"/>
                    </a:cubicBezTo>
                    <a:cubicBezTo>
                      <a:pt x="4" y="4"/>
                      <a:pt x="4" y="4"/>
                      <a:pt x="4" y="4"/>
                    </a:cubicBezTo>
                    <a:cubicBezTo>
                      <a:pt x="0" y="11"/>
                      <a:pt x="10" y="17"/>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1090613" y="2814638"/>
                <a:ext cx="1162050" cy="247650"/>
              </a:xfrm>
              <a:custGeom>
                <a:avLst/>
                <a:gdLst>
                  <a:gd name="T0" fmla="*/ 8 w 310"/>
                  <a:gd name="T1" fmla="*/ 12 h 66"/>
                  <a:gd name="T2" fmla="*/ 156 w 310"/>
                  <a:gd name="T3" fmla="*/ 35 h 66"/>
                  <a:gd name="T4" fmla="*/ 299 w 310"/>
                  <a:gd name="T5" fmla="*/ 64 h 66"/>
                  <a:gd name="T6" fmla="*/ 302 w 310"/>
                  <a:gd name="T7" fmla="*/ 53 h 66"/>
                  <a:gd name="T8" fmla="*/ 152 w 310"/>
                  <a:gd name="T9" fmla="*/ 22 h 66"/>
                  <a:gd name="T10" fmla="*/ 8 w 310"/>
                  <a:gd name="T11" fmla="*/ 0 h 66"/>
                  <a:gd name="T12" fmla="*/ 8 w 310"/>
                  <a:gd name="T13" fmla="*/ 12 h 66"/>
                </a:gdLst>
                <a:ahLst/>
                <a:cxnLst>
                  <a:cxn ang="0">
                    <a:pos x="T0" y="T1"/>
                  </a:cxn>
                  <a:cxn ang="0">
                    <a:pos x="T2" y="T3"/>
                  </a:cxn>
                  <a:cxn ang="0">
                    <a:pos x="T4" y="T5"/>
                  </a:cxn>
                  <a:cxn ang="0">
                    <a:pos x="T6" y="T7"/>
                  </a:cxn>
                  <a:cxn ang="0">
                    <a:pos x="T8" y="T9"/>
                  </a:cxn>
                  <a:cxn ang="0">
                    <a:pos x="T10" y="T11"/>
                  </a:cxn>
                  <a:cxn ang="0">
                    <a:pos x="T12" y="T13"/>
                  </a:cxn>
                </a:cxnLst>
                <a:rect l="0" t="0" r="r" b="b"/>
                <a:pathLst>
                  <a:path w="310" h="66">
                    <a:moveTo>
                      <a:pt x="8" y="12"/>
                    </a:moveTo>
                    <a:cubicBezTo>
                      <a:pt x="58" y="13"/>
                      <a:pt x="107" y="26"/>
                      <a:pt x="156" y="35"/>
                    </a:cubicBezTo>
                    <a:cubicBezTo>
                      <a:pt x="204" y="43"/>
                      <a:pt x="252" y="52"/>
                      <a:pt x="299" y="64"/>
                    </a:cubicBezTo>
                    <a:cubicBezTo>
                      <a:pt x="307" y="66"/>
                      <a:pt x="310" y="55"/>
                      <a:pt x="302" y="53"/>
                    </a:cubicBezTo>
                    <a:cubicBezTo>
                      <a:pt x="253" y="40"/>
                      <a:pt x="203" y="31"/>
                      <a:pt x="152" y="22"/>
                    </a:cubicBezTo>
                    <a:cubicBezTo>
                      <a:pt x="104" y="14"/>
                      <a:pt x="57" y="1"/>
                      <a:pt x="8" y="0"/>
                    </a:cubicBezTo>
                    <a:cubicBezTo>
                      <a:pt x="0" y="0"/>
                      <a:pt x="0" y="12"/>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p:cNvSpPr>
              <p:nvPr/>
            </p:nvSpPr>
            <p:spPr bwMode="auto">
              <a:xfrm>
                <a:off x="6273801" y="2667000"/>
                <a:ext cx="4127500" cy="852488"/>
              </a:xfrm>
              <a:custGeom>
                <a:avLst/>
                <a:gdLst>
                  <a:gd name="T0" fmla="*/ 7 w 1101"/>
                  <a:gd name="T1" fmla="*/ 227 h 227"/>
                  <a:gd name="T2" fmla="*/ 548 w 1101"/>
                  <a:gd name="T3" fmla="*/ 123 h 227"/>
                  <a:gd name="T4" fmla="*/ 814 w 1101"/>
                  <a:gd name="T5" fmla="*/ 42 h 227"/>
                  <a:gd name="T6" fmla="*/ 955 w 1101"/>
                  <a:gd name="T7" fmla="*/ 17 h 227"/>
                  <a:gd name="T8" fmla="*/ 1094 w 1101"/>
                  <a:gd name="T9" fmla="*/ 30 h 227"/>
                  <a:gd name="T10" fmla="*/ 1094 w 1101"/>
                  <a:gd name="T11" fmla="*/ 18 h 227"/>
                  <a:gd name="T12" fmla="*/ 962 w 1101"/>
                  <a:gd name="T13" fmla="*/ 4 h 227"/>
                  <a:gd name="T14" fmla="*/ 834 w 1101"/>
                  <a:gd name="T15" fmla="*/ 25 h 227"/>
                  <a:gd name="T16" fmla="*/ 560 w 1101"/>
                  <a:gd name="T17" fmla="*/ 106 h 227"/>
                  <a:gd name="T18" fmla="*/ 7 w 1101"/>
                  <a:gd name="T19" fmla="*/ 215 h 227"/>
                  <a:gd name="T20" fmla="*/ 7 w 1101"/>
                  <a:gd name="T21"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227">
                    <a:moveTo>
                      <a:pt x="7" y="227"/>
                    </a:moveTo>
                    <a:cubicBezTo>
                      <a:pt x="192" y="227"/>
                      <a:pt x="373" y="177"/>
                      <a:pt x="548" y="123"/>
                    </a:cubicBezTo>
                    <a:cubicBezTo>
                      <a:pt x="637" y="95"/>
                      <a:pt x="725" y="65"/>
                      <a:pt x="814" y="42"/>
                    </a:cubicBezTo>
                    <a:cubicBezTo>
                      <a:pt x="861" y="30"/>
                      <a:pt x="908" y="22"/>
                      <a:pt x="955" y="17"/>
                    </a:cubicBezTo>
                    <a:cubicBezTo>
                      <a:pt x="1002" y="12"/>
                      <a:pt x="1047" y="26"/>
                      <a:pt x="1094" y="30"/>
                    </a:cubicBezTo>
                    <a:cubicBezTo>
                      <a:pt x="1101" y="30"/>
                      <a:pt x="1101" y="18"/>
                      <a:pt x="1094" y="18"/>
                    </a:cubicBezTo>
                    <a:cubicBezTo>
                      <a:pt x="1050" y="14"/>
                      <a:pt x="1007" y="0"/>
                      <a:pt x="962" y="4"/>
                    </a:cubicBezTo>
                    <a:cubicBezTo>
                      <a:pt x="919" y="8"/>
                      <a:pt x="876" y="15"/>
                      <a:pt x="834" y="25"/>
                    </a:cubicBezTo>
                    <a:cubicBezTo>
                      <a:pt x="741" y="46"/>
                      <a:pt x="650" y="78"/>
                      <a:pt x="560" y="106"/>
                    </a:cubicBezTo>
                    <a:cubicBezTo>
                      <a:pt x="381" y="162"/>
                      <a:pt x="196" y="215"/>
                      <a:pt x="7" y="215"/>
                    </a:cubicBezTo>
                    <a:cubicBezTo>
                      <a:pt x="0" y="215"/>
                      <a:pt x="0" y="227"/>
                      <a:pt x="7"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6273801" y="3544888"/>
                <a:ext cx="4484688" cy="923925"/>
              </a:xfrm>
              <a:custGeom>
                <a:avLst/>
                <a:gdLst>
                  <a:gd name="T0" fmla="*/ 7 w 1196"/>
                  <a:gd name="T1" fmla="*/ 246 h 246"/>
                  <a:gd name="T2" fmla="*/ 594 w 1196"/>
                  <a:gd name="T3" fmla="*/ 148 h 246"/>
                  <a:gd name="T4" fmla="*/ 886 w 1196"/>
                  <a:gd name="T5" fmla="*/ 69 h 246"/>
                  <a:gd name="T6" fmla="*/ 1185 w 1196"/>
                  <a:gd name="T7" fmla="*/ 34 h 246"/>
                  <a:gd name="T8" fmla="*/ 1188 w 1196"/>
                  <a:gd name="T9" fmla="*/ 22 h 246"/>
                  <a:gd name="T10" fmla="*/ 913 w 1196"/>
                  <a:gd name="T11" fmla="*/ 50 h 246"/>
                  <a:gd name="T12" fmla="*/ 613 w 1196"/>
                  <a:gd name="T13" fmla="*/ 130 h 246"/>
                  <a:gd name="T14" fmla="*/ 7 w 1196"/>
                  <a:gd name="T15" fmla="*/ 234 h 246"/>
                  <a:gd name="T16" fmla="*/ 7 w 1196"/>
                  <a:gd name="T1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246">
                    <a:moveTo>
                      <a:pt x="7" y="246"/>
                    </a:moveTo>
                    <a:cubicBezTo>
                      <a:pt x="207" y="245"/>
                      <a:pt x="402" y="201"/>
                      <a:pt x="594" y="148"/>
                    </a:cubicBezTo>
                    <a:cubicBezTo>
                      <a:pt x="691" y="121"/>
                      <a:pt x="788" y="94"/>
                      <a:pt x="886" y="69"/>
                    </a:cubicBezTo>
                    <a:cubicBezTo>
                      <a:pt x="981" y="44"/>
                      <a:pt x="1087" y="10"/>
                      <a:pt x="1185" y="34"/>
                    </a:cubicBezTo>
                    <a:cubicBezTo>
                      <a:pt x="1193" y="36"/>
                      <a:pt x="1196" y="24"/>
                      <a:pt x="1188" y="22"/>
                    </a:cubicBezTo>
                    <a:cubicBezTo>
                      <a:pt x="1097" y="0"/>
                      <a:pt x="1001" y="27"/>
                      <a:pt x="913" y="50"/>
                    </a:cubicBezTo>
                    <a:cubicBezTo>
                      <a:pt x="812" y="75"/>
                      <a:pt x="713" y="103"/>
                      <a:pt x="613" y="130"/>
                    </a:cubicBezTo>
                    <a:cubicBezTo>
                      <a:pt x="415" y="186"/>
                      <a:pt x="214" y="233"/>
                      <a:pt x="7" y="234"/>
                    </a:cubicBezTo>
                    <a:cubicBezTo>
                      <a:pt x="0" y="234"/>
                      <a:pt x="0" y="246"/>
                      <a:pt x="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p:nvSpPr>
            <p:spPr bwMode="auto">
              <a:xfrm>
                <a:off x="10337801" y="2713038"/>
                <a:ext cx="401638" cy="966788"/>
              </a:xfrm>
              <a:custGeom>
                <a:avLst/>
                <a:gdLst>
                  <a:gd name="T0" fmla="*/ 2 w 107"/>
                  <a:gd name="T1" fmla="*/ 11 h 258"/>
                  <a:gd name="T2" fmla="*/ 47 w 107"/>
                  <a:gd name="T3" fmla="*/ 115 h 258"/>
                  <a:gd name="T4" fmla="*/ 94 w 107"/>
                  <a:gd name="T5" fmla="*/ 250 h 258"/>
                  <a:gd name="T6" fmla="*/ 106 w 107"/>
                  <a:gd name="T7" fmla="*/ 250 h 258"/>
                  <a:gd name="T8" fmla="*/ 68 w 107"/>
                  <a:gd name="T9" fmla="*/ 133 h 258"/>
                  <a:gd name="T10" fmla="*/ 13 w 107"/>
                  <a:gd name="T11" fmla="*/ 8 h 258"/>
                  <a:gd name="T12" fmla="*/ 2 w 107"/>
                  <a:gd name="T13" fmla="*/ 11 h 258"/>
                </a:gdLst>
                <a:ahLst/>
                <a:cxnLst>
                  <a:cxn ang="0">
                    <a:pos x="T0" y="T1"/>
                  </a:cxn>
                  <a:cxn ang="0">
                    <a:pos x="T2" y="T3"/>
                  </a:cxn>
                  <a:cxn ang="0">
                    <a:pos x="T4" y="T5"/>
                  </a:cxn>
                  <a:cxn ang="0">
                    <a:pos x="T6" y="T7"/>
                  </a:cxn>
                  <a:cxn ang="0">
                    <a:pos x="T8" y="T9"/>
                  </a:cxn>
                  <a:cxn ang="0">
                    <a:pos x="T10" y="T11"/>
                  </a:cxn>
                  <a:cxn ang="0">
                    <a:pos x="T12" y="T13"/>
                  </a:cxn>
                </a:cxnLst>
                <a:rect l="0" t="0" r="r" b="b"/>
                <a:pathLst>
                  <a:path w="107" h="258">
                    <a:moveTo>
                      <a:pt x="2" y="11"/>
                    </a:moveTo>
                    <a:cubicBezTo>
                      <a:pt x="10" y="48"/>
                      <a:pt x="31" y="81"/>
                      <a:pt x="47" y="115"/>
                    </a:cubicBezTo>
                    <a:cubicBezTo>
                      <a:pt x="67" y="158"/>
                      <a:pt x="88" y="203"/>
                      <a:pt x="94" y="250"/>
                    </a:cubicBezTo>
                    <a:cubicBezTo>
                      <a:pt x="95" y="257"/>
                      <a:pt x="107" y="258"/>
                      <a:pt x="106" y="250"/>
                    </a:cubicBezTo>
                    <a:cubicBezTo>
                      <a:pt x="101" y="209"/>
                      <a:pt x="85" y="171"/>
                      <a:pt x="68" y="133"/>
                    </a:cubicBezTo>
                    <a:cubicBezTo>
                      <a:pt x="50" y="92"/>
                      <a:pt x="23" y="52"/>
                      <a:pt x="13" y="8"/>
                    </a:cubicBezTo>
                    <a:cubicBezTo>
                      <a:pt x="11" y="0"/>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p:cNvSpPr>
              <p:nvPr/>
            </p:nvSpPr>
            <p:spPr bwMode="auto">
              <a:xfrm>
                <a:off x="10067926" y="3613150"/>
                <a:ext cx="1665288" cy="528638"/>
              </a:xfrm>
              <a:custGeom>
                <a:avLst/>
                <a:gdLst>
                  <a:gd name="T0" fmla="*/ 167 w 444"/>
                  <a:gd name="T1" fmla="*/ 13 h 141"/>
                  <a:gd name="T2" fmla="*/ 71 w 444"/>
                  <a:gd name="T3" fmla="*/ 68 h 141"/>
                  <a:gd name="T4" fmla="*/ 11 w 444"/>
                  <a:gd name="T5" fmla="*/ 89 h 141"/>
                  <a:gd name="T6" fmla="*/ 22 w 444"/>
                  <a:gd name="T7" fmla="*/ 120 h 141"/>
                  <a:gd name="T8" fmla="*/ 184 w 444"/>
                  <a:gd name="T9" fmla="*/ 101 h 141"/>
                  <a:gd name="T10" fmla="*/ 437 w 444"/>
                  <a:gd name="T11" fmla="*/ 52 h 141"/>
                  <a:gd name="T12" fmla="*/ 437 w 444"/>
                  <a:gd name="T13" fmla="*/ 40 h 141"/>
                  <a:gd name="T14" fmla="*/ 216 w 444"/>
                  <a:gd name="T15" fmla="*/ 80 h 141"/>
                  <a:gd name="T16" fmla="*/ 104 w 444"/>
                  <a:gd name="T17" fmla="*/ 110 h 141"/>
                  <a:gd name="T18" fmla="*/ 35 w 444"/>
                  <a:gd name="T19" fmla="*/ 112 h 141"/>
                  <a:gd name="T20" fmla="*/ 29 w 444"/>
                  <a:gd name="T21" fmla="*/ 90 h 141"/>
                  <a:gd name="T22" fmla="*/ 66 w 444"/>
                  <a:gd name="T23" fmla="*/ 81 h 141"/>
                  <a:gd name="T24" fmla="*/ 118 w 444"/>
                  <a:gd name="T25" fmla="*/ 69 h 141"/>
                  <a:gd name="T26" fmla="*/ 177 w 444"/>
                  <a:gd name="T27" fmla="*/ 7 h 141"/>
                  <a:gd name="T28" fmla="*/ 167 w 444"/>
                  <a:gd name="T2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4" h="141">
                    <a:moveTo>
                      <a:pt x="167" y="13"/>
                    </a:moveTo>
                    <a:cubicBezTo>
                      <a:pt x="184" y="48"/>
                      <a:pt x="93" y="65"/>
                      <a:pt x="71" y="68"/>
                    </a:cubicBezTo>
                    <a:cubicBezTo>
                      <a:pt x="51" y="71"/>
                      <a:pt x="25" y="73"/>
                      <a:pt x="11" y="89"/>
                    </a:cubicBezTo>
                    <a:cubicBezTo>
                      <a:pt x="0" y="100"/>
                      <a:pt x="10" y="115"/>
                      <a:pt x="22" y="120"/>
                    </a:cubicBezTo>
                    <a:cubicBezTo>
                      <a:pt x="73" y="141"/>
                      <a:pt x="135" y="115"/>
                      <a:pt x="184" y="101"/>
                    </a:cubicBezTo>
                    <a:cubicBezTo>
                      <a:pt x="267" y="77"/>
                      <a:pt x="350" y="52"/>
                      <a:pt x="437" y="52"/>
                    </a:cubicBezTo>
                    <a:cubicBezTo>
                      <a:pt x="444" y="52"/>
                      <a:pt x="444" y="40"/>
                      <a:pt x="437" y="40"/>
                    </a:cubicBezTo>
                    <a:cubicBezTo>
                      <a:pt x="361" y="40"/>
                      <a:pt x="288" y="59"/>
                      <a:pt x="216" y="80"/>
                    </a:cubicBezTo>
                    <a:cubicBezTo>
                      <a:pt x="178" y="90"/>
                      <a:pt x="141" y="101"/>
                      <a:pt x="104" y="110"/>
                    </a:cubicBezTo>
                    <a:cubicBezTo>
                      <a:pt x="81" y="116"/>
                      <a:pt x="58" y="117"/>
                      <a:pt x="35" y="112"/>
                    </a:cubicBezTo>
                    <a:cubicBezTo>
                      <a:pt x="20" y="108"/>
                      <a:pt x="13" y="99"/>
                      <a:pt x="29" y="90"/>
                    </a:cubicBezTo>
                    <a:cubicBezTo>
                      <a:pt x="40" y="84"/>
                      <a:pt x="54" y="83"/>
                      <a:pt x="66" y="81"/>
                    </a:cubicBezTo>
                    <a:cubicBezTo>
                      <a:pt x="84" y="78"/>
                      <a:pt x="101" y="75"/>
                      <a:pt x="118" y="69"/>
                    </a:cubicBezTo>
                    <a:cubicBezTo>
                      <a:pt x="144" y="62"/>
                      <a:pt x="195" y="43"/>
                      <a:pt x="177" y="7"/>
                    </a:cubicBezTo>
                    <a:cubicBezTo>
                      <a:pt x="174" y="0"/>
                      <a:pt x="164" y="6"/>
                      <a:pt x="16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9955213" y="3657600"/>
                <a:ext cx="198438" cy="393700"/>
              </a:xfrm>
              <a:custGeom>
                <a:avLst/>
                <a:gdLst>
                  <a:gd name="T0" fmla="*/ 1 w 53"/>
                  <a:gd name="T1" fmla="*/ 7 h 105"/>
                  <a:gd name="T2" fmla="*/ 38 w 53"/>
                  <a:gd name="T3" fmla="*/ 98 h 105"/>
                  <a:gd name="T4" fmla="*/ 49 w 53"/>
                  <a:gd name="T5" fmla="*/ 92 h 105"/>
                  <a:gd name="T6" fmla="*/ 13 w 53"/>
                  <a:gd name="T7" fmla="*/ 7 h 105"/>
                  <a:gd name="T8" fmla="*/ 1 w 53"/>
                  <a:gd name="T9" fmla="*/ 7 h 105"/>
                </a:gdLst>
                <a:ahLst/>
                <a:cxnLst>
                  <a:cxn ang="0">
                    <a:pos x="T0" y="T1"/>
                  </a:cxn>
                  <a:cxn ang="0">
                    <a:pos x="T2" y="T3"/>
                  </a:cxn>
                  <a:cxn ang="0">
                    <a:pos x="T4" y="T5"/>
                  </a:cxn>
                  <a:cxn ang="0">
                    <a:pos x="T6" y="T7"/>
                  </a:cxn>
                  <a:cxn ang="0">
                    <a:pos x="T8" y="T9"/>
                  </a:cxn>
                </a:cxnLst>
                <a:rect l="0" t="0" r="r" b="b"/>
                <a:pathLst>
                  <a:path w="53" h="105">
                    <a:moveTo>
                      <a:pt x="1" y="7"/>
                    </a:moveTo>
                    <a:cubicBezTo>
                      <a:pt x="0" y="41"/>
                      <a:pt x="21" y="71"/>
                      <a:pt x="38" y="98"/>
                    </a:cubicBezTo>
                    <a:cubicBezTo>
                      <a:pt x="42" y="105"/>
                      <a:pt x="53" y="99"/>
                      <a:pt x="49" y="92"/>
                    </a:cubicBezTo>
                    <a:cubicBezTo>
                      <a:pt x="33" y="67"/>
                      <a:pt x="12" y="37"/>
                      <a:pt x="13" y="7"/>
                    </a:cubicBezTo>
                    <a:cubicBezTo>
                      <a:pt x="13" y="0"/>
                      <a:pt x="1" y="0"/>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11080751" y="3343275"/>
                <a:ext cx="671513" cy="479425"/>
              </a:xfrm>
              <a:custGeom>
                <a:avLst/>
                <a:gdLst>
                  <a:gd name="T0" fmla="*/ 172 w 179"/>
                  <a:gd name="T1" fmla="*/ 115 h 128"/>
                  <a:gd name="T2" fmla="*/ 89 w 179"/>
                  <a:gd name="T3" fmla="*/ 59 h 128"/>
                  <a:gd name="T4" fmla="*/ 47 w 179"/>
                  <a:gd name="T5" fmla="*/ 31 h 128"/>
                  <a:gd name="T6" fmla="*/ 14 w 179"/>
                  <a:gd name="T7" fmla="*/ 6 h 128"/>
                  <a:gd name="T8" fmla="*/ 5 w 179"/>
                  <a:gd name="T9" fmla="*/ 15 h 128"/>
                  <a:gd name="T10" fmla="*/ 32 w 179"/>
                  <a:gd name="T11" fmla="*/ 35 h 128"/>
                  <a:gd name="T12" fmla="*/ 76 w 179"/>
                  <a:gd name="T13" fmla="*/ 65 h 128"/>
                  <a:gd name="T14" fmla="*/ 166 w 179"/>
                  <a:gd name="T15" fmla="*/ 125 h 128"/>
                  <a:gd name="T16" fmla="*/ 172 w 179"/>
                  <a:gd name="T17"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28">
                    <a:moveTo>
                      <a:pt x="172" y="115"/>
                    </a:moveTo>
                    <a:cubicBezTo>
                      <a:pt x="142" y="102"/>
                      <a:pt x="116" y="78"/>
                      <a:pt x="89" y="59"/>
                    </a:cubicBezTo>
                    <a:cubicBezTo>
                      <a:pt x="75" y="50"/>
                      <a:pt x="60" y="41"/>
                      <a:pt x="47" y="31"/>
                    </a:cubicBezTo>
                    <a:cubicBezTo>
                      <a:pt x="36" y="23"/>
                      <a:pt x="22" y="17"/>
                      <a:pt x="14" y="6"/>
                    </a:cubicBezTo>
                    <a:cubicBezTo>
                      <a:pt x="9" y="0"/>
                      <a:pt x="0" y="9"/>
                      <a:pt x="5" y="15"/>
                    </a:cubicBezTo>
                    <a:cubicBezTo>
                      <a:pt x="12" y="23"/>
                      <a:pt x="23" y="29"/>
                      <a:pt x="32" y="35"/>
                    </a:cubicBezTo>
                    <a:cubicBezTo>
                      <a:pt x="47" y="45"/>
                      <a:pt x="61" y="55"/>
                      <a:pt x="76" y="65"/>
                    </a:cubicBezTo>
                    <a:cubicBezTo>
                      <a:pt x="105" y="85"/>
                      <a:pt x="134" y="111"/>
                      <a:pt x="166" y="125"/>
                    </a:cubicBezTo>
                    <a:cubicBezTo>
                      <a:pt x="173" y="128"/>
                      <a:pt x="179" y="118"/>
                      <a:pt x="172"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0"/>
              <p:cNvSpPr>
                <a:spLocks/>
              </p:cNvSpPr>
              <p:nvPr/>
            </p:nvSpPr>
            <p:spPr bwMode="auto">
              <a:xfrm>
                <a:off x="11088688" y="2817813"/>
                <a:ext cx="534988" cy="592138"/>
              </a:xfrm>
              <a:custGeom>
                <a:avLst/>
                <a:gdLst>
                  <a:gd name="T0" fmla="*/ 139 w 143"/>
                  <a:gd name="T1" fmla="*/ 4 h 158"/>
                  <a:gd name="T2" fmla="*/ 138 w 143"/>
                  <a:gd name="T3" fmla="*/ 4 h 158"/>
                  <a:gd name="T4" fmla="*/ 130 w 143"/>
                  <a:gd name="T5" fmla="*/ 2 h 158"/>
                  <a:gd name="T6" fmla="*/ 117 w 143"/>
                  <a:gd name="T7" fmla="*/ 18 h 158"/>
                  <a:gd name="T8" fmla="*/ 80 w 143"/>
                  <a:gd name="T9" fmla="*/ 54 h 158"/>
                  <a:gd name="T10" fmla="*/ 6 w 143"/>
                  <a:gd name="T11" fmla="*/ 144 h 158"/>
                  <a:gd name="T12" fmla="*/ 14 w 143"/>
                  <a:gd name="T13" fmla="*/ 152 h 158"/>
                  <a:gd name="T14" fmla="*/ 78 w 143"/>
                  <a:gd name="T15" fmla="*/ 71 h 158"/>
                  <a:gd name="T16" fmla="*/ 119 w 143"/>
                  <a:gd name="T17" fmla="*/ 34 h 158"/>
                  <a:gd name="T18" fmla="*/ 136 w 143"/>
                  <a:gd name="T19" fmla="*/ 12 h 158"/>
                  <a:gd name="T20" fmla="*/ 128 w 143"/>
                  <a:gd name="T21" fmla="*/ 10 h 158"/>
                  <a:gd name="T22" fmla="*/ 128 w 143"/>
                  <a:gd name="T23" fmla="*/ 11 h 158"/>
                  <a:gd name="T24" fmla="*/ 139 w 143"/>
                  <a:gd name="T25"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58">
                    <a:moveTo>
                      <a:pt x="139" y="4"/>
                    </a:moveTo>
                    <a:cubicBezTo>
                      <a:pt x="139" y="4"/>
                      <a:pt x="139" y="4"/>
                      <a:pt x="138" y="4"/>
                    </a:cubicBezTo>
                    <a:cubicBezTo>
                      <a:pt x="137" y="1"/>
                      <a:pt x="133" y="0"/>
                      <a:pt x="130" y="2"/>
                    </a:cubicBezTo>
                    <a:cubicBezTo>
                      <a:pt x="124" y="5"/>
                      <a:pt x="121" y="12"/>
                      <a:pt x="117" y="18"/>
                    </a:cubicBezTo>
                    <a:cubicBezTo>
                      <a:pt x="107" y="31"/>
                      <a:pt x="92" y="42"/>
                      <a:pt x="80" y="54"/>
                    </a:cubicBezTo>
                    <a:cubicBezTo>
                      <a:pt x="51" y="79"/>
                      <a:pt x="33" y="116"/>
                      <a:pt x="6" y="144"/>
                    </a:cubicBezTo>
                    <a:cubicBezTo>
                      <a:pt x="0" y="149"/>
                      <a:pt x="9" y="158"/>
                      <a:pt x="14" y="152"/>
                    </a:cubicBezTo>
                    <a:cubicBezTo>
                      <a:pt x="38" y="127"/>
                      <a:pt x="57" y="98"/>
                      <a:pt x="78" y="71"/>
                    </a:cubicBezTo>
                    <a:cubicBezTo>
                      <a:pt x="90" y="57"/>
                      <a:pt x="106" y="47"/>
                      <a:pt x="119" y="34"/>
                    </a:cubicBezTo>
                    <a:cubicBezTo>
                      <a:pt x="124" y="28"/>
                      <a:pt x="130" y="16"/>
                      <a:pt x="136" y="12"/>
                    </a:cubicBezTo>
                    <a:cubicBezTo>
                      <a:pt x="134" y="11"/>
                      <a:pt x="131" y="10"/>
                      <a:pt x="128" y="10"/>
                    </a:cubicBezTo>
                    <a:cubicBezTo>
                      <a:pt x="128" y="10"/>
                      <a:pt x="128" y="10"/>
                      <a:pt x="128" y="11"/>
                    </a:cubicBezTo>
                    <a:cubicBezTo>
                      <a:pt x="132" y="17"/>
                      <a:pt x="143" y="11"/>
                      <a:pt x="1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p:cNvSpPr>
              <p:nvPr/>
            </p:nvSpPr>
            <p:spPr bwMode="auto">
              <a:xfrm>
                <a:off x="10458451" y="2814638"/>
                <a:ext cx="1158875" cy="247650"/>
              </a:xfrm>
              <a:custGeom>
                <a:avLst/>
                <a:gdLst>
                  <a:gd name="T0" fmla="*/ 302 w 309"/>
                  <a:gd name="T1" fmla="*/ 0 h 66"/>
                  <a:gd name="T2" fmla="*/ 157 w 309"/>
                  <a:gd name="T3" fmla="*/ 22 h 66"/>
                  <a:gd name="T4" fmla="*/ 7 w 309"/>
                  <a:gd name="T5" fmla="*/ 53 h 66"/>
                  <a:gd name="T6" fmla="*/ 10 w 309"/>
                  <a:gd name="T7" fmla="*/ 64 h 66"/>
                  <a:gd name="T8" fmla="*/ 153 w 309"/>
                  <a:gd name="T9" fmla="*/ 35 h 66"/>
                  <a:gd name="T10" fmla="*/ 302 w 309"/>
                  <a:gd name="T11" fmla="*/ 12 h 66"/>
                  <a:gd name="T12" fmla="*/ 302 w 30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9" h="66">
                    <a:moveTo>
                      <a:pt x="302" y="0"/>
                    </a:moveTo>
                    <a:cubicBezTo>
                      <a:pt x="253" y="1"/>
                      <a:pt x="205" y="14"/>
                      <a:pt x="157" y="22"/>
                    </a:cubicBezTo>
                    <a:cubicBezTo>
                      <a:pt x="107" y="31"/>
                      <a:pt x="56" y="40"/>
                      <a:pt x="7" y="53"/>
                    </a:cubicBezTo>
                    <a:cubicBezTo>
                      <a:pt x="0" y="55"/>
                      <a:pt x="3" y="66"/>
                      <a:pt x="10" y="64"/>
                    </a:cubicBezTo>
                    <a:cubicBezTo>
                      <a:pt x="57" y="52"/>
                      <a:pt x="105" y="43"/>
                      <a:pt x="153" y="35"/>
                    </a:cubicBezTo>
                    <a:cubicBezTo>
                      <a:pt x="202" y="26"/>
                      <a:pt x="251" y="13"/>
                      <a:pt x="302" y="12"/>
                    </a:cubicBezTo>
                    <a:cubicBezTo>
                      <a:pt x="309" y="12"/>
                      <a:pt x="309" y="0"/>
                      <a:pt x="3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
              <p:cNvSpPr>
                <a:spLocks/>
              </p:cNvSpPr>
              <p:nvPr/>
            </p:nvSpPr>
            <p:spPr bwMode="auto">
              <a:xfrm>
                <a:off x="10001251" y="3668713"/>
                <a:ext cx="130175" cy="304800"/>
              </a:xfrm>
              <a:custGeom>
                <a:avLst/>
                <a:gdLst>
                  <a:gd name="T0" fmla="*/ 1 w 35"/>
                  <a:gd name="T1" fmla="*/ 5 h 81"/>
                  <a:gd name="T2" fmla="*/ 28 w 35"/>
                  <a:gd name="T3" fmla="*/ 77 h 81"/>
                  <a:gd name="T4" fmla="*/ 33 w 35"/>
                  <a:gd name="T5" fmla="*/ 74 h 81"/>
                  <a:gd name="T6" fmla="*/ 7 w 35"/>
                  <a:gd name="T7" fmla="*/ 4 h 81"/>
                  <a:gd name="T8" fmla="*/ 1 w 35"/>
                  <a:gd name="T9" fmla="*/ 5 h 81"/>
                </a:gdLst>
                <a:ahLst/>
                <a:cxnLst>
                  <a:cxn ang="0">
                    <a:pos x="T0" y="T1"/>
                  </a:cxn>
                  <a:cxn ang="0">
                    <a:pos x="T2" y="T3"/>
                  </a:cxn>
                  <a:cxn ang="0">
                    <a:pos x="T4" y="T5"/>
                  </a:cxn>
                  <a:cxn ang="0">
                    <a:pos x="T6" y="T7"/>
                  </a:cxn>
                  <a:cxn ang="0">
                    <a:pos x="T8" y="T9"/>
                  </a:cxn>
                </a:cxnLst>
                <a:rect l="0" t="0" r="r" b="b"/>
                <a:pathLst>
                  <a:path w="35" h="81">
                    <a:moveTo>
                      <a:pt x="1" y="5"/>
                    </a:moveTo>
                    <a:cubicBezTo>
                      <a:pt x="11" y="29"/>
                      <a:pt x="14" y="56"/>
                      <a:pt x="28" y="77"/>
                    </a:cubicBezTo>
                    <a:cubicBezTo>
                      <a:pt x="30" y="81"/>
                      <a:pt x="35" y="78"/>
                      <a:pt x="33" y="74"/>
                    </a:cubicBezTo>
                    <a:cubicBezTo>
                      <a:pt x="19" y="53"/>
                      <a:pt x="17" y="27"/>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
              <p:cNvSpPr>
                <a:spLocks/>
              </p:cNvSpPr>
              <p:nvPr/>
            </p:nvSpPr>
            <p:spPr bwMode="auto">
              <a:xfrm>
                <a:off x="10026651" y="3657600"/>
                <a:ext cx="127000" cy="296863"/>
              </a:xfrm>
              <a:custGeom>
                <a:avLst/>
                <a:gdLst>
                  <a:gd name="T0" fmla="*/ 2 w 34"/>
                  <a:gd name="T1" fmla="*/ 7 h 79"/>
                  <a:gd name="T2" fmla="*/ 12 w 34"/>
                  <a:gd name="T3" fmla="*/ 40 h 79"/>
                  <a:gd name="T4" fmla="*/ 27 w 34"/>
                  <a:gd name="T5" fmla="*/ 76 h 79"/>
                  <a:gd name="T6" fmla="*/ 32 w 34"/>
                  <a:gd name="T7" fmla="*/ 73 h 79"/>
                  <a:gd name="T8" fmla="*/ 16 w 34"/>
                  <a:gd name="T9" fmla="*/ 32 h 79"/>
                  <a:gd name="T10" fmla="*/ 7 w 34"/>
                  <a:gd name="T11" fmla="*/ 4 h 79"/>
                  <a:gd name="T12" fmla="*/ 2 w 34"/>
                  <a:gd name="T13" fmla="*/ 7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2" y="7"/>
                    </a:moveTo>
                    <a:cubicBezTo>
                      <a:pt x="9" y="16"/>
                      <a:pt x="9" y="29"/>
                      <a:pt x="12" y="40"/>
                    </a:cubicBezTo>
                    <a:cubicBezTo>
                      <a:pt x="16" y="53"/>
                      <a:pt x="21" y="64"/>
                      <a:pt x="27" y="76"/>
                    </a:cubicBezTo>
                    <a:cubicBezTo>
                      <a:pt x="29" y="79"/>
                      <a:pt x="34" y="76"/>
                      <a:pt x="32" y="73"/>
                    </a:cubicBezTo>
                    <a:cubicBezTo>
                      <a:pt x="25" y="60"/>
                      <a:pt x="20" y="46"/>
                      <a:pt x="16" y="32"/>
                    </a:cubicBezTo>
                    <a:cubicBezTo>
                      <a:pt x="14" y="22"/>
                      <a:pt x="13" y="12"/>
                      <a:pt x="7" y="4"/>
                    </a:cubicBezTo>
                    <a:cubicBezTo>
                      <a:pt x="5"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10064751" y="3654425"/>
                <a:ext cx="115888" cy="284163"/>
              </a:xfrm>
              <a:custGeom>
                <a:avLst/>
                <a:gdLst>
                  <a:gd name="T0" fmla="*/ 1 w 31"/>
                  <a:gd name="T1" fmla="*/ 6 h 76"/>
                  <a:gd name="T2" fmla="*/ 24 w 31"/>
                  <a:gd name="T3" fmla="*/ 72 h 76"/>
                  <a:gd name="T4" fmla="*/ 30 w 31"/>
                  <a:gd name="T5" fmla="*/ 71 h 76"/>
                  <a:gd name="T6" fmla="*/ 7 w 31"/>
                  <a:gd name="T7" fmla="*/ 4 h 76"/>
                  <a:gd name="T8" fmla="*/ 1 w 31"/>
                  <a:gd name="T9" fmla="*/ 6 h 76"/>
                </a:gdLst>
                <a:ahLst/>
                <a:cxnLst>
                  <a:cxn ang="0">
                    <a:pos x="T0" y="T1"/>
                  </a:cxn>
                  <a:cxn ang="0">
                    <a:pos x="T2" y="T3"/>
                  </a:cxn>
                  <a:cxn ang="0">
                    <a:pos x="T4" y="T5"/>
                  </a:cxn>
                  <a:cxn ang="0">
                    <a:pos x="T6" y="T7"/>
                  </a:cxn>
                  <a:cxn ang="0">
                    <a:pos x="T8" y="T9"/>
                  </a:cxn>
                </a:cxnLst>
                <a:rect l="0" t="0" r="r" b="b"/>
                <a:pathLst>
                  <a:path w="31" h="76">
                    <a:moveTo>
                      <a:pt x="1" y="6"/>
                    </a:moveTo>
                    <a:cubicBezTo>
                      <a:pt x="5" y="29"/>
                      <a:pt x="15" y="50"/>
                      <a:pt x="24" y="72"/>
                    </a:cubicBezTo>
                    <a:cubicBezTo>
                      <a:pt x="25" y="76"/>
                      <a:pt x="31" y="74"/>
                      <a:pt x="30" y="71"/>
                    </a:cubicBezTo>
                    <a:cubicBezTo>
                      <a:pt x="21" y="49"/>
                      <a:pt x="11" y="27"/>
                      <a:pt x="7" y="4"/>
                    </a:cubicBezTo>
                    <a:cubicBezTo>
                      <a:pt x="6"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10117138" y="3649663"/>
                <a:ext cx="115888" cy="282575"/>
              </a:xfrm>
              <a:custGeom>
                <a:avLst/>
                <a:gdLst>
                  <a:gd name="T0" fmla="*/ 0 w 31"/>
                  <a:gd name="T1" fmla="*/ 5 h 75"/>
                  <a:gd name="T2" fmla="*/ 23 w 31"/>
                  <a:gd name="T3" fmla="*/ 72 h 75"/>
                  <a:gd name="T4" fmla="*/ 28 w 31"/>
                  <a:gd name="T5" fmla="*/ 69 h 75"/>
                  <a:gd name="T6" fmla="*/ 6 w 31"/>
                  <a:gd name="T7" fmla="*/ 4 h 75"/>
                  <a:gd name="T8" fmla="*/ 0 w 31"/>
                  <a:gd name="T9" fmla="*/ 5 h 75"/>
                </a:gdLst>
                <a:ahLst/>
                <a:cxnLst>
                  <a:cxn ang="0">
                    <a:pos x="T0" y="T1"/>
                  </a:cxn>
                  <a:cxn ang="0">
                    <a:pos x="T2" y="T3"/>
                  </a:cxn>
                  <a:cxn ang="0">
                    <a:pos x="T4" y="T5"/>
                  </a:cxn>
                  <a:cxn ang="0">
                    <a:pos x="T6" y="T7"/>
                  </a:cxn>
                  <a:cxn ang="0">
                    <a:pos x="T8" y="T9"/>
                  </a:cxn>
                </a:cxnLst>
                <a:rect l="0" t="0" r="r" b="b"/>
                <a:pathLst>
                  <a:path w="31" h="75">
                    <a:moveTo>
                      <a:pt x="0" y="5"/>
                    </a:moveTo>
                    <a:cubicBezTo>
                      <a:pt x="4" y="29"/>
                      <a:pt x="10" y="52"/>
                      <a:pt x="23" y="72"/>
                    </a:cubicBezTo>
                    <a:cubicBezTo>
                      <a:pt x="25" y="75"/>
                      <a:pt x="31" y="72"/>
                      <a:pt x="28" y="69"/>
                    </a:cubicBezTo>
                    <a:cubicBezTo>
                      <a:pt x="15" y="49"/>
                      <a:pt x="10" y="27"/>
                      <a:pt x="6" y="4"/>
                    </a:cubicBezTo>
                    <a:cubicBezTo>
                      <a:pt x="5" y="0"/>
                      <a:pt x="0"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
              <p:cNvSpPr>
                <a:spLocks/>
              </p:cNvSpPr>
              <p:nvPr/>
            </p:nvSpPr>
            <p:spPr bwMode="auto">
              <a:xfrm>
                <a:off x="10161588" y="3649663"/>
                <a:ext cx="120650" cy="263525"/>
              </a:xfrm>
              <a:custGeom>
                <a:avLst/>
                <a:gdLst>
                  <a:gd name="T0" fmla="*/ 1 w 32"/>
                  <a:gd name="T1" fmla="*/ 5 h 70"/>
                  <a:gd name="T2" fmla="*/ 13 w 32"/>
                  <a:gd name="T3" fmla="*/ 41 h 70"/>
                  <a:gd name="T4" fmla="*/ 24 w 32"/>
                  <a:gd name="T5" fmla="*/ 67 h 70"/>
                  <a:gd name="T6" fmla="*/ 29 w 32"/>
                  <a:gd name="T7" fmla="*/ 64 h 70"/>
                  <a:gd name="T8" fmla="*/ 19 w 32"/>
                  <a:gd name="T9" fmla="*/ 39 h 70"/>
                  <a:gd name="T10" fmla="*/ 7 w 32"/>
                  <a:gd name="T11" fmla="*/ 4 h 70"/>
                  <a:gd name="T12" fmla="*/ 1 w 32"/>
                  <a:gd name="T13" fmla="*/ 5 h 70"/>
                </a:gdLst>
                <a:ahLst/>
                <a:cxnLst>
                  <a:cxn ang="0">
                    <a:pos x="T0" y="T1"/>
                  </a:cxn>
                  <a:cxn ang="0">
                    <a:pos x="T2" y="T3"/>
                  </a:cxn>
                  <a:cxn ang="0">
                    <a:pos x="T4" y="T5"/>
                  </a:cxn>
                  <a:cxn ang="0">
                    <a:pos x="T6" y="T7"/>
                  </a:cxn>
                  <a:cxn ang="0">
                    <a:pos x="T8" y="T9"/>
                  </a:cxn>
                  <a:cxn ang="0">
                    <a:pos x="T10" y="T11"/>
                  </a:cxn>
                  <a:cxn ang="0">
                    <a:pos x="T12" y="T13"/>
                  </a:cxn>
                </a:cxnLst>
                <a:rect l="0" t="0" r="r" b="b"/>
                <a:pathLst>
                  <a:path w="32" h="70">
                    <a:moveTo>
                      <a:pt x="1" y="5"/>
                    </a:moveTo>
                    <a:cubicBezTo>
                      <a:pt x="5" y="17"/>
                      <a:pt x="9" y="29"/>
                      <a:pt x="13" y="41"/>
                    </a:cubicBezTo>
                    <a:cubicBezTo>
                      <a:pt x="17" y="50"/>
                      <a:pt x="19" y="59"/>
                      <a:pt x="24" y="67"/>
                    </a:cubicBezTo>
                    <a:cubicBezTo>
                      <a:pt x="27" y="70"/>
                      <a:pt x="32" y="67"/>
                      <a:pt x="29" y="64"/>
                    </a:cubicBezTo>
                    <a:cubicBezTo>
                      <a:pt x="24" y="56"/>
                      <a:pt x="22" y="48"/>
                      <a:pt x="19" y="39"/>
                    </a:cubicBezTo>
                    <a:cubicBezTo>
                      <a:pt x="15" y="27"/>
                      <a:pt x="11" y="16"/>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10229851" y="3649663"/>
                <a:ext cx="112713" cy="236538"/>
              </a:xfrm>
              <a:custGeom>
                <a:avLst/>
                <a:gdLst>
                  <a:gd name="T0" fmla="*/ 1 w 30"/>
                  <a:gd name="T1" fmla="*/ 5 h 63"/>
                  <a:gd name="T2" fmla="*/ 23 w 30"/>
                  <a:gd name="T3" fmla="*/ 60 h 63"/>
                  <a:gd name="T4" fmla="*/ 28 w 30"/>
                  <a:gd name="T5" fmla="*/ 57 h 63"/>
                  <a:gd name="T6" fmla="*/ 7 w 30"/>
                  <a:gd name="T7" fmla="*/ 4 h 63"/>
                  <a:gd name="T8" fmla="*/ 1 w 30"/>
                  <a:gd name="T9" fmla="*/ 5 h 63"/>
                </a:gdLst>
                <a:ahLst/>
                <a:cxnLst>
                  <a:cxn ang="0">
                    <a:pos x="T0" y="T1"/>
                  </a:cxn>
                  <a:cxn ang="0">
                    <a:pos x="T2" y="T3"/>
                  </a:cxn>
                  <a:cxn ang="0">
                    <a:pos x="T4" y="T5"/>
                  </a:cxn>
                  <a:cxn ang="0">
                    <a:pos x="T6" y="T7"/>
                  </a:cxn>
                  <a:cxn ang="0">
                    <a:pos x="T8" y="T9"/>
                  </a:cxn>
                </a:cxnLst>
                <a:rect l="0" t="0" r="r" b="b"/>
                <a:pathLst>
                  <a:path w="30" h="63">
                    <a:moveTo>
                      <a:pt x="1" y="5"/>
                    </a:moveTo>
                    <a:cubicBezTo>
                      <a:pt x="7" y="24"/>
                      <a:pt x="13" y="43"/>
                      <a:pt x="23" y="60"/>
                    </a:cubicBezTo>
                    <a:cubicBezTo>
                      <a:pt x="25" y="63"/>
                      <a:pt x="30" y="60"/>
                      <a:pt x="28" y="57"/>
                    </a:cubicBezTo>
                    <a:cubicBezTo>
                      <a:pt x="19" y="40"/>
                      <a:pt x="13" y="22"/>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8"/>
              <p:cNvSpPr>
                <a:spLocks/>
              </p:cNvSpPr>
              <p:nvPr/>
            </p:nvSpPr>
            <p:spPr bwMode="auto">
              <a:xfrm>
                <a:off x="10323513" y="3676650"/>
                <a:ext cx="63500" cy="120650"/>
              </a:xfrm>
              <a:custGeom>
                <a:avLst/>
                <a:gdLst>
                  <a:gd name="T0" fmla="*/ 2 w 17"/>
                  <a:gd name="T1" fmla="*/ 6 h 32"/>
                  <a:gd name="T2" fmla="*/ 10 w 17"/>
                  <a:gd name="T3" fmla="*/ 28 h 32"/>
                  <a:gd name="T4" fmla="*/ 15 w 17"/>
                  <a:gd name="T5" fmla="*/ 27 h 32"/>
                  <a:gd name="T6" fmla="*/ 7 w 17"/>
                  <a:gd name="T7" fmla="*/ 3 h 32"/>
                  <a:gd name="T8" fmla="*/ 2 w 17"/>
                  <a:gd name="T9" fmla="*/ 6 h 32"/>
                </a:gdLst>
                <a:ahLst/>
                <a:cxnLst>
                  <a:cxn ang="0">
                    <a:pos x="T0" y="T1"/>
                  </a:cxn>
                  <a:cxn ang="0">
                    <a:pos x="T2" y="T3"/>
                  </a:cxn>
                  <a:cxn ang="0">
                    <a:pos x="T4" y="T5"/>
                  </a:cxn>
                  <a:cxn ang="0">
                    <a:pos x="T6" y="T7"/>
                  </a:cxn>
                  <a:cxn ang="0">
                    <a:pos x="T8" y="T9"/>
                  </a:cxn>
                </a:cxnLst>
                <a:rect l="0" t="0" r="r" b="b"/>
                <a:pathLst>
                  <a:path w="17" h="32">
                    <a:moveTo>
                      <a:pt x="2" y="6"/>
                    </a:moveTo>
                    <a:cubicBezTo>
                      <a:pt x="5" y="13"/>
                      <a:pt x="7" y="21"/>
                      <a:pt x="10" y="28"/>
                    </a:cubicBezTo>
                    <a:cubicBezTo>
                      <a:pt x="11" y="32"/>
                      <a:pt x="17" y="30"/>
                      <a:pt x="15" y="27"/>
                    </a:cubicBezTo>
                    <a:cubicBezTo>
                      <a:pt x="13" y="19"/>
                      <a:pt x="10" y="11"/>
                      <a:pt x="7" y="3"/>
                    </a:cubicBezTo>
                    <a:cubicBezTo>
                      <a:pt x="5"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
              <p:cNvSpPr>
                <a:spLocks/>
              </p:cNvSpPr>
              <p:nvPr/>
            </p:nvSpPr>
            <p:spPr bwMode="auto">
              <a:xfrm>
                <a:off x="2574926" y="3673475"/>
                <a:ext cx="165100" cy="284163"/>
              </a:xfrm>
              <a:custGeom>
                <a:avLst/>
                <a:gdLst>
                  <a:gd name="T0" fmla="*/ 38 w 44"/>
                  <a:gd name="T1" fmla="*/ 4 h 76"/>
                  <a:gd name="T2" fmla="*/ 2 w 44"/>
                  <a:gd name="T3" fmla="*/ 70 h 76"/>
                  <a:gd name="T4" fmla="*/ 7 w 44"/>
                  <a:gd name="T5" fmla="*/ 73 h 76"/>
                  <a:gd name="T6" fmla="*/ 43 w 44"/>
                  <a:gd name="T7" fmla="*/ 5 h 76"/>
                  <a:gd name="T8" fmla="*/ 38 w 44"/>
                  <a:gd name="T9" fmla="*/ 4 h 76"/>
                </a:gdLst>
                <a:ahLst/>
                <a:cxnLst>
                  <a:cxn ang="0">
                    <a:pos x="T0" y="T1"/>
                  </a:cxn>
                  <a:cxn ang="0">
                    <a:pos x="T2" y="T3"/>
                  </a:cxn>
                  <a:cxn ang="0">
                    <a:pos x="T4" y="T5"/>
                  </a:cxn>
                  <a:cxn ang="0">
                    <a:pos x="T6" y="T7"/>
                  </a:cxn>
                  <a:cxn ang="0">
                    <a:pos x="T8" y="T9"/>
                  </a:cxn>
                </a:cxnLst>
                <a:rect l="0" t="0" r="r" b="b"/>
                <a:pathLst>
                  <a:path w="44" h="76">
                    <a:moveTo>
                      <a:pt x="38" y="4"/>
                    </a:moveTo>
                    <a:cubicBezTo>
                      <a:pt x="34" y="27"/>
                      <a:pt x="15" y="51"/>
                      <a:pt x="2" y="70"/>
                    </a:cubicBezTo>
                    <a:cubicBezTo>
                      <a:pt x="0" y="73"/>
                      <a:pt x="5" y="76"/>
                      <a:pt x="7" y="73"/>
                    </a:cubicBezTo>
                    <a:cubicBezTo>
                      <a:pt x="20" y="53"/>
                      <a:pt x="39" y="29"/>
                      <a:pt x="43" y="5"/>
                    </a:cubicBezTo>
                    <a:cubicBezTo>
                      <a:pt x="44" y="2"/>
                      <a:pt x="38" y="0"/>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a:off x="2530476" y="3673475"/>
                <a:ext cx="173038" cy="269875"/>
              </a:xfrm>
              <a:custGeom>
                <a:avLst/>
                <a:gdLst>
                  <a:gd name="T0" fmla="*/ 39 w 46"/>
                  <a:gd name="T1" fmla="*/ 4 h 72"/>
                  <a:gd name="T2" fmla="*/ 21 w 46"/>
                  <a:gd name="T3" fmla="*/ 33 h 72"/>
                  <a:gd name="T4" fmla="*/ 2 w 46"/>
                  <a:gd name="T5" fmla="*/ 66 h 72"/>
                  <a:gd name="T6" fmla="*/ 7 w 46"/>
                  <a:gd name="T7" fmla="*/ 69 h 72"/>
                  <a:gd name="T8" fmla="*/ 30 w 46"/>
                  <a:gd name="T9" fmla="*/ 31 h 72"/>
                  <a:gd name="T10" fmla="*/ 45 w 46"/>
                  <a:gd name="T11" fmla="*/ 5 h 72"/>
                  <a:gd name="T12" fmla="*/ 39 w 46"/>
                  <a:gd name="T13" fmla="*/ 4 h 72"/>
                </a:gdLst>
                <a:ahLst/>
                <a:cxnLst>
                  <a:cxn ang="0">
                    <a:pos x="T0" y="T1"/>
                  </a:cxn>
                  <a:cxn ang="0">
                    <a:pos x="T2" y="T3"/>
                  </a:cxn>
                  <a:cxn ang="0">
                    <a:pos x="T4" y="T5"/>
                  </a:cxn>
                  <a:cxn ang="0">
                    <a:pos x="T6" y="T7"/>
                  </a:cxn>
                  <a:cxn ang="0">
                    <a:pos x="T8" y="T9"/>
                  </a:cxn>
                  <a:cxn ang="0">
                    <a:pos x="T10" y="T11"/>
                  </a:cxn>
                  <a:cxn ang="0">
                    <a:pos x="T12" y="T13"/>
                  </a:cxn>
                </a:cxnLst>
                <a:rect l="0" t="0" r="r" b="b"/>
                <a:pathLst>
                  <a:path w="46" h="72">
                    <a:moveTo>
                      <a:pt x="39" y="4"/>
                    </a:moveTo>
                    <a:cubicBezTo>
                      <a:pt x="36" y="15"/>
                      <a:pt x="27" y="23"/>
                      <a:pt x="21" y="33"/>
                    </a:cubicBezTo>
                    <a:cubicBezTo>
                      <a:pt x="13" y="43"/>
                      <a:pt x="9" y="56"/>
                      <a:pt x="2" y="66"/>
                    </a:cubicBezTo>
                    <a:cubicBezTo>
                      <a:pt x="0" y="69"/>
                      <a:pt x="5" y="72"/>
                      <a:pt x="7" y="69"/>
                    </a:cubicBezTo>
                    <a:cubicBezTo>
                      <a:pt x="16" y="57"/>
                      <a:pt x="20" y="43"/>
                      <a:pt x="30" y="31"/>
                    </a:cubicBezTo>
                    <a:cubicBezTo>
                      <a:pt x="36" y="23"/>
                      <a:pt x="42" y="15"/>
                      <a:pt x="45" y="5"/>
                    </a:cubicBezTo>
                    <a:cubicBezTo>
                      <a:pt x="46" y="2"/>
                      <a:pt x="40" y="0"/>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1"/>
              <p:cNvSpPr>
                <a:spLocks/>
              </p:cNvSpPr>
              <p:nvPr/>
            </p:nvSpPr>
            <p:spPr bwMode="auto">
              <a:xfrm>
                <a:off x="2481263" y="3649663"/>
                <a:ext cx="180975" cy="277813"/>
              </a:xfrm>
              <a:custGeom>
                <a:avLst/>
                <a:gdLst>
                  <a:gd name="T0" fmla="*/ 41 w 48"/>
                  <a:gd name="T1" fmla="*/ 4 h 74"/>
                  <a:gd name="T2" fmla="*/ 2 w 48"/>
                  <a:gd name="T3" fmla="*/ 69 h 74"/>
                  <a:gd name="T4" fmla="*/ 8 w 48"/>
                  <a:gd name="T5" fmla="*/ 71 h 74"/>
                  <a:gd name="T6" fmla="*/ 47 w 48"/>
                  <a:gd name="T7" fmla="*/ 5 h 74"/>
                  <a:gd name="T8" fmla="*/ 41 w 48"/>
                  <a:gd name="T9" fmla="*/ 4 h 74"/>
                </a:gdLst>
                <a:ahLst/>
                <a:cxnLst>
                  <a:cxn ang="0">
                    <a:pos x="T0" y="T1"/>
                  </a:cxn>
                  <a:cxn ang="0">
                    <a:pos x="T2" y="T3"/>
                  </a:cxn>
                  <a:cxn ang="0">
                    <a:pos x="T4" y="T5"/>
                  </a:cxn>
                  <a:cxn ang="0">
                    <a:pos x="T6" y="T7"/>
                  </a:cxn>
                  <a:cxn ang="0">
                    <a:pos x="T8" y="T9"/>
                  </a:cxn>
                </a:cxnLst>
                <a:rect l="0" t="0" r="r" b="b"/>
                <a:pathLst>
                  <a:path w="48" h="74">
                    <a:moveTo>
                      <a:pt x="41" y="4"/>
                    </a:moveTo>
                    <a:cubicBezTo>
                      <a:pt x="36" y="29"/>
                      <a:pt x="11" y="46"/>
                      <a:pt x="2" y="69"/>
                    </a:cubicBezTo>
                    <a:cubicBezTo>
                      <a:pt x="0" y="73"/>
                      <a:pt x="6" y="74"/>
                      <a:pt x="8" y="71"/>
                    </a:cubicBezTo>
                    <a:cubicBezTo>
                      <a:pt x="17" y="48"/>
                      <a:pt x="42" y="31"/>
                      <a:pt x="47" y="5"/>
                    </a:cubicBezTo>
                    <a:cubicBezTo>
                      <a:pt x="48" y="2"/>
                      <a:pt x="42" y="0"/>
                      <a:pt x="4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
              <p:cNvSpPr>
                <a:spLocks/>
              </p:cNvSpPr>
              <p:nvPr/>
            </p:nvSpPr>
            <p:spPr bwMode="auto">
              <a:xfrm>
                <a:off x="2439988" y="3649663"/>
                <a:ext cx="173038" cy="244475"/>
              </a:xfrm>
              <a:custGeom>
                <a:avLst/>
                <a:gdLst>
                  <a:gd name="T0" fmla="*/ 39 w 46"/>
                  <a:gd name="T1" fmla="*/ 3 h 65"/>
                  <a:gd name="T2" fmla="*/ 2 w 46"/>
                  <a:gd name="T3" fmla="*/ 59 h 65"/>
                  <a:gd name="T4" fmla="*/ 8 w 46"/>
                  <a:gd name="T5" fmla="*/ 62 h 65"/>
                  <a:gd name="T6" fmla="*/ 45 w 46"/>
                  <a:gd name="T7" fmla="*/ 6 h 65"/>
                  <a:gd name="T8" fmla="*/ 39 w 46"/>
                  <a:gd name="T9" fmla="*/ 3 h 65"/>
                </a:gdLst>
                <a:ahLst/>
                <a:cxnLst>
                  <a:cxn ang="0">
                    <a:pos x="T0" y="T1"/>
                  </a:cxn>
                  <a:cxn ang="0">
                    <a:pos x="T2" y="T3"/>
                  </a:cxn>
                  <a:cxn ang="0">
                    <a:pos x="T4" y="T5"/>
                  </a:cxn>
                  <a:cxn ang="0">
                    <a:pos x="T6" y="T7"/>
                  </a:cxn>
                  <a:cxn ang="0">
                    <a:pos x="T8" y="T9"/>
                  </a:cxn>
                </a:cxnLst>
                <a:rect l="0" t="0" r="r" b="b"/>
                <a:pathLst>
                  <a:path w="46" h="65">
                    <a:moveTo>
                      <a:pt x="39" y="3"/>
                    </a:moveTo>
                    <a:cubicBezTo>
                      <a:pt x="28" y="23"/>
                      <a:pt x="16" y="41"/>
                      <a:pt x="2" y="59"/>
                    </a:cubicBezTo>
                    <a:cubicBezTo>
                      <a:pt x="0" y="62"/>
                      <a:pt x="5" y="65"/>
                      <a:pt x="8" y="62"/>
                    </a:cubicBezTo>
                    <a:cubicBezTo>
                      <a:pt x="21" y="44"/>
                      <a:pt x="33" y="26"/>
                      <a:pt x="45" y="6"/>
                    </a:cubicBezTo>
                    <a:cubicBezTo>
                      <a:pt x="46" y="3"/>
                      <a:pt x="41"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3"/>
              <p:cNvSpPr>
                <a:spLocks/>
              </p:cNvSpPr>
              <p:nvPr/>
            </p:nvSpPr>
            <p:spPr bwMode="auto">
              <a:xfrm>
                <a:off x="2384426" y="3635375"/>
                <a:ext cx="184150" cy="247650"/>
              </a:xfrm>
              <a:custGeom>
                <a:avLst/>
                <a:gdLst>
                  <a:gd name="T0" fmla="*/ 42 w 49"/>
                  <a:gd name="T1" fmla="*/ 3 h 66"/>
                  <a:gd name="T2" fmla="*/ 20 w 49"/>
                  <a:gd name="T3" fmla="*/ 35 h 66"/>
                  <a:gd name="T4" fmla="*/ 2 w 49"/>
                  <a:gd name="T5" fmla="*/ 60 h 66"/>
                  <a:gd name="T6" fmla="*/ 7 w 49"/>
                  <a:gd name="T7" fmla="*/ 63 h 66"/>
                  <a:gd name="T8" fmla="*/ 48 w 49"/>
                  <a:gd name="T9" fmla="*/ 5 h 66"/>
                  <a:gd name="T10" fmla="*/ 42 w 49"/>
                  <a:gd name="T11" fmla="*/ 3 h 66"/>
                </a:gdLst>
                <a:ahLst/>
                <a:cxnLst>
                  <a:cxn ang="0">
                    <a:pos x="T0" y="T1"/>
                  </a:cxn>
                  <a:cxn ang="0">
                    <a:pos x="T2" y="T3"/>
                  </a:cxn>
                  <a:cxn ang="0">
                    <a:pos x="T4" y="T5"/>
                  </a:cxn>
                  <a:cxn ang="0">
                    <a:pos x="T6" y="T7"/>
                  </a:cxn>
                  <a:cxn ang="0">
                    <a:pos x="T8" y="T9"/>
                  </a:cxn>
                  <a:cxn ang="0">
                    <a:pos x="T10" y="T11"/>
                  </a:cxn>
                </a:cxnLst>
                <a:rect l="0" t="0" r="r" b="b"/>
                <a:pathLst>
                  <a:path w="49" h="66">
                    <a:moveTo>
                      <a:pt x="42" y="3"/>
                    </a:moveTo>
                    <a:cubicBezTo>
                      <a:pt x="37" y="14"/>
                      <a:pt x="27" y="25"/>
                      <a:pt x="20" y="35"/>
                    </a:cubicBezTo>
                    <a:cubicBezTo>
                      <a:pt x="13" y="43"/>
                      <a:pt x="7" y="51"/>
                      <a:pt x="2" y="60"/>
                    </a:cubicBezTo>
                    <a:cubicBezTo>
                      <a:pt x="0" y="63"/>
                      <a:pt x="5" y="66"/>
                      <a:pt x="7" y="63"/>
                    </a:cubicBezTo>
                    <a:cubicBezTo>
                      <a:pt x="19" y="42"/>
                      <a:pt x="39" y="26"/>
                      <a:pt x="48" y="5"/>
                    </a:cubicBezTo>
                    <a:cubicBezTo>
                      <a:pt x="49" y="1"/>
                      <a:pt x="44" y="0"/>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p:cNvSpPr>
              <p:nvPr/>
            </p:nvSpPr>
            <p:spPr bwMode="auto">
              <a:xfrm>
                <a:off x="2312988" y="3638550"/>
                <a:ext cx="179388" cy="211138"/>
              </a:xfrm>
              <a:custGeom>
                <a:avLst/>
                <a:gdLst>
                  <a:gd name="T0" fmla="*/ 41 w 48"/>
                  <a:gd name="T1" fmla="*/ 4 h 56"/>
                  <a:gd name="T2" fmla="*/ 3 w 48"/>
                  <a:gd name="T3" fmla="*/ 49 h 56"/>
                  <a:gd name="T4" fmla="*/ 6 w 48"/>
                  <a:gd name="T5" fmla="*/ 54 h 56"/>
                  <a:gd name="T6" fmla="*/ 46 w 48"/>
                  <a:gd name="T7" fmla="*/ 7 h 56"/>
                  <a:gd name="T8" fmla="*/ 41 w 48"/>
                  <a:gd name="T9" fmla="*/ 4 h 56"/>
                </a:gdLst>
                <a:ahLst/>
                <a:cxnLst>
                  <a:cxn ang="0">
                    <a:pos x="T0" y="T1"/>
                  </a:cxn>
                  <a:cxn ang="0">
                    <a:pos x="T2" y="T3"/>
                  </a:cxn>
                  <a:cxn ang="0">
                    <a:pos x="T4" y="T5"/>
                  </a:cxn>
                  <a:cxn ang="0">
                    <a:pos x="T6" y="T7"/>
                  </a:cxn>
                  <a:cxn ang="0">
                    <a:pos x="T8" y="T9"/>
                  </a:cxn>
                </a:cxnLst>
                <a:rect l="0" t="0" r="r" b="b"/>
                <a:pathLst>
                  <a:path w="48" h="56">
                    <a:moveTo>
                      <a:pt x="41" y="4"/>
                    </a:moveTo>
                    <a:cubicBezTo>
                      <a:pt x="31" y="20"/>
                      <a:pt x="20" y="38"/>
                      <a:pt x="3" y="49"/>
                    </a:cubicBezTo>
                    <a:cubicBezTo>
                      <a:pt x="0" y="51"/>
                      <a:pt x="3" y="56"/>
                      <a:pt x="6" y="54"/>
                    </a:cubicBezTo>
                    <a:cubicBezTo>
                      <a:pt x="24" y="43"/>
                      <a:pt x="36" y="24"/>
                      <a:pt x="46" y="7"/>
                    </a:cubicBezTo>
                    <a:cubicBezTo>
                      <a:pt x="48" y="3"/>
                      <a:pt x="43" y="0"/>
                      <a:pt x="4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
              <p:cNvSpPr>
                <a:spLocks/>
              </p:cNvSpPr>
              <p:nvPr/>
            </p:nvSpPr>
            <p:spPr bwMode="auto">
              <a:xfrm>
                <a:off x="2286001" y="3665538"/>
                <a:ext cx="106363" cy="127000"/>
              </a:xfrm>
              <a:custGeom>
                <a:avLst/>
                <a:gdLst>
                  <a:gd name="T0" fmla="*/ 21 w 28"/>
                  <a:gd name="T1" fmla="*/ 3 h 34"/>
                  <a:gd name="T2" fmla="*/ 2 w 28"/>
                  <a:gd name="T3" fmla="*/ 28 h 34"/>
                  <a:gd name="T4" fmla="*/ 7 w 28"/>
                  <a:gd name="T5" fmla="*/ 31 h 34"/>
                  <a:gd name="T6" fmla="*/ 26 w 28"/>
                  <a:gd name="T7" fmla="*/ 6 h 34"/>
                  <a:gd name="T8" fmla="*/ 21 w 28"/>
                  <a:gd name="T9" fmla="*/ 3 h 34"/>
                </a:gdLst>
                <a:ahLst/>
                <a:cxnLst>
                  <a:cxn ang="0">
                    <a:pos x="T0" y="T1"/>
                  </a:cxn>
                  <a:cxn ang="0">
                    <a:pos x="T2" y="T3"/>
                  </a:cxn>
                  <a:cxn ang="0">
                    <a:pos x="T4" y="T5"/>
                  </a:cxn>
                  <a:cxn ang="0">
                    <a:pos x="T6" y="T7"/>
                  </a:cxn>
                  <a:cxn ang="0">
                    <a:pos x="T8" y="T9"/>
                  </a:cxn>
                </a:cxnLst>
                <a:rect l="0" t="0" r="r" b="b"/>
                <a:pathLst>
                  <a:path w="28" h="34">
                    <a:moveTo>
                      <a:pt x="21" y="3"/>
                    </a:moveTo>
                    <a:cubicBezTo>
                      <a:pt x="15" y="11"/>
                      <a:pt x="7" y="19"/>
                      <a:pt x="2" y="28"/>
                    </a:cubicBezTo>
                    <a:cubicBezTo>
                      <a:pt x="0" y="31"/>
                      <a:pt x="5" y="34"/>
                      <a:pt x="7" y="31"/>
                    </a:cubicBezTo>
                    <a:cubicBezTo>
                      <a:pt x="13" y="22"/>
                      <a:pt x="20" y="14"/>
                      <a:pt x="26" y="6"/>
                    </a:cubicBezTo>
                    <a:cubicBezTo>
                      <a:pt x="28" y="3"/>
                      <a:pt x="23" y="0"/>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2563813" y="3679825"/>
                <a:ext cx="165100" cy="258763"/>
              </a:xfrm>
              <a:custGeom>
                <a:avLst/>
                <a:gdLst>
                  <a:gd name="T0" fmla="*/ 37 w 44"/>
                  <a:gd name="T1" fmla="*/ 3 h 69"/>
                  <a:gd name="T2" fmla="*/ 1 w 44"/>
                  <a:gd name="T3" fmla="*/ 64 h 69"/>
                  <a:gd name="T4" fmla="*/ 7 w 44"/>
                  <a:gd name="T5" fmla="*/ 65 h 69"/>
                  <a:gd name="T6" fmla="*/ 42 w 44"/>
                  <a:gd name="T7" fmla="*/ 7 h 69"/>
                  <a:gd name="T8" fmla="*/ 37 w 44"/>
                  <a:gd name="T9" fmla="*/ 3 h 69"/>
                </a:gdLst>
                <a:ahLst/>
                <a:cxnLst>
                  <a:cxn ang="0">
                    <a:pos x="T0" y="T1"/>
                  </a:cxn>
                  <a:cxn ang="0">
                    <a:pos x="T2" y="T3"/>
                  </a:cxn>
                  <a:cxn ang="0">
                    <a:pos x="T4" y="T5"/>
                  </a:cxn>
                  <a:cxn ang="0">
                    <a:pos x="T6" y="T7"/>
                  </a:cxn>
                  <a:cxn ang="0">
                    <a:pos x="T8" y="T9"/>
                  </a:cxn>
                </a:cxnLst>
                <a:rect l="0" t="0" r="r" b="b"/>
                <a:pathLst>
                  <a:path w="44" h="69">
                    <a:moveTo>
                      <a:pt x="37" y="3"/>
                    </a:moveTo>
                    <a:cubicBezTo>
                      <a:pt x="27" y="25"/>
                      <a:pt x="10" y="42"/>
                      <a:pt x="1" y="64"/>
                    </a:cubicBezTo>
                    <a:cubicBezTo>
                      <a:pt x="0" y="67"/>
                      <a:pt x="6" y="69"/>
                      <a:pt x="7" y="65"/>
                    </a:cubicBezTo>
                    <a:cubicBezTo>
                      <a:pt x="16" y="44"/>
                      <a:pt x="33" y="27"/>
                      <a:pt x="42" y="7"/>
                    </a:cubicBezTo>
                    <a:cubicBezTo>
                      <a:pt x="44" y="3"/>
                      <a:pt x="39"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2362201" y="2795588"/>
                <a:ext cx="141288" cy="41275"/>
              </a:xfrm>
              <a:custGeom>
                <a:avLst/>
                <a:gdLst>
                  <a:gd name="T0" fmla="*/ 5 w 38"/>
                  <a:gd name="T1" fmla="*/ 9 h 11"/>
                  <a:gd name="T2" fmla="*/ 34 w 38"/>
                  <a:gd name="T3" fmla="*/ 6 h 11"/>
                  <a:gd name="T4" fmla="*/ 34 w 38"/>
                  <a:gd name="T5" fmla="*/ 0 h 11"/>
                  <a:gd name="T6" fmla="*/ 4 w 38"/>
                  <a:gd name="T7" fmla="*/ 3 h 11"/>
                  <a:gd name="T8" fmla="*/ 5 w 38"/>
                  <a:gd name="T9" fmla="*/ 9 h 11"/>
                </a:gdLst>
                <a:ahLst/>
                <a:cxnLst>
                  <a:cxn ang="0">
                    <a:pos x="T0" y="T1"/>
                  </a:cxn>
                  <a:cxn ang="0">
                    <a:pos x="T2" y="T3"/>
                  </a:cxn>
                  <a:cxn ang="0">
                    <a:pos x="T4" y="T5"/>
                  </a:cxn>
                  <a:cxn ang="0">
                    <a:pos x="T6" y="T7"/>
                  </a:cxn>
                  <a:cxn ang="0">
                    <a:pos x="T8" y="T9"/>
                  </a:cxn>
                </a:cxnLst>
                <a:rect l="0" t="0" r="r" b="b"/>
                <a:pathLst>
                  <a:path w="38" h="11">
                    <a:moveTo>
                      <a:pt x="5" y="9"/>
                    </a:moveTo>
                    <a:cubicBezTo>
                      <a:pt x="15" y="6"/>
                      <a:pt x="24" y="6"/>
                      <a:pt x="34" y="6"/>
                    </a:cubicBezTo>
                    <a:cubicBezTo>
                      <a:pt x="38" y="6"/>
                      <a:pt x="38" y="0"/>
                      <a:pt x="34" y="0"/>
                    </a:cubicBezTo>
                    <a:cubicBezTo>
                      <a:pt x="24" y="0"/>
                      <a:pt x="14" y="0"/>
                      <a:pt x="4" y="3"/>
                    </a:cubicBezTo>
                    <a:cubicBezTo>
                      <a:pt x="0" y="5"/>
                      <a:pt x="2" y="11"/>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p:cNvSpPr>
              <p:nvPr/>
            </p:nvSpPr>
            <p:spPr bwMode="auto">
              <a:xfrm>
                <a:off x="2354263" y="2840038"/>
                <a:ext cx="142875" cy="33338"/>
              </a:xfrm>
              <a:custGeom>
                <a:avLst/>
                <a:gdLst>
                  <a:gd name="T0" fmla="*/ 4 w 38"/>
                  <a:gd name="T1" fmla="*/ 8 h 9"/>
                  <a:gd name="T2" fmla="*/ 34 w 38"/>
                  <a:gd name="T3" fmla="*/ 6 h 9"/>
                  <a:gd name="T4" fmla="*/ 34 w 38"/>
                  <a:gd name="T5" fmla="*/ 0 h 9"/>
                  <a:gd name="T6" fmla="*/ 4 w 38"/>
                  <a:gd name="T7" fmla="*/ 2 h 9"/>
                  <a:gd name="T8" fmla="*/ 4 w 38"/>
                  <a:gd name="T9" fmla="*/ 8 h 9"/>
                </a:gdLst>
                <a:ahLst/>
                <a:cxnLst>
                  <a:cxn ang="0">
                    <a:pos x="T0" y="T1"/>
                  </a:cxn>
                  <a:cxn ang="0">
                    <a:pos x="T2" y="T3"/>
                  </a:cxn>
                  <a:cxn ang="0">
                    <a:pos x="T4" y="T5"/>
                  </a:cxn>
                  <a:cxn ang="0">
                    <a:pos x="T6" y="T7"/>
                  </a:cxn>
                  <a:cxn ang="0">
                    <a:pos x="T8" y="T9"/>
                  </a:cxn>
                </a:cxnLst>
                <a:rect l="0" t="0" r="r" b="b"/>
                <a:pathLst>
                  <a:path w="38" h="9">
                    <a:moveTo>
                      <a:pt x="4" y="8"/>
                    </a:moveTo>
                    <a:cubicBezTo>
                      <a:pt x="14" y="9"/>
                      <a:pt x="24" y="6"/>
                      <a:pt x="34" y="6"/>
                    </a:cubicBezTo>
                    <a:cubicBezTo>
                      <a:pt x="38" y="6"/>
                      <a:pt x="38" y="0"/>
                      <a:pt x="34" y="0"/>
                    </a:cubicBezTo>
                    <a:cubicBezTo>
                      <a:pt x="24" y="0"/>
                      <a:pt x="14" y="3"/>
                      <a:pt x="4" y="2"/>
                    </a:cubicBezTo>
                    <a:cubicBezTo>
                      <a:pt x="0" y="2"/>
                      <a:pt x="0"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2332038" y="2886075"/>
                <a:ext cx="130175" cy="39688"/>
              </a:xfrm>
              <a:custGeom>
                <a:avLst/>
                <a:gdLst>
                  <a:gd name="T0" fmla="*/ 5 w 35"/>
                  <a:gd name="T1" fmla="*/ 10 h 11"/>
                  <a:gd name="T2" fmla="*/ 32 w 35"/>
                  <a:gd name="T3" fmla="*/ 7 h 11"/>
                  <a:gd name="T4" fmla="*/ 32 w 35"/>
                  <a:gd name="T5" fmla="*/ 1 h 11"/>
                  <a:gd name="T6" fmla="*/ 3 w 35"/>
                  <a:gd name="T7" fmla="*/ 4 h 11"/>
                  <a:gd name="T8" fmla="*/ 5 w 35"/>
                  <a:gd name="T9" fmla="*/ 10 h 11"/>
                </a:gdLst>
                <a:ahLst/>
                <a:cxnLst>
                  <a:cxn ang="0">
                    <a:pos x="T0" y="T1"/>
                  </a:cxn>
                  <a:cxn ang="0">
                    <a:pos x="T2" y="T3"/>
                  </a:cxn>
                  <a:cxn ang="0">
                    <a:pos x="T4" y="T5"/>
                  </a:cxn>
                  <a:cxn ang="0">
                    <a:pos x="T6" y="T7"/>
                  </a:cxn>
                  <a:cxn ang="0">
                    <a:pos x="T8" y="T9"/>
                  </a:cxn>
                </a:cxnLst>
                <a:rect l="0" t="0" r="r" b="b"/>
                <a:pathLst>
                  <a:path w="35" h="11">
                    <a:moveTo>
                      <a:pt x="5" y="10"/>
                    </a:moveTo>
                    <a:cubicBezTo>
                      <a:pt x="14" y="8"/>
                      <a:pt x="23" y="8"/>
                      <a:pt x="32" y="7"/>
                    </a:cubicBezTo>
                    <a:cubicBezTo>
                      <a:pt x="35" y="6"/>
                      <a:pt x="35" y="0"/>
                      <a:pt x="32" y="1"/>
                    </a:cubicBezTo>
                    <a:cubicBezTo>
                      <a:pt x="22" y="2"/>
                      <a:pt x="13" y="2"/>
                      <a:pt x="3" y="4"/>
                    </a:cubicBezTo>
                    <a:cubicBezTo>
                      <a:pt x="0" y="5"/>
                      <a:pt x="1"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
              <p:cNvSpPr>
                <a:spLocks/>
              </p:cNvSpPr>
              <p:nvPr/>
            </p:nvSpPr>
            <p:spPr bwMode="auto">
              <a:xfrm>
                <a:off x="2309813" y="2933700"/>
                <a:ext cx="138113" cy="49213"/>
              </a:xfrm>
              <a:custGeom>
                <a:avLst/>
                <a:gdLst>
                  <a:gd name="T0" fmla="*/ 3 w 37"/>
                  <a:gd name="T1" fmla="*/ 9 h 13"/>
                  <a:gd name="T2" fmla="*/ 34 w 37"/>
                  <a:gd name="T3" fmla="*/ 7 h 13"/>
                  <a:gd name="T4" fmla="*/ 32 w 37"/>
                  <a:gd name="T5" fmla="*/ 1 h 13"/>
                  <a:gd name="T6" fmla="*/ 5 w 37"/>
                  <a:gd name="T7" fmla="*/ 3 h 13"/>
                  <a:gd name="T8" fmla="*/ 3 w 37"/>
                  <a:gd name="T9" fmla="*/ 9 h 13"/>
                </a:gdLst>
                <a:ahLst/>
                <a:cxnLst>
                  <a:cxn ang="0">
                    <a:pos x="T0" y="T1"/>
                  </a:cxn>
                  <a:cxn ang="0">
                    <a:pos x="T2" y="T3"/>
                  </a:cxn>
                  <a:cxn ang="0">
                    <a:pos x="T4" y="T5"/>
                  </a:cxn>
                  <a:cxn ang="0">
                    <a:pos x="T6" y="T7"/>
                  </a:cxn>
                  <a:cxn ang="0">
                    <a:pos x="T8" y="T9"/>
                  </a:cxn>
                </a:cxnLst>
                <a:rect l="0" t="0" r="r" b="b"/>
                <a:pathLst>
                  <a:path w="37" h="13">
                    <a:moveTo>
                      <a:pt x="3" y="9"/>
                    </a:moveTo>
                    <a:cubicBezTo>
                      <a:pt x="13" y="13"/>
                      <a:pt x="24" y="8"/>
                      <a:pt x="34" y="7"/>
                    </a:cubicBezTo>
                    <a:cubicBezTo>
                      <a:pt x="37" y="6"/>
                      <a:pt x="36" y="0"/>
                      <a:pt x="32" y="1"/>
                    </a:cubicBezTo>
                    <a:cubicBezTo>
                      <a:pt x="23" y="2"/>
                      <a:pt x="14" y="7"/>
                      <a:pt x="5" y="3"/>
                    </a:cubicBezTo>
                    <a:cubicBezTo>
                      <a:pt x="1" y="2"/>
                      <a:pt x="0"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
              <p:cNvSpPr>
                <a:spLocks/>
              </p:cNvSpPr>
              <p:nvPr/>
            </p:nvSpPr>
            <p:spPr bwMode="auto">
              <a:xfrm>
                <a:off x="2293938" y="2997200"/>
                <a:ext cx="142875" cy="41275"/>
              </a:xfrm>
              <a:custGeom>
                <a:avLst/>
                <a:gdLst>
                  <a:gd name="T0" fmla="*/ 4 w 38"/>
                  <a:gd name="T1" fmla="*/ 8 h 11"/>
                  <a:gd name="T2" fmla="*/ 34 w 38"/>
                  <a:gd name="T3" fmla="*/ 6 h 11"/>
                  <a:gd name="T4" fmla="*/ 33 w 38"/>
                  <a:gd name="T5" fmla="*/ 1 h 11"/>
                  <a:gd name="T6" fmla="*/ 6 w 38"/>
                  <a:gd name="T7" fmla="*/ 2 h 11"/>
                  <a:gd name="T8" fmla="*/ 4 w 38"/>
                  <a:gd name="T9" fmla="*/ 8 h 11"/>
                </a:gdLst>
                <a:ahLst/>
                <a:cxnLst>
                  <a:cxn ang="0">
                    <a:pos x="T0" y="T1"/>
                  </a:cxn>
                  <a:cxn ang="0">
                    <a:pos x="T2" y="T3"/>
                  </a:cxn>
                  <a:cxn ang="0">
                    <a:pos x="T4" y="T5"/>
                  </a:cxn>
                  <a:cxn ang="0">
                    <a:pos x="T6" y="T7"/>
                  </a:cxn>
                  <a:cxn ang="0">
                    <a:pos x="T8" y="T9"/>
                  </a:cxn>
                </a:cxnLst>
                <a:rect l="0" t="0" r="r" b="b"/>
                <a:pathLst>
                  <a:path w="38" h="11">
                    <a:moveTo>
                      <a:pt x="4" y="8"/>
                    </a:moveTo>
                    <a:cubicBezTo>
                      <a:pt x="14" y="11"/>
                      <a:pt x="24" y="8"/>
                      <a:pt x="34" y="6"/>
                    </a:cubicBezTo>
                    <a:cubicBezTo>
                      <a:pt x="38" y="6"/>
                      <a:pt x="36" y="0"/>
                      <a:pt x="33" y="1"/>
                    </a:cubicBezTo>
                    <a:cubicBezTo>
                      <a:pt x="24" y="2"/>
                      <a:pt x="14" y="5"/>
                      <a:pt x="6" y="2"/>
                    </a:cubicBezTo>
                    <a:cubicBezTo>
                      <a:pt x="2" y="1"/>
                      <a:pt x="0"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
              <p:cNvSpPr>
                <a:spLocks/>
              </p:cNvSpPr>
              <p:nvPr/>
            </p:nvSpPr>
            <p:spPr bwMode="auto">
              <a:xfrm>
                <a:off x="2252663" y="3076575"/>
                <a:ext cx="127000" cy="30163"/>
              </a:xfrm>
              <a:custGeom>
                <a:avLst/>
                <a:gdLst>
                  <a:gd name="T0" fmla="*/ 4 w 34"/>
                  <a:gd name="T1" fmla="*/ 8 h 8"/>
                  <a:gd name="T2" fmla="*/ 30 w 34"/>
                  <a:gd name="T3" fmla="*/ 6 h 8"/>
                  <a:gd name="T4" fmla="*/ 30 w 34"/>
                  <a:gd name="T5" fmla="*/ 0 h 8"/>
                  <a:gd name="T6" fmla="*/ 4 w 34"/>
                  <a:gd name="T7" fmla="*/ 2 h 8"/>
                  <a:gd name="T8" fmla="*/ 4 w 34"/>
                  <a:gd name="T9" fmla="*/ 8 h 8"/>
                </a:gdLst>
                <a:ahLst/>
                <a:cxnLst>
                  <a:cxn ang="0">
                    <a:pos x="T0" y="T1"/>
                  </a:cxn>
                  <a:cxn ang="0">
                    <a:pos x="T2" y="T3"/>
                  </a:cxn>
                  <a:cxn ang="0">
                    <a:pos x="T4" y="T5"/>
                  </a:cxn>
                  <a:cxn ang="0">
                    <a:pos x="T6" y="T7"/>
                  </a:cxn>
                  <a:cxn ang="0">
                    <a:pos x="T8" y="T9"/>
                  </a:cxn>
                </a:cxnLst>
                <a:rect l="0" t="0" r="r" b="b"/>
                <a:pathLst>
                  <a:path w="34" h="8">
                    <a:moveTo>
                      <a:pt x="4" y="8"/>
                    </a:moveTo>
                    <a:cubicBezTo>
                      <a:pt x="13" y="8"/>
                      <a:pt x="21" y="6"/>
                      <a:pt x="30" y="6"/>
                    </a:cubicBezTo>
                    <a:cubicBezTo>
                      <a:pt x="34" y="6"/>
                      <a:pt x="34" y="0"/>
                      <a:pt x="30" y="0"/>
                    </a:cubicBezTo>
                    <a:cubicBezTo>
                      <a:pt x="21" y="0"/>
                      <a:pt x="13" y="2"/>
                      <a:pt x="4" y="2"/>
                    </a:cubicBezTo>
                    <a:cubicBezTo>
                      <a:pt x="0" y="2"/>
                      <a:pt x="0"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3"/>
              <p:cNvSpPr>
                <a:spLocks/>
              </p:cNvSpPr>
              <p:nvPr/>
            </p:nvSpPr>
            <p:spPr bwMode="auto">
              <a:xfrm>
                <a:off x="2216151" y="3144838"/>
                <a:ext cx="115888" cy="33338"/>
              </a:xfrm>
              <a:custGeom>
                <a:avLst/>
                <a:gdLst>
                  <a:gd name="T0" fmla="*/ 5 w 31"/>
                  <a:gd name="T1" fmla="*/ 8 h 9"/>
                  <a:gd name="T2" fmla="*/ 27 w 31"/>
                  <a:gd name="T3" fmla="*/ 6 h 9"/>
                  <a:gd name="T4" fmla="*/ 27 w 31"/>
                  <a:gd name="T5" fmla="*/ 0 h 9"/>
                  <a:gd name="T6" fmla="*/ 3 w 31"/>
                  <a:gd name="T7" fmla="*/ 2 h 9"/>
                  <a:gd name="T8" fmla="*/ 5 w 31"/>
                  <a:gd name="T9" fmla="*/ 8 h 9"/>
                </a:gdLst>
                <a:ahLst/>
                <a:cxnLst>
                  <a:cxn ang="0">
                    <a:pos x="T0" y="T1"/>
                  </a:cxn>
                  <a:cxn ang="0">
                    <a:pos x="T2" y="T3"/>
                  </a:cxn>
                  <a:cxn ang="0">
                    <a:pos x="T4" y="T5"/>
                  </a:cxn>
                  <a:cxn ang="0">
                    <a:pos x="T6" y="T7"/>
                  </a:cxn>
                  <a:cxn ang="0">
                    <a:pos x="T8" y="T9"/>
                  </a:cxn>
                </a:cxnLst>
                <a:rect l="0" t="0" r="r" b="b"/>
                <a:pathLst>
                  <a:path w="31" h="9">
                    <a:moveTo>
                      <a:pt x="5" y="8"/>
                    </a:moveTo>
                    <a:cubicBezTo>
                      <a:pt x="12" y="7"/>
                      <a:pt x="20" y="6"/>
                      <a:pt x="27" y="6"/>
                    </a:cubicBezTo>
                    <a:cubicBezTo>
                      <a:pt x="31" y="6"/>
                      <a:pt x="31" y="0"/>
                      <a:pt x="27" y="0"/>
                    </a:cubicBezTo>
                    <a:cubicBezTo>
                      <a:pt x="19" y="0"/>
                      <a:pt x="11" y="1"/>
                      <a:pt x="3" y="2"/>
                    </a:cubicBezTo>
                    <a:cubicBezTo>
                      <a:pt x="0" y="3"/>
                      <a:pt x="1" y="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4"/>
              <p:cNvSpPr>
                <a:spLocks/>
              </p:cNvSpPr>
              <p:nvPr/>
            </p:nvSpPr>
            <p:spPr bwMode="auto">
              <a:xfrm>
                <a:off x="2189163" y="3192463"/>
                <a:ext cx="123825" cy="41275"/>
              </a:xfrm>
              <a:custGeom>
                <a:avLst/>
                <a:gdLst>
                  <a:gd name="T0" fmla="*/ 4 w 33"/>
                  <a:gd name="T1" fmla="*/ 11 h 11"/>
                  <a:gd name="T2" fmla="*/ 29 w 33"/>
                  <a:gd name="T3" fmla="*/ 7 h 11"/>
                  <a:gd name="T4" fmla="*/ 27 w 33"/>
                  <a:gd name="T5" fmla="*/ 1 h 11"/>
                  <a:gd name="T6" fmla="*/ 4 w 33"/>
                  <a:gd name="T7" fmla="*/ 5 h 11"/>
                  <a:gd name="T8" fmla="*/ 4 w 33"/>
                  <a:gd name="T9" fmla="*/ 11 h 11"/>
                </a:gdLst>
                <a:ahLst/>
                <a:cxnLst>
                  <a:cxn ang="0">
                    <a:pos x="T0" y="T1"/>
                  </a:cxn>
                  <a:cxn ang="0">
                    <a:pos x="T2" y="T3"/>
                  </a:cxn>
                  <a:cxn ang="0">
                    <a:pos x="T4" y="T5"/>
                  </a:cxn>
                  <a:cxn ang="0">
                    <a:pos x="T6" y="T7"/>
                  </a:cxn>
                  <a:cxn ang="0">
                    <a:pos x="T8" y="T9"/>
                  </a:cxn>
                </a:cxnLst>
                <a:rect l="0" t="0" r="r" b="b"/>
                <a:pathLst>
                  <a:path w="33" h="11">
                    <a:moveTo>
                      <a:pt x="4" y="11"/>
                    </a:moveTo>
                    <a:cubicBezTo>
                      <a:pt x="12" y="10"/>
                      <a:pt x="21" y="8"/>
                      <a:pt x="29" y="7"/>
                    </a:cubicBezTo>
                    <a:cubicBezTo>
                      <a:pt x="33" y="6"/>
                      <a:pt x="31" y="0"/>
                      <a:pt x="27" y="1"/>
                    </a:cubicBezTo>
                    <a:cubicBezTo>
                      <a:pt x="19" y="2"/>
                      <a:pt x="12" y="4"/>
                      <a:pt x="4" y="5"/>
                    </a:cubicBezTo>
                    <a:cubicBezTo>
                      <a:pt x="0" y="5"/>
                      <a:pt x="0" y="11"/>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5"/>
              <p:cNvSpPr>
                <a:spLocks/>
              </p:cNvSpPr>
              <p:nvPr/>
            </p:nvSpPr>
            <p:spPr bwMode="auto">
              <a:xfrm>
                <a:off x="2178051" y="3244850"/>
                <a:ext cx="131763" cy="46038"/>
              </a:xfrm>
              <a:custGeom>
                <a:avLst/>
                <a:gdLst>
                  <a:gd name="T0" fmla="*/ 2 w 35"/>
                  <a:gd name="T1" fmla="*/ 8 h 12"/>
                  <a:gd name="T2" fmla="*/ 15 w 35"/>
                  <a:gd name="T3" fmla="*/ 10 h 12"/>
                  <a:gd name="T4" fmla="*/ 32 w 35"/>
                  <a:gd name="T5" fmla="*/ 7 h 12"/>
                  <a:gd name="T6" fmla="*/ 30 w 35"/>
                  <a:gd name="T7" fmla="*/ 1 h 12"/>
                  <a:gd name="T8" fmla="*/ 18 w 35"/>
                  <a:gd name="T9" fmla="*/ 3 h 12"/>
                  <a:gd name="T10" fmla="*/ 11 w 35"/>
                  <a:gd name="T11" fmla="*/ 4 h 12"/>
                  <a:gd name="T12" fmla="*/ 7 w 35"/>
                  <a:gd name="T13" fmla="*/ 4 h 12"/>
                  <a:gd name="T14" fmla="*/ 7 w 35"/>
                  <a:gd name="T15" fmla="*/ 5 h 12"/>
                  <a:gd name="T16" fmla="*/ 2 w 35"/>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2" y="8"/>
                    </a:moveTo>
                    <a:cubicBezTo>
                      <a:pt x="4" y="12"/>
                      <a:pt x="12" y="10"/>
                      <a:pt x="15" y="10"/>
                    </a:cubicBezTo>
                    <a:cubicBezTo>
                      <a:pt x="20" y="9"/>
                      <a:pt x="26" y="9"/>
                      <a:pt x="32" y="7"/>
                    </a:cubicBezTo>
                    <a:cubicBezTo>
                      <a:pt x="35" y="6"/>
                      <a:pt x="34" y="0"/>
                      <a:pt x="30" y="1"/>
                    </a:cubicBezTo>
                    <a:cubicBezTo>
                      <a:pt x="26" y="3"/>
                      <a:pt x="22" y="3"/>
                      <a:pt x="18" y="3"/>
                    </a:cubicBezTo>
                    <a:cubicBezTo>
                      <a:pt x="16" y="3"/>
                      <a:pt x="13" y="4"/>
                      <a:pt x="11" y="4"/>
                    </a:cubicBezTo>
                    <a:cubicBezTo>
                      <a:pt x="10" y="4"/>
                      <a:pt x="9" y="4"/>
                      <a:pt x="7" y="4"/>
                    </a:cubicBezTo>
                    <a:cubicBezTo>
                      <a:pt x="5" y="4"/>
                      <a:pt x="6" y="3"/>
                      <a:pt x="7" y="5"/>
                    </a:cubicBezTo>
                    <a:cubicBezTo>
                      <a:pt x="5" y="2"/>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6"/>
              <p:cNvSpPr>
                <a:spLocks/>
              </p:cNvSpPr>
              <p:nvPr/>
            </p:nvSpPr>
            <p:spPr bwMode="auto">
              <a:xfrm>
                <a:off x="2136776" y="3308350"/>
                <a:ext cx="134938" cy="34925"/>
              </a:xfrm>
              <a:custGeom>
                <a:avLst/>
                <a:gdLst>
                  <a:gd name="T0" fmla="*/ 4 w 36"/>
                  <a:gd name="T1" fmla="*/ 9 h 9"/>
                  <a:gd name="T2" fmla="*/ 32 w 36"/>
                  <a:gd name="T3" fmla="*/ 6 h 9"/>
                  <a:gd name="T4" fmla="*/ 32 w 36"/>
                  <a:gd name="T5" fmla="*/ 0 h 9"/>
                  <a:gd name="T6" fmla="*/ 4 w 36"/>
                  <a:gd name="T7" fmla="*/ 3 h 9"/>
                  <a:gd name="T8" fmla="*/ 4 w 36"/>
                  <a:gd name="T9" fmla="*/ 9 h 9"/>
                </a:gdLst>
                <a:ahLst/>
                <a:cxnLst>
                  <a:cxn ang="0">
                    <a:pos x="T0" y="T1"/>
                  </a:cxn>
                  <a:cxn ang="0">
                    <a:pos x="T2" y="T3"/>
                  </a:cxn>
                  <a:cxn ang="0">
                    <a:pos x="T4" y="T5"/>
                  </a:cxn>
                  <a:cxn ang="0">
                    <a:pos x="T6" y="T7"/>
                  </a:cxn>
                  <a:cxn ang="0">
                    <a:pos x="T8" y="T9"/>
                  </a:cxn>
                </a:cxnLst>
                <a:rect l="0" t="0" r="r" b="b"/>
                <a:pathLst>
                  <a:path w="36" h="9">
                    <a:moveTo>
                      <a:pt x="4" y="9"/>
                    </a:moveTo>
                    <a:cubicBezTo>
                      <a:pt x="13" y="9"/>
                      <a:pt x="23" y="6"/>
                      <a:pt x="32" y="6"/>
                    </a:cubicBezTo>
                    <a:cubicBezTo>
                      <a:pt x="36" y="6"/>
                      <a:pt x="36" y="0"/>
                      <a:pt x="32" y="0"/>
                    </a:cubicBezTo>
                    <a:cubicBezTo>
                      <a:pt x="23" y="0"/>
                      <a:pt x="13" y="3"/>
                      <a:pt x="4" y="3"/>
                    </a:cubicBezTo>
                    <a:cubicBezTo>
                      <a:pt x="0" y="3"/>
                      <a:pt x="0"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7"/>
              <p:cNvSpPr>
                <a:spLocks/>
              </p:cNvSpPr>
              <p:nvPr/>
            </p:nvSpPr>
            <p:spPr bwMode="auto">
              <a:xfrm>
                <a:off x="2114551" y="3368675"/>
                <a:ext cx="138113" cy="41275"/>
              </a:xfrm>
              <a:custGeom>
                <a:avLst/>
                <a:gdLst>
                  <a:gd name="T0" fmla="*/ 4 w 37"/>
                  <a:gd name="T1" fmla="*/ 10 h 11"/>
                  <a:gd name="T2" fmla="*/ 33 w 37"/>
                  <a:gd name="T3" fmla="*/ 6 h 11"/>
                  <a:gd name="T4" fmla="*/ 32 w 37"/>
                  <a:gd name="T5" fmla="*/ 1 h 11"/>
                  <a:gd name="T6" fmla="*/ 4 w 37"/>
                  <a:gd name="T7" fmla="*/ 4 h 11"/>
                  <a:gd name="T8" fmla="*/ 4 w 37"/>
                  <a:gd name="T9" fmla="*/ 10 h 11"/>
                </a:gdLst>
                <a:ahLst/>
                <a:cxnLst>
                  <a:cxn ang="0">
                    <a:pos x="T0" y="T1"/>
                  </a:cxn>
                  <a:cxn ang="0">
                    <a:pos x="T2" y="T3"/>
                  </a:cxn>
                  <a:cxn ang="0">
                    <a:pos x="T4" y="T5"/>
                  </a:cxn>
                  <a:cxn ang="0">
                    <a:pos x="T6" y="T7"/>
                  </a:cxn>
                  <a:cxn ang="0">
                    <a:pos x="T8" y="T9"/>
                  </a:cxn>
                </a:cxnLst>
                <a:rect l="0" t="0" r="r" b="b"/>
                <a:pathLst>
                  <a:path w="37" h="11">
                    <a:moveTo>
                      <a:pt x="4" y="10"/>
                    </a:moveTo>
                    <a:cubicBezTo>
                      <a:pt x="14" y="11"/>
                      <a:pt x="23" y="8"/>
                      <a:pt x="33" y="6"/>
                    </a:cubicBezTo>
                    <a:cubicBezTo>
                      <a:pt x="37" y="6"/>
                      <a:pt x="35" y="0"/>
                      <a:pt x="32" y="1"/>
                    </a:cubicBezTo>
                    <a:cubicBezTo>
                      <a:pt x="22" y="2"/>
                      <a:pt x="13" y="5"/>
                      <a:pt x="4" y="4"/>
                    </a:cubicBezTo>
                    <a:cubicBezTo>
                      <a:pt x="0" y="4"/>
                      <a:pt x="0"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8"/>
              <p:cNvSpPr>
                <a:spLocks/>
              </p:cNvSpPr>
              <p:nvPr/>
            </p:nvSpPr>
            <p:spPr bwMode="auto">
              <a:xfrm>
                <a:off x="2095501" y="3440113"/>
                <a:ext cx="127000" cy="49213"/>
              </a:xfrm>
              <a:custGeom>
                <a:avLst/>
                <a:gdLst>
                  <a:gd name="T0" fmla="*/ 3 w 34"/>
                  <a:gd name="T1" fmla="*/ 9 h 13"/>
                  <a:gd name="T2" fmla="*/ 30 w 34"/>
                  <a:gd name="T3" fmla="*/ 6 h 13"/>
                  <a:gd name="T4" fmla="*/ 30 w 34"/>
                  <a:gd name="T5" fmla="*/ 0 h 13"/>
                  <a:gd name="T6" fmla="*/ 5 w 34"/>
                  <a:gd name="T7" fmla="*/ 3 h 13"/>
                  <a:gd name="T8" fmla="*/ 3 w 34"/>
                  <a:gd name="T9" fmla="*/ 9 h 13"/>
                </a:gdLst>
                <a:ahLst/>
                <a:cxnLst>
                  <a:cxn ang="0">
                    <a:pos x="T0" y="T1"/>
                  </a:cxn>
                  <a:cxn ang="0">
                    <a:pos x="T2" y="T3"/>
                  </a:cxn>
                  <a:cxn ang="0">
                    <a:pos x="T4" y="T5"/>
                  </a:cxn>
                  <a:cxn ang="0">
                    <a:pos x="T6" y="T7"/>
                  </a:cxn>
                  <a:cxn ang="0">
                    <a:pos x="T8" y="T9"/>
                  </a:cxn>
                </a:cxnLst>
                <a:rect l="0" t="0" r="r" b="b"/>
                <a:pathLst>
                  <a:path w="34" h="13">
                    <a:moveTo>
                      <a:pt x="3" y="9"/>
                    </a:moveTo>
                    <a:cubicBezTo>
                      <a:pt x="12" y="13"/>
                      <a:pt x="21" y="7"/>
                      <a:pt x="30" y="6"/>
                    </a:cubicBezTo>
                    <a:cubicBezTo>
                      <a:pt x="34" y="6"/>
                      <a:pt x="34" y="0"/>
                      <a:pt x="30" y="0"/>
                    </a:cubicBezTo>
                    <a:cubicBezTo>
                      <a:pt x="22" y="1"/>
                      <a:pt x="13" y="6"/>
                      <a:pt x="5" y="3"/>
                    </a:cubicBezTo>
                    <a:cubicBezTo>
                      <a:pt x="1" y="1"/>
                      <a:pt x="0"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9"/>
              <p:cNvSpPr>
                <a:spLocks/>
              </p:cNvSpPr>
              <p:nvPr/>
            </p:nvSpPr>
            <p:spPr bwMode="auto">
              <a:xfrm>
                <a:off x="2081213" y="3503613"/>
                <a:ext cx="122238" cy="46038"/>
              </a:xfrm>
              <a:custGeom>
                <a:avLst/>
                <a:gdLst>
                  <a:gd name="T0" fmla="*/ 4 w 33"/>
                  <a:gd name="T1" fmla="*/ 11 h 12"/>
                  <a:gd name="T2" fmla="*/ 29 w 33"/>
                  <a:gd name="T3" fmla="*/ 7 h 12"/>
                  <a:gd name="T4" fmla="*/ 28 w 33"/>
                  <a:gd name="T5" fmla="*/ 1 h 12"/>
                  <a:gd name="T6" fmla="*/ 5 w 33"/>
                  <a:gd name="T7" fmla="*/ 5 h 12"/>
                  <a:gd name="T8" fmla="*/ 4 w 33"/>
                  <a:gd name="T9" fmla="*/ 11 h 12"/>
                </a:gdLst>
                <a:ahLst/>
                <a:cxnLst>
                  <a:cxn ang="0">
                    <a:pos x="T0" y="T1"/>
                  </a:cxn>
                  <a:cxn ang="0">
                    <a:pos x="T2" y="T3"/>
                  </a:cxn>
                  <a:cxn ang="0">
                    <a:pos x="T4" y="T5"/>
                  </a:cxn>
                  <a:cxn ang="0">
                    <a:pos x="T6" y="T7"/>
                  </a:cxn>
                  <a:cxn ang="0">
                    <a:pos x="T8" y="T9"/>
                  </a:cxn>
                </a:cxnLst>
                <a:rect l="0" t="0" r="r" b="b"/>
                <a:pathLst>
                  <a:path w="33" h="12">
                    <a:moveTo>
                      <a:pt x="4" y="11"/>
                    </a:moveTo>
                    <a:cubicBezTo>
                      <a:pt x="12" y="12"/>
                      <a:pt x="21" y="10"/>
                      <a:pt x="29" y="7"/>
                    </a:cubicBezTo>
                    <a:cubicBezTo>
                      <a:pt x="33" y="6"/>
                      <a:pt x="31" y="0"/>
                      <a:pt x="28" y="1"/>
                    </a:cubicBezTo>
                    <a:cubicBezTo>
                      <a:pt x="21" y="4"/>
                      <a:pt x="12" y="6"/>
                      <a:pt x="5" y="5"/>
                    </a:cubicBezTo>
                    <a:cubicBezTo>
                      <a:pt x="2" y="4"/>
                      <a:pt x="0" y="10"/>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0"/>
              <p:cNvSpPr>
                <a:spLocks/>
              </p:cNvSpPr>
              <p:nvPr/>
            </p:nvSpPr>
            <p:spPr bwMode="auto">
              <a:xfrm>
                <a:off x="10150476" y="2784475"/>
                <a:ext cx="173038" cy="66675"/>
              </a:xfrm>
              <a:custGeom>
                <a:avLst/>
                <a:gdLst>
                  <a:gd name="T0" fmla="*/ 44 w 46"/>
                  <a:gd name="T1" fmla="*/ 11 h 18"/>
                  <a:gd name="T2" fmla="*/ 4 w 46"/>
                  <a:gd name="T3" fmla="*/ 2 h 18"/>
                  <a:gd name="T4" fmla="*/ 4 w 46"/>
                  <a:gd name="T5" fmla="*/ 8 h 18"/>
                  <a:gd name="T6" fmla="*/ 21 w 46"/>
                  <a:gd name="T7" fmla="*/ 8 h 18"/>
                  <a:gd name="T8" fmla="*/ 39 w 46"/>
                  <a:gd name="T9" fmla="*/ 14 h 18"/>
                  <a:gd name="T10" fmla="*/ 44 w 46"/>
                  <a:gd name="T11" fmla="*/ 11 h 18"/>
                </a:gdLst>
                <a:ahLst/>
                <a:cxnLst>
                  <a:cxn ang="0">
                    <a:pos x="T0" y="T1"/>
                  </a:cxn>
                  <a:cxn ang="0">
                    <a:pos x="T2" y="T3"/>
                  </a:cxn>
                  <a:cxn ang="0">
                    <a:pos x="T4" y="T5"/>
                  </a:cxn>
                  <a:cxn ang="0">
                    <a:pos x="T6" y="T7"/>
                  </a:cxn>
                  <a:cxn ang="0">
                    <a:pos x="T8" y="T9"/>
                  </a:cxn>
                  <a:cxn ang="0">
                    <a:pos x="T10" y="T11"/>
                  </a:cxn>
                </a:cxnLst>
                <a:rect l="0" t="0" r="r" b="b"/>
                <a:pathLst>
                  <a:path w="46" h="18">
                    <a:moveTo>
                      <a:pt x="44" y="11"/>
                    </a:moveTo>
                    <a:cubicBezTo>
                      <a:pt x="38" y="0"/>
                      <a:pt x="15" y="2"/>
                      <a:pt x="4" y="2"/>
                    </a:cubicBezTo>
                    <a:cubicBezTo>
                      <a:pt x="0" y="2"/>
                      <a:pt x="0" y="8"/>
                      <a:pt x="4" y="8"/>
                    </a:cubicBezTo>
                    <a:cubicBezTo>
                      <a:pt x="9" y="8"/>
                      <a:pt x="15" y="8"/>
                      <a:pt x="21" y="8"/>
                    </a:cubicBezTo>
                    <a:cubicBezTo>
                      <a:pt x="26" y="9"/>
                      <a:pt x="36" y="9"/>
                      <a:pt x="39" y="14"/>
                    </a:cubicBezTo>
                    <a:cubicBezTo>
                      <a:pt x="41" y="18"/>
                      <a:pt x="46" y="15"/>
                      <a:pt x="4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1"/>
              <p:cNvSpPr>
                <a:spLocks/>
              </p:cNvSpPr>
              <p:nvPr/>
            </p:nvSpPr>
            <p:spPr bwMode="auto">
              <a:xfrm>
                <a:off x="10153651" y="2847975"/>
                <a:ext cx="165100" cy="41275"/>
              </a:xfrm>
              <a:custGeom>
                <a:avLst/>
                <a:gdLst>
                  <a:gd name="T0" fmla="*/ 40 w 44"/>
                  <a:gd name="T1" fmla="*/ 4 h 11"/>
                  <a:gd name="T2" fmla="*/ 4 w 44"/>
                  <a:gd name="T3" fmla="*/ 0 h 11"/>
                  <a:gd name="T4" fmla="*/ 4 w 44"/>
                  <a:gd name="T5" fmla="*/ 6 h 11"/>
                  <a:gd name="T6" fmla="*/ 39 w 44"/>
                  <a:gd name="T7" fmla="*/ 10 h 11"/>
                  <a:gd name="T8" fmla="*/ 40 w 44"/>
                  <a:gd name="T9" fmla="*/ 4 h 11"/>
                </a:gdLst>
                <a:ahLst/>
                <a:cxnLst>
                  <a:cxn ang="0">
                    <a:pos x="T0" y="T1"/>
                  </a:cxn>
                  <a:cxn ang="0">
                    <a:pos x="T2" y="T3"/>
                  </a:cxn>
                  <a:cxn ang="0">
                    <a:pos x="T4" y="T5"/>
                  </a:cxn>
                  <a:cxn ang="0">
                    <a:pos x="T6" y="T7"/>
                  </a:cxn>
                  <a:cxn ang="0">
                    <a:pos x="T8" y="T9"/>
                  </a:cxn>
                </a:cxnLst>
                <a:rect l="0" t="0" r="r" b="b"/>
                <a:pathLst>
                  <a:path w="44" h="11">
                    <a:moveTo>
                      <a:pt x="40" y="4"/>
                    </a:moveTo>
                    <a:cubicBezTo>
                      <a:pt x="29" y="0"/>
                      <a:pt x="16" y="0"/>
                      <a:pt x="4" y="0"/>
                    </a:cubicBezTo>
                    <a:cubicBezTo>
                      <a:pt x="0" y="0"/>
                      <a:pt x="0" y="6"/>
                      <a:pt x="4" y="6"/>
                    </a:cubicBezTo>
                    <a:cubicBezTo>
                      <a:pt x="16" y="6"/>
                      <a:pt x="27" y="6"/>
                      <a:pt x="39" y="10"/>
                    </a:cubicBezTo>
                    <a:cubicBezTo>
                      <a:pt x="43" y="11"/>
                      <a:pt x="44" y="5"/>
                      <a:pt x="4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2"/>
              <p:cNvSpPr>
                <a:spLocks/>
              </p:cNvSpPr>
              <p:nvPr/>
            </p:nvSpPr>
            <p:spPr bwMode="auto">
              <a:xfrm>
                <a:off x="10166351" y="2903538"/>
                <a:ext cx="157163" cy="41275"/>
              </a:xfrm>
              <a:custGeom>
                <a:avLst/>
                <a:gdLst>
                  <a:gd name="T0" fmla="*/ 37 w 42"/>
                  <a:gd name="T1" fmla="*/ 2 h 11"/>
                  <a:gd name="T2" fmla="*/ 4 w 42"/>
                  <a:gd name="T3" fmla="*/ 2 h 11"/>
                  <a:gd name="T4" fmla="*/ 5 w 42"/>
                  <a:gd name="T5" fmla="*/ 8 h 11"/>
                  <a:gd name="T6" fmla="*/ 39 w 42"/>
                  <a:gd name="T7" fmla="*/ 8 h 11"/>
                  <a:gd name="T8" fmla="*/ 37 w 42"/>
                  <a:gd name="T9" fmla="*/ 2 h 11"/>
                </a:gdLst>
                <a:ahLst/>
                <a:cxnLst>
                  <a:cxn ang="0">
                    <a:pos x="T0" y="T1"/>
                  </a:cxn>
                  <a:cxn ang="0">
                    <a:pos x="T2" y="T3"/>
                  </a:cxn>
                  <a:cxn ang="0">
                    <a:pos x="T4" y="T5"/>
                  </a:cxn>
                  <a:cxn ang="0">
                    <a:pos x="T6" y="T7"/>
                  </a:cxn>
                  <a:cxn ang="0">
                    <a:pos x="T8" y="T9"/>
                  </a:cxn>
                </a:cxnLst>
                <a:rect l="0" t="0" r="r" b="b"/>
                <a:pathLst>
                  <a:path w="42" h="11">
                    <a:moveTo>
                      <a:pt x="37" y="2"/>
                    </a:moveTo>
                    <a:cubicBezTo>
                      <a:pt x="26" y="6"/>
                      <a:pt x="15" y="0"/>
                      <a:pt x="4" y="2"/>
                    </a:cubicBezTo>
                    <a:cubicBezTo>
                      <a:pt x="0" y="3"/>
                      <a:pt x="1" y="8"/>
                      <a:pt x="5" y="8"/>
                    </a:cubicBezTo>
                    <a:cubicBezTo>
                      <a:pt x="16" y="5"/>
                      <a:pt x="28" y="11"/>
                      <a:pt x="39" y="8"/>
                    </a:cubicBezTo>
                    <a:cubicBezTo>
                      <a:pt x="42" y="6"/>
                      <a:pt x="41" y="1"/>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3"/>
              <p:cNvSpPr>
                <a:spLocks/>
              </p:cNvSpPr>
              <p:nvPr/>
            </p:nvSpPr>
            <p:spPr bwMode="auto">
              <a:xfrm>
                <a:off x="10169526" y="2967038"/>
                <a:ext cx="176213" cy="46038"/>
              </a:xfrm>
              <a:custGeom>
                <a:avLst/>
                <a:gdLst>
                  <a:gd name="T0" fmla="*/ 44 w 47"/>
                  <a:gd name="T1" fmla="*/ 5 h 12"/>
                  <a:gd name="T2" fmla="*/ 3 w 47"/>
                  <a:gd name="T3" fmla="*/ 1 h 12"/>
                  <a:gd name="T4" fmla="*/ 3 w 47"/>
                  <a:gd name="T5" fmla="*/ 7 h 12"/>
                  <a:gd name="T6" fmla="*/ 42 w 47"/>
                  <a:gd name="T7" fmla="*/ 11 h 12"/>
                  <a:gd name="T8" fmla="*/ 44 w 47"/>
                  <a:gd name="T9" fmla="*/ 5 h 12"/>
                </a:gdLst>
                <a:ahLst/>
                <a:cxnLst>
                  <a:cxn ang="0">
                    <a:pos x="T0" y="T1"/>
                  </a:cxn>
                  <a:cxn ang="0">
                    <a:pos x="T2" y="T3"/>
                  </a:cxn>
                  <a:cxn ang="0">
                    <a:pos x="T4" y="T5"/>
                  </a:cxn>
                  <a:cxn ang="0">
                    <a:pos x="T6" y="T7"/>
                  </a:cxn>
                  <a:cxn ang="0">
                    <a:pos x="T8" y="T9"/>
                  </a:cxn>
                </a:cxnLst>
                <a:rect l="0" t="0" r="r" b="b"/>
                <a:pathLst>
                  <a:path w="47" h="12">
                    <a:moveTo>
                      <a:pt x="44" y="5"/>
                    </a:moveTo>
                    <a:cubicBezTo>
                      <a:pt x="31" y="0"/>
                      <a:pt x="17" y="0"/>
                      <a:pt x="3" y="1"/>
                    </a:cubicBezTo>
                    <a:cubicBezTo>
                      <a:pt x="0" y="2"/>
                      <a:pt x="0" y="8"/>
                      <a:pt x="3" y="7"/>
                    </a:cubicBezTo>
                    <a:cubicBezTo>
                      <a:pt x="16" y="6"/>
                      <a:pt x="30" y="6"/>
                      <a:pt x="42" y="11"/>
                    </a:cubicBezTo>
                    <a:cubicBezTo>
                      <a:pt x="46" y="12"/>
                      <a:pt x="47" y="6"/>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4"/>
              <p:cNvSpPr>
                <a:spLocks/>
              </p:cNvSpPr>
              <p:nvPr/>
            </p:nvSpPr>
            <p:spPr bwMode="auto">
              <a:xfrm>
                <a:off x="10207626" y="3032125"/>
                <a:ext cx="176213" cy="44450"/>
              </a:xfrm>
              <a:custGeom>
                <a:avLst/>
                <a:gdLst>
                  <a:gd name="T0" fmla="*/ 43 w 47"/>
                  <a:gd name="T1" fmla="*/ 5 h 12"/>
                  <a:gd name="T2" fmla="*/ 4 w 47"/>
                  <a:gd name="T3" fmla="*/ 2 h 12"/>
                  <a:gd name="T4" fmla="*/ 4 w 47"/>
                  <a:gd name="T5" fmla="*/ 8 h 12"/>
                  <a:gd name="T6" fmla="*/ 41 w 47"/>
                  <a:gd name="T7" fmla="*/ 11 h 12"/>
                  <a:gd name="T8" fmla="*/ 43 w 47"/>
                  <a:gd name="T9" fmla="*/ 5 h 12"/>
                </a:gdLst>
                <a:ahLst/>
                <a:cxnLst>
                  <a:cxn ang="0">
                    <a:pos x="T0" y="T1"/>
                  </a:cxn>
                  <a:cxn ang="0">
                    <a:pos x="T2" y="T3"/>
                  </a:cxn>
                  <a:cxn ang="0">
                    <a:pos x="T4" y="T5"/>
                  </a:cxn>
                  <a:cxn ang="0">
                    <a:pos x="T6" y="T7"/>
                  </a:cxn>
                  <a:cxn ang="0">
                    <a:pos x="T8" y="T9"/>
                  </a:cxn>
                </a:cxnLst>
                <a:rect l="0" t="0" r="r" b="b"/>
                <a:pathLst>
                  <a:path w="47" h="12">
                    <a:moveTo>
                      <a:pt x="43" y="5"/>
                    </a:moveTo>
                    <a:cubicBezTo>
                      <a:pt x="31" y="0"/>
                      <a:pt x="17" y="1"/>
                      <a:pt x="4" y="2"/>
                    </a:cubicBezTo>
                    <a:cubicBezTo>
                      <a:pt x="0" y="3"/>
                      <a:pt x="0" y="9"/>
                      <a:pt x="4" y="8"/>
                    </a:cubicBezTo>
                    <a:cubicBezTo>
                      <a:pt x="17" y="7"/>
                      <a:pt x="29" y="6"/>
                      <a:pt x="41" y="11"/>
                    </a:cubicBezTo>
                    <a:cubicBezTo>
                      <a:pt x="45" y="12"/>
                      <a:pt x="47" y="6"/>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5"/>
              <p:cNvSpPr>
                <a:spLocks/>
              </p:cNvSpPr>
              <p:nvPr/>
            </p:nvSpPr>
            <p:spPr bwMode="auto">
              <a:xfrm>
                <a:off x="10252076" y="3095625"/>
                <a:ext cx="157163" cy="30163"/>
              </a:xfrm>
              <a:custGeom>
                <a:avLst/>
                <a:gdLst>
                  <a:gd name="T0" fmla="*/ 39 w 42"/>
                  <a:gd name="T1" fmla="*/ 2 h 8"/>
                  <a:gd name="T2" fmla="*/ 4 w 42"/>
                  <a:gd name="T3" fmla="*/ 0 h 8"/>
                  <a:gd name="T4" fmla="*/ 4 w 42"/>
                  <a:gd name="T5" fmla="*/ 6 h 8"/>
                  <a:gd name="T6" fmla="*/ 39 w 42"/>
                  <a:gd name="T7" fmla="*/ 8 h 8"/>
                  <a:gd name="T8" fmla="*/ 39 w 42"/>
                  <a:gd name="T9" fmla="*/ 2 h 8"/>
                </a:gdLst>
                <a:ahLst/>
                <a:cxnLst>
                  <a:cxn ang="0">
                    <a:pos x="T0" y="T1"/>
                  </a:cxn>
                  <a:cxn ang="0">
                    <a:pos x="T2" y="T3"/>
                  </a:cxn>
                  <a:cxn ang="0">
                    <a:pos x="T4" y="T5"/>
                  </a:cxn>
                  <a:cxn ang="0">
                    <a:pos x="T6" y="T7"/>
                  </a:cxn>
                  <a:cxn ang="0">
                    <a:pos x="T8" y="T9"/>
                  </a:cxn>
                </a:cxnLst>
                <a:rect l="0" t="0" r="r" b="b"/>
                <a:pathLst>
                  <a:path w="42" h="8">
                    <a:moveTo>
                      <a:pt x="39" y="2"/>
                    </a:moveTo>
                    <a:cubicBezTo>
                      <a:pt x="27" y="1"/>
                      <a:pt x="16" y="0"/>
                      <a:pt x="4" y="0"/>
                    </a:cubicBezTo>
                    <a:cubicBezTo>
                      <a:pt x="0" y="0"/>
                      <a:pt x="0" y="6"/>
                      <a:pt x="4" y="6"/>
                    </a:cubicBezTo>
                    <a:cubicBezTo>
                      <a:pt x="16" y="6"/>
                      <a:pt x="27" y="7"/>
                      <a:pt x="39" y="8"/>
                    </a:cubicBezTo>
                    <a:cubicBezTo>
                      <a:pt x="42" y="8"/>
                      <a:pt x="42" y="2"/>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6"/>
              <p:cNvSpPr>
                <a:spLocks/>
              </p:cNvSpPr>
              <p:nvPr/>
            </p:nvSpPr>
            <p:spPr bwMode="auto">
              <a:xfrm>
                <a:off x="10260013" y="3151188"/>
                <a:ext cx="171450" cy="46038"/>
              </a:xfrm>
              <a:custGeom>
                <a:avLst/>
                <a:gdLst>
                  <a:gd name="T0" fmla="*/ 43 w 46"/>
                  <a:gd name="T1" fmla="*/ 5 h 12"/>
                  <a:gd name="T2" fmla="*/ 4 w 46"/>
                  <a:gd name="T3" fmla="*/ 4 h 12"/>
                  <a:gd name="T4" fmla="*/ 5 w 46"/>
                  <a:gd name="T5" fmla="*/ 10 h 12"/>
                  <a:gd name="T6" fmla="*/ 40 w 46"/>
                  <a:gd name="T7" fmla="*/ 10 h 12"/>
                  <a:gd name="T8" fmla="*/ 43 w 46"/>
                  <a:gd name="T9" fmla="*/ 5 h 12"/>
                </a:gdLst>
                <a:ahLst/>
                <a:cxnLst>
                  <a:cxn ang="0">
                    <a:pos x="T0" y="T1"/>
                  </a:cxn>
                  <a:cxn ang="0">
                    <a:pos x="T2" y="T3"/>
                  </a:cxn>
                  <a:cxn ang="0">
                    <a:pos x="T4" y="T5"/>
                  </a:cxn>
                  <a:cxn ang="0">
                    <a:pos x="T6" y="T7"/>
                  </a:cxn>
                  <a:cxn ang="0">
                    <a:pos x="T8" y="T9"/>
                  </a:cxn>
                </a:cxnLst>
                <a:rect l="0" t="0" r="r" b="b"/>
                <a:pathLst>
                  <a:path w="46" h="12">
                    <a:moveTo>
                      <a:pt x="43" y="5"/>
                    </a:moveTo>
                    <a:cubicBezTo>
                      <a:pt x="31" y="0"/>
                      <a:pt x="16" y="1"/>
                      <a:pt x="4" y="4"/>
                    </a:cubicBezTo>
                    <a:cubicBezTo>
                      <a:pt x="0" y="5"/>
                      <a:pt x="1" y="10"/>
                      <a:pt x="5" y="10"/>
                    </a:cubicBezTo>
                    <a:cubicBezTo>
                      <a:pt x="16" y="7"/>
                      <a:pt x="30" y="6"/>
                      <a:pt x="40" y="10"/>
                    </a:cubicBezTo>
                    <a:cubicBezTo>
                      <a:pt x="43" y="12"/>
                      <a:pt x="46" y="7"/>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
              <p:cNvSpPr>
                <a:spLocks/>
              </p:cNvSpPr>
              <p:nvPr/>
            </p:nvSpPr>
            <p:spPr bwMode="auto">
              <a:xfrm>
                <a:off x="10293351" y="3211513"/>
                <a:ext cx="153988" cy="44450"/>
              </a:xfrm>
              <a:custGeom>
                <a:avLst/>
                <a:gdLst>
                  <a:gd name="T0" fmla="*/ 37 w 41"/>
                  <a:gd name="T1" fmla="*/ 5 h 12"/>
                  <a:gd name="T2" fmla="*/ 4 w 41"/>
                  <a:gd name="T3" fmla="*/ 4 h 12"/>
                  <a:gd name="T4" fmla="*/ 6 w 41"/>
                  <a:gd name="T5" fmla="*/ 10 h 12"/>
                  <a:gd name="T6" fmla="*/ 34 w 41"/>
                  <a:gd name="T7" fmla="*/ 10 h 12"/>
                  <a:gd name="T8" fmla="*/ 37 w 41"/>
                  <a:gd name="T9" fmla="*/ 5 h 12"/>
                </a:gdLst>
                <a:ahLst/>
                <a:cxnLst>
                  <a:cxn ang="0">
                    <a:pos x="T0" y="T1"/>
                  </a:cxn>
                  <a:cxn ang="0">
                    <a:pos x="T2" y="T3"/>
                  </a:cxn>
                  <a:cxn ang="0">
                    <a:pos x="T4" y="T5"/>
                  </a:cxn>
                  <a:cxn ang="0">
                    <a:pos x="T6" y="T7"/>
                  </a:cxn>
                  <a:cxn ang="0">
                    <a:pos x="T8" y="T9"/>
                  </a:cxn>
                </a:cxnLst>
                <a:rect l="0" t="0" r="r" b="b"/>
                <a:pathLst>
                  <a:path w="41" h="12">
                    <a:moveTo>
                      <a:pt x="37" y="5"/>
                    </a:moveTo>
                    <a:cubicBezTo>
                      <a:pt x="27" y="0"/>
                      <a:pt x="15" y="2"/>
                      <a:pt x="4" y="4"/>
                    </a:cubicBezTo>
                    <a:cubicBezTo>
                      <a:pt x="0" y="5"/>
                      <a:pt x="2" y="11"/>
                      <a:pt x="6" y="10"/>
                    </a:cubicBezTo>
                    <a:cubicBezTo>
                      <a:pt x="15" y="8"/>
                      <a:pt x="26" y="6"/>
                      <a:pt x="34" y="10"/>
                    </a:cubicBezTo>
                    <a:cubicBezTo>
                      <a:pt x="38" y="12"/>
                      <a:pt x="41" y="6"/>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
              <p:cNvSpPr>
                <a:spLocks/>
              </p:cNvSpPr>
              <p:nvPr/>
            </p:nvSpPr>
            <p:spPr bwMode="auto">
              <a:xfrm>
                <a:off x="10301288" y="3282950"/>
                <a:ext cx="193675" cy="38100"/>
              </a:xfrm>
              <a:custGeom>
                <a:avLst/>
                <a:gdLst>
                  <a:gd name="T0" fmla="*/ 48 w 52"/>
                  <a:gd name="T1" fmla="*/ 0 h 10"/>
                  <a:gd name="T2" fmla="*/ 3 w 52"/>
                  <a:gd name="T3" fmla="*/ 3 h 10"/>
                  <a:gd name="T4" fmla="*/ 5 w 52"/>
                  <a:gd name="T5" fmla="*/ 9 h 10"/>
                  <a:gd name="T6" fmla="*/ 48 w 52"/>
                  <a:gd name="T7" fmla="*/ 6 h 10"/>
                  <a:gd name="T8" fmla="*/ 48 w 52"/>
                  <a:gd name="T9" fmla="*/ 0 h 10"/>
                </a:gdLst>
                <a:ahLst/>
                <a:cxnLst>
                  <a:cxn ang="0">
                    <a:pos x="T0" y="T1"/>
                  </a:cxn>
                  <a:cxn ang="0">
                    <a:pos x="T2" y="T3"/>
                  </a:cxn>
                  <a:cxn ang="0">
                    <a:pos x="T4" y="T5"/>
                  </a:cxn>
                  <a:cxn ang="0">
                    <a:pos x="T6" y="T7"/>
                  </a:cxn>
                  <a:cxn ang="0">
                    <a:pos x="T8" y="T9"/>
                  </a:cxn>
                </a:cxnLst>
                <a:rect l="0" t="0" r="r" b="b"/>
                <a:pathLst>
                  <a:path w="52" h="10">
                    <a:moveTo>
                      <a:pt x="48" y="0"/>
                    </a:moveTo>
                    <a:cubicBezTo>
                      <a:pt x="33" y="0"/>
                      <a:pt x="18" y="1"/>
                      <a:pt x="3" y="3"/>
                    </a:cubicBezTo>
                    <a:cubicBezTo>
                      <a:pt x="0" y="4"/>
                      <a:pt x="1" y="10"/>
                      <a:pt x="5" y="9"/>
                    </a:cubicBezTo>
                    <a:cubicBezTo>
                      <a:pt x="19" y="7"/>
                      <a:pt x="34" y="6"/>
                      <a:pt x="48" y="6"/>
                    </a:cubicBezTo>
                    <a:cubicBezTo>
                      <a:pt x="52" y="6"/>
                      <a:pt x="52"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9"/>
              <p:cNvSpPr>
                <a:spLocks/>
              </p:cNvSpPr>
              <p:nvPr/>
            </p:nvSpPr>
            <p:spPr bwMode="auto">
              <a:xfrm>
                <a:off x="10323513" y="3335338"/>
                <a:ext cx="171450" cy="44450"/>
              </a:xfrm>
              <a:custGeom>
                <a:avLst/>
                <a:gdLst>
                  <a:gd name="T0" fmla="*/ 43 w 46"/>
                  <a:gd name="T1" fmla="*/ 5 h 12"/>
                  <a:gd name="T2" fmla="*/ 4 w 46"/>
                  <a:gd name="T3" fmla="*/ 5 h 12"/>
                  <a:gd name="T4" fmla="*/ 4 w 46"/>
                  <a:gd name="T5" fmla="*/ 11 h 12"/>
                  <a:gd name="T6" fmla="*/ 40 w 46"/>
                  <a:gd name="T7" fmla="*/ 10 h 12"/>
                  <a:gd name="T8" fmla="*/ 43 w 46"/>
                  <a:gd name="T9" fmla="*/ 5 h 12"/>
                </a:gdLst>
                <a:ahLst/>
                <a:cxnLst>
                  <a:cxn ang="0">
                    <a:pos x="T0" y="T1"/>
                  </a:cxn>
                  <a:cxn ang="0">
                    <a:pos x="T2" y="T3"/>
                  </a:cxn>
                  <a:cxn ang="0">
                    <a:pos x="T4" y="T5"/>
                  </a:cxn>
                  <a:cxn ang="0">
                    <a:pos x="T6" y="T7"/>
                  </a:cxn>
                  <a:cxn ang="0">
                    <a:pos x="T8" y="T9"/>
                  </a:cxn>
                </a:cxnLst>
                <a:rect l="0" t="0" r="r" b="b"/>
                <a:pathLst>
                  <a:path w="46" h="12">
                    <a:moveTo>
                      <a:pt x="43" y="5"/>
                    </a:moveTo>
                    <a:cubicBezTo>
                      <a:pt x="30" y="0"/>
                      <a:pt x="17" y="3"/>
                      <a:pt x="4" y="5"/>
                    </a:cubicBezTo>
                    <a:cubicBezTo>
                      <a:pt x="0" y="5"/>
                      <a:pt x="0" y="11"/>
                      <a:pt x="4" y="11"/>
                    </a:cubicBezTo>
                    <a:cubicBezTo>
                      <a:pt x="15" y="9"/>
                      <a:pt x="29" y="6"/>
                      <a:pt x="40" y="10"/>
                    </a:cubicBezTo>
                    <a:cubicBezTo>
                      <a:pt x="43" y="12"/>
                      <a:pt x="46" y="7"/>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
              <p:cNvSpPr>
                <a:spLocks/>
              </p:cNvSpPr>
              <p:nvPr/>
            </p:nvSpPr>
            <p:spPr bwMode="auto">
              <a:xfrm>
                <a:off x="10360026" y="3406775"/>
                <a:ext cx="150813" cy="38100"/>
              </a:xfrm>
              <a:custGeom>
                <a:avLst/>
                <a:gdLst>
                  <a:gd name="T0" fmla="*/ 35 w 40"/>
                  <a:gd name="T1" fmla="*/ 1 h 10"/>
                  <a:gd name="T2" fmla="*/ 4 w 40"/>
                  <a:gd name="T3" fmla="*/ 2 h 10"/>
                  <a:gd name="T4" fmla="*/ 4 w 40"/>
                  <a:gd name="T5" fmla="*/ 8 h 10"/>
                  <a:gd name="T6" fmla="*/ 37 w 40"/>
                  <a:gd name="T7" fmla="*/ 7 h 10"/>
                  <a:gd name="T8" fmla="*/ 35 w 40"/>
                  <a:gd name="T9" fmla="*/ 1 h 10"/>
                </a:gdLst>
                <a:ahLst/>
                <a:cxnLst>
                  <a:cxn ang="0">
                    <a:pos x="T0" y="T1"/>
                  </a:cxn>
                  <a:cxn ang="0">
                    <a:pos x="T2" y="T3"/>
                  </a:cxn>
                  <a:cxn ang="0">
                    <a:pos x="T4" y="T5"/>
                  </a:cxn>
                  <a:cxn ang="0">
                    <a:pos x="T6" y="T7"/>
                  </a:cxn>
                  <a:cxn ang="0">
                    <a:pos x="T8" y="T9"/>
                  </a:cxn>
                </a:cxnLst>
                <a:rect l="0" t="0" r="r" b="b"/>
                <a:pathLst>
                  <a:path w="40" h="10">
                    <a:moveTo>
                      <a:pt x="35" y="1"/>
                    </a:moveTo>
                    <a:cubicBezTo>
                      <a:pt x="25" y="4"/>
                      <a:pt x="14" y="1"/>
                      <a:pt x="4" y="2"/>
                    </a:cubicBezTo>
                    <a:cubicBezTo>
                      <a:pt x="0" y="3"/>
                      <a:pt x="0" y="9"/>
                      <a:pt x="4" y="8"/>
                    </a:cubicBezTo>
                    <a:cubicBezTo>
                      <a:pt x="15" y="7"/>
                      <a:pt x="26" y="10"/>
                      <a:pt x="37" y="7"/>
                    </a:cubicBezTo>
                    <a:cubicBezTo>
                      <a:pt x="40" y="6"/>
                      <a:pt x="39"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1"/>
              <p:cNvSpPr>
                <a:spLocks/>
              </p:cNvSpPr>
              <p:nvPr/>
            </p:nvSpPr>
            <p:spPr bwMode="auto">
              <a:xfrm>
                <a:off x="10356851" y="3470275"/>
                <a:ext cx="168275" cy="49213"/>
              </a:xfrm>
              <a:custGeom>
                <a:avLst/>
                <a:gdLst>
                  <a:gd name="T0" fmla="*/ 41 w 45"/>
                  <a:gd name="T1" fmla="*/ 6 h 13"/>
                  <a:gd name="T2" fmla="*/ 4 w 45"/>
                  <a:gd name="T3" fmla="*/ 3 h 13"/>
                  <a:gd name="T4" fmla="*/ 5 w 45"/>
                  <a:gd name="T5" fmla="*/ 9 h 13"/>
                  <a:gd name="T6" fmla="*/ 40 w 45"/>
                  <a:gd name="T7" fmla="*/ 11 h 13"/>
                  <a:gd name="T8" fmla="*/ 41 w 45"/>
                  <a:gd name="T9" fmla="*/ 6 h 13"/>
                </a:gdLst>
                <a:ahLst/>
                <a:cxnLst>
                  <a:cxn ang="0">
                    <a:pos x="T0" y="T1"/>
                  </a:cxn>
                  <a:cxn ang="0">
                    <a:pos x="T2" y="T3"/>
                  </a:cxn>
                  <a:cxn ang="0">
                    <a:pos x="T4" y="T5"/>
                  </a:cxn>
                  <a:cxn ang="0">
                    <a:pos x="T6" y="T7"/>
                  </a:cxn>
                  <a:cxn ang="0">
                    <a:pos x="T8" y="T9"/>
                  </a:cxn>
                </a:cxnLst>
                <a:rect l="0" t="0" r="r" b="b"/>
                <a:pathLst>
                  <a:path w="45" h="13">
                    <a:moveTo>
                      <a:pt x="41" y="6"/>
                    </a:moveTo>
                    <a:cubicBezTo>
                      <a:pt x="29" y="2"/>
                      <a:pt x="16" y="0"/>
                      <a:pt x="4" y="3"/>
                    </a:cubicBezTo>
                    <a:cubicBezTo>
                      <a:pt x="0" y="4"/>
                      <a:pt x="2" y="10"/>
                      <a:pt x="5" y="9"/>
                    </a:cubicBezTo>
                    <a:cubicBezTo>
                      <a:pt x="17" y="6"/>
                      <a:pt x="29" y="8"/>
                      <a:pt x="40" y="11"/>
                    </a:cubicBezTo>
                    <a:cubicBezTo>
                      <a:pt x="43" y="13"/>
                      <a:pt x="45" y="7"/>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2"/>
              <p:cNvSpPr>
                <a:spLocks/>
              </p:cNvSpPr>
              <p:nvPr/>
            </p:nvSpPr>
            <p:spPr bwMode="auto">
              <a:xfrm>
                <a:off x="10453688" y="3541713"/>
                <a:ext cx="128588" cy="30163"/>
              </a:xfrm>
              <a:custGeom>
                <a:avLst/>
                <a:gdLst>
                  <a:gd name="T0" fmla="*/ 30 w 34"/>
                  <a:gd name="T1" fmla="*/ 1 h 8"/>
                  <a:gd name="T2" fmla="*/ 4 w 34"/>
                  <a:gd name="T3" fmla="*/ 1 h 8"/>
                  <a:gd name="T4" fmla="*/ 4 w 34"/>
                  <a:gd name="T5" fmla="*/ 7 h 8"/>
                  <a:gd name="T6" fmla="*/ 30 w 34"/>
                  <a:gd name="T7" fmla="*/ 7 h 8"/>
                  <a:gd name="T8" fmla="*/ 30 w 34"/>
                  <a:gd name="T9" fmla="*/ 1 h 8"/>
                </a:gdLst>
                <a:ahLst/>
                <a:cxnLst>
                  <a:cxn ang="0">
                    <a:pos x="T0" y="T1"/>
                  </a:cxn>
                  <a:cxn ang="0">
                    <a:pos x="T2" y="T3"/>
                  </a:cxn>
                  <a:cxn ang="0">
                    <a:pos x="T4" y="T5"/>
                  </a:cxn>
                  <a:cxn ang="0">
                    <a:pos x="T6" y="T7"/>
                  </a:cxn>
                  <a:cxn ang="0">
                    <a:pos x="T8" y="T9"/>
                  </a:cxn>
                </a:cxnLst>
                <a:rect l="0" t="0" r="r" b="b"/>
                <a:pathLst>
                  <a:path w="34" h="8">
                    <a:moveTo>
                      <a:pt x="30" y="1"/>
                    </a:moveTo>
                    <a:cubicBezTo>
                      <a:pt x="21" y="2"/>
                      <a:pt x="12" y="1"/>
                      <a:pt x="4" y="1"/>
                    </a:cubicBezTo>
                    <a:cubicBezTo>
                      <a:pt x="0" y="1"/>
                      <a:pt x="0" y="7"/>
                      <a:pt x="4" y="7"/>
                    </a:cubicBezTo>
                    <a:cubicBezTo>
                      <a:pt x="12" y="7"/>
                      <a:pt x="21" y="8"/>
                      <a:pt x="30" y="7"/>
                    </a:cubicBezTo>
                    <a:cubicBezTo>
                      <a:pt x="34" y="6"/>
                      <a:pt x="34" y="0"/>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34" name="组合 1033"/>
            <p:cNvGrpSpPr/>
            <p:nvPr/>
          </p:nvGrpSpPr>
          <p:grpSpPr>
            <a:xfrm>
              <a:off x="3759994" y="1305755"/>
              <a:ext cx="5220000" cy="3374245"/>
              <a:chOff x="3759994" y="1305755"/>
              <a:chExt cx="5220000" cy="3374245"/>
            </a:xfrm>
          </p:grpSpPr>
          <p:sp>
            <p:nvSpPr>
              <p:cNvPr id="84" name="TextBox 83"/>
              <p:cNvSpPr txBox="1"/>
              <p:nvPr/>
            </p:nvSpPr>
            <p:spPr>
              <a:xfrm>
                <a:off x="3759994" y="1800000"/>
                <a:ext cx="5220000" cy="2880000"/>
              </a:xfrm>
              <a:prstGeom prst="rect">
                <a:avLst/>
              </a:prstGeom>
              <a:noFill/>
            </p:spPr>
            <p:txBody>
              <a:bodyPr wrap="none" lIns="0" tIns="0" rIns="0" bIns="0" rtlCol="0" anchor="ctr" anchorCtr="1">
                <a:prstTxWarp prst="textArchDown">
                  <a:avLst/>
                </a:prstTxWarp>
                <a:spAutoFit/>
              </a:bodyPr>
              <a:lstStyle/>
              <a:p>
                <a:pPr algn="ctr"/>
                <a:r>
                  <a:rPr lang="en-US" altLang="zh-CN" sz="3200" spc="600" dirty="0" smtClean="0">
                    <a:solidFill>
                      <a:srgbClr val="FFC000"/>
                    </a:solidFill>
                    <a:latin typeface="方正喵呜体" pitchFamily="2" charset="-122"/>
                    <a:ea typeface="方正喵呜体" pitchFamily="2" charset="-122"/>
                  </a:rPr>
                  <a:t>PowerPoint</a:t>
                </a:r>
                <a:r>
                  <a:rPr lang="zh-CN" altLang="en-US" sz="3200" spc="600" dirty="0" smtClean="0">
                    <a:solidFill>
                      <a:srgbClr val="FFC000"/>
                    </a:solidFill>
                    <a:latin typeface="方正静蕾简体" pitchFamily="2" charset="-122"/>
                    <a:ea typeface="方正静蕾简体" pitchFamily="2" charset="-122"/>
                  </a:rPr>
                  <a:t>模板</a:t>
                </a:r>
                <a:endParaRPr lang="zh-CN" altLang="en-US" sz="3200" spc="600" dirty="0">
                  <a:solidFill>
                    <a:srgbClr val="FFC000"/>
                  </a:solidFill>
                  <a:latin typeface="方正静蕾简体" pitchFamily="2" charset="-122"/>
                  <a:ea typeface="方正静蕾简体" pitchFamily="2" charset="-122"/>
                </a:endParaRPr>
              </a:p>
            </p:txBody>
          </p:sp>
          <p:grpSp>
            <p:nvGrpSpPr>
              <p:cNvPr id="2" name="Group 5"/>
              <p:cNvGrpSpPr>
                <a:grpSpLocks noChangeAspect="1"/>
              </p:cNvGrpSpPr>
              <p:nvPr/>
            </p:nvGrpSpPr>
            <p:grpSpPr bwMode="auto">
              <a:xfrm>
                <a:off x="5520113" y="1305755"/>
                <a:ext cx="1735163" cy="2590801"/>
                <a:chOff x="2442" y="-27"/>
                <a:chExt cx="1598" cy="2386"/>
              </a:xfrm>
            </p:grpSpPr>
            <p:sp>
              <p:nvSpPr>
                <p:cNvPr id="7" name="Freeform 9"/>
                <p:cNvSpPr>
                  <a:spLocks noEditPoints="1"/>
                </p:cNvSpPr>
                <p:nvPr/>
              </p:nvSpPr>
              <p:spPr bwMode="auto">
                <a:xfrm>
                  <a:off x="3116" y="1963"/>
                  <a:ext cx="248" cy="229"/>
                </a:xfrm>
                <a:custGeom>
                  <a:avLst/>
                  <a:gdLst>
                    <a:gd name="T0" fmla="*/ 26 w 248"/>
                    <a:gd name="T1" fmla="*/ 229 h 229"/>
                    <a:gd name="T2" fmla="*/ 0 w 248"/>
                    <a:gd name="T3" fmla="*/ 0 h 229"/>
                    <a:gd name="T4" fmla="*/ 9 w 248"/>
                    <a:gd name="T5" fmla="*/ 0 h 229"/>
                    <a:gd name="T6" fmla="*/ 35 w 248"/>
                    <a:gd name="T7" fmla="*/ 229 h 229"/>
                    <a:gd name="T8" fmla="*/ 26 w 248"/>
                    <a:gd name="T9" fmla="*/ 229 h 229"/>
                    <a:gd name="T10" fmla="*/ 128 w 248"/>
                    <a:gd name="T11" fmla="*/ 0 h 229"/>
                    <a:gd name="T12" fmla="*/ 120 w 248"/>
                    <a:gd name="T13" fmla="*/ 0 h 229"/>
                    <a:gd name="T14" fmla="*/ 120 w 248"/>
                    <a:gd name="T15" fmla="*/ 229 h 229"/>
                    <a:gd name="T16" fmla="*/ 128 w 248"/>
                    <a:gd name="T17" fmla="*/ 229 h 229"/>
                    <a:gd name="T18" fmla="*/ 128 w 248"/>
                    <a:gd name="T19" fmla="*/ 0 h 229"/>
                    <a:gd name="T20" fmla="*/ 222 w 248"/>
                    <a:gd name="T21" fmla="*/ 229 h 229"/>
                    <a:gd name="T22" fmla="*/ 248 w 248"/>
                    <a:gd name="T23" fmla="*/ 0 h 229"/>
                    <a:gd name="T24" fmla="*/ 238 w 248"/>
                    <a:gd name="T25" fmla="*/ 0 h 229"/>
                    <a:gd name="T26" fmla="*/ 214 w 248"/>
                    <a:gd name="T27" fmla="*/ 229 h 229"/>
                    <a:gd name="T28" fmla="*/ 222 w 248"/>
                    <a:gd name="T29"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229">
                      <a:moveTo>
                        <a:pt x="26" y="229"/>
                      </a:moveTo>
                      <a:lnTo>
                        <a:pt x="0" y="0"/>
                      </a:lnTo>
                      <a:lnTo>
                        <a:pt x="9" y="0"/>
                      </a:lnTo>
                      <a:lnTo>
                        <a:pt x="35" y="229"/>
                      </a:lnTo>
                      <a:lnTo>
                        <a:pt x="26" y="229"/>
                      </a:lnTo>
                      <a:close/>
                      <a:moveTo>
                        <a:pt x="128" y="0"/>
                      </a:moveTo>
                      <a:lnTo>
                        <a:pt x="120" y="0"/>
                      </a:lnTo>
                      <a:lnTo>
                        <a:pt x="120" y="229"/>
                      </a:lnTo>
                      <a:lnTo>
                        <a:pt x="128" y="229"/>
                      </a:lnTo>
                      <a:lnTo>
                        <a:pt x="128" y="0"/>
                      </a:lnTo>
                      <a:close/>
                      <a:moveTo>
                        <a:pt x="222" y="229"/>
                      </a:moveTo>
                      <a:lnTo>
                        <a:pt x="248" y="0"/>
                      </a:lnTo>
                      <a:lnTo>
                        <a:pt x="238" y="0"/>
                      </a:lnTo>
                      <a:lnTo>
                        <a:pt x="214" y="229"/>
                      </a:lnTo>
                      <a:lnTo>
                        <a:pt x="222" y="229"/>
                      </a:lnTo>
                      <a:close/>
                    </a:path>
                  </a:pathLst>
                </a:custGeom>
                <a:solidFill>
                  <a:srgbClr val="CC2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2442" y="-27"/>
                  <a:ext cx="1598" cy="1894"/>
                </a:xfrm>
                <a:custGeom>
                  <a:avLst/>
                  <a:gdLst>
                    <a:gd name="T0" fmla="*/ 1203 w 1296"/>
                    <a:gd name="T1" fmla="*/ 302 h 1535"/>
                    <a:gd name="T2" fmla="*/ 1232 w 1296"/>
                    <a:gd name="T3" fmla="*/ 853 h 1535"/>
                    <a:gd name="T4" fmla="*/ 647 w 1296"/>
                    <a:gd name="T5" fmla="*/ 1535 h 1535"/>
                    <a:gd name="T6" fmla="*/ 63 w 1296"/>
                    <a:gd name="T7" fmla="*/ 853 h 1535"/>
                    <a:gd name="T8" fmla="*/ 86 w 1296"/>
                    <a:gd name="T9" fmla="*/ 311 h 1535"/>
                    <a:gd name="T10" fmla="*/ 512 w 1296"/>
                    <a:gd name="T11" fmla="*/ 31 h 1535"/>
                    <a:gd name="T12" fmla="*/ 646 w 1296"/>
                    <a:gd name="T13" fmla="*/ 51 h 1535"/>
                    <a:gd name="T14" fmla="*/ 761 w 1296"/>
                    <a:gd name="T15" fmla="*/ 29 h 1535"/>
                    <a:gd name="T16" fmla="*/ 1203 w 1296"/>
                    <a:gd name="T17" fmla="*/ 302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6" h="1535">
                      <a:moveTo>
                        <a:pt x="1203" y="302"/>
                      </a:moveTo>
                      <a:cubicBezTo>
                        <a:pt x="1288" y="456"/>
                        <a:pt x="1296" y="659"/>
                        <a:pt x="1232" y="853"/>
                      </a:cubicBezTo>
                      <a:cubicBezTo>
                        <a:pt x="1100" y="1250"/>
                        <a:pt x="763" y="1535"/>
                        <a:pt x="647" y="1535"/>
                      </a:cubicBezTo>
                      <a:cubicBezTo>
                        <a:pt x="532" y="1535"/>
                        <a:pt x="195" y="1250"/>
                        <a:pt x="63" y="853"/>
                      </a:cubicBezTo>
                      <a:cubicBezTo>
                        <a:pt x="0" y="663"/>
                        <a:pt x="6" y="464"/>
                        <a:pt x="86" y="311"/>
                      </a:cubicBezTo>
                      <a:cubicBezTo>
                        <a:pt x="156" y="176"/>
                        <a:pt x="348" y="13"/>
                        <a:pt x="512" y="31"/>
                      </a:cubicBezTo>
                      <a:cubicBezTo>
                        <a:pt x="551" y="35"/>
                        <a:pt x="604" y="37"/>
                        <a:pt x="646" y="51"/>
                      </a:cubicBezTo>
                      <a:cubicBezTo>
                        <a:pt x="680" y="36"/>
                        <a:pt x="728" y="35"/>
                        <a:pt x="761" y="29"/>
                      </a:cubicBezTo>
                      <a:cubicBezTo>
                        <a:pt x="919" y="0"/>
                        <a:pt x="1133" y="174"/>
                        <a:pt x="1203" y="302"/>
                      </a:cubicBezTo>
                    </a:path>
                  </a:pathLst>
                </a:custGeom>
                <a:solidFill>
                  <a:srgbClr val="FF5357"/>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131" y="2192"/>
                  <a:ext cx="217" cy="167"/>
                </a:xfrm>
                <a:custGeom>
                  <a:avLst/>
                  <a:gdLst>
                    <a:gd name="T0" fmla="*/ 175 w 176"/>
                    <a:gd name="T1" fmla="*/ 0 h 135"/>
                    <a:gd name="T2" fmla="*/ 176 w 176"/>
                    <a:gd name="T3" fmla="*/ 19 h 135"/>
                    <a:gd name="T4" fmla="*/ 131 w 176"/>
                    <a:gd name="T5" fmla="*/ 135 h 135"/>
                    <a:gd name="T6" fmla="*/ 46 w 176"/>
                    <a:gd name="T7" fmla="*/ 135 h 135"/>
                    <a:gd name="T8" fmla="*/ 0 w 176"/>
                    <a:gd name="T9" fmla="*/ 19 h 135"/>
                    <a:gd name="T10" fmla="*/ 1 w 176"/>
                    <a:gd name="T11" fmla="*/ 0 h 135"/>
                    <a:gd name="T12" fmla="*/ 175 w 176"/>
                    <a:gd name="T13" fmla="*/ 0 h 135"/>
                  </a:gdLst>
                  <a:ahLst/>
                  <a:cxnLst>
                    <a:cxn ang="0">
                      <a:pos x="T0" y="T1"/>
                    </a:cxn>
                    <a:cxn ang="0">
                      <a:pos x="T2" y="T3"/>
                    </a:cxn>
                    <a:cxn ang="0">
                      <a:pos x="T4" y="T5"/>
                    </a:cxn>
                    <a:cxn ang="0">
                      <a:pos x="T6" y="T7"/>
                    </a:cxn>
                    <a:cxn ang="0">
                      <a:pos x="T8" y="T9"/>
                    </a:cxn>
                    <a:cxn ang="0">
                      <a:pos x="T10" y="T11"/>
                    </a:cxn>
                    <a:cxn ang="0">
                      <a:pos x="T12" y="T13"/>
                    </a:cxn>
                  </a:cxnLst>
                  <a:rect l="0" t="0" r="r" b="b"/>
                  <a:pathLst>
                    <a:path w="176" h="135">
                      <a:moveTo>
                        <a:pt x="175" y="0"/>
                      </a:moveTo>
                      <a:cubicBezTo>
                        <a:pt x="176" y="7"/>
                        <a:pt x="176" y="13"/>
                        <a:pt x="176" y="19"/>
                      </a:cubicBezTo>
                      <a:cubicBezTo>
                        <a:pt x="176" y="69"/>
                        <a:pt x="158" y="112"/>
                        <a:pt x="131" y="135"/>
                      </a:cubicBezTo>
                      <a:cubicBezTo>
                        <a:pt x="46" y="135"/>
                        <a:pt x="46" y="135"/>
                        <a:pt x="46" y="135"/>
                      </a:cubicBezTo>
                      <a:cubicBezTo>
                        <a:pt x="19" y="112"/>
                        <a:pt x="0" y="69"/>
                        <a:pt x="0" y="19"/>
                      </a:cubicBezTo>
                      <a:cubicBezTo>
                        <a:pt x="0" y="13"/>
                        <a:pt x="1" y="7"/>
                        <a:pt x="1" y="0"/>
                      </a:cubicBezTo>
                      <a:lnTo>
                        <a:pt x="175" y="0"/>
                      </a:lnTo>
                      <a:close/>
                    </a:path>
                  </a:pathLst>
                </a:custGeom>
                <a:solidFill>
                  <a:srgbClr val="CC2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3108" y="2218"/>
                  <a:ext cx="264" cy="14"/>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3111"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3205"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3299"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6"/>
                <p:cNvSpPr>
                  <a:spLocks noChangeArrowheads="1"/>
                </p:cNvSpPr>
                <p:nvPr/>
              </p:nvSpPr>
              <p:spPr bwMode="auto">
                <a:xfrm>
                  <a:off x="3142" y="2192"/>
                  <a:ext cx="9"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3236" y="2192"/>
                  <a:ext cx="8"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8"/>
                <p:cNvSpPr>
                  <a:spLocks noChangeArrowheads="1"/>
                </p:cNvSpPr>
                <p:nvPr/>
              </p:nvSpPr>
              <p:spPr bwMode="auto">
                <a:xfrm>
                  <a:off x="3330" y="2192"/>
                  <a:ext cx="8"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2545" y="-13"/>
                  <a:ext cx="1390" cy="1880"/>
                </a:xfrm>
                <a:custGeom>
                  <a:avLst/>
                  <a:gdLst>
                    <a:gd name="T0" fmla="*/ 922 w 1127"/>
                    <a:gd name="T1" fmla="*/ 145 h 1523"/>
                    <a:gd name="T2" fmla="*/ 1053 w 1127"/>
                    <a:gd name="T3" fmla="*/ 841 h 1523"/>
                    <a:gd name="T4" fmla="*/ 563 w 1127"/>
                    <a:gd name="T5" fmla="*/ 1523 h 1523"/>
                    <a:gd name="T6" fmla="*/ 73 w 1127"/>
                    <a:gd name="T7" fmla="*/ 841 h 1523"/>
                    <a:gd name="T8" fmla="*/ 198 w 1127"/>
                    <a:gd name="T9" fmla="*/ 150 h 1523"/>
                    <a:gd name="T10" fmla="*/ 482 w 1127"/>
                    <a:gd name="T11" fmla="*/ 22 h 1523"/>
                    <a:gd name="T12" fmla="*/ 564 w 1127"/>
                    <a:gd name="T13" fmla="*/ 35 h 1523"/>
                    <a:gd name="T14" fmla="*/ 640 w 1127"/>
                    <a:gd name="T15" fmla="*/ 18 h 1523"/>
                    <a:gd name="T16" fmla="*/ 922 w 1127"/>
                    <a:gd name="T17" fmla="*/ 145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7" h="1523">
                      <a:moveTo>
                        <a:pt x="922" y="145"/>
                      </a:moveTo>
                      <a:cubicBezTo>
                        <a:pt x="1084" y="299"/>
                        <a:pt x="1127" y="575"/>
                        <a:pt x="1053" y="841"/>
                      </a:cubicBezTo>
                      <a:cubicBezTo>
                        <a:pt x="942" y="1238"/>
                        <a:pt x="660" y="1523"/>
                        <a:pt x="563" y="1523"/>
                      </a:cubicBezTo>
                      <a:cubicBezTo>
                        <a:pt x="467" y="1523"/>
                        <a:pt x="184" y="1238"/>
                        <a:pt x="73" y="841"/>
                      </a:cubicBezTo>
                      <a:cubicBezTo>
                        <a:pt x="0" y="579"/>
                        <a:pt x="41" y="304"/>
                        <a:pt x="198" y="150"/>
                      </a:cubicBezTo>
                      <a:cubicBezTo>
                        <a:pt x="272" y="76"/>
                        <a:pt x="371" y="2"/>
                        <a:pt x="482" y="22"/>
                      </a:cubicBezTo>
                      <a:cubicBezTo>
                        <a:pt x="507" y="26"/>
                        <a:pt x="540" y="26"/>
                        <a:pt x="564" y="35"/>
                      </a:cubicBezTo>
                      <a:cubicBezTo>
                        <a:pt x="586" y="23"/>
                        <a:pt x="615" y="22"/>
                        <a:pt x="640" y="18"/>
                      </a:cubicBezTo>
                      <a:cubicBezTo>
                        <a:pt x="743" y="0"/>
                        <a:pt x="859" y="84"/>
                        <a:pt x="922" y="145"/>
                      </a:cubicBezTo>
                    </a:path>
                  </a:pathLst>
                </a:cu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2752" y="-25"/>
                  <a:ext cx="975" cy="1892"/>
                </a:xfrm>
                <a:custGeom>
                  <a:avLst/>
                  <a:gdLst>
                    <a:gd name="T0" fmla="*/ 675 w 790"/>
                    <a:gd name="T1" fmla="*/ 189 h 1533"/>
                    <a:gd name="T2" fmla="*/ 741 w 790"/>
                    <a:gd name="T3" fmla="*/ 851 h 1533"/>
                    <a:gd name="T4" fmla="*/ 395 w 790"/>
                    <a:gd name="T5" fmla="*/ 1533 h 1533"/>
                    <a:gd name="T6" fmla="*/ 49 w 790"/>
                    <a:gd name="T7" fmla="*/ 851 h 1533"/>
                    <a:gd name="T8" fmla="*/ 119 w 790"/>
                    <a:gd name="T9" fmla="*/ 184 h 1533"/>
                    <a:gd name="T10" fmla="*/ 371 w 790"/>
                    <a:gd name="T11" fmla="*/ 32 h 1533"/>
                    <a:gd name="T12" fmla="*/ 394 w 790"/>
                    <a:gd name="T13" fmla="*/ 41 h 1533"/>
                    <a:gd name="T14" fmla="*/ 416 w 790"/>
                    <a:gd name="T15" fmla="*/ 31 h 1533"/>
                    <a:gd name="T16" fmla="*/ 675 w 790"/>
                    <a:gd name="T17" fmla="*/ 189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0" h="1533">
                      <a:moveTo>
                        <a:pt x="675" y="189"/>
                      </a:moveTo>
                      <a:cubicBezTo>
                        <a:pt x="768" y="347"/>
                        <a:pt x="790" y="606"/>
                        <a:pt x="741" y="851"/>
                      </a:cubicBezTo>
                      <a:cubicBezTo>
                        <a:pt x="663" y="1248"/>
                        <a:pt x="464" y="1533"/>
                        <a:pt x="395" y="1533"/>
                      </a:cubicBezTo>
                      <a:cubicBezTo>
                        <a:pt x="327" y="1533"/>
                        <a:pt x="127" y="1248"/>
                        <a:pt x="49" y="851"/>
                      </a:cubicBezTo>
                      <a:cubicBezTo>
                        <a:pt x="0" y="603"/>
                        <a:pt x="23" y="342"/>
                        <a:pt x="119" y="184"/>
                      </a:cubicBezTo>
                      <a:cubicBezTo>
                        <a:pt x="174" y="95"/>
                        <a:pt x="277" y="11"/>
                        <a:pt x="371" y="32"/>
                      </a:cubicBezTo>
                      <a:cubicBezTo>
                        <a:pt x="379" y="34"/>
                        <a:pt x="386" y="37"/>
                        <a:pt x="394" y="41"/>
                      </a:cubicBezTo>
                      <a:cubicBezTo>
                        <a:pt x="401" y="37"/>
                        <a:pt x="408" y="33"/>
                        <a:pt x="416" y="31"/>
                      </a:cubicBezTo>
                      <a:cubicBezTo>
                        <a:pt x="511" y="0"/>
                        <a:pt x="624" y="104"/>
                        <a:pt x="675" y="189"/>
                      </a:cubicBezTo>
                    </a:path>
                  </a:pathLst>
                </a:custGeom>
                <a:solidFill>
                  <a:srgbClr val="FF53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3020" y="-5"/>
                  <a:ext cx="439" cy="1872"/>
                </a:xfrm>
                <a:custGeom>
                  <a:avLst/>
                  <a:gdLst>
                    <a:gd name="T0" fmla="*/ 245 w 356"/>
                    <a:gd name="T1" fmla="*/ 49 h 1517"/>
                    <a:gd name="T2" fmla="*/ 328 w 356"/>
                    <a:gd name="T3" fmla="*/ 835 h 1517"/>
                    <a:gd name="T4" fmla="*/ 178 w 356"/>
                    <a:gd name="T5" fmla="*/ 1517 h 1517"/>
                    <a:gd name="T6" fmla="*/ 28 w 356"/>
                    <a:gd name="T7" fmla="*/ 835 h 1517"/>
                    <a:gd name="T8" fmla="*/ 112 w 356"/>
                    <a:gd name="T9" fmla="*/ 48 h 1517"/>
                    <a:gd name="T10" fmla="*/ 245 w 356"/>
                    <a:gd name="T11" fmla="*/ 49 h 1517"/>
                  </a:gdLst>
                  <a:ahLst/>
                  <a:cxnLst>
                    <a:cxn ang="0">
                      <a:pos x="T0" y="T1"/>
                    </a:cxn>
                    <a:cxn ang="0">
                      <a:pos x="T2" y="T3"/>
                    </a:cxn>
                    <a:cxn ang="0">
                      <a:pos x="T4" y="T5"/>
                    </a:cxn>
                    <a:cxn ang="0">
                      <a:pos x="T6" y="T7"/>
                    </a:cxn>
                    <a:cxn ang="0">
                      <a:pos x="T8" y="T9"/>
                    </a:cxn>
                    <a:cxn ang="0">
                      <a:pos x="T10" y="T11"/>
                    </a:cxn>
                  </a:cxnLst>
                  <a:rect l="0" t="0" r="r" b="b"/>
                  <a:pathLst>
                    <a:path w="356" h="1517">
                      <a:moveTo>
                        <a:pt x="245" y="49"/>
                      </a:moveTo>
                      <a:cubicBezTo>
                        <a:pt x="329" y="158"/>
                        <a:pt x="356" y="504"/>
                        <a:pt x="328" y="835"/>
                      </a:cubicBezTo>
                      <a:cubicBezTo>
                        <a:pt x="294" y="1232"/>
                        <a:pt x="208" y="1517"/>
                        <a:pt x="178" y="1517"/>
                      </a:cubicBezTo>
                      <a:cubicBezTo>
                        <a:pt x="149" y="1517"/>
                        <a:pt x="62" y="1232"/>
                        <a:pt x="28" y="835"/>
                      </a:cubicBezTo>
                      <a:cubicBezTo>
                        <a:pt x="0" y="504"/>
                        <a:pt x="27" y="152"/>
                        <a:pt x="112" y="48"/>
                      </a:cubicBezTo>
                      <a:cubicBezTo>
                        <a:pt x="152" y="0"/>
                        <a:pt x="209" y="2"/>
                        <a:pt x="245" y="49"/>
                      </a:cubicBezTo>
                    </a:path>
                  </a:pathLst>
                </a:cu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2823" y="1558"/>
                  <a:ext cx="835" cy="346"/>
                </a:xfrm>
                <a:custGeom>
                  <a:avLst/>
                  <a:gdLst>
                    <a:gd name="T0" fmla="*/ 835 w 835"/>
                    <a:gd name="T1" fmla="*/ 0 h 346"/>
                    <a:gd name="T2" fmla="*/ 565 w 835"/>
                    <a:gd name="T3" fmla="*/ 346 h 346"/>
                    <a:gd name="T4" fmla="*/ 269 w 835"/>
                    <a:gd name="T5" fmla="*/ 346 h 346"/>
                    <a:gd name="T6" fmla="*/ 0 w 835"/>
                    <a:gd name="T7" fmla="*/ 0 h 346"/>
                    <a:gd name="T8" fmla="*/ 835 w 835"/>
                    <a:gd name="T9" fmla="*/ 0 h 346"/>
                  </a:gdLst>
                  <a:ahLst/>
                  <a:cxnLst>
                    <a:cxn ang="0">
                      <a:pos x="T0" y="T1"/>
                    </a:cxn>
                    <a:cxn ang="0">
                      <a:pos x="T2" y="T3"/>
                    </a:cxn>
                    <a:cxn ang="0">
                      <a:pos x="T4" y="T5"/>
                    </a:cxn>
                    <a:cxn ang="0">
                      <a:pos x="T6" y="T7"/>
                    </a:cxn>
                    <a:cxn ang="0">
                      <a:pos x="T8" y="T9"/>
                    </a:cxn>
                  </a:cxnLst>
                  <a:rect l="0" t="0" r="r" b="b"/>
                  <a:pathLst>
                    <a:path w="835" h="346">
                      <a:moveTo>
                        <a:pt x="835" y="0"/>
                      </a:moveTo>
                      <a:lnTo>
                        <a:pt x="565" y="346"/>
                      </a:lnTo>
                      <a:lnTo>
                        <a:pt x="269" y="346"/>
                      </a:lnTo>
                      <a:lnTo>
                        <a:pt x="0" y="0"/>
                      </a:lnTo>
                      <a:lnTo>
                        <a:pt x="835" y="0"/>
                      </a:lnTo>
                      <a:close/>
                    </a:path>
                  </a:pathLst>
                </a:custGeom>
                <a:solidFill>
                  <a:srgbClr val="30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3"/>
                <p:cNvSpPr>
                  <a:spLocks noChangeArrowheads="1"/>
                </p:cNvSpPr>
                <p:nvPr/>
              </p:nvSpPr>
              <p:spPr bwMode="auto">
                <a:xfrm>
                  <a:off x="3100" y="1904"/>
                  <a:ext cx="280" cy="71"/>
                </a:xfrm>
                <a:prstGeom prst="rect">
                  <a:avLst/>
                </a:prstGeom>
                <a:solidFill>
                  <a:srgbClr val="CC253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8" name="组合 1027"/>
              <p:cNvGrpSpPr/>
              <p:nvPr/>
            </p:nvGrpSpPr>
            <p:grpSpPr>
              <a:xfrm>
                <a:off x="5933818" y="3845522"/>
                <a:ext cx="874176" cy="562227"/>
                <a:chOff x="5933818" y="3845522"/>
                <a:chExt cx="874176" cy="562227"/>
              </a:xfrm>
            </p:grpSpPr>
            <p:cxnSp>
              <p:nvCxnSpPr>
                <p:cNvPr id="1024" name="直接连接符 1023"/>
                <p:cNvCxnSpPr>
                  <a:stCxn id="12" idx="4"/>
                </p:cNvCxnSpPr>
                <p:nvPr/>
              </p:nvCxnSpPr>
              <p:spPr>
                <a:xfrm>
                  <a:off x="6386066" y="3845522"/>
                  <a:ext cx="543" cy="562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7" name="直接连接符 1026"/>
                <p:cNvCxnSpPr>
                  <a:stCxn id="11" idx="4"/>
                </p:cNvCxnSpPr>
                <p:nvPr/>
              </p:nvCxnSpPr>
              <p:spPr>
                <a:xfrm flipH="1">
                  <a:off x="5933818" y="3845522"/>
                  <a:ext cx="350180" cy="506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3" idx="4"/>
                </p:cNvCxnSpPr>
                <p:nvPr/>
              </p:nvCxnSpPr>
              <p:spPr>
                <a:xfrm>
                  <a:off x="6488135" y="3845522"/>
                  <a:ext cx="319859" cy="504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85" name="组合 84"/>
          <p:cNvGrpSpPr/>
          <p:nvPr/>
        </p:nvGrpSpPr>
        <p:grpSpPr>
          <a:xfrm>
            <a:off x="9491297" y="2660650"/>
            <a:ext cx="410734" cy="543811"/>
            <a:chOff x="10247313" y="2074863"/>
            <a:chExt cx="396875" cy="525462"/>
          </a:xfrm>
        </p:grpSpPr>
        <p:sp>
          <p:nvSpPr>
            <p:cNvPr id="86" name="Freeform 161"/>
            <p:cNvSpPr>
              <a:spLocks/>
            </p:cNvSpPr>
            <p:nvPr/>
          </p:nvSpPr>
          <p:spPr bwMode="auto">
            <a:xfrm>
              <a:off x="10247313" y="2074863"/>
              <a:ext cx="396875" cy="433387"/>
            </a:xfrm>
            <a:custGeom>
              <a:avLst/>
              <a:gdLst>
                <a:gd name="T0" fmla="*/ 246 w 499"/>
                <a:gd name="T1" fmla="*/ 3 h 547"/>
                <a:gd name="T2" fmla="*/ 209 w 499"/>
                <a:gd name="T3" fmla="*/ 8 h 547"/>
                <a:gd name="T4" fmla="*/ 176 w 499"/>
                <a:gd name="T5" fmla="*/ 16 h 547"/>
                <a:gd name="T6" fmla="*/ 144 w 499"/>
                <a:gd name="T7" fmla="*/ 27 h 547"/>
                <a:gd name="T8" fmla="*/ 114 w 499"/>
                <a:gd name="T9" fmla="*/ 41 h 547"/>
                <a:gd name="T10" fmla="*/ 88 w 499"/>
                <a:gd name="T11" fmla="*/ 58 h 547"/>
                <a:gd name="T12" fmla="*/ 64 w 499"/>
                <a:gd name="T13" fmla="*/ 78 h 547"/>
                <a:gd name="T14" fmla="*/ 45 w 499"/>
                <a:gd name="T15" fmla="*/ 100 h 547"/>
                <a:gd name="T16" fmla="*/ 27 w 499"/>
                <a:gd name="T17" fmla="*/ 123 h 547"/>
                <a:gd name="T18" fmla="*/ 15 w 499"/>
                <a:gd name="T19" fmla="*/ 148 h 547"/>
                <a:gd name="T20" fmla="*/ 5 w 499"/>
                <a:gd name="T21" fmla="*/ 175 h 547"/>
                <a:gd name="T22" fmla="*/ 0 w 499"/>
                <a:gd name="T23" fmla="*/ 202 h 547"/>
                <a:gd name="T24" fmla="*/ 0 w 499"/>
                <a:gd name="T25" fmla="*/ 231 h 547"/>
                <a:gd name="T26" fmla="*/ 3 w 499"/>
                <a:gd name="T27" fmla="*/ 260 h 547"/>
                <a:gd name="T28" fmla="*/ 11 w 499"/>
                <a:gd name="T29" fmla="*/ 289 h 547"/>
                <a:gd name="T30" fmla="*/ 24 w 499"/>
                <a:gd name="T31" fmla="*/ 319 h 547"/>
                <a:gd name="T32" fmla="*/ 42 w 499"/>
                <a:gd name="T33" fmla="*/ 347 h 547"/>
                <a:gd name="T34" fmla="*/ 147 w 499"/>
                <a:gd name="T35" fmla="*/ 453 h 547"/>
                <a:gd name="T36" fmla="*/ 203 w 499"/>
                <a:gd name="T37" fmla="*/ 541 h 547"/>
                <a:gd name="T38" fmla="*/ 253 w 499"/>
                <a:gd name="T39" fmla="*/ 547 h 547"/>
                <a:gd name="T40" fmla="*/ 308 w 499"/>
                <a:gd name="T41" fmla="*/ 483 h 547"/>
                <a:gd name="T42" fmla="*/ 364 w 499"/>
                <a:gd name="T43" fmla="*/ 435 h 547"/>
                <a:gd name="T44" fmla="*/ 457 w 499"/>
                <a:gd name="T45" fmla="*/ 359 h 547"/>
                <a:gd name="T46" fmla="*/ 473 w 499"/>
                <a:gd name="T47" fmla="*/ 320 h 547"/>
                <a:gd name="T48" fmla="*/ 485 w 499"/>
                <a:gd name="T49" fmla="*/ 284 h 547"/>
                <a:gd name="T50" fmla="*/ 495 w 499"/>
                <a:gd name="T51" fmla="*/ 250 h 547"/>
                <a:gd name="T52" fmla="*/ 499 w 499"/>
                <a:gd name="T53" fmla="*/ 217 h 547"/>
                <a:gd name="T54" fmla="*/ 499 w 499"/>
                <a:gd name="T55" fmla="*/ 187 h 547"/>
                <a:gd name="T56" fmla="*/ 493 w 499"/>
                <a:gd name="T57" fmla="*/ 160 h 547"/>
                <a:gd name="T58" fmla="*/ 484 w 499"/>
                <a:gd name="T59" fmla="*/ 134 h 547"/>
                <a:gd name="T60" fmla="*/ 468 w 499"/>
                <a:gd name="T61" fmla="*/ 112 h 547"/>
                <a:gd name="T62" fmla="*/ 462 w 499"/>
                <a:gd name="T63" fmla="*/ 106 h 547"/>
                <a:gd name="T64" fmla="*/ 458 w 499"/>
                <a:gd name="T65" fmla="*/ 99 h 547"/>
                <a:gd name="T66" fmla="*/ 453 w 499"/>
                <a:gd name="T67" fmla="*/ 93 h 547"/>
                <a:gd name="T68" fmla="*/ 450 w 499"/>
                <a:gd name="T69" fmla="*/ 86 h 547"/>
                <a:gd name="T70" fmla="*/ 445 w 499"/>
                <a:gd name="T71" fmla="*/ 80 h 547"/>
                <a:gd name="T72" fmla="*/ 439 w 499"/>
                <a:gd name="T73" fmla="*/ 74 h 547"/>
                <a:gd name="T74" fmla="*/ 432 w 499"/>
                <a:gd name="T75" fmla="*/ 69 h 547"/>
                <a:gd name="T76" fmla="*/ 424 w 499"/>
                <a:gd name="T77" fmla="*/ 64 h 547"/>
                <a:gd name="T78" fmla="*/ 417 w 499"/>
                <a:gd name="T79" fmla="*/ 59 h 547"/>
                <a:gd name="T80" fmla="*/ 409 w 499"/>
                <a:gd name="T81" fmla="*/ 54 h 547"/>
                <a:gd name="T82" fmla="*/ 400 w 499"/>
                <a:gd name="T83" fmla="*/ 47 h 547"/>
                <a:gd name="T84" fmla="*/ 390 w 499"/>
                <a:gd name="T85" fmla="*/ 39 h 547"/>
                <a:gd name="T86" fmla="*/ 378 w 499"/>
                <a:gd name="T87" fmla="*/ 33 h 547"/>
                <a:gd name="T88" fmla="*/ 368 w 499"/>
                <a:gd name="T89" fmla="*/ 27 h 547"/>
                <a:gd name="T90" fmla="*/ 355 w 499"/>
                <a:gd name="T91" fmla="*/ 23 h 547"/>
                <a:gd name="T92" fmla="*/ 344 w 499"/>
                <a:gd name="T93" fmla="*/ 21 h 547"/>
                <a:gd name="T94" fmla="*/ 335 w 499"/>
                <a:gd name="T95" fmla="*/ 20 h 547"/>
                <a:gd name="T96" fmla="*/ 325 w 499"/>
                <a:gd name="T97" fmla="*/ 17 h 547"/>
                <a:gd name="T98" fmla="*/ 315 w 499"/>
                <a:gd name="T99" fmla="*/ 11 h 547"/>
                <a:gd name="T100" fmla="*/ 304 w 499"/>
                <a:gd name="T101" fmla="*/ 6 h 547"/>
                <a:gd name="T102" fmla="*/ 291 w 499"/>
                <a:gd name="T103" fmla="*/ 2 h 547"/>
                <a:gd name="T104" fmla="*/ 277 w 499"/>
                <a:gd name="T105" fmla="*/ 0 h 547"/>
                <a:gd name="T106" fmla="*/ 262 w 499"/>
                <a:gd name="T107" fmla="*/ 0 h 547"/>
                <a:gd name="T108" fmla="*/ 246 w 499"/>
                <a:gd name="T109" fmla="*/ 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9" h="547">
                  <a:moveTo>
                    <a:pt x="246" y="3"/>
                  </a:moveTo>
                  <a:lnTo>
                    <a:pt x="209" y="8"/>
                  </a:lnTo>
                  <a:lnTo>
                    <a:pt x="176" y="16"/>
                  </a:lnTo>
                  <a:lnTo>
                    <a:pt x="144" y="27"/>
                  </a:lnTo>
                  <a:lnTo>
                    <a:pt x="114" y="41"/>
                  </a:lnTo>
                  <a:lnTo>
                    <a:pt x="88" y="58"/>
                  </a:lnTo>
                  <a:lnTo>
                    <a:pt x="64" y="78"/>
                  </a:lnTo>
                  <a:lnTo>
                    <a:pt x="45" y="100"/>
                  </a:lnTo>
                  <a:lnTo>
                    <a:pt x="27" y="123"/>
                  </a:lnTo>
                  <a:lnTo>
                    <a:pt x="15" y="148"/>
                  </a:lnTo>
                  <a:lnTo>
                    <a:pt x="5" y="175"/>
                  </a:lnTo>
                  <a:lnTo>
                    <a:pt x="0" y="202"/>
                  </a:lnTo>
                  <a:lnTo>
                    <a:pt x="0" y="231"/>
                  </a:lnTo>
                  <a:lnTo>
                    <a:pt x="3" y="260"/>
                  </a:lnTo>
                  <a:lnTo>
                    <a:pt x="11" y="289"/>
                  </a:lnTo>
                  <a:lnTo>
                    <a:pt x="24" y="319"/>
                  </a:lnTo>
                  <a:lnTo>
                    <a:pt x="42" y="347"/>
                  </a:lnTo>
                  <a:lnTo>
                    <a:pt x="147" y="453"/>
                  </a:lnTo>
                  <a:lnTo>
                    <a:pt x="203" y="541"/>
                  </a:lnTo>
                  <a:lnTo>
                    <a:pt x="253" y="547"/>
                  </a:lnTo>
                  <a:lnTo>
                    <a:pt x="308" y="483"/>
                  </a:lnTo>
                  <a:lnTo>
                    <a:pt x="364" y="435"/>
                  </a:lnTo>
                  <a:lnTo>
                    <a:pt x="457" y="359"/>
                  </a:lnTo>
                  <a:lnTo>
                    <a:pt x="473" y="320"/>
                  </a:lnTo>
                  <a:lnTo>
                    <a:pt x="485" y="284"/>
                  </a:lnTo>
                  <a:lnTo>
                    <a:pt x="495" y="250"/>
                  </a:lnTo>
                  <a:lnTo>
                    <a:pt x="499" y="217"/>
                  </a:lnTo>
                  <a:lnTo>
                    <a:pt x="499" y="187"/>
                  </a:lnTo>
                  <a:lnTo>
                    <a:pt x="493" y="160"/>
                  </a:lnTo>
                  <a:lnTo>
                    <a:pt x="484" y="134"/>
                  </a:lnTo>
                  <a:lnTo>
                    <a:pt x="468" y="112"/>
                  </a:lnTo>
                  <a:lnTo>
                    <a:pt x="462" y="106"/>
                  </a:lnTo>
                  <a:lnTo>
                    <a:pt x="458" y="99"/>
                  </a:lnTo>
                  <a:lnTo>
                    <a:pt x="453" y="93"/>
                  </a:lnTo>
                  <a:lnTo>
                    <a:pt x="450" y="86"/>
                  </a:lnTo>
                  <a:lnTo>
                    <a:pt x="445" y="80"/>
                  </a:lnTo>
                  <a:lnTo>
                    <a:pt x="439" y="74"/>
                  </a:lnTo>
                  <a:lnTo>
                    <a:pt x="432" y="69"/>
                  </a:lnTo>
                  <a:lnTo>
                    <a:pt x="424" y="64"/>
                  </a:lnTo>
                  <a:lnTo>
                    <a:pt x="417" y="59"/>
                  </a:lnTo>
                  <a:lnTo>
                    <a:pt x="409" y="54"/>
                  </a:lnTo>
                  <a:lnTo>
                    <a:pt x="400" y="47"/>
                  </a:lnTo>
                  <a:lnTo>
                    <a:pt x="390" y="39"/>
                  </a:lnTo>
                  <a:lnTo>
                    <a:pt x="378" y="33"/>
                  </a:lnTo>
                  <a:lnTo>
                    <a:pt x="368" y="27"/>
                  </a:lnTo>
                  <a:lnTo>
                    <a:pt x="355" y="23"/>
                  </a:lnTo>
                  <a:lnTo>
                    <a:pt x="344" y="21"/>
                  </a:lnTo>
                  <a:lnTo>
                    <a:pt x="335" y="20"/>
                  </a:lnTo>
                  <a:lnTo>
                    <a:pt x="325" y="17"/>
                  </a:lnTo>
                  <a:lnTo>
                    <a:pt x="315" y="11"/>
                  </a:lnTo>
                  <a:lnTo>
                    <a:pt x="304" y="6"/>
                  </a:lnTo>
                  <a:lnTo>
                    <a:pt x="291" y="2"/>
                  </a:lnTo>
                  <a:lnTo>
                    <a:pt x="277" y="0"/>
                  </a:lnTo>
                  <a:lnTo>
                    <a:pt x="262" y="0"/>
                  </a:lnTo>
                  <a:lnTo>
                    <a:pt x="246" y="3"/>
                  </a:lnTo>
                  <a:close/>
                </a:path>
              </a:pathLst>
            </a:custGeom>
            <a:solidFill>
              <a:srgbClr val="9626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3"/>
            <p:cNvSpPr>
              <a:spLocks/>
            </p:cNvSpPr>
            <p:nvPr/>
          </p:nvSpPr>
          <p:spPr bwMode="auto">
            <a:xfrm>
              <a:off x="10447338" y="2141538"/>
              <a:ext cx="196850" cy="363537"/>
            </a:xfrm>
            <a:custGeom>
              <a:avLst/>
              <a:gdLst>
                <a:gd name="T0" fmla="*/ 193 w 248"/>
                <a:gd name="T1" fmla="*/ 288 h 458"/>
                <a:gd name="T2" fmla="*/ 102 w 248"/>
                <a:gd name="T3" fmla="*/ 360 h 458"/>
                <a:gd name="T4" fmla="*/ 42 w 248"/>
                <a:gd name="T5" fmla="*/ 428 h 458"/>
                <a:gd name="T6" fmla="*/ 0 w 248"/>
                <a:gd name="T7" fmla="*/ 458 h 458"/>
                <a:gd name="T8" fmla="*/ 84 w 248"/>
                <a:gd name="T9" fmla="*/ 342 h 458"/>
                <a:gd name="T10" fmla="*/ 125 w 248"/>
                <a:gd name="T11" fmla="*/ 295 h 458"/>
                <a:gd name="T12" fmla="*/ 156 w 248"/>
                <a:gd name="T13" fmla="*/ 254 h 458"/>
                <a:gd name="T14" fmla="*/ 178 w 248"/>
                <a:gd name="T15" fmla="*/ 221 h 458"/>
                <a:gd name="T16" fmla="*/ 192 w 248"/>
                <a:gd name="T17" fmla="*/ 187 h 458"/>
                <a:gd name="T18" fmla="*/ 198 w 248"/>
                <a:gd name="T19" fmla="*/ 153 h 458"/>
                <a:gd name="T20" fmla="*/ 199 w 248"/>
                <a:gd name="T21" fmla="*/ 111 h 458"/>
                <a:gd name="T22" fmla="*/ 195 w 248"/>
                <a:gd name="T23" fmla="*/ 62 h 458"/>
                <a:gd name="T24" fmla="*/ 187 w 248"/>
                <a:gd name="T25" fmla="*/ 0 h 458"/>
                <a:gd name="T26" fmla="*/ 215 w 248"/>
                <a:gd name="T27" fmla="*/ 31 h 458"/>
                <a:gd name="T28" fmla="*/ 234 w 248"/>
                <a:gd name="T29" fmla="*/ 64 h 458"/>
                <a:gd name="T30" fmla="*/ 245 w 248"/>
                <a:gd name="T31" fmla="*/ 100 h 458"/>
                <a:gd name="T32" fmla="*/ 248 w 248"/>
                <a:gd name="T33" fmla="*/ 138 h 458"/>
                <a:gd name="T34" fmla="*/ 245 w 248"/>
                <a:gd name="T35" fmla="*/ 176 h 458"/>
                <a:gd name="T36" fmla="*/ 233 w 248"/>
                <a:gd name="T37" fmla="*/ 214 h 458"/>
                <a:gd name="T38" fmla="*/ 216 w 248"/>
                <a:gd name="T39" fmla="*/ 252 h 458"/>
                <a:gd name="T40" fmla="*/ 193 w 248"/>
                <a:gd name="T41" fmla="*/ 28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8" h="458">
                  <a:moveTo>
                    <a:pt x="193" y="288"/>
                  </a:moveTo>
                  <a:lnTo>
                    <a:pt x="102" y="360"/>
                  </a:lnTo>
                  <a:lnTo>
                    <a:pt x="42" y="428"/>
                  </a:lnTo>
                  <a:lnTo>
                    <a:pt x="0" y="458"/>
                  </a:lnTo>
                  <a:lnTo>
                    <a:pt x="84" y="342"/>
                  </a:lnTo>
                  <a:lnTo>
                    <a:pt x="125" y="295"/>
                  </a:lnTo>
                  <a:lnTo>
                    <a:pt x="156" y="254"/>
                  </a:lnTo>
                  <a:lnTo>
                    <a:pt x="178" y="221"/>
                  </a:lnTo>
                  <a:lnTo>
                    <a:pt x="192" y="187"/>
                  </a:lnTo>
                  <a:lnTo>
                    <a:pt x="198" y="153"/>
                  </a:lnTo>
                  <a:lnTo>
                    <a:pt x="199" y="111"/>
                  </a:lnTo>
                  <a:lnTo>
                    <a:pt x="195" y="62"/>
                  </a:lnTo>
                  <a:lnTo>
                    <a:pt x="187" y="0"/>
                  </a:lnTo>
                  <a:lnTo>
                    <a:pt x="215" y="31"/>
                  </a:lnTo>
                  <a:lnTo>
                    <a:pt x="234" y="64"/>
                  </a:lnTo>
                  <a:lnTo>
                    <a:pt x="245" y="100"/>
                  </a:lnTo>
                  <a:lnTo>
                    <a:pt x="248" y="138"/>
                  </a:lnTo>
                  <a:lnTo>
                    <a:pt x="245" y="176"/>
                  </a:lnTo>
                  <a:lnTo>
                    <a:pt x="233" y="214"/>
                  </a:lnTo>
                  <a:lnTo>
                    <a:pt x="216" y="252"/>
                  </a:lnTo>
                  <a:lnTo>
                    <a:pt x="193" y="288"/>
                  </a:lnTo>
                  <a:close/>
                </a:path>
              </a:pathLst>
            </a:custGeom>
            <a:solidFill>
              <a:srgbClr val="FF2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65"/>
            <p:cNvSpPr>
              <a:spLocks/>
            </p:cNvSpPr>
            <p:nvPr/>
          </p:nvSpPr>
          <p:spPr bwMode="auto">
            <a:xfrm>
              <a:off x="10433050" y="2092325"/>
              <a:ext cx="152400" cy="407987"/>
            </a:xfrm>
            <a:custGeom>
              <a:avLst/>
              <a:gdLst>
                <a:gd name="T0" fmla="*/ 121 w 194"/>
                <a:gd name="T1" fmla="*/ 342 h 513"/>
                <a:gd name="T2" fmla="*/ 61 w 194"/>
                <a:gd name="T3" fmla="*/ 428 h 513"/>
                <a:gd name="T4" fmla="*/ 0 w 194"/>
                <a:gd name="T5" fmla="*/ 513 h 513"/>
                <a:gd name="T6" fmla="*/ 79 w 194"/>
                <a:gd name="T7" fmla="*/ 349 h 513"/>
                <a:gd name="T8" fmla="*/ 100 w 194"/>
                <a:gd name="T9" fmla="*/ 298 h 513"/>
                <a:gd name="T10" fmla="*/ 120 w 194"/>
                <a:gd name="T11" fmla="*/ 254 h 513"/>
                <a:gd name="T12" fmla="*/ 134 w 194"/>
                <a:gd name="T13" fmla="*/ 213 h 513"/>
                <a:gd name="T14" fmla="*/ 144 w 194"/>
                <a:gd name="T15" fmla="*/ 174 h 513"/>
                <a:gd name="T16" fmla="*/ 148 w 194"/>
                <a:gd name="T17" fmla="*/ 136 h 513"/>
                <a:gd name="T18" fmla="*/ 143 w 194"/>
                <a:gd name="T19" fmla="*/ 94 h 513"/>
                <a:gd name="T20" fmla="*/ 131 w 194"/>
                <a:gd name="T21" fmla="*/ 50 h 513"/>
                <a:gd name="T22" fmla="*/ 110 w 194"/>
                <a:gd name="T23" fmla="*/ 0 h 513"/>
                <a:gd name="T24" fmla="*/ 152 w 194"/>
                <a:gd name="T25" fmla="*/ 32 h 513"/>
                <a:gd name="T26" fmla="*/ 180 w 194"/>
                <a:gd name="T27" fmla="*/ 69 h 513"/>
                <a:gd name="T28" fmla="*/ 192 w 194"/>
                <a:gd name="T29" fmla="*/ 110 h 513"/>
                <a:gd name="T30" fmla="*/ 194 w 194"/>
                <a:gd name="T31" fmla="*/ 155 h 513"/>
                <a:gd name="T32" fmla="*/ 186 w 194"/>
                <a:gd name="T33" fmla="*/ 202 h 513"/>
                <a:gd name="T34" fmla="*/ 168 w 194"/>
                <a:gd name="T35" fmla="*/ 250 h 513"/>
                <a:gd name="T36" fmla="*/ 146 w 194"/>
                <a:gd name="T37" fmla="*/ 297 h 513"/>
                <a:gd name="T38" fmla="*/ 121 w 194"/>
                <a:gd name="T39" fmla="*/ 34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513">
                  <a:moveTo>
                    <a:pt x="121" y="342"/>
                  </a:moveTo>
                  <a:lnTo>
                    <a:pt x="61" y="428"/>
                  </a:lnTo>
                  <a:lnTo>
                    <a:pt x="0" y="513"/>
                  </a:lnTo>
                  <a:lnTo>
                    <a:pt x="79" y="349"/>
                  </a:lnTo>
                  <a:lnTo>
                    <a:pt x="100" y="298"/>
                  </a:lnTo>
                  <a:lnTo>
                    <a:pt x="120" y="254"/>
                  </a:lnTo>
                  <a:lnTo>
                    <a:pt x="134" y="213"/>
                  </a:lnTo>
                  <a:lnTo>
                    <a:pt x="144" y="174"/>
                  </a:lnTo>
                  <a:lnTo>
                    <a:pt x="148" y="136"/>
                  </a:lnTo>
                  <a:lnTo>
                    <a:pt x="143" y="94"/>
                  </a:lnTo>
                  <a:lnTo>
                    <a:pt x="131" y="50"/>
                  </a:lnTo>
                  <a:lnTo>
                    <a:pt x="110" y="0"/>
                  </a:lnTo>
                  <a:lnTo>
                    <a:pt x="152" y="32"/>
                  </a:lnTo>
                  <a:lnTo>
                    <a:pt x="180" y="69"/>
                  </a:lnTo>
                  <a:lnTo>
                    <a:pt x="192" y="110"/>
                  </a:lnTo>
                  <a:lnTo>
                    <a:pt x="194" y="155"/>
                  </a:lnTo>
                  <a:lnTo>
                    <a:pt x="186" y="202"/>
                  </a:lnTo>
                  <a:lnTo>
                    <a:pt x="168" y="250"/>
                  </a:lnTo>
                  <a:lnTo>
                    <a:pt x="146" y="297"/>
                  </a:lnTo>
                  <a:lnTo>
                    <a:pt x="121" y="342"/>
                  </a:lnTo>
                  <a:close/>
                </a:path>
              </a:pathLst>
            </a:custGeom>
            <a:solidFill>
              <a:srgbClr val="FF2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7"/>
            <p:cNvSpPr>
              <a:spLocks/>
            </p:cNvSpPr>
            <p:nvPr/>
          </p:nvSpPr>
          <p:spPr bwMode="auto">
            <a:xfrm>
              <a:off x="10437813" y="2076450"/>
              <a:ext cx="85725" cy="428625"/>
            </a:xfrm>
            <a:custGeom>
              <a:avLst/>
              <a:gdLst>
                <a:gd name="T0" fmla="*/ 91 w 108"/>
                <a:gd name="T1" fmla="*/ 20 h 539"/>
                <a:gd name="T2" fmla="*/ 101 w 108"/>
                <a:gd name="T3" fmla="*/ 64 h 539"/>
                <a:gd name="T4" fmla="*/ 107 w 108"/>
                <a:gd name="T5" fmla="*/ 104 h 539"/>
                <a:gd name="T6" fmla="*/ 108 w 108"/>
                <a:gd name="T7" fmla="*/ 139 h 539"/>
                <a:gd name="T8" fmla="*/ 105 w 108"/>
                <a:gd name="T9" fmla="*/ 172 h 539"/>
                <a:gd name="T10" fmla="*/ 99 w 108"/>
                <a:gd name="T11" fmla="*/ 205 h 539"/>
                <a:gd name="T12" fmla="*/ 91 w 108"/>
                <a:gd name="T13" fmla="*/ 241 h 539"/>
                <a:gd name="T14" fmla="*/ 79 w 108"/>
                <a:gd name="T15" fmla="*/ 280 h 539"/>
                <a:gd name="T16" fmla="*/ 67 w 108"/>
                <a:gd name="T17" fmla="*/ 325 h 539"/>
                <a:gd name="T18" fmla="*/ 18 w 108"/>
                <a:gd name="T19" fmla="*/ 441 h 539"/>
                <a:gd name="T20" fmla="*/ 0 w 108"/>
                <a:gd name="T21" fmla="*/ 539 h 539"/>
                <a:gd name="T22" fmla="*/ 0 w 108"/>
                <a:gd name="T23" fmla="*/ 448 h 539"/>
                <a:gd name="T24" fmla="*/ 43 w 108"/>
                <a:gd name="T25" fmla="*/ 227 h 539"/>
                <a:gd name="T26" fmla="*/ 50 w 108"/>
                <a:gd name="T27" fmla="*/ 168 h 539"/>
                <a:gd name="T28" fmla="*/ 53 w 108"/>
                <a:gd name="T29" fmla="*/ 113 h 539"/>
                <a:gd name="T30" fmla="*/ 52 w 108"/>
                <a:gd name="T31" fmla="*/ 59 h 539"/>
                <a:gd name="T32" fmla="*/ 43 w 108"/>
                <a:gd name="T33" fmla="*/ 0 h 539"/>
                <a:gd name="T34" fmla="*/ 91 w 108"/>
                <a:gd name="T35" fmla="*/ 2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539">
                  <a:moveTo>
                    <a:pt x="91" y="20"/>
                  </a:moveTo>
                  <a:lnTo>
                    <a:pt x="101" y="64"/>
                  </a:lnTo>
                  <a:lnTo>
                    <a:pt x="107" y="104"/>
                  </a:lnTo>
                  <a:lnTo>
                    <a:pt x="108" y="139"/>
                  </a:lnTo>
                  <a:lnTo>
                    <a:pt x="105" y="172"/>
                  </a:lnTo>
                  <a:lnTo>
                    <a:pt x="99" y="205"/>
                  </a:lnTo>
                  <a:lnTo>
                    <a:pt x="91" y="241"/>
                  </a:lnTo>
                  <a:lnTo>
                    <a:pt x="79" y="280"/>
                  </a:lnTo>
                  <a:lnTo>
                    <a:pt x="67" y="325"/>
                  </a:lnTo>
                  <a:lnTo>
                    <a:pt x="18" y="441"/>
                  </a:lnTo>
                  <a:lnTo>
                    <a:pt x="0" y="539"/>
                  </a:lnTo>
                  <a:lnTo>
                    <a:pt x="0" y="448"/>
                  </a:lnTo>
                  <a:lnTo>
                    <a:pt x="43" y="227"/>
                  </a:lnTo>
                  <a:lnTo>
                    <a:pt x="50" y="168"/>
                  </a:lnTo>
                  <a:lnTo>
                    <a:pt x="53" y="113"/>
                  </a:lnTo>
                  <a:lnTo>
                    <a:pt x="52" y="59"/>
                  </a:lnTo>
                  <a:lnTo>
                    <a:pt x="43" y="0"/>
                  </a:lnTo>
                  <a:lnTo>
                    <a:pt x="91" y="20"/>
                  </a:lnTo>
                  <a:close/>
                </a:path>
              </a:pathLst>
            </a:custGeom>
            <a:solidFill>
              <a:srgbClr val="BC7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68"/>
            <p:cNvSpPr>
              <a:spLocks/>
            </p:cNvSpPr>
            <p:nvPr/>
          </p:nvSpPr>
          <p:spPr bwMode="auto">
            <a:xfrm>
              <a:off x="10437813" y="2081213"/>
              <a:ext cx="87312" cy="409575"/>
            </a:xfrm>
            <a:custGeom>
              <a:avLst/>
              <a:gdLst>
                <a:gd name="T0" fmla="*/ 97 w 112"/>
                <a:gd name="T1" fmla="*/ 15 h 516"/>
                <a:gd name="T2" fmla="*/ 108 w 112"/>
                <a:gd name="T3" fmla="*/ 66 h 516"/>
                <a:gd name="T4" fmla="*/ 112 w 112"/>
                <a:gd name="T5" fmla="*/ 121 h 516"/>
                <a:gd name="T6" fmla="*/ 107 w 112"/>
                <a:gd name="T7" fmla="*/ 175 h 516"/>
                <a:gd name="T8" fmla="*/ 97 w 112"/>
                <a:gd name="T9" fmla="*/ 229 h 516"/>
                <a:gd name="T10" fmla="*/ 82 w 112"/>
                <a:gd name="T11" fmla="*/ 284 h 516"/>
                <a:gd name="T12" fmla="*/ 63 w 112"/>
                <a:gd name="T13" fmla="*/ 338 h 516"/>
                <a:gd name="T14" fmla="*/ 44 w 112"/>
                <a:gd name="T15" fmla="*/ 391 h 516"/>
                <a:gd name="T16" fmla="*/ 24 w 112"/>
                <a:gd name="T17" fmla="*/ 443 h 516"/>
                <a:gd name="T18" fmla="*/ 0 w 112"/>
                <a:gd name="T19" fmla="*/ 516 h 516"/>
                <a:gd name="T20" fmla="*/ 16 w 112"/>
                <a:gd name="T21" fmla="*/ 450 h 516"/>
                <a:gd name="T22" fmla="*/ 33 w 112"/>
                <a:gd name="T23" fmla="*/ 386 h 516"/>
                <a:gd name="T24" fmla="*/ 50 w 112"/>
                <a:gd name="T25" fmla="*/ 322 h 516"/>
                <a:gd name="T26" fmla="*/ 63 w 112"/>
                <a:gd name="T27" fmla="*/ 258 h 516"/>
                <a:gd name="T28" fmla="*/ 74 w 112"/>
                <a:gd name="T29" fmla="*/ 194 h 516"/>
                <a:gd name="T30" fmla="*/ 77 w 112"/>
                <a:gd name="T31" fmla="*/ 130 h 516"/>
                <a:gd name="T32" fmla="*/ 74 w 112"/>
                <a:gd name="T33" fmla="*/ 65 h 516"/>
                <a:gd name="T34" fmla="*/ 61 w 112"/>
                <a:gd name="T35" fmla="*/ 0 h 516"/>
                <a:gd name="T36" fmla="*/ 97 w 112"/>
                <a:gd name="T37" fmla="*/ 15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516">
                  <a:moveTo>
                    <a:pt x="97" y="15"/>
                  </a:moveTo>
                  <a:lnTo>
                    <a:pt x="108" y="66"/>
                  </a:lnTo>
                  <a:lnTo>
                    <a:pt x="112" y="121"/>
                  </a:lnTo>
                  <a:lnTo>
                    <a:pt x="107" y="175"/>
                  </a:lnTo>
                  <a:lnTo>
                    <a:pt x="97" y="229"/>
                  </a:lnTo>
                  <a:lnTo>
                    <a:pt x="82" y="284"/>
                  </a:lnTo>
                  <a:lnTo>
                    <a:pt x="63" y="338"/>
                  </a:lnTo>
                  <a:lnTo>
                    <a:pt x="44" y="391"/>
                  </a:lnTo>
                  <a:lnTo>
                    <a:pt x="24" y="443"/>
                  </a:lnTo>
                  <a:lnTo>
                    <a:pt x="0" y="516"/>
                  </a:lnTo>
                  <a:lnTo>
                    <a:pt x="16" y="450"/>
                  </a:lnTo>
                  <a:lnTo>
                    <a:pt x="33" y="386"/>
                  </a:lnTo>
                  <a:lnTo>
                    <a:pt x="50" y="322"/>
                  </a:lnTo>
                  <a:lnTo>
                    <a:pt x="63" y="258"/>
                  </a:lnTo>
                  <a:lnTo>
                    <a:pt x="74" y="194"/>
                  </a:lnTo>
                  <a:lnTo>
                    <a:pt x="77" y="130"/>
                  </a:lnTo>
                  <a:lnTo>
                    <a:pt x="74" y="65"/>
                  </a:lnTo>
                  <a:lnTo>
                    <a:pt x="61" y="0"/>
                  </a:lnTo>
                  <a:lnTo>
                    <a:pt x="97" y="15"/>
                  </a:lnTo>
                  <a:close/>
                </a:path>
              </a:pathLst>
            </a:custGeom>
            <a:solidFill>
              <a:srgbClr val="FFE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0"/>
            <p:cNvSpPr>
              <a:spLocks/>
            </p:cNvSpPr>
            <p:nvPr/>
          </p:nvSpPr>
          <p:spPr bwMode="auto">
            <a:xfrm>
              <a:off x="10414000" y="2082800"/>
              <a:ext cx="57150" cy="422275"/>
            </a:xfrm>
            <a:custGeom>
              <a:avLst/>
              <a:gdLst>
                <a:gd name="T0" fmla="*/ 73 w 73"/>
                <a:gd name="T1" fmla="*/ 0 h 532"/>
                <a:gd name="T2" fmla="*/ 71 w 73"/>
                <a:gd name="T3" fmla="*/ 53 h 532"/>
                <a:gd name="T4" fmla="*/ 69 w 73"/>
                <a:gd name="T5" fmla="*/ 105 h 532"/>
                <a:gd name="T6" fmla="*/ 66 w 73"/>
                <a:gd name="T7" fmla="*/ 155 h 532"/>
                <a:gd name="T8" fmla="*/ 61 w 73"/>
                <a:gd name="T9" fmla="*/ 206 h 532"/>
                <a:gd name="T10" fmla="*/ 54 w 73"/>
                <a:gd name="T11" fmla="*/ 256 h 532"/>
                <a:gd name="T12" fmla="*/ 47 w 73"/>
                <a:gd name="T13" fmla="*/ 306 h 532"/>
                <a:gd name="T14" fmla="*/ 39 w 73"/>
                <a:gd name="T15" fmla="*/ 358 h 532"/>
                <a:gd name="T16" fmla="*/ 30 w 73"/>
                <a:gd name="T17" fmla="*/ 410 h 532"/>
                <a:gd name="T18" fmla="*/ 19 w 73"/>
                <a:gd name="T19" fmla="*/ 532 h 532"/>
                <a:gd name="T20" fmla="*/ 6 w 73"/>
                <a:gd name="T21" fmla="*/ 410 h 532"/>
                <a:gd name="T22" fmla="*/ 4 w 73"/>
                <a:gd name="T23" fmla="*/ 354 h 532"/>
                <a:gd name="T24" fmla="*/ 1 w 73"/>
                <a:gd name="T25" fmla="*/ 301 h 532"/>
                <a:gd name="T26" fmla="*/ 0 w 73"/>
                <a:gd name="T27" fmla="*/ 251 h 532"/>
                <a:gd name="T28" fmla="*/ 1 w 73"/>
                <a:gd name="T29" fmla="*/ 203 h 532"/>
                <a:gd name="T30" fmla="*/ 4 w 73"/>
                <a:gd name="T31" fmla="*/ 155 h 532"/>
                <a:gd name="T32" fmla="*/ 8 w 73"/>
                <a:gd name="T33" fmla="*/ 106 h 532"/>
                <a:gd name="T34" fmla="*/ 17 w 73"/>
                <a:gd name="T35" fmla="*/ 55 h 532"/>
                <a:gd name="T36" fmla="*/ 30 w 73"/>
                <a:gd name="T37" fmla="*/ 0 h 532"/>
                <a:gd name="T38" fmla="*/ 73 w 73"/>
                <a:gd name="T39"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532">
                  <a:moveTo>
                    <a:pt x="73" y="0"/>
                  </a:moveTo>
                  <a:lnTo>
                    <a:pt x="71" y="53"/>
                  </a:lnTo>
                  <a:lnTo>
                    <a:pt x="69" y="105"/>
                  </a:lnTo>
                  <a:lnTo>
                    <a:pt x="66" y="155"/>
                  </a:lnTo>
                  <a:lnTo>
                    <a:pt x="61" y="206"/>
                  </a:lnTo>
                  <a:lnTo>
                    <a:pt x="54" y="256"/>
                  </a:lnTo>
                  <a:lnTo>
                    <a:pt x="47" y="306"/>
                  </a:lnTo>
                  <a:lnTo>
                    <a:pt x="39" y="358"/>
                  </a:lnTo>
                  <a:lnTo>
                    <a:pt x="30" y="410"/>
                  </a:lnTo>
                  <a:lnTo>
                    <a:pt x="19" y="532"/>
                  </a:lnTo>
                  <a:lnTo>
                    <a:pt x="6" y="410"/>
                  </a:lnTo>
                  <a:lnTo>
                    <a:pt x="4" y="354"/>
                  </a:lnTo>
                  <a:lnTo>
                    <a:pt x="1" y="301"/>
                  </a:lnTo>
                  <a:lnTo>
                    <a:pt x="0" y="251"/>
                  </a:lnTo>
                  <a:lnTo>
                    <a:pt x="1" y="203"/>
                  </a:lnTo>
                  <a:lnTo>
                    <a:pt x="4" y="155"/>
                  </a:lnTo>
                  <a:lnTo>
                    <a:pt x="8" y="106"/>
                  </a:lnTo>
                  <a:lnTo>
                    <a:pt x="17" y="55"/>
                  </a:lnTo>
                  <a:lnTo>
                    <a:pt x="30" y="0"/>
                  </a:lnTo>
                  <a:lnTo>
                    <a:pt x="73" y="0"/>
                  </a:lnTo>
                  <a:close/>
                </a:path>
              </a:pathLst>
            </a:custGeom>
            <a:solidFill>
              <a:srgbClr val="637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1"/>
            <p:cNvSpPr>
              <a:spLocks/>
            </p:cNvSpPr>
            <p:nvPr/>
          </p:nvSpPr>
          <p:spPr bwMode="auto">
            <a:xfrm>
              <a:off x="10426700" y="2087563"/>
              <a:ext cx="39687" cy="412750"/>
            </a:xfrm>
            <a:custGeom>
              <a:avLst/>
              <a:gdLst>
                <a:gd name="T0" fmla="*/ 51 w 51"/>
                <a:gd name="T1" fmla="*/ 0 h 520"/>
                <a:gd name="T2" fmla="*/ 50 w 51"/>
                <a:gd name="T3" fmla="*/ 65 h 520"/>
                <a:gd name="T4" fmla="*/ 45 w 51"/>
                <a:gd name="T5" fmla="*/ 131 h 520"/>
                <a:gd name="T6" fmla="*/ 39 w 51"/>
                <a:gd name="T7" fmla="*/ 196 h 520"/>
                <a:gd name="T8" fmla="*/ 31 w 51"/>
                <a:gd name="T9" fmla="*/ 260 h 520"/>
                <a:gd name="T10" fmla="*/ 24 w 51"/>
                <a:gd name="T11" fmla="*/ 325 h 520"/>
                <a:gd name="T12" fmla="*/ 18 w 51"/>
                <a:gd name="T13" fmla="*/ 389 h 520"/>
                <a:gd name="T14" fmla="*/ 12 w 51"/>
                <a:gd name="T15" fmla="*/ 455 h 520"/>
                <a:gd name="T16" fmla="*/ 8 w 51"/>
                <a:gd name="T17" fmla="*/ 520 h 520"/>
                <a:gd name="T18" fmla="*/ 6 w 51"/>
                <a:gd name="T19" fmla="*/ 461 h 520"/>
                <a:gd name="T20" fmla="*/ 4 w 51"/>
                <a:gd name="T21" fmla="*/ 399 h 520"/>
                <a:gd name="T22" fmla="*/ 1 w 51"/>
                <a:gd name="T23" fmla="*/ 338 h 520"/>
                <a:gd name="T24" fmla="*/ 0 w 51"/>
                <a:gd name="T25" fmla="*/ 276 h 520"/>
                <a:gd name="T26" fmla="*/ 1 w 51"/>
                <a:gd name="T27" fmla="*/ 215 h 520"/>
                <a:gd name="T28" fmla="*/ 7 w 51"/>
                <a:gd name="T29" fmla="*/ 154 h 520"/>
                <a:gd name="T30" fmla="*/ 16 w 51"/>
                <a:gd name="T31" fmla="*/ 94 h 520"/>
                <a:gd name="T32" fmla="*/ 32 w 51"/>
                <a:gd name="T33" fmla="*/ 35 h 520"/>
                <a:gd name="T34" fmla="*/ 51 w 51"/>
                <a:gd name="T35"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0">
                  <a:moveTo>
                    <a:pt x="51" y="0"/>
                  </a:moveTo>
                  <a:lnTo>
                    <a:pt x="50" y="65"/>
                  </a:lnTo>
                  <a:lnTo>
                    <a:pt x="45" y="131"/>
                  </a:lnTo>
                  <a:lnTo>
                    <a:pt x="39" y="196"/>
                  </a:lnTo>
                  <a:lnTo>
                    <a:pt x="31" y="260"/>
                  </a:lnTo>
                  <a:lnTo>
                    <a:pt x="24" y="325"/>
                  </a:lnTo>
                  <a:lnTo>
                    <a:pt x="18" y="389"/>
                  </a:lnTo>
                  <a:lnTo>
                    <a:pt x="12" y="455"/>
                  </a:lnTo>
                  <a:lnTo>
                    <a:pt x="8" y="520"/>
                  </a:lnTo>
                  <a:lnTo>
                    <a:pt x="6" y="461"/>
                  </a:lnTo>
                  <a:lnTo>
                    <a:pt x="4" y="399"/>
                  </a:lnTo>
                  <a:lnTo>
                    <a:pt x="1" y="338"/>
                  </a:lnTo>
                  <a:lnTo>
                    <a:pt x="0" y="276"/>
                  </a:lnTo>
                  <a:lnTo>
                    <a:pt x="1" y="215"/>
                  </a:lnTo>
                  <a:lnTo>
                    <a:pt x="7" y="154"/>
                  </a:lnTo>
                  <a:lnTo>
                    <a:pt x="16" y="94"/>
                  </a:lnTo>
                  <a:lnTo>
                    <a:pt x="32" y="35"/>
                  </a:lnTo>
                  <a:lnTo>
                    <a:pt x="51" y="0"/>
                  </a:lnTo>
                  <a:close/>
                </a:path>
              </a:pathLst>
            </a:custGeom>
            <a:solidFill>
              <a:srgbClr val="51CE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3"/>
            <p:cNvSpPr>
              <a:spLocks/>
            </p:cNvSpPr>
            <p:nvPr/>
          </p:nvSpPr>
          <p:spPr bwMode="auto">
            <a:xfrm>
              <a:off x="10350500" y="2079625"/>
              <a:ext cx="80962" cy="425450"/>
            </a:xfrm>
            <a:custGeom>
              <a:avLst/>
              <a:gdLst>
                <a:gd name="T0" fmla="*/ 100 w 100"/>
                <a:gd name="T1" fmla="*/ 0 h 537"/>
                <a:gd name="T2" fmla="*/ 86 w 100"/>
                <a:gd name="T3" fmla="*/ 51 h 537"/>
                <a:gd name="T4" fmla="*/ 77 w 100"/>
                <a:gd name="T5" fmla="*/ 103 h 537"/>
                <a:gd name="T6" fmla="*/ 70 w 100"/>
                <a:gd name="T7" fmla="*/ 154 h 537"/>
                <a:gd name="T8" fmla="*/ 65 w 100"/>
                <a:gd name="T9" fmla="*/ 205 h 537"/>
                <a:gd name="T10" fmla="*/ 64 w 100"/>
                <a:gd name="T11" fmla="*/ 257 h 537"/>
                <a:gd name="T12" fmla="*/ 65 w 100"/>
                <a:gd name="T13" fmla="*/ 310 h 537"/>
                <a:gd name="T14" fmla="*/ 68 w 100"/>
                <a:gd name="T15" fmla="*/ 366 h 537"/>
                <a:gd name="T16" fmla="*/ 72 w 100"/>
                <a:gd name="T17" fmla="*/ 421 h 537"/>
                <a:gd name="T18" fmla="*/ 90 w 100"/>
                <a:gd name="T19" fmla="*/ 537 h 537"/>
                <a:gd name="T20" fmla="*/ 54 w 100"/>
                <a:gd name="T21" fmla="*/ 439 h 537"/>
                <a:gd name="T22" fmla="*/ 30 w 100"/>
                <a:gd name="T23" fmla="*/ 367 h 537"/>
                <a:gd name="T24" fmla="*/ 16 w 100"/>
                <a:gd name="T25" fmla="*/ 318 h 537"/>
                <a:gd name="T26" fmla="*/ 7 w 100"/>
                <a:gd name="T27" fmla="*/ 272 h 537"/>
                <a:gd name="T28" fmla="*/ 1 w 100"/>
                <a:gd name="T29" fmla="*/ 230 h 537"/>
                <a:gd name="T30" fmla="*/ 0 w 100"/>
                <a:gd name="T31" fmla="*/ 187 h 537"/>
                <a:gd name="T32" fmla="*/ 3 w 100"/>
                <a:gd name="T33" fmla="*/ 144 h 537"/>
                <a:gd name="T34" fmla="*/ 13 w 100"/>
                <a:gd name="T35" fmla="*/ 102 h 537"/>
                <a:gd name="T36" fmla="*/ 28 w 100"/>
                <a:gd name="T37" fmla="*/ 57 h 537"/>
                <a:gd name="T38" fmla="*/ 48 w 100"/>
                <a:gd name="T39" fmla="*/ 11 h 537"/>
                <a:gd name="T40" fmla="*/ 100 w 100"/>
                <a:gd name="T4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537">
                  <a:moveTo>
                    <a:pt x="100" y="0"/>
                  </a:moveTo>
                  <a:lnTo>
                    <a:pt x="86" y="51"/>
                  </a:lnTo>
                  <a:lnTo>
                    <a:pt x="77" y="103"/>
                  </a:lnTo>
                  <a:lnTo>
                    <a:pt x="70" y="154"/>
                  </a:lnTo>
                  <a:lnTo>
                    <a:pt x="65" y="205"/>
                  </a:lnTo>
                  <a:lnTo>
                    <a:pt x="64" y="257"/>
                  </a:lnTo>
                  <a:lnTo>
                    <a:pt x="65" y="310"/>
                  </a:lnTo>
                  <a:lnTo>
                    <a:pt x="68" y="366"/>
                  </a:lnTo>
                  <a:lnTo>
                    <a:pt x="72" y="421"/>
                  </a:lnTo>
                  <a:lnTo>
                    <a:pt x="90" y="537"/>
                  </a:lnTo>
                  <a:lnTo>
                    <a:pt x="54" y="439"/>
                  </a:lnTo>
                  <a:lnTo>
                    <a:pt x="30" y="367"/>
                  </a:lnTo>
                  <a:lnTo>
                    <a:pt x="16" y="318"/>
                  </a:lnTo>
                  <a:lnTo>
                    <a:pt x="7" y="272"/>
                  </a:lnTo>
                  <a:lnTo>
                    <a:pt x="1" y="230"/>
                  </a:lnTo>
                  <a:lnTo>
                    <a:pt x="0" y="187"/>
                  </a:lnTo>
                  <a:lnTo>
                    <a:pt x="3" y="144"/>
                  </a:lnTo>
                  <a:lnTo>
                    <a:pt x="13" y="102"/>
                  </a:lnTo>
                  <a:lnTo>
                    <a:pt x="28" y="57"/>
                  </a:lnTo>
                  <a:lnTo>
                    <a:pt x="48" y="11"/>
                  </a:lnTo>
                  <a:lnTo>
                    <a:pt x="100" y="0"/>
                  </a:lnTo>
                  <a:close/>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4"/>
            <p:cNvSpPr>
              <a:spLocks/>
            </p:cNvSpPr>
            <p:nvPr/>
          </p:nvSpPr>
          <p:spPr bwMode="auto">
            <a:xfrm>
              <a:off x="10374313" y="2087563"/>
              <a:ext cx="53975" cy="393700"/>
            </a:xfrm>
            <a:custGeom>
              <a:avLst/>
              <a:gdLst>
                <a:gd name="T0" fmla="*/ 68 w 68"/>
                <a:gd name="T1" fmla="*/ 0 h 496"/>
                <a:gd name="T2" fmla="*/ 59 w 68"/>
                <a:gd name="T3" fmla="*/ 49 h 496"/>
                <a:gd name="T4" fmla="*/ 51 w 68"/>
                <a:gd name="T5" fmla="*/ 95 h 496"/>
                <a:gd name="T6" fmla="*/ 46 w 68"/>
                <a:gd name="T7" fmla="*/ 141 h 496"/>
                <a:gd name="T8" fmla="*/ 41 w 68"/>
                <a:gd name="T9" fmla="*/ 186 h 496"/>
                <a:gd name="T10" fmla="*/ 39 w 68"/>
                <a:gd name="T11" fmla="*/ 230 h 496"/>
                <a:gd name="T12" fmla="*/ 38 w 68"/>
                <a:gd name="T13" fmla="*/ 276 h 496"/>
                <a:gd name="T14" fmla="*/ 40 w 68"/>
                <a:gd name="T15" fmla="*/ 323 h 496"/>
                <a:gd name="T16" fmla="*/ 43 w 68"/>
                <a:gd name="T17" fmla="*/ 373 h 496"/>
                <a:gd name="T18" fmla="*/ 49 w 68"/>
                <a:gd name="T19" fmla="*/ 496 h 496"/>
                <a:gd name="T20" fmla="*/ 34 w 68"/>
                <a:gd name="T21" fmla="*/ 434 h 496"/>
                <a:gd name="T22" fmla="*/ 19 w 68"/>
                <a:gd name="T23" fmla="*/ 371 h 496"/>
                <a:gd name="T24" fmla="*/ 8 w 68"/>
                <a:gd name="T25" fmla="*/ 305 h 496"/>
                <a:gd name="T26" fmla="*/ 0 w 68"/>
                <a:gd name="T27" fmla="*/ 239 h 496"/>
                <a:gd name="T28" fmla="*/ 0 w 68"/>
                <a:gd name="T29" fmla="*/ 175 h 496"/>
                <a:gd name="T30" fmla="*/ 9 w 68"/>
                <a:gd name="T31" fmla="*/ 113 h 496"/>
                <a:gd name="T32" fmla="*/ 31 w 68"/>
                <a:gd name="T33" fmla="*/ 54 h 496"/>
                <a:gd name="T34" fmla="*/ 68 w 68"/>
                <a:gd name="T35"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496">
                  <a:moveTo>
                    <a:pt x="68" y="0"/>
                  </a:moveTo>
                  <a:lnTo>
                    <a:pt x="59" y="49"/>
                  </a:lnTo>
                  <a:lnTo>
                    <a:pt x="51" y="95"/>
                  </a:lnTo>
                  <a:lnTo>
                    <a:pt x="46" y="141"/>
                  </a:lnTo>
                  <a:lnTo>
                    <a:pt x="41" y="186"/>
                  </a:lnTo>
                  <a:lnTo>
                    <a:pt x="39" y="230"/>
                  </a:lnTo>
                  <a:lnTo>
                    <a:pt x="38" y="276"/>
                  </a:lnTo>
                  <a:lnTo>
                    <a:pt x="40" y="323"/>
                  </a:lnTo>
                  <a:lnTo>
                    <a:pt x="43" y="373"/>
                  </a:lnTo>
                  <a:lnTo>
                    <a:pt x="49" y="496"/>
                  </a:lnTo>
                  <a:lnTo>
                    <a:pt x="34" y="434"/>
                  </a:lnTo>
                  <a:lnTo>
                    <a:pt x="19" y="371"/>
                  </a:lnTo>
                  <a:lnTo>
                    <a:pt x="8" y="305"/>
                  </a:lnTo>
                  <a:lnTo>
                    <a:pt x="0" y="239"/>
                  </a:lnTo>
                  <a:lnTo>
                    <a:pt x="0" y="175"/>
                  </a:lnTo>
                  <a:lnTo>
                    <a:pt x="9" y="113"/>
                  </a:lnTo>
                  <a:lnTo>
                    <a:pt x="31" y="54"/>
                  </a:lnTo>
                  <a:lnTo>
                    <a:pt x="68" y="0"/>
                  </a:lnTo>
                  <a:close/>
                </a:path>
              </a:pathLst>
            </a:custGeom>
            <a:solidFill>
              <a:srgbClr val="009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6"/>
            <p:cNvSpPr>
              <a:spLocks/>
            </p:cNvSpPr>
            <p:nvPr/>
          </p:nvSpPr>
          <p:spPr bwMode="auto">
            <a:xfrm>
              <a:off x="10310813" y="2092325"/>
              <a:ext cx="107950" cy="409575"/>
            </a:xfrm>
            <a:custGeom>
              <a:avLst/>
              <a:gdLst>
                <a:gd name="T0" fmla="*/ 84 w 136"/>
                <a:gd name="T1" fmla="*/ 0 h 518"/>
                <a:gd name="T2" fmla="*/ 62 w 136"/>
                <a:gd name="T3" fmla="*/ 60 h 518"/>
                <a:gd name="T4" fmla="*/ 46 w 136"/>
                <a:gd name="T5" fmla="*/ 110 h 518"/>
                <a:gd name="T6" fmla="*/ 38 w 136"/>
                <a:gd name="T7" fmla="*/ 152 h 518"/>
                <a:gd name="T8" fmla="*/ 35 w 136"/>
                <a:gd name="T9" fmla="*/ 193 h 518"/>
                <a:gd name="T10" fmla="*/ 38 w 136"/>
                <a:gd name="T11" fmla="*/ 233 h 518"/>
                <a:gd name="T12" fmla="*/ 47 w 136"/>
                <a:gd name="T13" fmla="*/ 278 h 518"/>
                <a:gd name="T14" fmla="*/ 62 w 136"/>
                <a:gd name="T15" fmla="*/ 329 h 518"/>
                <a:gd name="T16" fmla="*/ 82 w 136"/>
                <a:gd name="T17" fmla="*/ 391 h 518"/>
                <a:gd name="T18" fmla="*/ 136 w 136"/>
                <a:gd name="T19" fmla="*/ 518 h 518"/>
                <a:gd name="T20" fmla="*/ 61 w 136"/>
                <a:gd name="T21" fmla="*/ 382 h 518"/>
                <a:gd name="T22" fmla="*/ 38 w 136"/>
                <a:gd name="T23" fmla="*/ 325 h 518"/>
                <a:gd name="T24" fmla="*/ 20 w 136"/>
                <a:gd name="T25" fmla="*/ 273 h 518"/>
                <a:gd name="T26" fmla="*/ 7 w 136"/>
                <a:gd name="T27" fmla="*/ 225 h 518"/>
                <a:gd name="T28" fmla="*/ 0 w 136"/>
                <a:gd name="T29" fmla="*/ 179 h 518"/>
                <a:gd name="T30" fmla="*/ 4 w 136"/>
                <a:gd name="T31" fmla="*/ 134 h 518"/>
                <a:gd name="T32" fmla="*/ 18 w 136"/>
                <a:gd name="T33" fmla="*/ 90 h 518"/>
                <a:gd name="T34" fmla="*/ 44 w 136"/>
                <a:gd name="T35" fmla="*/ 45 h 518"/>
                <a:gd name="T36" fmla="*/ 84 w 136"/>
                <a:gd name="T37" fmla="*/ 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518">
                  <a:moveTo>
                    <a:pt x="84" y="0"/>
                  </a:moveTo>
                  <a:lnTo>
                    <a:pt x="62" y="60"/>
                  </a:lnTo>
                  <a:lnTo>
                    <a:pt x="46" y="110"/>
                  </a:lnTo>
                  <a:lnTo>
                    <a:pt x="38" y="152"/>
                  </a:lnTo>
                  <a:lnTo>
                    <a:pt x="35" y="193"/>
                  </a:lnTo>
                  <a:lnTo>
                    <a:pt x="38" y="233"/>
                  </a:lnTo>
                  <a:lnTo>
                    <a:pt x="47" y="278"/>
                  </a:lnTo>
                  <a:lnTo>
                    <a:pt x="62" y="329"/>
                  </a:lnTo>
                  <a:lnTo>
                    <a:pt x="82" y="391"/>
                  </a:lnTo>
                  <a:lnTo>
                    <a:pt x="136" y="518"/>
                  </a:lnTo>
                  <a:lnTo>
                    <a:pt x="61" y="382"/>
                  </a:lnTo>
                  <a:lnTo>
                    <a:pt x="38" y="325"/>
                  </a:lnTo>
                  <a:lnTo>
                    <a:pt x="20" y="273"/>
                  </a:lnTo>
                  <a:lnTo>
                    <a:pt x="7" y="225"/>
                  </a:lnTo>
                  <a:lnTo>
                    <a:pt x="0" y="179"/>
                  </a:lnTo>
                  <a:lnTo>
                    <a:pt x="4" y="134"/>
                  </a:lnTo>
                  <a:lnTo>
                    <a:pt x="18" y="90"/>
                  </a:lnTo>
                  <a:lnTo>
                    <a:pt x="44" y="45"/>
                  </a:lnTo>
                  <a:lnTo>
                    <a:pt x="84" y="0"/>
                  </a:lnTo>
                  <a:close/>
                </a:path>
              </a:pathLst>
            </a:custGeom>
            <a:solidFill>
              <a:srgbClr val="FF00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8"/>
            <p:cNvSpPr>
              <a:spLocks/>
            </p:cNvSpPr>
            <p:nvPr/>
          </p:nvSpPr>
          <p:spPr bwMode="auto">
            <a:xfrm>
              <a:off x="10406063" y="2500313"/>
              <a:ext cx="11112" cy="65087"/>
            </a:xfrm>
            <a:custGeom>
              <a:avLst/>
              <a:gdLst>
                <a:gd name="T0" fmla="*/ 9 w 14"/>
                <a:gd name="T1" fmla="*/ 5 h 81"/>
                <a:gd name="T2" fmla="*/ 1 w 14"/>
                <a:gd name="T3" fmla="*/ 63 h 81"/>
                <a:gd name="T4" fmla="*/ 0 w 14"/>
                <a:gd name="T5" fmla="*/ 81 h 81"/>
                <a:gd name="T6" fmla="*/ 6 w 14"/>
                <a:gd name="T7" fmla="*/ 60 h 81"/>
                <a:gd name="T8" fmla="*/ 14 w 14"/>
                <a:gd name="T9" fmla="*/ 0 h 81"/>
                <a:gd name="T10" fmla="*/ 9 w 14"/>
                <a:gd name="T11" fmla="*/ 5 h 81"/>
              </a:gdLst>
              <a:ahLst/>
              <a:cxnLst>
                <a:cxn ang="0">
                  <a:pos x="T0" y="T1"/>
                </a:cxn>
                <a:cxn ang="0">
                  <a:pos x="T2" y="T3"/>
                </a:cxn>
                <a:cxn ang="0">
                  <a:pos x="T4" y="T5"/>
                </a:cxn>
                <a:cxn ang="0">
                  <a:pos x="T6" y="T7"/>
                </a:cxn>
                <a:cxn ang="0">
                  <a:pos x="T8" y="T9"/>
                </a:cxn>
                <a:cxn ang="0">
                  <a:pos x="T10" y="T11"/>
                </a:cxn>
              </a:cxnLst>
              <a:rect l="0" t="0" r="r" b="b"/>
              <a:pathLst>
                <a:path w="14" h="81">
                  <a:moveTo>
                    <a:pt x="9" y="5"/>
                  </a:moveTo>
                  <a:lnTo>
                    <a:pt x="1" y="63"/>
                  </a:lnTo>
                  <a:lnTo>
                    <a:pt x="0" y="81"/>
                  </a:lnTo>
                  <a:lnTo>
                    <a:pt x="6" y="60"/>
                  </a:lnTo>
                  <a:lnTo>
                    <a:pt x="14" y="0"/>
                  </a:lnTo>
                  <a:lnTo>
                    <a:pt x="9" y="5"/>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0"/>
            <p:cNvSpPr>
              <a:spLocks/>
            </p:cNvSpPr>
            <p:nvPr/>
          </p:nvSpPr>
          <p:spPr bwMode="auto">
            <a:xfrm>
              <a:off x="10417175" y="2501900"/>
              <a:ext cx="11112" cy="65087"/>
            </a:xfrm>
            <a:custGeom>
              <a:avLst/>
              <a:gdLst>
                <a:gd name="T0" fmla="*/ 9 w 15"/>
                <a:gd name="T1" fmla="*/ 5 h 81"/>
                <a:gd name="T2" fmla="*/ 1 w 15"/>
                <a:gd name="T3" fmla="*/ 63 h 81"/>
                <a:gd name="T4" fmla="*/ 0 w 15"/>
                <a:gd name="T5" fmla="*/ 81 h 81"/>
                <a:gd name="T6" fmla="*/ 5 w 15"/>
                <a:gd name="T7" fmla="*/ 61 h 81"/>
                <a:gd name="T8" fmla="*/ 15 w 15"/>
                <a:gd name="T9" fmla="*/ 0 h 81"/>
                <a:gd name="T10" fmla="*/ 9 w 15"/>
                <a:gd name="T11" fmla="*/ 5 h 81"/>
              </a:gdLst>
              <a:ahLst/>
              <a:cxnLst>
                <a:cxn ang="0">
                  <a:pos x="T0" y="T1"/>
                </a:cxn>
                <a:cxn ang="0">
                  <a:pos x="T2" y="T3"/>
                </a:cxn>
                <a:cxn ang="0">
                  <a:pos x="T4" y="T5"/>
                </a:cxn>
                <a:cxn ang="0">
                  <a:pos x="T6" y="T7"/>
                </a:cxn>
                <a:cxn ang="0">
                  <a:pos x="T8" y="T9"/>
                </a:cxn>
                <a:cxn ang="0">
                  <a:pos x="T10" y="T11"/>
                </a:cxn>
              </a:cxnLst>
              <a:rect l="0" t="0" r="r" b="b"/>
              <a:pathLst>
                <a:path w="15" h="81">
                  <a:moveTo>
                    <a:pt x="9" y="5"/>
                  </a:moveTo>
                  <a:lnTo>
                    <a:pt x="1" y="63"/>
                  </a:lnTo>
                  <a:lnTo>
                    <a:pt x="0" y="81"/>
                  </a:lnTo>
                  <a:lnTo>
                    <a:pt x="5" y="61"/>
                  </a:lnTo>
                  <a:lnTo>
                    <a:pt x="15" y="0"/>
                  </a:lnTo>
                  <a:lnTo>
                    <a:pt x="9" y="5"/>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2"/>
            <p:cNvSpPr>
              <a:spLocks/>
            </p:cNvSpPr>
            <p:nvPr/>
          </p:nvSpPr>
          <p:spPr bwMode="auto">
            <a:xfrm>
              <a:off x="10429875" y="2505075"/>
              <a:ext cx="11112" cy="65087"/>
            </a:xfrm>
            <a:custGeom>
              <a:avLst/>
              <a:gdLst>
                <a:gd name="T0" fmla="*/ 9 w 15"/>
                <a:gd name="T1" fmla="*/ 6 h 82"/>
                <a:gd name="T2" fmla="*/ 1 w 15"/>
                <a:gd name="T3" fmla="*/ 64 h 82"/>
                <a:gd name="T4" fmla="*/ 0 w 15"/>
                <a:gd name="T5" fmla="*/ 82 h 82"/>
                <a:gd name="T6" fmla="*/ 6 w 15"/>
                <a:gd name="T7" fmla="*/ 61 h 82"/>
                <a:gd name="T8" fmla="*/ 15 w 15"/>
                <a:gd name="T9" fmla="*/ 0 h 82"/>
                <a:gd name="T10" fmla="*/ 9 w 15"/>
                <a:gd name="T11" fmla="*/ 6 h 82"/>
              </a:gdLst>
              <a:ahLst/>
              <a:cxnLst>
                <a:cxn ang="0">
                  <a:pos x="T0" y="T1"/>
                </a:cxn>
                <a:cxn ang="0">
                  <a:pos x="T2" y="T3"/>
                </a:cxn>
                <a:cxn ang="0">
                  <a:pos x="T4" y="T5"/>
                </a:cxn>
                <a:cxn ang="0">
                  <a:pos x="T6" y="T7"/>
                </a:cxn>
                <a:cxn ang="0">
                  <a:pos x="T8" y="T9"/>
                </a:cxn>
                <a:cxn ang="0">
                  <a:pos x="T10" y="T11"/>
                </a:cxn>
              </a:cxnLst>
              <a:rect l="0" t="0" r="r" b="b"/>
              <a:pathLst>
                <a:path w="15" h="82">
                  <a:moveTo>
                    <a:pt x="9" y="6"/>
                  </a:moveTo>
                  <a:lnTo>
                    <a:pt x="1" y="64"/>
                  </a:lnTo>
                  <a:lnTo>
                    <a:pt x="0" y="82"/>
                  </a:lnTo>
                  <a:lnTo>
                    <a:pt x="6" y="61"/>
                  </a:lnTo>
                  <a:lnTo>
                    <a:pt x="15" y="0"/>
                  </a:lnTo>
                  <a:lnTo>
                    <a:pt x="9" y="6"/>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84"/>
            <p:cNvSpPr>
              <a:spLocks/>
            </p:cNvSpPr>
            <p:nvPr/>
          </p:nvSpPr>
          <p:spPr bwMode="auto">
            <a:xfrm>
              <a:off x="10396538" y="2560638"/>
              <a:ext cx="38100" cy="39687"/>
            </a:xfrm>
            <a:custGeom>
              <a:avLst/>
              <a:gdLst>
                <a:gd name="T0" fmla="*/ 8 w 49"/>
                <a:gd name="T1" fmla="*/ 0 h 51"/>
                <a:gd name="T2" fmla="*/ 0 w 49"/>
                <a:gd name="T3" fmla="*/ 39 h 51"/>
                <a:gd name="T4" fmla="*/ 9 w 49"/>
                <a:gd name="T5" fmla="*/ 51 h 51"/>
                <a:gd name="T6" fmla="*/ 34 w 49"/>
                <a:gd name="T7" fmla="*/ 51 h 51"/>
                <a:gd name="T8" fmla="*/ 45 w 49"/>
                <a:gd name="T9" fmla="*/ 46 h 51"/>
                <a:gd name="T10" fmla="*/ 49 w 49"/>
                <a:gd name="T11" fmla="*/ 3 h 51"/>
                <a:gd name="T12" fmla="*/ 8 w 49"/>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49" h="51">
                  <a:moveTo>
                    <a:pt x="8" y="0"/>
                  </a:moveTo>
                  <a:lnTo>
                    <a:pt x="0" y="39"/>
                  </a:lnTo>
                  <a:lnTo>
                    <a:pt x="9" y="51"/>
                  </a:lnTo>
                  <a:lnTo>
                    <a:pt x="34" y="51"/>
                  </a:lnTo>
                  <a:lnTo>
                    <a:pt x="45" y="46"/>
                  </a:lnTo>
                  <a:lnTo>
                    <a:pt x="49" y="3"/>
                  </a:lnTo>
                  <a:lnTo>
                    <a:pt x="8" y="0"/>
                  </a:lnTo>
                  <a:close/>
                </a:path>
              </a:pathLst>
            </a:custGeom>
            <a:solidFill>
              <a:srgbClr val="FF53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p:cNvGrpSpPr/>
          <p:nvPr/>
        </p:nvGrpSpPr>
        <p:grpSpPr>
          <a:xfrm rot="1144299">
            <a:off x="10585444" y="2949073"/>
            <a:ext cx="281741" cy="376747"/>
            <a:chOff x="10551319" y="1879526"/>
            <a:chExt cx="273050" cy="365125"/>
          </a:xfrm>
        </p:grpSpPr>
        <p:sp>
          <p:nvSpPr>
            <p:cNvPr id="101" name="Freeform 162"/>
            <p:cNvSpPr>
              <a:spLocks/>
            </p:cNvSpPr>
            <p:nvPr/>
          </p:nvSpPr>
          <p:spPr bwMode="auto">
            <a:xfrm>
              <a:off x="10551319" y="1879526"/>
              <a:ext cx="271462" cy="300037"/>
            </a:xfrm>
            <a:custGeom>
              <a:avLst/>
              <a:gdLst>
                <a:gd name="T0" fmla="*/ 126 w 342"/>
                <a:gd name="T1" fmla="*/ 10 h 377"/>
                <a:gd name="T2" fmla="*/ 81 w 342"/>
                <a:gd name="T3" fmla="*/ 33 h 377"/>
                <a:gd name="T4" fmla="*/ 45 w 342"/>
                <a:gd name="T5" fmla="*/ 62 h 377"/>
                <a:gd name="T6" fmla="*/ 20 w 342"/>
                <a:gd name="T7" fmla="*/ 97 h 377"/>
                <a:gd name="T8" fmla="*/ 5 w 342"/>
                <a:gd name="T9" fmla="*/ 133 h 377"/>
                <a:gd name="T10" fmla="*/ 0 w 342"/>
                <a:gd name="T11" fmla="*/ 173 h 377"/>
                <a:gd name="T12" fmla="*/ 7 w 342"/>
                <a:gd name="T13" fmla="*/ 211 h 377"/>
                <a:gd name="T14" fmla="*/ 27 w 342"/>
                <a:gd name="T15" fmla="*/ 248 h 377"/>
                <a:gd name="T16" fmla="*/ 59 w 342"/>
                <a:gd name="T17" fmla="*/ 280 h 377"/>
                <a:gd name="T18" fmla="*/ 150 w 342"/>
                <a:gd name="T19" fmla="*/ 329 h 377"/>
                <a:gd name="T20" fmla="*/ 205 w 342"/>
                <a:gd name="T21" fmla="*/ 377 h 377"/>
                <a:gd name="T22" fmla="*/ 240 w 342"/>
                <a:gd name="T23" fmla="*/ 371 h 377"/>
                <a:gd name="T24" fmla="*/ 264 w 342"/>
                <a:gd name="T25" fmla="*/ 318 h 377"/>
                <a:gd name="T26" fmla="*/ 290 w 342"/>
                <a:gd name="T27" fmla="*/ 273 h 377"/>
                <a:gd name="T28" fmla="*/ 337 w 342"/>
                <a:gd name="T29" fmla="*/ 205 h 377"/>
                <a:gd name="T30" fmla="*/ 341 w 342"/>
                <a:gd name="T31" fmla="*/ 175 h 377"/>
                <a:gd name="T32" fmla="*/ 342 w 342"/>
                <a:gd name="T33" fmla="*/ 148 h 377"/>
                <a:gd name="T34" fmla="*/ 341 w 342"/>
                <a:gd name="T35" fmla="*/ 123 h 377"/>
                <a:gd name="T36" fmla="*/ 337 w 342"/>
                <a:gd name="T37" fmla="*/ 101 h 377"/>
                <a:gd name="T38" fmla="*/ 331 w 342"/>
                <a:gd name="T39" fmla="*/ 82 h 377"/>
                <a:gd name="T40" fmla="*/ 322 w 342"/>
                <a:gd name="T41" fmla="*/ 64 h 377"/>
                <a:gd name="T42" fmla="*/ 311 w 342"/>
                <a:gd name="T43" fmla="*/ 49 h 377"/>
                <a:gd name="T44" fmla="*/ 296 w 342"/>
                <a:gd name="T45" fmla="*/ 38 h 377"/>
                <a:gd name="T46" fmla="*/ 290 w 342"/>
                <a:gd name="T47" fmla="*/ 34 h 377"/>
                <a:gd name="T48" fmla="*/ 286 w 342"/>
                <a:gd name="T49" fmla="*/ 31 h 377"/>
                <a:gd name="T50" fmla="*/ 281 w 342"/>
                <a:gd name="T51" fmla="*/ 27 h 377"/>
                <a:gd name="T52" fmla="*/ 278 w 342"/>
                <a:gd name="T53" fmla="*/ 24 h 377"/>
                <a:gd name="T54" fmla="*/ 273 w 342"/>
                <a:gd name="T55" fmla="*/ 22 h 377"/>
                <a:gd name="T56" fmla="*/ 267 w 342"/>
                <a:gd name="T57" fmla="*/ 18 h 377"/>
                <a:gd name="T58" fmla="*/ 263 w 342"/>
                <a:gd name="T59" fmla="*/ 16 h 377"/>
                <a:gd name="T60" fmla="*/ 256 w 342"/>
                <a:gd name="T61" fmla="*/ 15 h 377"/>
                <a:gd name="T62" fmla="*/ 250 w 342"/>
                <a:gd name="T63" fmla="*/ 14 h 377"/>
                <a:gd name="T64" fmla="*/ 244 w 342"/>
                <a:gd name="T65" fmla="*/ 11 h 377"/>
                <a:gd name="T66" fmla="*/ 236 w 342"/>
                <a:gd name="T67" fmla="*/ 8 h 377"/>
                <a:gd name="T68" fmla="*/ 228 w 342"/>
                <a:gd name="T69" fmla="*/ 6 h 377"/>
                <a:gd name="T70" fmla="*/ 220 w 342"/>
                <a:gd name="T71" fmla="*/ 3 h 377"/>
                <a:gd name="T72" fmla="*/ 211 w 342"/>
                <a:gd name="T73" fmla="*/ 2 h 377"/>
                <a:gd name="T74" fmla="*/ 202 w 342"/>
                <a:gd name="T75" fmla="*/ 2 h 377"/>
                <a:gd name="T76" fmla="*/ 194 w 342"/>
                <a:gd name="T77" fmla="*/ 3 h 377"/>
                <a:gd name="T78" fmla="*/ 188 w 342"/>
                <a:gd name="T79" fmla="*/ 4 h 377"/>
                <a:gd name="T80" fmla="*/ 181 w 342"/>
                <a:gd name="T81" fmla="*/ 3 h 377"/>
                <a:gd name="T82" fmla="*/ 173 w 342"/>
                <a:gd name="T83" fmla="*/ 2 h 377"/>
                <a:gd name="T84" fmla="*/ 164 w 342"/>
                <a:gd name="T85" fmla="*/ 1 h 377"/>
                <a:gd name="T86" fmla="*/ 154 w 342"/>
                <a:gd name="T87" fmla="*/ 0 h 377"/>
                <a:gd name="T88" fmla="*/ 145 w 342"/>
                <a:gd name="T89" fmla="*/ 1 h 377"/>
                <a:gd name="T90" fmla="*/ 136 w 342"/>
                <a:gd name="T91" fmla="*/ 4 h 377"/>
                <a:gd name="T92" fmla="*/ 126 w 342"/>
                <a:gd name="T93" fmla="*/ 1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2" h="377">
                  <a:moveTo>
                    <a:pt x="126" y="10"/>
                  </a:moveTo>
                  <a:lnTo>
                    <a:pt x="81" y="33"/>
                  </a:lnTo>
                  <a:lnTo>
                    <a:pt x="45" y="62"/>
                  </a:lnTo>
                  <a:lnTo>
                    <a:pt x="20" y="97"/>
                  </a:lnTo>
                  <a:lnTo>
                    <a:pt x="5" y="133"/>
                  </a:lnTo>
                  <a:lnTo>
                    <a:pt x="0" y="173"/>
                  </a:lnTo>
                  <a:lnTo>
                    <a:pt x="7" y="211"/>
                  </a:lnTo>
                  <a:lnTo>
                    <a:pt x="27" y="248"/>
                  </a:lnTo>
                  <a:lnTo>
                    <a:pt x="59" y="280"/>
                  </a:lnTo>
                  <a:lnTo>
                    <a:pt x="150" y="329"/>
                  </a:lnTo>
                  <a:lnTo>
                    <a:pt x="205" y="377"/>
                  </a:lnTo>
                  <a:lnTo>
                    <a:pt x="240" y="371"/>
                  </a:lnTo>
                  <a:lnTo>
                    <a:pt x="264" y="318"/>
                  </a:lnTo>
                  <a:lnTo>
                    <a:pt x="290" y="273"/>
                  </a:lnTo>
                  <a:lnTo>
                    <a:pt x="337" y="205"/>
                  </a:lnTo>
                  <a:lnTo>
                    <a:pt x="341" y="175"/>
                  </a:lnTo>
                  <a:lnTo>
                    <a:pt x="342" y="148"/>
                  </a:lnTo>
                  <a:lnTo>
                    <a:pt x="341" y="123"/>
                  </a:lnTo>
                  <a:lnTo>
                    <a:pt x="337" y="101"/>
                  </a:lnTo>
                  <a:lnTo>
                    <a:pt x="331" y="82"/>
                  </a:lnTo>
                  <a:lnTo>
                    <a:pt x="322" y="64"/>
                  </a:lnTo>
                  <a:lnTo>
                    <a:pt x="311" y="49"/>
                  </a:lnTo>
                  <a:lnTo>
                    <a:pt x="296" y="38"/>
                  </a:lnTo>
                  <a:lnTo>
                    <a:pt x="290" y="34"/>
                  </a:lnTo>
                  <a:lnTo>
                    <a:pt x="286" y="31"/>
                  </a:lnTo>
                  <a:lnTo>
                    <a:pt x="281" y="27"/>
                  </a:lnTo>
                  <a:lnTo>
                    <a:pt x="278" y="24"/>
                  </a:lnTo>
                  <a:lnTo>
                    <a:pt x="273" y="22"/>
                  </a:lnTo>
                  <a:lnTo>
                    <a:pt x="267" y="18"/>
                  </a:lnTo>
                  <a:lnTo>
                    <a:pt x="263" y="16"/>
                  </a:lnTo>
                  <a:lnTo>
                    <a:pt x="256" y="15"/>
                  </a:lnTo>
                  <a:lnTo>
                    <a:pt x="250" y="14"/>
                  </a:lnTo>
                  <a:lnTo>
                    <a:pt x="244" y="11"/>
                  </a:lnTo>
                  <a:lnTo>
                    <a:pt x="236" y="8"/>
                  </a:lnTo>
                  <a:lnTo>
                    <a:pt x="228" y="6"/>
                  </a:lnTo>
                  <a:lnTo>
                    <a:pt x="220" y="3"/>
                  </a:lnTo>
                  <a:lnTo>
                    <a:pt x="211" y="2"/>
                  </a:lnTo>
                  <a:lnTo>
                    <a:pt x="202" y="2"/>
                  </a:lnTo>
                  <a:lnTo>
                    <a:pt x="194" y="3"/>
                  </a:lnTo>
                  <a:lnTo>
                    <a:pt x="188" y="4"/>
                  </a:lnTo>
                  <a:lnTo>
                    <a:pt x="181" y="3"/>
                  </a:lnTo>
                  <a:lnTo>
                    <a:pt x="173" y="2"/>
                  </a:lnTo>
                  <a:lnTo>
                    <a:pt x="164" y="1"/>
                  </a:lnTo>
                  <a:lnTo>
                    <a:pt x="154" y="0"/>
                  </a:lnTo>
                  <a:lnTo>
                    <a:pt x="145" y="1"/>
                  </a:lnTo>
                  <a:lnTo>
                    <a:pt x="136" y="4"/>
                  </a:lnTo>
                  <a:lnTo>
                    <a:pt x="126" y="1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64"/>
            <p:cNvSpPr>
              <a:spLocks/>
            </p:cNvSpPr>
            <p:nvPr/>
          </p:nvSpPr>
          <p:spPr bwMode="auto">
            <a:xfrm>
              <a:off x="10738644" y="1900164"/>
              <a:ext cx="85725" cy="271462"/>
            </a:xfrm>
            <a:custGeom>
              <a:avLst/>
              <a:gdLst>
                <a:gd name="T0" fmla="*/ 95 w 107"/>
                <a:gd name="T1" fmla="*/ 190 h 343"/>
                <a:gd name="T2" fmla="*/ 49 w 107"/>
                <a:gd name="T3" fmla="*/ 258 h 343"/>
                <a:gd name="T4" fmla="*/ 22 w 107"/>
                <a:gd name="T5" fmla="*/ 315 h 343"/>
                <a:gd name="T6" fmla="*/ 0 w 107"/>
                <a:gd name="T7" fmla="*/ 343 h 343"/>
                <a:gd name="T8" fmla="*/ 35 w 107"/>
                <a:gd name="T9" fmla="*/ 249 h 343"/>
                <a:gd name="T10" fmla="*/ 52 w 107"/>
                <a:gd name="T11" fmla="*/ 209 h 343"/>
                <a:gd name="T12" fmla="*/ 65 w 107"/>
                <a:gd name="T13" fmla="*/ 176 h 343"/>
                <a:gd name="T14" fmla="*/ 72 w 107"/>
                <a:gd name="T15" fmla="*/ 150 h 343"/>
                <a:gd name="T16" fmla="*/ 74 w 107"/>
                <a:gd name="T17" fmla="*/ 124 h 343"/>
                <a:gd name="T18" fmla="*/ 70 w 107"/>
                <a:gd name="T19" fmla="*/ 100 h 343"/>
                <a:gd name="T20" fmla="*/ 64 w 107"/>
                <a:gd name="T21" fmla="*/ 73 h 343"/>
                <a:gd name="T22" fmla="*/ 50 w 107"/>
                <a:gd name="T23" fmla="*/ 40 h 343"/>
                <a:gd name="T24" fmla="*/ 33 w 107"/>
                <a:gd name="T25" fmla="*/ 0 h 343"/>
                <a:gd name="T26" fmla="*/ 57 w 107"/>
                <a:gd name="T27" fmla="*/ 15 h 343"/>
                <a:gd name="T28" fmla="*/ 76 w 107"/>
                <a:gd name="T29" fmla="*/ 35 h 343"/>
                <a:gd name="T30" fmla="*/ 91 w 107"/>
                <a:gd name="T31" fmla="*/ 55 h 343"/>
                <a:gd name="T32" fmla="*/ 102 w 107"/>
                <a:gd name="T33" fmla="*/ 80 h 343"/>
                <a:gd name="T34" fmla="*/ 106 w 107"/>
                <a:gd name="T35" fmla="*/ 106 h 343"/>
                <a:gd name="T36" fmla="*/ 107 w 107"/>
                <a:gd name="T37" fmla="*/ 134 h 343"/>
                <a:gd name="T38" fmla="*/ 103 w 107"/>
                <a:gd name="T39" fmla="*/ 161 h 343"/>
                <a:gd name="T40" fmla="*/ 95 w 107"/>
                <a:gd name="T41" fmla="*/ 19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343">
                  <a:moveTo>
                    <a:pt x="95" y="190"/>
                  </a:moveTo>
                  <a:lnTo>
                    <a:pt x="49" y="258"/>
                  </a:lnTo>
                  <a:lnTo>
                    <a:pt x="22" y="315"/>
                  </a:lnTo>
                  <a:lnTo>
                    <a:pt x="0" y="343"/>
                  </a:lnTo>
                  <a:lnTo>
                    <a:pt x="35" y="249"/>
                  </a:lnTo>
                  <a:lnTo>
                    <a:pt x="52" y="209"/>
                  </a:lnTo>
                  <a:lnTo>
                    <a:pt x="65" y="176"/>
                  </a:lnTo>
                  <a:lnTo>
                    <a:pt x="72" y="150"/>
                  </a:lnTo>
                  <a:lnTo>
                    <a:pt x="74" y="124"/>
                  </a:lnTo>
                  <a:lnTo>
                    <a:pt x="70" y="100"/>
                  </a:lnTo>
                  <a:lnTo>
                    <a:pt x="64" y="73"/>
                  </a:lnTo>
                  <a:lnTo>
                    <a:pt x="50" y="40"/>
                  </a:lnTo>
                  <a:lnTo>
                    <a:pt x="33" y="0"/>
                  </a:lnTo>
                  <a:lnTo>
                    <a:pt x="57" y="15"/>
                  </a:lnTo>
                  <a:lnTo>
                    <a:pt x="76" y="35"/>
                  </a:lnTo>
                  <a:lnTo>
                    <a:pt x="91" y="55"/>
                  </a:lnTo>
                  <a:lnTo>
                    <a:pt x="102" y="80"/>
                  </a:lnTo>
                  <a:lnTo>
                    <a:pt x="106" y="106"/>
                  </a:lnTo>
                  <a:lnTo>
                    <a:pt x="107" y="134"/>
                  </a:lnTo>
                  <a:lnTo>
                    <a:pt x="103" y="161"/>
                  </a:lnTo>
                  <a:lnTo>
                    <a:pt x="95" y="19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66"/>
            <p:cNvSpPr>
              <a:spLocks/>
            </p:cNvSpPr>
            <p:nvPr/>
          </p:nvSpPr>
          <p:spPr bwMode="auto">
            <a:xfrm>
              <a:off x="10703719" y="1882701"/>
              <a:ext cx="73025" cy="288925"/>
            </a:xfrm>
            <a:custGeom>
              <a:avLst/>
              <a:gdLst>
                <a:gd name="T0" fmla="*/ 78 w 90"/>
                <a:gd name="T1" fmla="*/ 226 h 364"/>
                <a:gd name="T2" fmla="*/ 54 w 90"/>
                <a:gd name="T3" fmla="*/ 295 h 364"/>
                <a:gd name="T4" fmla="*/ 31 w 90"/>
                <a:gd name="T5" fmla="*/ 364 h 364"/>
                <a:gd name="T6" fmla="*/ 49 w 90"/>
                <a:gd name="T7" fmla="*/ 239 h 364"/>
                <a:gd name="T8" fmla="*/ 54 w 90"/>
                <a:gd name="T9" fmla="*/ 201 h 364"/>
                <a:gd name="T10" fmla="*/ 57 w 90"/>
                <a:gd name="T11" fmla="*/ 167 h 364"/>
                <a:gd name="T12" fmla="*/ 59 w 90"/>
                <a:gd name="T13" fmla="*/ 137 h 364"/>
                <a:gd name="T14" fmla="*/ 57 w 90"/>
                <a:gd name="T15" fmla="*/ 110 h 364"/>
                <a:gd name="T16" fmla="*/ 53 w 90"/>
                <a:gd name="T17" fmla="*/ 83 h 364"/>
                <a:gd name="T18" fmla="*/ 41 w 90"/>
                <a:gd name="T19" fmla="*/ 57 h 364"/>
                <a:gd name="T20" fmla="*/ 24 w 90"/>
                <a:gd name="T21" fmla="*/ 29 h 364"/>
                <a:gd name="T22" fmla="*/ 0 w 90"/>
                <a:gd name="T23" fmla="*/ 0 h 364"/>
                <a:gd name="T24" fmla="*/ 34 w 90"/>
                <a:gd name="T25" fmla="*/ 13 h 364"/>
                <a:gd name="T26" fmla="*/ 61 w 90"/>
                <a:gd name="T27" fmla="*/ 33 h 364"/>
                <a:gd name="T28" fmla="*/ 77 w 90"/>
                <a:gd name="T29" fmla="*/ 58 h 364"/>
                <a:gd name="T30" fmla="*/ 87 w 90"/>
                <a:gd name="T31" fmla="*/ 87 h 364"/>
                <a:gd name="T32" fmla="*/ 90 w 90"/>
                <a:gd name="T33" fmla="*/ 120 h 364"/>
                <a:gd name="T34" fmla="*/ 89 w 90"/>
                <a:gd name="T35" fmla="*/ 155 h 364"/>
                <a:gd name="T36" fmla="*/ 85 w 90"/>
                <a:gd name="T37" fmla="*/ 190 h 364"/>
                <a:gd name="T38" fmla="*/ 78 w 90"/>
                <a:gd name="T39" fmla="*/ 22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364">
                  <a:moveTo>
                    <a:pt x="78" y="226"/>
                  </a:moveTo>
                  <a:lnTo>
                    <a:pt x="54" y="295"/>
                  </a:lnTo>
                  <a:lnTo>
                    <a:pt x="31" y="364"/>
                  </a:lnTo>
                  <a:lnTo>
                    <a:pt x="49" y="239"/>
                  </a:lnTo>
                  <a:lnTo>
                    <a:pt x="54" y="201"/>
                  </a:lnTo>
                  <a:lnTo>
                    <a:pt x="57" y="167"/>
                  </a:lnTo>
                  <a:lnTo>
                    <a:pt x="59" y="137"/>
                  </a:lnTo>
                  <a:lnTo>
                    <a:pt x="57" y="110"/>
                  </a:lnTo>
                  <a:lnTo>
                    <a:pt x="53" y="83"/>
                  </a:lnTo>
                  <a:lnTo>
                    <a:pt x="41" y="57"/>
                  </a:lnTo>
                  <a:lnTo>
                    <a:pt x="24" y="29"/>
                  </a:lnTo>
                  <a:lnTo>
                    <a:pt x="0" y="0"/>
                  </a:lnTo>
                  <a:lnTo>
                    <a:pt x="34" y="13"/>
                  </a:lnTo>
                  <a:lnTo>
                    <a:pt x="61" y="33"/>
                  </a:lnTo>
                  <a:lnTo>
                    <a:pt x="77" y="58"/>
                  </a:lnTo>
                  <a:lnTo>
                    <a:pt x="87" y="87"/>
                  </a:lnTo>
                  <a:lnTo>
                    <a:pt x="90" y="120"/>
                  </a:lnTo>
                  <a:lnTo>
                    <a:pt x="89" y="155"/>
                  </a:lnTo>
                  <a:lnTo>
                    <a:pt x="85" y="190"/>
                  </a:lnTo>
                  <a:lnTo>
                    <a:pt x="78" y="226"/>
                  </a:lnTo>
                  <a:close/>
                </a:path>
              </a:pathLst>
            </a:custGeom>
            <a:solidFill>
              <a:srgbClr val="99F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69"/>
            <p:cNvSpPr>
              <a:spLocks/>
            </p:cNvSpPr>
            <p:nvPr/>
          </p:nvSpPr>
          <p:spPr bwMode="auto">
            <a:xfrm>
              <a:off x="10679907" y="1882701"/>
              <a:ext cx="55562" cy="282575"/>
            </a:xfrm>
            <a:custGeom>
              <a:avLst/>
              <a:gdLst>
                <a:gd name="T0" fmla="*/ 27 w 71"/>
                <a:gd name="T1" fmla="*/ 2 h 356"/>
                <a:gd name="T2" fmla="*/ 45 w 71"/>
                <a:gd name="T3" fmla="*/ 35 h 356"/>
                <a:gd name="T4" fmla="*/ 58 w 71"/>
                <a:gd name="T5" fmla="*/ 70 h 356"/>
                <a:gd name="T6" fmla="*/ 66 w 71"/>
                <a:gd name="T7" fmla="*/ 107 h 356"/>
                <a:gd name="T8" fmla="*/ 71 w 71"/>
                <a:gd name="T9" fmla="*/ 145 h 356"/>
                <a:gd name="T10" fmla="*/ 71 w 71"/>
                <a:gd name="T11" fmla="*/ 184 h 356"/>
                <a:gd name="T12" fmla="*/ 70 w 71"/>
                <a:gd name="T13" fmla="*/ 225 h 356"/>
                <a:gd name="T14" fmla="*/ 67 w 71"/>
                <a:gd name="T15" fmla="*/ 264 h 356"/>
                <a:gd name="T16" fmla="*/ 65 w 71"/>
                <a:gd name="T17" fmla="*/ 302 h 356"/>
                <a:gd name="T18" fmla="*/ 64 w 71"/>
                <a:gd name="T19" fmla="*/ 356 h 356"/>
                <a:gd name="T20" fmla="*/ 61 w 71"/>
                <a:gd name="T21" fmla="*/ 309 h 356"/>
                <a:gd name="T22" fmla="*/ 60 w 71"/>
                <a:gd name="T23" fmla="*/ 263 h 356"/>
                <a:gd name="T24" fmla="*/ 58 w 71"/>
                <a:gd name="T25" fmla="*/ 217 h 356"/>
                <a:gd name="T26" fmla="*/ 55 w 71"/>
                <a:gd name="T27" fmla="*/ 172 h 356"/>
                <a:gd name="T28" fmla="*/ 48 w 71"/>
                <a:gd name="T29" fmla="*/ 127 h 356"/>
                <a:gd name="T30" fmla="*/ 37 w 71"/>
                <a:gd name="T31" fmla="*/ 84 h 356"/>
                <a:gd name="T32" fmla="*/ 22 w 71"/>
                <a:gd name="T33" fmla="*/ 42 h 356"/>
                <a:gd name="T34" fmla="*/ 0 w 71"/>
                <a:gd name="T35" fmla="*/ 0 h 356"/>
                <a:gd name="T36" fmla="*/ 27 w 71"/>
                <a:gd name="T37" fmla="*/ 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356">
                  <a:moveTo>
                    <a:pt x="27" y="2"/>
                  </a:moveTo>
                  <a:lnTo>
                    <a:pt x="45" y="35"/>
                  </a:lnTo>
                  <a:lnTo>
                    <a:pt x="58" y="70"/>
                  </a:lnTo>
                  <a:lnTo>
                    <a:pt x="66" y="107"/>
                  </a:lnTo>
                  <a:lnTo>
                    <a:pt x="71" y="145"/>
                  </a:lnTo>
                  <a:lnTo>
                    <a:pt x="71" y="184"/>
                  </a:lnTo>
                  <a:lnTo>
                    <a:pt x="70" y="225"/>
                  </a:lnTo>
                  <a:lnTo>
                    <a:pt x="67" y="264"/>
                  </a:lnTo>
                  <a:lnTo>
                    <a:pt x="65" y="302"/>
                  </a:lnTo>
                  <a:lnTo>
                    <a:pt x="64" y="356"/>
                  </a:lnTo>
                  <a:lnTo>
                    <a:pt x="61" y="309"/>
                  </a:lnTo>
                  <a:lnTo>
                    <a:pt x="60" y="263"/>
                  </a:lnTo>
                  <a:lnTo>
                    <a:pt x="58" y="217"/>
                  </a:lnTo>
                  <a:lnTo>
                    <a:pt x="55" y="172"/>
                  </a:lnTo>
                  <a:lnTo>
                    <a:pt x="48" y="127"/>
                  </a:lnTo>
                  <a:lnTo>
                    <a:pt x="37" y="84"/>
                  </a:lnTo>
                  <a:lnTo>
                    <a:pt x="22" y="42"/>
                  </a:lnTo>
                  <a:lnTo>
                    <a:pt x="0" y="0"/>
                  </a:lnTo>
                  <a:lnTo>
                    <a:pt x="27" y="2"/>
                  </a:lnTo>
                  <a:close/>
                </a:path>
              </a:pathLst>
            </a:cu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72"/>
            <p:cNvSpPr>
              <a:spLocks/>
            </p:cNvSpPr>
            <p:nvPr/>
          </p:nvSpPr>
          <p:spPr bwMode="auto">
            <a:xfrm>
              <a:off x="10664032" y="1890639"/>
              <a:ext cx="65087" cy="280987"/>
            </a:xfrm>
            <a:custGeom>
              <a:avLst/>
              <a:gdLst>
                <a:gd name="T0" fmla="*/ 5 w 82"/>
                <a:gd name="T1" fmla="*/ 0 h 354"/>
                <a:gd name="T2" fmla="*/ 17 w 82"/>
                <a:gd name="T3" fmla="*/ 43 h 354"/>
                <a:gd name="T4" fmla="*/ 28 w 82"/>
                <a:gd name="T5" fmla="*/ 88 h 354"/>
                <a:gd name="T6" fmla="*/ 36 w 82"/>
                <a:gd name="T7" fmla="*/ 132 h 354"/>
                <a:gd name="T8" fmla="*/ 45 w 82"/>
                <a:gd name="T9" fmla="*/ 177 h 354"/>
                <a:gd name="T10" fmla="*/ 53 w 82"/>
                <a:gd name="T11" fmla="*/ 221 h 354"/>
                <a:gd name="T12" fmla="*/ 61 w 82"/>
                <a:gd name="T13" fmla="*/ 266 h 354"/>
                <a:gd name="T14" fmla="*/ 70 w 82"/>
                <a:gd name="T15" fmla="*/ 309 h 354"/>
                <a:gd name="T16" fmla="*/ 82 w 82"/>
                <a:gd name="T17" fmla="*/ 354 h 354"/>
                <a:gd name="T18" fmla="*/ 68 w 82"/>
                <a:gd name="T19" fmla="*/ 315 h 354"/>
                <a:gd name="T20" fmla="*/ 54 w 82"/>
                <a:gd name="T21" fmla="*/ 275 h 354"/>
                <a:gd name="T22" fmla="*/ 40 w 82"/>
                <a:gd name="T23" fmla="*/ 235 h 354"/>
                <a:gd name="T24" fmla="*/ 28 w 82"/>
                <a:gd name="T25" fmla="*/ 193 h 354"/>
                <a:gd name="T26" fmla="*/ 16 w 82"/>
                <a:gd name="T27" fmla="*/ 153 h 354"/>
                <a:gd name="T28" fmla="*/ 7 w 82"/>
                <a:gd name="T29" fmla="*/ 111 h 354"/>
                <a:gd name="T30" fmla="*/ 1 w 82"/>
                <a:gd name="T31" fmla="*/ 70 h 354"/>
                <a:gd name="T32" fmla="*/ 0 w 82"/>
                <a:gd name="T33" fmla="*/ 28 h 354"/>
                <a:gd name="T34" fmla="*/ 5 w 82"/>
                <a:gd name="T3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354">
                  <a:moveTo>
                    <a:pt x="5" y="0"/>
                  </a:moveTo>
                  <a:lnTo>
                    <a:pt x="17" y="43"/>
                  </a:lnTo>
                  <a:lnTo>
                    <a:pt x="28" y="88"/>
                  </a:lnTo>
                  <a:lnTo>
                    <a:pt x="36" y="132"/>
                  </a:lnTo>
                  <a:lnTo>
                    <a:pt x="45" y="177"/>
                  </a:lnTo>
                  <a:lnTo>
                    <a:pt x="53" y="221"/>
                  </a:lnTo>
                  <a:lnTo>
                    <a:pt x="61" y="266"/>
                  </a:lnTo>
                  <a:lnTo>
                    <a:pt x="70" y="309"/>
                  </a:lnTo>
                  <a:lnTo>
                    <a:pt x="82" y="354"/>
                  </a:lnTo>
                  <a:lnTo>
                    <a:pt x="68" y="315"/>
                  </a:lnTo>
                  <a:lnTo>
                    <a:pt x="54" y="275"/>
                  </a:lnTo>
                  <a:lnTo>
                    <a:pt x="40" y="235"/>
                  </a:lnTo>
                  <a:lnTo>
                    <a:pt x="28" y="193"/>
                  </a:lnTo>
                  <a:lnTo>
                    <a:pt x="16" y="153"/>
                  </a:lnTo>
                  <a:lnTo>
                    <a:pt x="7" y="111"/>
                  </a:lnTo>
                  <a:lnTo>
                    <a:pt x="1" y="70"/>
                  </a:lnTo>
                  <a:lnTo>
                    <a:pt x="0" y="28"/>
                  </a:lnTo>
                  <a:lnTo>
                    <a:pt x="5" y="0"/>
                  </a:lnTo>
                  <a:close/>
                </a:path>
              </a:pathLst>
            </a:custGeom>
            <a:solidFill>
              <a:srgbClr val="99F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5"/>
            <p:cNvSpPr>
              <a:spLocks/>
            </p:cNvSpPr>
            <p:nvPr/>
          </p:nvSpPr>
          <p:spPr bwMode="auto">
            <a:xfrm>
              <a:off x="10629107" y="1898576"/>
              <a:ext cx="82550" cy="263525"/>
            </a:xfrm>
            <a:custGeom>
              <a:avLst/>
              <a:gdLst>
                <a:gd name="T0" fmla="*/ 16 w 104"/>
                <a:gd name="T1" fmla="*/ 0 h 333"/>
                <a:gd name="T2" fmla="*/ 21 w 104"/>
                <a:gd name="T3" fmla="*/ 34 h 333"/>
                <a:gd name="T4" fmla="*/ 26 w 104"/>
                <a:gd name="T5" fmla="*/ 67 h 333"/>
                <a:gd name="T6" fmla="*/ 30 w 104"/>
                <a:gd name="T7" fmla="*/ 98 h 333"/>
                <a:gd name="T8" fmla="*/ 37 w 104"/>
                <a:gd name="T9" fmla="*/ 128 h 333"/>
                <a:gd name="T10" fmla="*/ 44 w 104"/>
                <a:gd name="T11" fmla="*/ 159 h 333"/>
                <a:gd name="T12" fmla="*/ 52 w 104"/>
                <a:gd name="T13" fmla="*/ 189 h 333"/>
                <a:gd name="T14" fmla="*/ 62 w 104"/>
                <a:gd name="T15" fmla="*/ 220 h 333"/>
                <a:gd name="T16" fmla="*/ 75 w 104"/>
                <a:gd name="T17" fmla="*/ 252 h 333"/>
                <a:gd name="T18" fmla="*/ 104 w 104"/>
                <a:gd name="T19" fmla="*/ 333 h 333"/>
                <a:gd name="T20" fmla="*/ 82 w 104"/>
                <a:gd name="T21" fmla="*/ 295 h 333"/>
                <a:gd name="T22" fmla="*/ 59 w 104"/>
                <a:gd name="T23" fmla="*/ 256 h 333"/>
                <a:gd name="T24" fmla="*/ 38 w 104"/>
                <a:gd name="T25" fmla="*/ 215 h 333"/>
                <a:gd name="T26" fmla="*/ 20 w 104"/>
                <a:gd name="T27" fmla="*/ 173 h 333"/>
                <a:gd name="T28" fmla="*/ 6 w 104"/>
                <a:gd name="T29" fmla="*/ 130 h 333"/>
                <a:gd name="T30" fmla="*/ 0 w 104"/>
                <a:gd name="T31" fmla="*/ 86 h 333"/>
                <a:gd name="T32" fmla="*/ 3 w 104"/>
                <a:gd name="T33" fmla="*/ 44 h 333"/>
                <a:gd name="T34" fmla="*/ 16 w 104"/>
                <a:gd name="T3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33">
                  <a:moveTo>
                    <a:pt x="16" y="0"/>
                  </a:moveTo>
                  <a:lnTo>
                    <a:pt x="21" y="34"/>
                  </a:lnTo>
                  <a:lnTo>
                    <a:pt x="26" y="67"/>
                  </a:lnTo>
                  <a:lnTo>
                    <a:pt x="30" y="98"/>
                  </a:lnTo>
                  <a:lnTo>
                    <a:pt x="37" y="128"/>
                  </a:lnTo>
                  <a:lnTo>
                    <a:pt x="44" y="159"/>
                  </a:lnTo>
                  <a:lnTo>
                    <a:pt x="52" y="189"/>
                  </a:lnTo>
                  <a:lnTo>
                    <a:pt x="62" y="220"/>
                  </a:lnTo>
                  <a:lnTo>
                    <a:pt x="75" y="252"/>
                  </a:lnTo>
                  <a:lnTo>
                    <a:pt x="104" y="333"/>
                  </a:lnTo>
                  <a:lnTo>
                    <a:pt x="82" y="295"/>
                  </a:lnTo>
                  <a:lnTo>
                    <a:pt x="59" y="256"/>
                  </a:lnTo>
                  <a:lnTo>
                    <a:pt x="38" y="215"/>
                  </a:lnTo>
                  <a:lnTo>
                    <a:pt x="20" y="173"/>
                  </a:lnTo>
                  <a:lnTo>
                    <a:pt x="6" y="130"/>
                  </a:lnTo>
                  <a:lnTo>
                    <a:pt x="0" y="86"/>
                  </a:lnTo>
                  <a:lnTo>
                    <a:pt x="3" y="44"/>
                  </a:lnTo>
                  <a:lnTo>
                    <a:pt x="16"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77"/>
            <p:cNvSpPr>
              <a:spLocks/>
            </p:cNvSpPr>
            <p:nvPr/>
          </p:nvSpPr>
          <p:spPr bwMode="auto">
            <a:xfrm>
              <a:off x="10589419" y="1911276"/>
              <a:ext cx="130175" cy="263525"/>
            </a:xfrm>
            <a:custGeom>
              <a:avLst/>
              <a:gdLst>
                <a:gd name="T0" fmla="*/ 26 w 164"/>
                <a:gd name="T1" fmla="*/ 0 h 333"/>
                <a:gd name="T2" fmla="*/ 23 w 164"/>
                <a:gd name="T3" fmla="*/ 45 h 333"/>
                <a:gd name="T4" fmla="*/ 23 w 164"/>
                <a:gd name="T5" fmla="*/ 81 h 333"/>
                <a:gd name="T6" fmla="*/ 25 w 164"/>
                <a:gd name="T7" fmla="*/ 112 h 333"/>
                <a:gd name="T8" fmla="*/ 32 w 164"/>
                <a:gd name="T9" fmla="*/ 138 h 333"/>
                <a:gd name="T10" fmla="*/ 42 w 164"/>
                <a:gd name="T11" fmla="*/ 165 h 333"/>
                <a:gd name="T12" fmla="*/ 57 w 164"/>
                <a:gd name="T13" fmla="*/ 192 h 333"/>
                <a:gd name="T14" fmla="*/ 78 w 164"/>
                <a:gd name="T15" fmla="*/ 224 h 333"/>
                <a:gd name="T16" fmla="*/ 103 w 164"/>
                <a:gd name="T17" fmla="*/ 260 h 333"/>
                <a:gd name="T18" fmla="*/ 164 w 164"/>
                <a:gd name="T19" fmla="*/ 333 h 333"/>
                <a:gd name="T20" fmla="*/ 87 w 164"/>
                <a:gd name="T21" fmla="*/ 258 h 333"/>
                <a:gd name="T22" fmla="*/ 61 w 164"/>
                <a:gd name="T23" fmla="*/ 226 h 333"/>
                <a:gd name="T24" fmla="*/ 38 w 164"/>
                <a:gd name="T25" fmla="*/ 195 h 333"/>
                <a:gd name="T26" fmla="*/ 19 w 164"/>
                <a:gd name="T27" fmla="*/ 166 h 333"/>
                <a:gd name="T28" fmla="*/ 6 w 164"/>
                <a:gd name="T29" fmla="*/ 136 h 333"/>
                <a:gd name="T30" fmla="*/ 0 w 164"/>
                <a:gd name="T31" fmla="*/ 106 h 333"/>
                <a:gd name="T32" fmla="*/ 0 w 164"/>
                <a:gd name="T33" fmla="*/ 74 h 333"/>
                <a:gd name="T34" fmla="*/ 8 w 164"/>
                <a:gd name="T35" fmla="*/ 38 h 333"/>
                <a:gd name="T36" fmla="*/ 26 w 164"/>
                <a:gd name="T37"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333">
                  <a:moveTo>
                    <a:pt x="26" y="0"/>
                  </a:moveTo>
                  <a:lnTo>
                    <a:pt x="23" y="45"/>
                  </a:lnTo>
                  <a:lnTo>
                    <a:pt x="23" y="81"/>
                  </a:lnTo>
                  <a:lnTo>
                    <a:pt x="25" y="112"/>
                  </a:lnTo>
                  <a:lnTo>
                    <a:pt x="32" y="138"/>
                  </a:lnTo>
                  <a:lnTo>
                    <a:pt x="42" y="165"/>
                  </a:lnTo>
                  <a:lnTo>
                    <a:pt x="57" y="192"/>
                  </a:lnTo>
                  <a:lnTo>
                    <a:pt x="78" y="224"/>
                  </a:lnTo>
                  <a:lnTo>
                    <a:pt x="103" y="260"/>
                  </a:lnTo>
                  <a:lnTo>
                    <a:pt x="164" y="333"/>
                  </a:lnTo>
                  <a:lnTo>
                    <a:pt x="87" y="258"/>
                  </a:lnTo>
                  <a:lnTo>
                    <a:pt x="61" y="226"/>
                  </a:lnTo>
                  <a:lnTo>
                    <a:pt x="38" y="195"/>
                  </a:lnTo>
                  <a:lnTo>
                    <a:pt x="19" y="166"/>
                  </a:lnTo>
                  <a:lnTo>
                    <a:pt x="6" y="136"/>
                  </a:lnTo>
                  <a:lnTo>
                    <a:pt x="0" y="106"/>
                  </a:lnTo>
                  <a:lnTo>
                    <a:pt x="0" y="74"/>
                  </a:lnTo>
                  <a:lnTo>
                    <a:pt x="8" y="38"/>
                  </a:lnTo>
                  <a:lnTo>
                    <a:pt x="26" y="0"/>
                  </a:lnTo>
                  <a:close/>
                </a:path>
              </a:pathLst>
            </a:custGeom>
            <a:solidFill>
              <a:srgbClr val="00206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79"/>
            <p:cNvSpPr>
              <a:spLocks/>
            </p:cNvSpPr>
            <p:nvPr/>
          </p:nvSpPr>
          <p:spPr bwMode="auto">
            <a:xfrm>
              <a:off x="10716419" y="2174801"/>
              <a:ext cx="6350" cy="46037"/>
            </a:xfrm>
            <a:custGeom>
              <a:avLst/>
              <a:gdLst>
                <a:gd name="T0" fmla="*/ 0 w 9"/>
                <a:gd name="T1" fmla="*/ 4 h 57"/>
                <a:gd name="T2" fmla="*/ 6 w 9"/>
                <a:gd name="T3" fmla="*/ 44 h 57"/>
                <a:gd name="T4" fmla="*/ 9 w 9"/>
                <a:gd name="T5" fmla="*/ 57 h 57"/>
                <a:gd name="T6" fmla="*/ 9 w 9"/>
                <a:gd name="T7" fmla="*/ 40 h 57"/>
                <a:gd name="T8" fmla="*/ 2 w 9"/>
                <a:gd name="T9" fmla="*/ 0 h 57"/>
                <a:gd name="T10" fmla="*/ 0 w 9"/>
                <a:gd name="T11" fmla="*/ 4 h 57"/>
              </a:gdLst>
              <a:ahLst/>
              <a:cxnLst>
                <a:cxn ang="0">
                  <a:pos x="T0" y="T1"/>
                </a:cxn>
                <a:cxn ang="0">
                  <a:pos x="T2" y="T3"/>
                </a:cxn>
                <a:cxn ang="0">
                  <a:pos x="T4" y="T5"/>
                </a:cxn>
                <a:cxn ang="0">
                  <a:pos x="T6" y="T7"/>
                </a:cxn>
                <a:cxn ang="0">
                  <a:pos x="T8" y="T9"/>
                </a:cxn>
                <a:cxn ang="0">
                  <a:pos x="T10" y="T11"/>
                </a:cxn>
              </a:cxnLst>
              <a:rect l="0" t="0" r="r" b="b"/>
              <a:pathLst>
                <a:path w="9" h="57">
                  <a:moveTo>
                    <a:pt x="0" y="4"/>
                  </a:moveTo>
                  <a:lnTo>
                    <a:pt x="6" y="44"/>
                  </a:lnTo>
                  <a:lnTo>
                    <a:pt x="9" y="57"/>
                  </a:lnTo>
                  <a:lnTo>
                    <a:pt x="9" y="40"/>
                  </a:lnTo>
                  <a:lnTo>
                    <a:pt x="2"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81"/>
            <p:cNvSpPr>
              <a:spLocks/>
            </p:cNvSpPr>
            <p:nvPr/>
          </p:nvSpPr>
          <p:spPr bwMode="auto">
            <a:xfrm>
              <a:off x="10724357" y="2173214"/>
              <a:ext cx="7937" cy="46037"/>
            </a:xfrm>
            <a:custGeom>
              <a:avLst/>
              <a:gdLst>
                <a:gd name="T0" fmla="*/ 0 w 9"/>
                <a:gd name="T1" fmla="*/ 4 h 56"/>
                <a:gd name="T2" fmla="*/ 6 w 9"/>
                <a:gd name="T3" fmla="*/ 43 h 56"/>
                <a:gd name="T4" fmla="*/ 9 w 9"/>
                <a:gd name="T5" fmla="*/ 56 h 56"/>
                <a:gd name="T6" fmla="*/ 9 w 9"/>
                <a:gd name="T7" fmla="*/ 40 h 56"/>
                <a:gd name="T8" fmla="*/ 2 w 9"/>
                <a:gd name="T9" fmla="*/ 0 h 56"/>
                <a:gd name="T10" fmla="*/ 0 w 9"/>
                <a:gd name="T11" fmla="*/ 4 h 56"/>
              </a:gdLst>
              <a:ahLst/>
              <a:cxnLst>
                <a:cxn ang="0">
                  <a:pos x="T0" y="T1"/>
                </a:cxn>
                <a:cxn ang="0">
                  <a:pos x="T2" y="T3"/>
                </a:cxn>
                <a:cxn ang="0">
                  <a:pos x="T4" y="T5"/>
                </a:cxn>
                <a:cxn ang="0">
                  <a:pos x="T6" y="T7"/>
                </a:cxn>
                <a:cxn ang="0">
                  <a:pos x="T8" y="T9"/>
                </a:cxn>
                <a:cxn ang="0">
                  <a:pos x="T10" y="T11"/>
                </a:cxn>
              </a:cxnLst>
              <a:rect l="0" t="0" r="r" b="b"/>
              <a:pathLst>
                <a:path w="9" h="56">
                  <a:moveTo>
                    <a:pt x="0" y="4"/>
                  </a:moveTo>
                  <a:lnTo>
                    <a:pt x="6" y="43"/>
                  </a:lnTo>
                  <a:lnTo>
                    <a:pt x="9" y="56"/>
                  </a:lnTo>
                  <a:lnTo>
                    <a:pt x="9" y="40"/>
                  </a:lnTo>
                  <a:lnTo>
                    <a:pt x="2"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83"/>
            <p:cNvSpPr>
              <a:spLocks/>
            </p:cNvSpPr>
            <p:nvPr/>
          </p:nvSpPr>
          <p:spPr bwMode="auto">
            <a:xfrm>
              <a:off x="10733882" y="2173214"/>
              <a:ext cx="6350" cy="46037"/>
            </a:xfrm>
            <a:custGeom>
              <a:avLst/>
              <a:gdLst>
                <a:gd name="T0" fmla="*/ 0 w 10"/>
                <a:gd name="T1" fmla="*/ 4 h 56"/>
                <a:gd name="T2" fmla="*/ 6 w 10"/>
                <a:gd name="T3" fmla="*/ 43 h 56"/>
                <a:gd name="T4" fmla="*/ 10 w 10"/>
                <a:gd name="T5" fmla="*/ 56 h 56"/>
                <a:gd name="T6" fmla="*/ 8 w 10"/>
                <a:gd name="T7" fmla="*/ 40 h 56"/>
                <a:gd name="T8" fmla="*/ 3 w 10"/>
                <a:gd name="T9" fmla="*/ 0 h 56"/>
                <a:gd name="T10" fmla="*/ 0 w 10"/>
                <a:gd name="T11" fmla="*/ 4 h 56"/>
              </a:gdLst>
              <a:ahLst/>
              <a:cxnLst>
                <a:cxn ang="0">
                  <a:pos x="T0" y="T1"/>
                </a:cxn>
                <a:cxn ang="0">
                  <a:pos x="T2" y="T3"/>
                </a:cxn>
                <a:cxn ang="0">
                  <a:pos x="T4" y="T5"/>
                </a:cxn>
                <a:cxn ang="0">
                  <a:pos x="T6" y="T7"/>
                </a:cxn>
                <a:cxn ang="0">
                  <a:pos x="T8" y="T9"/>
                </a:cxn>
                <a:cxn ang="0">
                  <a:pos x="T10" y="T11"/>
                </a:cxn>
              </a:cxnLst>
              <a:rect l="0" t="0" r="r" b="b"/>
              <a:pathLst>
                <a:path w="10" h="56">
                  <a:moveTo>
                    <a:pt x="0" y="4"/>
                  </a:moveTo>
                  <a:lnTo>
                    <a:pt x="6" y="43"/>
                  </a:lnTo>
                  <a:lnTo>
                    <a:pt x="10" y="56"/>
                  </a:lnTo>
                  <a:lnTo>
                    <a:pt x="8" y="40"/>
                  </a:lnTo>
                  <a:lnTo>
                    <a:pt x="3"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5"/>
            <p:cNvSpPr>
              <a:spLocks/>
            </p:cNvSpPr>
            <p:nvPr/>
          </p:nvSpPr>
          <p:spPr bwMode="auto">
            <a:xfrm>
              <a:off x="10721182" y="2212901"/>
              <a:ext cx="25400" cy="31750"/>
            </a:xfrm>
            <a:custGeom>
              <a:avLst/>
              <a:gdLst>
                <a:gd name="T0" fmla="*/ 0 w 34"/>
                <a:gd name="T1" fmla="*/ 7 h 40"/>
                <a:gd name="T2" fmla="*/ 3 w 34"/>
                <a:gd name="T3" fmla="*/ 35 h 40"/>
                <a:gd name="T4" fmla="*/ 11 w 34"/>
                <a:gd name="T5" fmla="*/ 40 h 40"/>
                <a:gd name="T6" fmla="*/ 27 w 34"/>
                <a:gd name="T7" fmla="*/ 36 h 40"/>
                <a:gd name="T8" fmla="*/ 34 w 34"/>
                <a:gd name="T9" fmla="*/ 30 h 40"/>
                <a:gd name="T10" fmla="*/ 27 w 34"/>
                <a:gd name="T11" fmla="*/ 0 h 40"/>
                <a:gd name="T12" fmla="*/ 0 w 34"/>
                <a:gd name="T13" fmla="*/ 7 h 40"/>
              </a:gdLst>
              <a:ahLst/>
              <a:cxnLst>
                <a:cxn ang="0">
                  <a:pos x="T0" y="T1"/>
                </a:cxn>
                <a:cxn ang="0">
                  <a:pos x="T2" y="T3"/>
                </a:cxn>
                <a:cxn ang="0">
                  <a:pos x="T4" y="T5"/>
                </a:cxn>
                <a:cxn ang="0">
                  <a:pos x="T6" y="T7"/>
                </a:cxn>
                <a:cxn ang="0">
                  <a:pos x="T8" y="T9"/>
                </a:cxn>
                <a:cxn ang="0">
                  <a:pos x="T10" y="T11"/>
                </a:cxn>
                <a:cxn ang="0">
                  <a:pos x="T12" y="T13"/>
                </a:cxn>
              </a:cxnLst>
              <a:rect l="0" t="0" r="r" b="b"/>
              <a:pathLst>
                <a:path w="34" h="40">
                  <a:moveTo>
                    <a:pt x="0" y="7"/>
                  </a:moveTo>
                  <a:lnTo>
                    <a:pt x="3" y="35"/>
                  </a:lnTo>
                  <a:lnTo>
                    <a:pt x="11" y="40"/>
                  </a:lnTo>
                  <a:lnTo>
                    <a:pt x="27" y="36"/>
                  </a:lnTo>
                  <a:lnTo>
                    <a:pt x="34" y="30"/>
                  </a:lnTo>
                  <a:lnTo>
                    <a:pt x="27" y="0"/>
                  </a:lnTo>
                  <a:lnTo>
                    <a:pt x="0" y="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p:nvPr/>
        </p:nvGrpSpPr>
        <p:grpSpPr>
          <a:xfrm>
            <a:off x="2235994" y="2866403"/>
            <a:ext cx="21259800" cy="3173491"/>
            <a:chOff x="2235994" y="2105157"/>
            <a:chExt cx="21259800" cy="3173491"/>
          </a:xfrm>
        </p:grpSpPr>
        <p:grpSp>
          <p:nvGrpSpPr>
            <p:cNvPr id="113" name="组合 112"/>
            <p:cNvGrpSpPr/>
            <p:nvPr/>
          </p:nvGrpSpPr>
          <p:grpSpPr>
            <a:xfrm>
              <a:off x="2235994" y="2105157"/>
              <a:ext cx="9063983" cy="3173491"/>
              <a:chOff x="2235994" y="2105157"/>
              <a:chExt cx="9063983" cy="3173491"/>
            </a:xfrm>
          </p:grpSpPr>
          <p:pic>
            <p:nvPicPr>
              <p:cNvPr id="118" name="图片 117"/>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2235994" y="2105157"/>
                <a:ext cx="1815759" cy="1013447"/>
              </a:xfrm>
              <a:prstGeom prst="rect">
                <a:avLst/>
              </a:prstGeom>
              <a:noFill/>
              <a:ln>
                <a:noFill/>
              </a:ln>
              <a:effectLst>
                <a:outerShdw blurRad="254000" dist="127000" dir="2700000" algn="tl" rotWithShape="0">
                  <a:prstClr val="black">
                    <a:alpha val="40000"/>
                  </a:prstClr>
                </a:outerShdw>
                <a:softEdge rad="63500"/>
              </a:effectLst>
            </p:spPr>
          </p:pic>
          <p:pic>
            <p:nvPicPr>
              <p:cNvPr id="119" name="图片 118"/>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9703594" y="3804404"/>
                <a:ext cx="1596383" cy="891004"/>
              </a:xfrm>
              <a:prstGeom prst="rect">
                <a:avLst/>
              </a:prstGeom>
              <a:noFill/>
              <a:ln>
                <a:noFill/>
              </a:ln>
              <a:effectLst>
                <a:outerShdw blurRad="254000" dist="127000" dir="2700000" algn="tl" rotWithShape="0">
                  <a:prstClr val="black">
                    <a:alpha val="40000"/>
                  </a:prstClr>
                </a:outerShdw>
                <a:softEdge rad="63500"/>
              </a:effectLst>
            </p:spPr>
          </p:pic>
          <p:pic>
            <p:nvPicPr>
              <p:cNvPr id="120" name="图片 119"/>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7431578" y="4557765"/>
                <a:ext cx="1291583" cy="720883"/>
              </a:xfrm>
              <a:prstGeom prst="rect">
                <a:avLst/>
              </a:prstGeom>
              <a:noFill/>
              <a:ln>
                <a:noFill/>
              </a:ln>
              <a:effectLst>
                <a:outerShdw blurRad="254000" dist="127000" dir="2700000" algn="tl" rotWithShape="0">
                  <a:prstClr val="black">
                    <a:alpha val="40000"/>
                  </a:prstClr>
                </a:outerShdw>
                <a:softEdge rad="63500"/>
              </a:effectLst>
            </p:spPr>
          </p:pic>
        </p:grpSp>
        <p:grpSp>
          <p:nvGrpSpPr>
            <p:cNvPr id="114" name="组合 113"/>
            <p:cNvGrpSpPr/>
            <p:nvPr/>
          </p:nvGrpSpPr>
          <p:grpSpPr>
            <a:xfrm>
              <a:off x="14431811" y="2105157"/>
              <a:ext cx="9063983" cy="3173491"/>
              <a:chOff x="3763811" y="2105157"/>
              <a:chExt cx="9063983" cy="3173491"/>
            </a:xfrm>
          </p:grpSpPr>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63811" y="2105157"/>
                <a:ext cx="1815759" cy="1013447"/>
              </a:xfrm>
              <a:prstGeom prst="rect">
                <a:avLst/>
              </a:prstGeom>
              <a:noFill/>
              <a:ln>
                <a:noFill/>
              </a:ln>
              <a:effectLst>
                <a:outerShdw blurRad="254000" dist="127000" dir="2700000" algn="tl" rotWithShape="0">
                  <a:prstClr val="black">
                    <a:alpha val="40000"/>
                  </a:prstClr>
                </a:outerShdw>
                <a:softEdge rad="63500"/>
              </a:effectLst>
            </p:spPr>
          </p:pic>
          <p:pic>
            <p:nvPicPr>
              <p:cNvPr id="116" name="图片 115"/>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11231411" y="3804404"/>
                <a:ext cx="1596383" cy="891004"/>
              </a:xfrm>
              <a:prstGeom prst="rect">
                <a:avLst/>
              </a:prstGeom>
              <a:noFill/>
              <a:ln>
                <a:noFill/>
              </a:ln>
              <a:effectLst>
                <a:outerShdw blurRad="254000" dist="127000" dir="2700000" algn="tl" rotWithShape="0">
                  <a:prstClr val="black">
                    <a:alpha val="40000"/>
                  </a:prstClr>
                </a:outerShdw>
                <a:softEdge rad="63500"/>
              </a:effectLst>
            </p:spPr>
          </p:pic>
          <p:pic>
            <p:nvPicPr>
              <p:cNvPr id="117" name="图片 116"/>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8959395" y="4557765"/>
                <a:ext cx="1291583" cy="720883"/>
              </a:xfrm>
              <a:prstGeom prst="rect">
                <a:avLst/>
              </a:prstGeom>
              <a:noFill/>
              <a:ln>
                <a:noFill/>
              </a:ln>
              <a:effectLst>
                <a:outerShdw blurRad="254000" dist="127000" dir="2700000" algn="tl" rotWithShape="0">
                  <a:prstClr val="black">
                    <a:alpha val="40000"/>
                  </a:prstClr>
                </a:outerShdw>
                <a:softEdge rad="63500"/>
              </a:effectLst>
            </p:spPr>
          </p:pic>
        </p:grpSp>
      </p:grpSp>
      <p:grpSp>
        <p:nvGrpSpPr>
          <p:cNvPr id="121" name="组合 120"/>
          <p:cNvGrpSpPr/>
          <p:nvPr/>
        </p:nvGrpSpPr>
        <p:grpSpPr>
          <a:xfrm>
            <a:off x="7848000" y="3744000"/>
            <a:ext cx="621635" cy="419242"/>
            <a:chOff x="5657850" y="3124201"/>
            <a:chExt cx="1296988" cy="874712"/>
          </a:xfrm>
        </p:grpSpPr>
        <p:sp>
          <p:nvSpPr>
            <p:cNvPr id="122" name="Rectangle 7"/>
            <p:cNvSpPr>
              <a:spLocks noChangeArrowheads="1"/>
            </p:cNvSpPr>
            <p:nvPr/>
          </p:nvSpPr>
          <p:spPr bwMode="auto">
            <a:xfrm>
              <a:off x="6326188" y="3811588"/>
              <a:ext cx="3175"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
            <p:cNvSpPr>
              <a:spLocks/>
            </p:cNvSpPr>
            <p:nvPr/>
          </p:nvSpPr>
          <p:spPr bwMode="auto">
            <a:xfrm>
              <a:off x="6326188" y="3811588"/>
              <a:ext cx="3175" cy="187325"/>
            </a:xfrm>
            <a:custGeom>
              <a:avLst/>
              <a:gdLst>
                <a:gd name="T0" fmla="*/ 0 w 2"/>
                <a:gd name="T1" fmla="*/ 118 h 118"/>
                <a:gd name="T2" fmla="*/ 0 w 2"/>
                <a:gd name="T3" fmla="*/ 0 h 118"/>
                <a:gd name="T4" fmla="*/ 2 w 2"/>
                <a:gd name="T5" fmla="*/ 0 h 118"/>
                <a:gd name="T6" fmla="*/ 2 w 2"/>
                <a:gd name="T7" fmla="*/ 118 h 118"/>
              </a:gdLst>
              <a:ahLst/>
              <a:cxnLst>
                <a:cxn ang="0">
                  <a:pos x="T0" y="T1"/>
                </a:cxn>
                <a:cxn ang="0">
                  <a:pos x="T2" y="T3"/>
                </a:cxn>
                <a:cxn ang="0">
                  <a:pos x="T4" y="T5"/>
                </a:cxn>
                <a:cxn ang="0">
                  <a:pos x="T6" y="T7"/>
                </a:cxn>
              </a:cxnLst>
              <a:rect l="0" t="0" r="r" b="b"/>
              <a:pathLst>
                <a:path w="2" h="118">
                  <a:moveTo>
                    <a:pt x="0" y="118"/>
                  </a:moveTo>
                  <a:lnTo>
                    <a:pt x="0" y="0"/>
                  </a:lnTo>
                  <a:lnTo>
                    <a:pt x="2" y="0"/>
                  </a:lnTo>
                  <a:lnTo>
                    <a:pt x="2"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9"/>
            <p:cNvSpPr>
              <a:spLocks noChangeArrowheads="1"/>
            </p:cNvSpPr>
            <p:nvPr/>
          </p:nvSpPr>
          <p:spPr bwMode="auto">
            <a:xfrm>
              <a:off x="6276975" y="3811588"/>
              <a:ext cx="7938"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
            <p:cNvSpPr>
              <a:spLocks/>
            </p:cNvSpPr>
            <p:nvPr/>
          </p:nvSpPr>
          <p:spPr bwMode="auto">
            <a:xfrm>
              <a:off x="6276975" y="3811588"/>
              <a:ext cx="7938" cy="187325"/>
            </a:xfrm>
            <a:custGeom>
              <a:avLst/>
              <a:gdLst>
                <a:gd name="T0" fmla="*/ 0 w 5"/>
                <a:gd name="T1" fmla="*/ 118 h 118"/>
                <a:gd name="T2" fmla="*/ 0 w 5"/>
                <a:gd name="T3" fmla="*/ 0 h 118"/>
                <a:gd name="T4" fmla="*/ 5 w 5"/>
                <a:gd name="T5" fmla="*/ 0 h 118"/>
                <a:gd name="T6" fmla="*/ 5 w 5"/>
                <a:gd name="T7" fmla="*/ 118 h 118"/>
              </a:gdLst>
              <a:ahLst/>
              <a:cxnLst>
                <a:cxn ang="0">
                  <a:pos x="T0" y="T1"/>
                </a:cxn>
                <a:cxn ang="0">
                  <a:pos x="T2" y="T3"/>
                </a:cxn>
                <a:cxn ang="0">
                  <a:pos x="T4" y="T5"/>
                </a:cxn>
                <a:cxn ang="0">
                  <a:pos x="T6" y="T7"/>
                </a:cxn>
              </a:cxnLst>
              <a:rect l="0" t="0" r="r" b="b"/>
              <a:pathLst>
                <a:path w="5" h="118">
                  <a:moveTo>
                    <a:pt x="0" y="118"/>
                  </a:moveTo>
                  <a:lnTo>
                    <a:pt x="0" y="0"/>
                  </a:lnTo>
                  <a:lnTo>
                    <a:pt x="5" y="0"/>
                  </a:lnTo>
                  <a:lnTo>
                    <a:pt x="5"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
            <p:cNvSpPr>
              <a:spLocks/>
            </p:cNvSpPr>
            <p:nvPr/>
          </p:nvSpPr>
          <p:spPr bwMode="auto">
            <a:xfrm>
              <a:off x="5759450" y="3357563"/>
              <a:ext cx="41275" cy="85725"/>
            </a:xfrm>
            <a:custGeom>
              <a:avLst/>
              <a:gdLst>
                <a:gd name="T0" fmla="*/ 26 w 26"/>
                <a:gd name="T1" fmla="*/ 14 h 54"/>
                <a:gd name="T2" fmla="*/ 0 w 26"/>
                <a:gd name="T3" fmla="*/ 0 h 54"/>
                <a:gd name="T4" fmla="*/ 14 w 26"/>
                <a:gd name="T5" fmla="*/ 28 h 54"/>
                <a:gd name="T6" fmla="*/ 5 w 26"/>
                <a:gd name="T7" fmla="*/ 54 h 54"/>
                <a:gd name="T8" fmla="*/ 24 w 26"/>
                <a:gd name="T9" fmla="*/ 45 h 54"/>
                <a:gd name="T10" fmla="*/ 26 w 26"/>
                <a:gd name="T11" fmla="*/ 14 h 54"/>
              </a:gdLst>
              <a:ahLst/>
              <a:cxnLst>
                <a:cxn ang="0">
                  <a:pos x="T0" y="T1"/>
                </a:cxn>
                <a:cxn ang="0">
                  <a:pos x="T2" y="T3"/>
                </a:cxn>
                <a:cxn ang="0">
                  <a:pos x="T4" y="T5"/>
                </a:cxn>
                <a:cxn ang="0">
                  <a:pos x="T6" y="T7"/>
                </a:cxn>
                <a:cxn ang="0">
                  <a:pos x="T8" y="T9"/>
                </a:cxn>
                <a:cxn ang="0">
                  <a:pos x="T10" y="T11"/>
                </a:cxn>
              </a:cxnLst>
              <a:rect l="0" t="0" r="r" b="b"/>
              <a:pathLst>
                <a:path w="26" h="54">
                  <a:moveTo>
                    <a:pt x="26" y="14"/>
                  </a:moveTo>
                  <a:lnTo>
                    <a:pt x="0" y="0"/>
                  </a:lnTo>
                  <a:lnTo>
                    <a:pt x="14" y="28"/>
                  </a:lnTo>
                  <a:lnTo>
                    <a:pt x="5" y="54"/>
                  </a:lnTo>
                  <a:lnTo>
                    <a:pt x="24" y="45"/>
                  </a:lnTo>
                  <a:lnTo>
                    <a:pt x="26" y="14"/>
                  </a:ln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
            <p:cNvSpPr>
              <a:spLocks/>
            </p:cNvSpPr>
            <p:nvPr/>
          </p:nvSpPr>
          <p:spPr bwMode="auto">
            <a:xfrm>
              <a:off x="5657850" y="3124201"/>
              <a:ext cx="1073150" cy="806450"/>
            </a:xfrm>
            <a:custGeom>
              <a:avLst/>
              <a:gdLst>
                <a:gd name="T0" fmla="*/ 91 w 286"/>
                <a:gd name="T1" fmla="*/ 11 h 215"/>
                <a:gd name="T2" fmla="*/ 166 w 286"/>
                <a:gd name="T3" fmla="*/ 75 h 215"/>
                <a:gd name="T4" fmla="*/ 286 w 286"/>
                <a:gd name="T5" fmla="*/ 104 h 215"/>
                <a:gd name="T6" fmla="*/ 133 w 286"/>
                <a:gd name="T7" fmla="*/ 189 h 215"/>
                <a:gd name="T8" fmla="*/ 91 w 286"/>
                <a:gd name="T9" fmla="*/ 11 h 215"/>
              </a:gdLst>
              <a:ahLst/>
              <a:cxnLst>
                <a:cxn ang="0">
                  <a:pos x="T0" y="T1"/>
                </a:cxn>
                <a:cxn ang="0">
                  <a:pos x="T2" y="T3"/>
                </a:cxn>
                <a:cxn ang="0">
                  <a:pos x="T4" y="T5"/>
                </a:cxn>
                <a:cxn ang="0">
                  <a:pos x="T6" y="T7"/>
                </a:cxn>
                <a:cxn ang="0">
                  <a:pos x="T8" y="T9"/>
                </a:cxn>
              </a:cxnLst>
              <a:rect l="0" t="0" r="r" b="b"/>
              <a:pathLst>
                <a:path w="286" h="215">
                  <a:moveTo>
                    <a:pt x="91" y="11"/>
                  </a:moveTo>
                  <a:cubicBezTo>
                    <a:pt x="135" y="0"/>
                    <a:pt x="150" y="34"/>
                    <a:pt x="166" y="75"/>
                  </a:cubicBezTo>
                  <a:cubicBezTo>
                    <a:pt x="182" y="117"/>
                    <a:pt x="243" y="143"/>
                    <a:pt x="286" y="104"/>
                  </a:cubicBezTo>
                  <a:cubicBezTo>
                    <a:pt x="286" y="104"/>
                    <a:pt x="230" y="215"/>
                    <a:pt x="133" y="189"/>
                  </a:cubicBezTo>
                  <a:cubicBezTo>
                    <a:pt x="36" y="162"/>
                    <a:pt x="0" y="34"/>
                    <a:pt x="91" y="11"/>
                  </a:cubicBezTo>
                  <a:close/>
                </a:path>
              </a:pathLst>
            </a:custGeom>
            <a:solidFill>
              <a:srgbClr val="A3DB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p:cNvSpPr>
              <a:spLocks noEditPoints="1"/>
            </p:cNvSpPr>
            <p:nvPr/>
          </p:nvSpPr>
          <p:spPr bwMode="auto">
            <a:xfrm>
              <a:off x="5800725" y="3154363"/>
              <a:ext cx="933450" cy="693738"/>
            </a:xfrm>
            <a:custGeom>
              <a:avLst/>
              <a:gdLst>
                <a:gd name="T0" fmla="*/ 95 w 249"/>
                <a:gd name="T1" fmla="*/ 181 h 185"/>
                <a:gd name="T2" fmla="*/ 0 w 249"/>
                <a:gd name="T3" fmla="*/ 68 h 185"/>
                <a:gd name="T4" fmla="*/ 0 w 249"/>
                <a:gd name="T5" fmla="*/ 68 h 185"/>
                <a:gd name="T6" fmla="*/ 52 w 249"/>
                <a:gd name="T7" fmla="*/ 2 h 185"/>
                <a:gd name="T8" fmla="*/ 52 w 249"/>
                <a:gd name="T9" fmla="*/ 2 h 185"/>
                <a:gd name="T10" fmla="*/ 69 w 249"/>
                <a:gd name="T11" fmla="*/ 0 h 185"/>
                <a:gd name="T12" fmla="*/ 69 w 249"/>
                <a:gd name="T13" fmla="*/ 0 h 185"/>
                <a:gd name="T14" fmla="*/ 128 w 249"/>
                <a:gd name="T15" fmla="*/ 67 h 185"/>
                <a:gd name="T16" fmla="*/ 128 w 249"/>
                <a:gd name="T17" fmla="*/ 67 h 185"/>
                <a:gd name="T18" fmla="*/ 199 w 249"/>
                <a:gd name="T19" fmla="*/ 115 h 185"/>
                <a:gd name="T20" fmla="*/ 199 w 249"/>
                <a:gd name="T21" fmla="*/ 115 h 185"/>
                <a:gd name="T22" fmla="*/ 248 w 249"/>
                <a:gd name="T23" fmla="*/ 95 h 185"/>
                <a:gd name="T24" fmla="*/ 248 w 249"/>
                <a:gd name="T25" fmla="*/ 95 h 185"/>
                <a:gd name="T26" fmla="*/ 248 w 249"/>
                <a:gd name="T27" fmla="*/ 95 h 185"/>
                <a:gd name="T28" fmla="*/ 248 w 249"/>
                <a:gd name="T29" fmla="*/ 95 h 185"/>
                <a:gd name="T30" fmla="*/ 249 w 249"/>
                <a:gd name="T31" fmla="*/ 96 h 185"/>
                <a:gd name="T32" fmla="*/ 249 w 249"/>
                <a:gd name="T33" fmla="*/ 96 h 185"/>
                <a:gd name="T34" fmla="*/ 125 w 249"/>
                <a:gd name="T35" fmla="*/ 185 h 185"/>
                <a:gd name="T36" fmla="*/ 125 w 249"/>
                <a:gd name="T37" fmla="*/ 185 h 185"/>
                <a:gd name="T38" fmla="*/ 95 w 249"/>
                <a:gd name="T39" fmla="*/ 181 h 185"/>
                <a:gd name="T40" fmla="*/ 1 w 249"/>
                <a:gd name="T41" fmla="*/ 68 h 185"/>
                <a:gd name="T42" fmla="*/ 95 w 249"/>
                <a:gd name="T43" fmla="*/ 180 h 185"/>
                <a:gd name="T44" fmla="*/ 95 w 249"/>
                <a:gd name="T45" fmla="*/ 180 h 185"/>
                <a:gd name="T46" fmla="*/ 125 w 249"/>
                <a:gd name="T47" fmla="*/ 184 h 185"/>
                <a:gd name="T48" fmla="*/ 125 w 249"/>
                <a:gd name="T49" fmla="*/ 184 h 185"/>
                <a:gd name="T50" fmla="*/ 215 w 249"/>
                <a:gd name="T51" fmla="*/ 140 h 185"/>
                <a:gd name="T52" fmla="*/ 215 w 249"/>
                <a:gd name="T53" fmla="*/ 140 h 185"/>
                <a:gd name="T54" fmla="*/ 246 w 249"/>
                <a:gd name="T55" fmla="*/ 99 h 185"/>
                <a:gd name="T56" fmla="*/ 246 w 249"/>
                <a:gd name="T57" fmla="*/ 99 h 185"/>
                <a:gd name="T58" fmla="*/ 199 w 249"/>
                <a:gd name="T59" fmla="*/ 116 h 185"/>
                <a:gd name="T60" fmla="*/ 199 w 249"/>
                <a:gd name="T61" fmla="*/ 116 h 185"/>
                <a:gd name="T62" fmla="*/ 127 w 249"/>
                <a:gd name="T63" fmla="*/ 68 h 185"/>
                <a:gd name="T64" fmla="*/ 127 w 249"/>
                <a:gd name="T65" fmla="*/ 68 h 185"/>
                <a:gd name="T66" fmla="*/ 69 w 249"/>
                <a:gd name="T67" fmla="*/ 1 h 185"/>
                <a:gd name="T68" fmla="*/ 69 w 249"/>
                <a:gd name="T69" fmla="*/ 1 h 185"/>
                <a:gd name="T70" fmla="*/ 53 w 249"/>
                <a:gd name="T71" fmla="*/ 3 h 185"/>
                <a:gd name="T72" fmla="*/ 53 w 249"/>
                <a:gd name="T73" fmla="*/ 3 h 185"/>
                <a:gd name="T74" fmla="*/ 1 w 249"/>
                <a:gd name="T7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9" h="185">
                  <a:moveTo>
                    <a:pt x="95" y="181"/>
                  </a:moveTo>
                  <a:cubicBezTo>
                    <a:pt x="36" y="165"/>
                    <a:pt x="0" y="112"/>
                    <a:pt x="0" y="68"/>
                  </a:cubicBezTo>
                  <a:cubicBezTo>
                    <a:pt x="0" y="68"/>
                    <a:pt x="0" y="68"/>
                    <a:pt x="0" y="68"/>
                  </a:cubicBezTo>
                  <a:cubicBezTo>
                    <a:pt x="0" y="38"/>
                    <a:pt x="16" y="11"/>
                    <a:pt x="52" y="2"/>
                  </a:cubicBezTo>
                  <a:cubicBezTo>
                    <a:pt x="52" y="2"/>
                    <a:pt x="52" y="2"/>
                    <a:pt x="52" y="2"/>
                  </a:cubicBezTo>
                  <a:cubicBezTo>
                    <a:pt x="58" y="1"/>
                    <a:pt x="64" y="0"/>
                    <a:pt x="69" y="0"/>
                  </a:cubicBezTo>
                  <a:cubicBezTo>
                    <a:pt x="69" y="0"/>
                    <a:pt x="69" y="0"/>
                    <a:pt x="69" y="0"/>
                  </a:cubicBezTo>
                  <a:cubicBezTo>
                    <a:pt x="101" y="0"/>
                    <a:pt x="115" y="31"/>
                    <a:pt x="128" y="67"/>
                  </a:cubicBezTo>
                  <a:cubicBezTo>
                    <a:pt x="128" y="67"/>
                    <a:pt x="128" y="67"/>
                    <a:pt x="128" y="67"/>
                  </a:cubicBezTo>
                  <a:cubicBezTo>
                    <a:pt x="139" y="94"/>
                    <a:pt x="168" y="115"/>
                    <a:pt x="199" y="115"/>
                  </a:cubicBezTo>
                  <a:cubicBezTo>
                    <a:pt x="199" y="115"/>
                    <a:pt x="199" y="115"/>
                    <a:pt x="199" y="115"/>
                  </a:cubicBezTo>
                  <a:cubicBezTo>
                    <a:pt x="216" y="115"/>
                    <a:pt x="233" y="109"/>
                    <a:pt x="248" y="95"/>
                  </a:cubicBezTo>
                  <a:cubicBezTo>
                    <a:pt x="248" y="95"/>
                    <a:pt x="248" y="95"/>
                    <a:pt x="248" y="95"/>
                  </a:cubicBezTo>
                  <a:cubicBezTo>
                    <a:pt x="248" y="95"/>
                    <a:pt x="248" y="95"/>
                    <a:pt x="248" y="95"/>
                  </a:cubicBezTo>
                  <a:cubicBezTo>
                    <a:pt x="248" y="95"/>
                    <a:pt x="248" y="95"/>
                    <a:pt x="248" y="95"/>
                  </a:cubicBezTo>
                  <a:cubicBezTo>
                    <a:pt x="249" y="95"/>
                    <a:pt x="249" y="96"/>
                    <a:pt x="249" y="96"/>
                  </a:cubicBezTo>
                  <a:cubicBezTo>
                    <a:pt x="249" y="96"/>
                    <a:pt x="249" y="96"/>
                    <a:pt x="249" y="96"/>
                  </a:cubicBezTo>
                  <a:cubicBezTo>
                    <a:pt x="249" y="96"/>
                    <a:pt x="204" y="185"/>
                    <a:pt x="125" y="185"/>
                  </a:cubicBezTo>
                  <a:cubicBezTo>
                    <a:pt x="125" y="185"/>
                    <a:pt x="125" y="185"/>
                    <a:pt x="125" y="185"/>
                  </a:cubicBezTo>
                  <a:cubicBezTo>
                    <a:pt x="115" y="185"/>
                    <a:pt x="105" y="184"/>
                    <a:pt x="95" y="181"/>
                  </a:cubicBezTo>
                  <a:close/>
                  <a:moveTo>
                    <a:pt x="1" y="68"/>
                  </a:moveTo>
                  <a:cubicBezTo>
                    <a:pt x="1" y="112"/>
                    <a:pt x="37" y="164"/>
                    <a:pt x="95" y="180"/>
                  </a:cubicBezTo>
                  <a:cubicBezTo>
                    <a:pt x="95" y="180"/>
                    <a:pt x="95" y="180"/>
                    <a:pt x="95" y="180"/>
                  </a:cubicBezTo>
                  <a:cubicBezTo>
                    <a:pt x="106" y="183"/>
                    <a:pt x="115" y="184"/>
                    <a:pt x="125" y="184"/>
                  </a:cubicBezTo>
                  <a:cubicBezTo>
                    <a:pt x="125" y="184"/>
                    <a:pt x="125" y="184"/>
                    <a:pt x="125" y="184"/>
                  </a:cubicBezTo>
                  <a:cubicBezTo>
                    <a:pt x="164" y="184"/>
                    <a:pt x="195" y="162"/>
                    <a:pt x="215" y="140"/>
                  </a:cubicBezTo>
                  <a:cubicBezTo>
                    <a:pt x="215" y="140"/>
                    <a:pt x="215" y="140"/>
                    <a:pt x="215" y="140"/>
                  </a:cubicBezTo>
                  <a:cubicBezTo>
                    <a:pt x="232" y="123"/>
                    <a:pt x="242" y="105"/>
                    <a:pt x="246" y="99"/>
                  </a:cubicBezTo>
                  <a:cubicBezTo>
                    <a:pt x="246" y="99"/>
                    <a:pt x="246" y="99"/>
                    <a:pt x="246" y="99"/>
                  </a:cubicBezTo>
                  <a:cubicBezTo>
                    <a:pt x="231" y="111"/>
                    <a:pt x="215" y="116"/>
                    <a:pt x="199" y="116"/>
                  </a:cubicBezTo>
                  <a:cubicBezTo>
                    <a:pt x="199" y="116"/>
                    <a:pt x="199" y="116"/>
                    <a:pt x="199" y="116"/>
                  </a:cubicBezTo>
                  <a:cubicBezTo>
                    <a:pt x="168" y="116"/>
                    <a:pt x="138" y="95"/>
                    <a:pt x="127" y="68"/>
                  </a:cubicBezTo>
                  <a:cubicBezTo>
                    <a:pt x="127" y="68"/>
                    <a:pt x="127" y="68"/>
                    <a:pt x="127" y="68"/>
                  </a:cubicBezTo>
                  <a:cubicBezTo>
                    <a:pt x="113" y="31"/>
                    <a:pt x="100" y="1"/>
                    <a:pt x="69" y="1"/>
                  </a:cubicBezTo>
                  <a:cubicBezTo>
                    <a:pt x="69" y="1"/>
                    <a:pt x="69" y="1"/>
                    <a:pt x="69" y="1"/>
                  </a:cubicBezTo>
                  <a:cubicBezTo>
                    <a:pt x="64" y="1"/>
                    <a:pt x="59" y="2"/>
                    <a:pt x="53" y="3"/>
                  </a:cubicBezTo>
                  <a:cubicBezTo>
                    <a:pt x="53" y="3"/>
                    <a:pt x="53" y="3"/>
                    <a:pt x="53" y="3"/>
                  </a:cubicBezTo>
                  <a:cubicBezTo>
                    <a:pt x="17" y="13"/>
                    <a:pt x="1" y="38"/>
                    <a:pt x="1"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4"/>
            <p:cNvSpPr>
              <a:spLocks noChangeArrowheads="1"/>
            </p:cNvSpPr>
            <p:nvPr/>
          </p:nvSpPr>
          <p:spPr bwMode="auto">
            <a:xfrm>
              <a:off x="5872163" y="3338513"/>
              <a:ext cx="33338" cy="52388"/>
            </a:xfrm>
            <a:prstGeom prst="ellipse">
              <a:avLst/>
            </a:prstGeom>
            <a:solidFill>
              <a:srgbClr val="02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
            <p:cNvSpPr>
              <a:spLocks/>
            </p:cNvSpPr>
            <p:nvPr/>
          </p:nvSpPr>
          <p:spPr bwMode="auto">
            <a:xfrm>
              <a:off x="5949950" y="3457576"/>
              <a:ext cx="461963" cy="327025"/>
            </a:xfrm>
            <a:custGeom>
              <a:avLst/>
              <a:gdLst>
                <a:gd name="T0" fmla="*/ 37 w 123"/>
                <a:gd name="T1" fmla="*/ 4 h 87"/>
                <a:gd name="T2" fmla="*/ 89 w 123"/>
                <a:gd name="T3" fmla="*/ 67 h 87"/>
                <a:gd name="T4" fmla="*/ 37 w 123"/>
                <a:gd name="T5" fmla="*/ 4 h 87"/>
              </a:gdLst>
              <a:ahLst/>
              <a:cxnLst>
                <a:cxn ang="0">
                  <a:pos x="T0" y="T1"/>
                </a:cxn>
                <a:cxn ang="0">
                  <a:pos x="T2" y="T3"/>
                </a:cxn>
                <a:cxn ang="0">
                  <a:pos x="T4" y="T5"/>
                </a:cxn>
              </a:cxnLst>
              <a:rect l="0" t="0" r="r" b="b"/>
              <a:pathLst>
                <a:path w="123" h="87">
                  <a:moveTo>
                    <a:pt x="37" y="4"/>
                  </a:moveTo>
                  <a:cubicBezTo>
                    <a:pt x="49" y="0"/>
                    <a:pt x="123" y="47"/>
                    <a:pt x="89" y="67"/>
                  </a:cubicBezTo>
                  <a:cubicBezTo>
                    <a:pt x="54" y="87"/>
                    <a:pt x="0" y="16"/>
                    <a:pt x="37" y="4"/>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p:cNvSpPr>
              <a:spLocks noEditPoints="1"/>
            </p:cNvSpPr>
            <p:nvPr/>
          </p:nvSpPr>
          <p:spPr bwMode="auto">
            <a:xfrm>
              <a:off x="6040438" y="3470276"/>
              <a:ext cx="277813" cy="254000"/>
            </a:xfrm>
            <a:custGeom>
              <a:avLst/>
              <a:gdLst>
                <a:gd name="T0" fmla="*/ 0 w 74"/>
                <a:gd name="T1" fmla="*/ 17 h 68"/>
                <a:gd name="T2" fmla="*/ 13 w 74"/>
                <a:gd name="T3" fmla="*/ 0 h 68"/>
                <a:gd name="T4" fmla="*/ 13 w 74"/>
                <a:gd name="T5" fmla="*/ 0 h 68"/>
                <a:gd name="T6" fmla="*/ 13 w 74"/>
                <a:gd name="T7" fmla="*/ 0 h 68"/>
                <a:gd name="T8" fmla="*/ 15 w 74"/>
                <a:gd name="T9" fmla="*/ 0 h 68"/>
                <a:gd name="T10" fmla="*/ 15 w 74"/>
                <a:gd name="T11" fmla="*/ 0 h 68"/>
                <a:gd name="T12" fmla="*/ 74 w 74"/>
                <a:gd name="T13" fmla="*/ 51 h 68"/>
                <a:gd name="T14" fmla="*/ 74 w 74"/>
                <a:gd name="T15" fmla="*/ 51 h 68"/>
                <a:gd name="T16" fmla="*/ 65 w 74"/>
                <a:gd name="T17" fmla="*/ 65 h 68"/>
                <a:gd name="T18" fmla="*/ 65 w 74"/>
                <a:gd name="T19" fmla="*/ 65 h 68"/>
                <a:gd name="T20" fmla="*/ 52 w 74"/>
                <a:gd name="T21" fmla="*/ 68 h 68"/>
                <a:gd name="T22" fmla="*/ 52 w 74"/>
                <a:gd name="T23" fmla="*/ 68 h 68"/>
                <a:gd name="T24" fmla="*/ 0 w 74"/>
                <a:gd name="T25" fmla="*/ 17 h 68"/>
                <a:gd name="T26" fmla="*/ 1 w 74"/>
                <a:gd name="T27" fmla="*/ 17 h 68"/>
                <a:gd name="T28" fmla="*/ 18 w 74"/>
                <a:gd name="T29" fmla="*/ 50 h 68"/>
                <a:gd name="T30" fmla="*/ 18 w 74"/>
                <a:gd name="T31" fmla="*/ 50 h 68"/>
                <a:gd name="T32" fmla="*/ 52 w 74"/>
                <a:gd name="T33" fmla="*/ 67 h 68"/>
                <a:gd name="T34" fmla="*/ 52 w 74"/>
                <a:gd name="T35" fmla="*/ 67 h 68"/>
                <a:gd name="T36" fmla="*/ 64 w 74"/>
                <a:gd name="T37" fmla="*/ 64 h 68"/>
                <a:gd name="T38" fmla="*/ 64 w 74"/>
                <a:gd name="T39" fmla="*/ 64 h 68"/>
                <a:gd name="T40" fmla="*/ 73 w 74"/>
                <a:gd name="T41" fmla="*/ 51 h 68"/>
                <a:gd name="T42" fmla="*/ 73 w 74"/>
                <a:gd name="T43" fmla="*/ 51 h 68"/>
                <a:gd name="T44" fmla="*/ 48 w 74"/>
                <a:gd name="T45" fmla="*/ 18 h 68"/>
                <a:gd name="T46" fmla="*/ 48 w 74"/>
                <a:gd name="T47" fmla="*/ 18 h 68"/>
                <a:gd name="T48" fmla="*/ 15 w 74"/>
                <a:gd name="T49" fmla="*/ 1 h 68"/>
                <a:gd name="T50" fmla="*/ 15 w 74"/>
                <a:gd name="T51" fmla="*/ 1 h 68"/>
                <a:gd name="T52" fmla="*/ 13 w 74"/>
                <a:gd name="T53" fmla="*/ 1 h 68"/>
                <a:gd name="T54" fmla="*/ 13 w 74"/>
                <a:gd name="T55" fmla="*/ 1 h 68"/>
                <a:gd name="T56" fmla="*/ 1 w 74"/>
                <a:gd name="T57"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8">
                  <a:moveTo>
                    <a:pt x="0" y="17"/>
                  </a:moveTo>
                  <a:cubicBezTo>
                    <a:pt x="0" y="9"/>
                    <a:pt x="4" y="3"/>
                    <a:pt x="13" y="0"/>
                  </a:cubicBezTo>
                  <a:cubicBezTo>
                    <a:pt x="13" y="0"/>
                    <a:pt x="13" y="0"/>
                    <a:pt x="13" y="0"/>
                  </a:cubicBezTo>
                  <a:cubicBezTo>
                    <a:pt x="13" y="0"/>
                    <a:pt x="13" y="0"/>
                    <a:pt x="13" y="0"/>
                  </a:cubicBezTo>
                  <a:cubicBezTo>
                    <a:pt x="13" y="0"/>
                    <a:pt x="14" y="0"/>
                    <a:pt x="15" y="0"/>
                  </a:cubicBezTo>
                  <a:cubicBezTo>
                    <a:pt x="15" y="0"/>
                    <a:pt x="15" y="0"/>
                    <a:pt x="15" y="0"/>
                  </a:cubicBezTo>
                  <a:cubicBezTo>
                    <a:pt x="28" y="0"/>
                    <a:pt x="74" y="29"/>
                    <a:pt x="74" y="51"/>
                  </a:cubicBezTo>
                  <a:cubicBezTo>
                    <a:pt x="74" y="51"/>
                    <a:pt x="74" y="51"/>
                    <a:pt x="74" y="51"/>
                  </a:cubicBezTo>
                  <a:cubicBezTo>
                    <a:pt x="74" y="56"/>
                    <a:pt x="72" y="61"/>
                    <a:pt x="65" y="65"/>
                  </a:cubicBezTo>
                  <a:cubicBezTo>
                    <a:pt x="65" y="65"/>
                    <a:pt x="65" y="65"/>
                    <a:pt x="65" y="65"/>
                  </a:cubicBezTo>
                  <a:cubicBezTo>
                    <a:pt x="61" y="67"/>
                    <a:pt x="56" y="68"/>
                    <a:pt x="52" y="68"/>
                  </a:cubicBezTo>
                  <a:cubicBezTo>
                    <a:pt x="52" y="68"/>
                    <a:pt x="52" y="68"/>
                    <a:pt x="52" y="68"/>
                  </a:cubicBezTo>
                  <a:cubicBezTo>
                    <a:pt x="27" y="68"/>
                    <a:pt x="0" y="38"/>
                    <a:pt x="0" y="17"/>
                  </a:cubicBezTo>
                  <a:close/>
                  <a:moveTo>
                    <a:pt x="1" y="17"/>
                  </a:moveTo>
                  <a:cubicBezTo>
                    <a:pt x="1" y="27"/>
                    <a:pt x="8" y="40"/>
                    <a:pt x="18" y="50"/>
                  </a:cubicBezTo>
                  <a:cubicBezTo>
                    <a:pt x="18" y="50"/>
                    <a:pt x="18" y="50"/>
                    <a:pt x="18" y="50"/>
                  </a:cubicBezTo>
                  <a:cubicBezTo>
                    <a:pt x="27" y="60"/>
                    <a:pt x="40" y="67"/>
                    <a:pt x="52" y="67"/>
                  </a:cubicBezTo>
                  <a:cubicBezTo>
                    <a:pt x="52" y="67"/>
                    <a:pt x="52" y="67"/>
                    <a:pt x="52" y="67"/>
                  </a:cubicBezTo>
                  <a:cubicBezTo>
                    <a:pt x="56" y="67"/>
                    <a:pt x="60" y="66"/>
                    <a:pt x="64" y="64"/>
                  </a:cubicBezTo>
                  <a:cubicBezTo>
                    <a:pt x="64" y="64"/>
                    <a:pt x="64" y="64"/>
                    <a:pt x="64" y="64"/>
                  </a:cubicBezTo>
                  <a:cubicBezTo>
                    <a:pt x="71" y="60"/>
                    <a:pt x="73" y="56"/>
                    <a:pt x="73" y="51"/>
                  </a:cubicBezTo>
                  <a:cubicBezTo>
                    <a:pt x="73" y="51"/>
                    <a:pt x="73" y="51"/>
                    <a:pt x="73" y="51"/>
                  </a:cubicBezTo>
                  <a:cubicBezTo>
                    <a:pt x="73" y="41"/>
                    <a:pt x="62" y="28"/>
                    <a:pt x="48" y="18"/>
                  </a:cubicBezTo>
                  <a:cubicBezTo>
                    <a:pt x="48" y="18"/>
                    <a:pt x="48" y="18"/>
                    <a:pt x="48" y="18"/>
                  </a:cubicBezTo>
                  <a:cubicBezTo>
                    <a:pt x="35" y="8"/>
                    <a:pt x="20" y="1"/>
                    <a:pt x="15" y="1"/>
                  </a:cubicBezTo>
                  <a:cubicBezTo>
                    <a:pt x="15" y="1"/>
                    <a:pt x="15" y="1"/>
                    <a:pt x="15" y="1"/>
                  </a:cubicBezTo>
                  <a:cubicBezTo>
                    <a:pt x="14" y="1"/>
                    <a:pt x="14" y="1"/>
                    <a:pt x="13" y="1"/>
                  </a:cubicBezTo>
                  <a:cubicBezTo>
                    <a:pt x="13" y="1"/>
                    <a:pt x="13" y="1"/>
                    <a:pt x="13" y="1"/>
                  </a:cubicBezTo>
                  <a:cubicBezTo>
                    <a:pt x="5" y="4"/>
                    <a:pt x="1"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p:cNvSpPr>
              <a:spLocks/>
            </p:cNvSpPr>
            <p:nvPr/>
          </p:nvSpPr>
          <p:spPr bwMode="auto">
            <a:xfrm>
              <a:off x="6673850" y="3311526"/>
              <a:ext cx="169863" cy="187325"/>
            </a:xfrm>
            <a:custGeom>
              <a:avLst/>
              <a:gdLst>
                <a:gd name="T0" fmla="*/ 14 w 45"/>
                <a:gd name="T1" fmla="*/ 50 h 50"/>
                <a:gd name="T2" fmla="*/ 22 w 45"/>
                <a:gd name="T3" fmla="*/ 0 h 50"/>
                <a:gd name="T4" fmla="*/ 14 w 45"/>
                <a:gd name="T5" fmla="*/ 50 h 50"/>
              </a:gdLst>
              <a:ahLst/>
              <a:cxnLst>
                <a:cxn ang="0">
                  <a:pos x="T0" y="T1"/>
                </a:cxn>
                <a:cxn ang="0">
                  <a:pos x="T2" y="T3"/>
                </a:cxn>
                <a:cxn ang="0">
                  <a:pos x="T4" y="T5"/>
                </a:cxn>
              </a:cxnLst>
              <a:rect l="0" t="0" r="r" b="b"/>
              <a:pathLst>
                <a:path w="45" h="50">
                  <a:moveTo>
                    <a:pt x="14" y="50"/>
                  </a:moveTo>
                  <a:cubicBezTo>
                    <a:pt x="14" y="50"/>
                    <a:pt x="0" y="0"/>
                    <a:pt x="22" y="0"/>
                  </a:cubicBezTo>
                  <a:cubicBezTo>
                    <a:pt x="45" y="0"/>
                    <a:pt x="14" y="50"/>
                    <a:pt x="14" y="50"/>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
            <p:cNvSpPr>
              <a:spLocks noEditPoints="1"/>
            </p:cNvSpPr>
            <p:nvPr/>
          </p:nvSpPr>
          <p:spPr bwMode="auto">
            <a:xfrm>
              <a:off x="6708775" y="3308351"/>
              <a:ext cx="82550" cy="195263"/>
            </a:xfrm>
            <a:custGeom>
              <a:avLst/>
              <a:gdLst>
                <a:gd name="T0" fmla="*/ 5 w 22"/>
                <a:gd name="T1" fmla="*/ 52 h 52"/>
                <a:gd name="T2" fmla="*/ 5 w 22"/>
                <a:gd name="T3" fmla="*/ 51 h 52"/>
                <a:gd name="T4" fmla="*/ 5 w 22"/>
                <a:gd name="T5" fmla="*/ 51 h 52"/>
                <a:gd name="T6" fmla="*/ 0 w 22"/>
                <a:gd name="T7" fmla="*/ 21 h 52"/>
                <a:gd name="T8" fmla="*/ 0 w 22"/>
                <a:gd name="T9" fmla="*/ 21 h 52"/>
                <a:gd name="T10" fmla="*/ 13 w 22"/>
                <a:gd name="T11" fmla="*/ 0 h 52"/>
                <a:gd name="T12" fmla="*/ 13 w 22"/>
                <a:gd name="T13" fmla="*/ 0 h 52"/>
                <a:gd name="T14" fmla="*/ 20 w 22"/>
                <a:gd name="T15" fmla="*/ 3 h 52"/>
                <a:gd name="T16" fmla="*/ 20 w 22"/>
                <a:gd name="T17" fmla="*/ 3 h 52"/>
                <a:gd name="T18" fmla="*/ 22 w 22"/>
                <a:gd name="T19" fmla="*/ 10 h 52"/>
                <a:gd name="T20" fmla="*/ 22 w 22"/>
                <a:gd name="T21" fmla="*/ 10 h 52"/>
                <a:gd name="T22" fmla="*/ 6 w 22"/>
                <a:gd name="T23" fmla="*/ 52 h 52"/>
                <a:gd name="T24" fmla="*/ 6 w 22"/>
                <a:gd name="T25" fmla="*/ 52 h 52"/>
                <a:gd name="T26" fmla="*/ 5 w 22"/>
                <a:gd name="T27" fmla="*/ 52 h 52"/>
                <a:gd name="T28" fmla="*/ 5 w 22"/>
                <a:gd name="T29" fmla="*/ 52 h 52"/>
                <a:gd name="T30" fmla="*/ 5 w 22"/>
                <a:gd name="T31" fmla="*/ 52 h 52"/>
                <a:gd name="T32" fmla="*/ 5 w 22"/>
                <a:gd name="T33" fmla="*/ 51 h 52"/>
                <a:gd name="T34" fmla="*/ 6 w 22"/>
                <a:gd name="T35" fmla="*/ 51 h 52"/>
                <a:gd name="T36" fmla="*/ 5 w 22"/>
                <a:gd name="T37" fmla="*/ 51 h 52"/>
                <a:gd name="T38" fmla="*/ 1 w 22"/>
                <a:gd name="T39" fmla="*/ 21 h 52"/>
                <a:gd name="T40" fmla="*/ 6 w 22"/>
                <a:gd name="T41" fmla="*/ 50 h 52"/>
                <a:gd name="T42" fmla="*/ 6 w 22"/>
                <a:gd name="T43" fmla="*/ 50 h 52"/>
                <a:gd name="T44" fmla="*/ 21 w 22"/>
                <a:gd name="T45" fmla="*/ 10 h 52"/>
                <a:gd name="T46" fmla="*/ 21 w 22"/>
                <a:gd name="T47" fmla="*/ 10 h 52"/>
                <a:gd name="T48" fmla="*/ 13 w 22"/>
                <a:gd name="T49" fmla="*/ 2 h 52"/>
                <a:gd name="T50" fmla="*/ 13 w 22"/>
                <a:gd name="T51" fmla="*/ 2 h 52"/>
                <a:gd name="T52" fmla="*/ 1 w 22"/>
                <a:gd name="T53"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52">
                  <a:moveTo>
                    <a:pt x="5" y="52"/>
                  </a:moveTo>
                  <a:cubicBezTo>
                    <a:pt x="5" y="52"/>
                    <a:pt x="5" y="52"/>
                    <a:pt x="5" y="51"/>
                  </a:cubicBezTo>
                  <a:cubicBezTo>
                    <a:pt x="5" y="51"/>
                    <a:pt x="5" y="51"/>
                    <a:pt x="5" y="51"/>
                  </a:cubicBezTo>
                  <a:cubicBezTo>
                    <a:pt x="5" y="51"/>
                    <a:pt x="0" y="35"/>
                    <a:pt x="0" y="21"/>
                  </a:cubicBezTo>
                  <a:cubicBezTo>
                    <a:pt x="0" y="21"/>
                    <a:pt x="0" y="21"/>
                    <a:pt x="0" y="21"/>
                  </a:cubicBezTo>
                  <a:cubicBezTo>
                    <a:pt x="0" y="11"/>
                    <a:pt x="3" y="1"/>
                    <a:pt x="13" y="0"/>
                  </a:cubicBezTo>
                  <a:cubicBezTo>
                    <a:pt x="13" y="0"/>
                    <a:pt x="13" y="0"/>
                    <a:pt x="13" y="0"/>
                  </a:cubicBezTo>
                  <a:cubicBezTo>
                    <a:pt x="16" y="0"/>
                    <a:pt x="19" y="1"/>
                    <a:pt x="20" y="3"/>
                  </a:cubicBezTo>
                  <a:cubicBezTo>
                    <a:pt x="20" y="3"/>
                    <a:pt x="20" y="3"/>
                    <a:pt x="20" y="3"/>
                  </a:cubicBezTo>
                  <a:cubicBezTo>
                    <a:pt x="22" y="5"/>
                    <a:pt x="22" y="7"/>
                    <a:pt x="22" y="10"/>
                  </a:cubicBezTo>
                  <a:cubicBezTo>
                    <a:pt x="22" y="10"/>
                    <a:pt x="22" y="10"/>
                    <a:pt x="22" y="10"/>
                  </a:cubicBezTo>
                  <a:cubicBezTo>
                    <a:pt x="22" y="25"/>
                    <a:pt x="6" y="52"/>
                    <a:pt x="6" y="52"/>
                  </a:cubicBezTo>
                  <a:cubicBezTo>
                    <a:pt x="6" y="52"/>
                    <a:pt x="6" y="52"/>
                    <a:pt x="6" y="52"/>
                  </a:cubicBezTo>
                  <a:cubicBezTo>
                    <a:pt x="6" y="52"/>
                    <a:pt x="6" y="52"/>
                    <a:pt x="5" y="52"/>
                  </a:cubicBezTo>
                  <a:cubicBezTo>
                    <a:pt x="5" y="52"/>
                    <a:pt x="5" y="52"/>
                    <a:pt x="5" y="52"/>
                  </a:cubicBezTo>
                  <a:cubicBezTo>
                    <a:pt x="5" y="52"/>
                    <a:pt x="5" y="52"/>
                    <a:pt x="5" y="52"/>
                  </a:cubicBezTo>
                  <a:close/>
                  <a:moveTo>
                    <a:pt x="5" y="51"/>
                  </a:moveTo>
                  <a:cubicBezTo>
                    <a:pt x="6" y="51"/>
                    <a:pt x="6" y="51"/>
                    <a:pt x="6" y="51"/>
                  </a:cubicBezTo>
                  <a:cubicBezTo>
                    <a:pt x="5" y="51"/>
                    <a:pt x="5" y="51"/>
                    <a:pt x="5" y="51"/>
                  </a:cubicBezTo>
                  <a:close/>
                  <a:moveTo>
                    <a:pt x="1" y="21"/>
                  </a:moveTo>
                  <a:cubicBezTo>
                    <a:pt x="1" y="33"/>
                    <a:pt x="4" y="45"/>
                    <a:pt x="6" y="50"/>
                  </a:cubicBezTo>
                  <a:cubicBezTo>
                    <a:pt x="6" y="50"/>
                    <a:pt x="6" y="50"/>
                    <a:pt x="6" y="50"/>
                  </a:cubicBezTo>
                  <a:cubicBezTo>
                    <a:pt x="9" y="44"/>
                    <a:pt x="21" y="22"/>
                    <a:pt x="21" y="10"/>
                  </a:cubicBezTo>
                  <a:cubicBezTo>
                    <a:pt x="21" y="10"/>
                    <a:pt x="21" y="10"/>
                    <a:pt x="21" y="10"/>
                  </a:cubicBezTo>
                  <a:cubicBezTo>
                    <a:pt x="21" y="5"/>
                    <a:pt x="19" y="2"/>
                    <a:pt x="13" y="2"/>
                  </a:cubicBezTo>
                  <a:cubicBezTo>
                    <a:pt x="13" y="2"/>
                    <a:pt x="13" y="2"/>
                    <a:pt x="13" y="2"/>
                  </a:cubicBezTo>
                  <a:cubicBezTo>
                    <a:pt x="4" y="2"/>
                    <a:pt x="1" y="11"/>
                    <a:pt x="1"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9"/>
            <p:cNvSpPr>
              <a:spLocks/>
            </p:cNvSpPr>
            <p:nvPr/>
          </p:nvSpPr>
          <p:spPr bwMode="auto">
            <a:xfrm>
              <a:off x="6745288" y="3327401"/>
              <a:ext cx="209550" cy="176213"/>
            </a:xfrm>
            <a:custGeom>
              <a:avLst/>
              <a:gdLst>
                <a:gd name="T0" fmla="*/ 0 w 56"/>
                <a:gd name="T1" fmla="*/ 47 h 47"/>
                <a:gd name="T2" fmla="*/ 39 w 56"/>
                <a:gd name="T3" fmla="*/ 16 h 47"/>
                <a:gd name="T4" fmla="*/ 0 w 56"/>
                <a:gd name="T5" fmla="*/ 47 h 47"/>
              </a:gdLst>
              <a:ahLst/>
              <a:cxnLst>
                <a:cxn ang="0">
                  <a:pos x="T0" y="T1"/>
                </a:cxn>
                <a:cxn ang="0">
                  <a:pos x="T2" y="T3"/>
                </a:cxn>
                <a:cxn ang="0">
                  <a:pos x="T4" y="T5"/>
                </a:cxn>
              </a:cxnLst>
              <a:rect l="0" t="0" r="r" b="b"/>
              <a:pathLst>
                <a:path w="56" h="47">
                  <a:moveTo>
                    <a:pt x="0" y="47"/>
                  </a:moveTo>
                  <a:cubicBezTo>
                    <a:pt x="0" y="47"/>
                    <a:pt x="23" y="0"/>
                    <a:pt x="39" y="16"/>
                  </a:cubicBezTo>
                  <a:cubicBezTo>
                    <a:pt x="56" y="31"/>
                    <a:pt x="0" y="47"/>
                    <a:pt x="0" y="47"/>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0"/>
            <p:cNvSpPr>
              <a:spLocks noEditPoints="1"/>
            </p:cNvSpPr>
            <p:nvPr/>
          </p:nvSpPr>
          <p:spPr bwMode="auto">
            <a:xfrm>
              <a:off x="6742113" y="3371851"/>
              <a:ext cx="165100" cy="134938"/>
            </a:xfrm>
            <a:custGeom>
              <a:avLst/>
              <a:gdLst>
                <a:gd name="T0" fmla="*/ 0 w 44"/>
                <a:gd name="T1" fmla="*/ 36 h 36"/>
                <a:gd name="T2" fmla="*/ 0 w 44"/>
                <a:gd name="T3" fmla="*/ 35 h 36"/>
                <a:gd name="T4" fmla="*/ 0 w 44"/>
                <a:gd name="T5" fmla="*/ 35 h 36"/>
                <a:gd name="T6" fmla="*/ 33 w 44"/>
                <a:gd name="T7" fmla="*/ 0 h 36"/>
                <a:gd name="T8" fmla="*/ 33 w 44"/>
                <a:gd name="T9" fmla="*/ 0 h 36"/>
                <a:gd name="T10" fmla="*/ 41 w 44"/>
                <a:gd name="T11" fmla="*/ 3 h 36"/>
                <a:gd name="T12" fmla="*/ 41 w 44"/>
                <a:gd name="T13" fmla="*/ 3 h 36"/>
                <a:gd name="T14" fmla="*/ 44 w 44"/>
                <a:gd name="T15" fmla="*/ 10 h 36"/>
                <a:gd name="T16" fmla="*/ 44 w 44"/>
                <a:gd name="T17" fmla="*/ 10 h 36"/>
                <a:gd name="T18" fmla="*/ 22 w 44"/>
                <a:gd name="T19" fmla="*/ 28 h 36"/>
                <a:gd name="T20" fmla="*/ 22 w 44"/>
                <a:gd name="T21" fmla="*/ 28 h 36"/>
                <a:gd name="T22" fmla="*/ 1 w 44"/>
                <a:gd name="T23" fmla="*/ 36 h 36"/>
                <a:gd name="T24" fmla="*/ 1 w 44"/>
                <a:gd name="T25" fmla="*/ 36 h 36"/>
                <a:gd name="T26" fmla="*/ 1 w 44"/>
                <a:gd name="T27" fmla="*/ 36 h 36"/>
                <a:gd name="T28" fmla="*/ 1 w 44"/>
                <a:gd name="T29" fmla="*/ 36 h 36"/>
                <a:gd name="T30" fmla="*/ 0 w 44"/>
                <a:gd name="T31" fmla="*/ 36 h 36"/>
                <a:gd name="T32" fmla="*/ 1 w 44"/>
                <a:gd name="T33" fmla="*/ 36 h 36"/>
                <a:gd name="T34" fmla="*/ 1 w 44"/>
                <a:gd name="T35" fmla="*/ 35 h 36"/>
                <a:gd name="T36" fmla="*/ 1 w 44"/>
                <a:gd name="T37" fmla="*/ 36 h 36"/>
                <a:gd name="T38" fmla="*/ 12 w 44"/>
                <a:gd name="T39" fmla="*/ 18 h 36"/>
                <a:gd name="T40" fmla="*/ 2 w 44"/>
                <a:gd name="T41" fmla="*/ 34 h 36"/>
                <a:gd name="T42" fmla="*/ 2 w 44"/>
                <a:gd name="T43" fmla="*/ 34 h 36"/>
                <a:gd name="T44" fmla="*/ 22 w 44"/>
                <a:gd name="T45" fmla="*/ 27 h 36"/>
                <a:gd name="T46" fmla="*/ 22 w 44"/>
                <a:gd name="T47" fmla="*/ 27 h 36"/>
                <a:gd name="T48" fmla="*/ 43 w 44"/>
                <a:gd name="T49" fmla="*/ 10 h 36"/>
                <a:gd name="T50" fmla="*/ 43 w 44"/>
                <a:gd name="T51" fmla="*/ 10 h 36"/>
                <a:gd name="T52" fmla="*/ 40 w 44"/>
                <a:gd name="T53" fmla="*/ 4 h 36"/>
                <a:gd name="T54" fmla="*/ 40 w 44"/>
                <a:gd name="T55" fmla="*/ 4 h 36"/>
                <a:gd name="T56" fmla="*/ 33 w 44"/>
                <a:gd name="T57" fmla="*/ 1 h 36"/>
                <a:gd name="T58" fmla="*/ 33 w 44"/>
                <a:gd name="T59" fmla="*/ 1 h 36"/>
                <a:gd name="T60" fmla="*/ 33 w 44"/>
                <a:gd name="T61" fmla="*/ 1 h 36"/>
                <a:gd name="T62" fmla="*/ 33 w 44"/>
                <a:gd name="T63" fmla="*/ 1 h 36"/>
                <a:gd name="T64" fmla="*/ 12 w 44"/>
                <a:gd name="T6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36">
                  <a:moveTo>
                    <a:pt x="0" y="36"/>
                  </a:moveTo>
                  <a:cubicBezTo>
                    <a:pt x="0" y="35"/>
                    <a:pt x="0" y="35"/>
                    <a:pt x="0" y="35"/>
                  </a:cubicBezTo>
                  <a:cubicBezTo>
                    <a:pt x="0" y="35"/>
                    <a:pt x="0" y="35"/>
                    <a:pt x="0" y="35"/>
                  </a:cubicBezTo>
                  <a:cubicBezTo>
                    <a:pt x="0" y="35"/>
                    <a:pt x="17" y="0"/>
                    <a:pt x="33" y="0"/>
                  </a:cubicBezTo>
                  <a:cubicBezTo>
                    <a:pt x="33" y="0"/>
                    <a:pt x="33" y="0"/>
                    <a:pt x="33" y="0"/>
                  </a:cubicBezTo>
                  <a:cubicBezTo>
                    <a:pt x="36" y="0"/>
                    <a:pt x="38" y="1"/>
                    <a:pt x="41" y="3"/>
                  </a:cubicBezTo>
                  <a:cubicBezTo>
                    <a:pt x="41" y="3"/>
                    <a:pt x="41" y="3"/>
                    <a:pt x="41" y="3"/>
                  </a:cubicBezTo>
                  <a:cubicBezTo>
                    <a:pt x="43" y="5"/>
                    <a:pt x="44" y="8"/>
                    <a:pt x="44" y="10"/>
                  </a:cubicBezTo>
                  <a:cubicBezTo>
                    <a:pt x="44" y="10"/>
                    <a:pt x="44" y="10"/>
                    <a:pt x="44" y="10"/>
                  </a:cubicBezTo>
                  <a:cubicBezTo>
                    <a:pt x="44" y="17"/>
                    <a:pt x="33" y="23"/>
                    <a:pt x="22" y="28"/>
                  </a:cubicBezTo>
                  <a:cubicBezTo>
                    <a:pt x="22" y="28"/>
                    <a:pt x="22" y="28"/>
                    <a:pt x="22" y="28"/>
                  </a:cubicBezTo>
                  <a:cubicBezTo>
                    <a:pt x="11" y="33"/>
                    <a:pt x="1" y="36"/>
                    <a:pt x="1" y="36"/>
                  </a:cubicBezTo>
                  <a:cubicBezTo>
                    <a:pt x="1" y="36"/>
                    <a:pt x="1" y="36"/>
                    <a:pt x="1" y="36"/>
                  </a:cubicBezTo>
                  <a:cubicBezTo>
                    <a:pt x="1" y="36"/>
                    <a:pt x="1" y="36"/>
                    <a:pt x="1" y="36"/>
                  </a:cubicBezTo>
                  <a:cubicBezTo>
                    <a:pt x="1" y="36"/>
                    <a:pt x="1" y="36"/>
                    <a:pt x="1" y="36"/>
                  </a:cubicBezTo>
                  <a:cubicBezTo>
                    <a:pt x="0" y="36"/>
                    <a:pt x="0" y="36"/>
                    <a:pt x="0" y="36"/>
                  </a:cubicBezTo>
                  <a:close/>
                  <a:moveTo>
                    <a:pt x="1" y="36"/>
                  </a:moveTo>
                  <a:cubicBezTo>
                    <a:pt x="1" y="35"/>
                    <a:pt x="1" y="35"/>
                    <a:pt x="1" y="35"/>
                  </a:cubicBezTo>
                  <a:cubicBezTo>
                    <a:pt x="1" y="36"/>
                    <a:pt x="1" y="36"/>
                    <a:pt x="1" y="36"/>
                  </a:cubicBezTo>
                  <a:close/>
                  <a:moveTo>
                    <a:pt x="12" y="18"/>
                  </a:moveTo>
                  <a:cubicBezTo>
                    <a:pt x="7" y="25"/>
                    <a:pt x="3" y="31"/>
                    <a:pt x="2" y="34"/>
                  </a:cubicBezTo>
                  <a:cubicBezTo>
                    <a:pt x="2" y="34"/>
                    <a:pt x="2" y="34"/>
                    <a:pt x="2" y="34"/>
                  </a:cubicBezTo>
                  <a:cubicBezTo>
                    <a:pt x="5" y="33"/>
                    <a:pt x="13" y="31"/>
                    <a:pt x="22" y="27"/>
                  </a:cubicBezTo>
                  <a:cubicBezTo>
                    <a:pt x="22" y="27"/>
                    <a:pt x="22" y="27"/>
                    <a:pt x="22" y="27"/>
                  </a:cubicBezTo>
                  <a:cubicBezTo>
                    <a:pt x="33" y="22"/>
                    <a:pt x="43" y="16"/>
                    <a:pt x="43" y="10"/>
                  </a:cubicBezTo>
                  <a:cubicBezTo>
                    <a:pt x="43" y="10"/>
                    <a:pt x="43" y="10"/>
                    <a:pt x="43" y="10"/>
                  </a:cubicBezTo>
                  <a:cubicBezTo>
                    <a:pt x="43" y="8"/>
                    <a:pt x="42" y="6"/>
                    <a:pt x="40" y="4"/>
                  </a:cubicBezTo>
                  <a:cubicBezTo>
                    <a:pt x="40" y="4"/>
                    <a:pt x="40" y="4"/>
                    <a:pt x="40" y="4"/>
                  </a:cubicBezTo>
                  <a:cubicBezTo>
                    <a:pt x="38" y="2"/>
                    <a:pt x="35" y="1"/>
                    <a:pt x="33" y="1"/>
                  </a:cubicBezTo>
                  <a:cubicBezTo>
                    <a:pt x="33" y="1"/>
                    <a:pt x="33" y="1"/>
                    <a:pt x="33" y="1"/>
                  </a:cubicBezTo>
                  <a:cubicBezTo>
                    <a:pt x="33" y="1"/>
                    <a:pt x="33" y="1"/>
                    <a:pt x="33" y="1"/>
                  </a:cubicBezTo>
                  <a:cubicBezTo>
                    <a:pt x="33" y="1"/>
                    <a:pt x="33" y="1"/>
                    <a:pt x="33" y="1"/>
                  </a:cubicBezTo>
                  <a:cubicBezTo>
                    <a:pt x="26" y="1"/>
                    <a:pt x="18" y="10"/>
                    <a:pt x="1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
            <p:cNvSpPr>
              <a:spLocks/>
            </p:cNvSpPr>
            <p:nvPr/>
          </p:nvSpPr>
          <p:spPr bwMode="auto">
            <a:xfrm>
              <a:off x="6745288" y="3451226"/>
              <a:ext cx="195263" cy="168275"/>
            </a:xfrm>
            <a:custGeom>
              <a:avLst/>
              <a:gdLst>
                <a:gd name="T0" fmla="*/ 0 w 52"/>
                <a:gd name="T1" fmla="*/ 19 h 45"/>
                <a:gd name="T2" fmla="*/ 51 w 52"/>
                <a:gd name="T3" fmla="*/ 23 h 45"/>
                <a:gd name="T4" fmla="*/ 0 w 52"/>
                <a:gd name="T5" fmla="*/ 19 h 45"/>
              </a:gdLst>
              <a:ahLst/>
              <a:cxnLst>
                <a:cxn ang="0">
                  <a:pos x="T0" y="T1"/>
                </a:cxn>
                <a:cxn ang="0">
                  <a:pos x="T2" y="T3"/>
                </a:cxn>
                <a:cxn ang="0">
                  <a:pos x="T4" y="T5"/>
                </a:cxn>
              </a:cxnLst>
              <a:rect l="0" t="0" r="r" b="b"/>
              <a:pathLst>
                <a:path w="52" h="45">
                  <a:moveTo>
                    <a:pt x="0" y="19"/>
                  </a:moveTo>
                  <a:cubicBezTo>
                    <a:pt x="0" y="19"/>
                    <a:pt x="49" y="0"/>
                    <a:pt x="51" y="23"/>
                  </a:cubicBezTo>
                  <a:cubicBezTo>
                    <a:pt x="52" y="45"/>
                    <a:pt x="0" y="19"/>
                    <a:pt x="0" y="19"/>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2"/>
            <p:cNvSpPr>
              <a:spLocks noEditPoints="1"/>
            </p:cNvSpPr>
            <p:nvPr/>
          </p:nvSpPr>
          <p:spPr bwMode="auto">
            <a:xfrm>
              <a:off x="6742113" y="3492501"/>
              <a:ext cx="195263" cy="82550"/>
            </a:xfrm>
            <a:custGeom>
              <a:avLst/>
              <a:gdLst>
                <a:gd name="T0" fmla="*/ 1 w 52"/>
                <a:gd name="T1" fmla="*/ 8 h 22"/>
                <a:gd name="T2" fmla="*/ 1 w 52"/>
                <a:gd name="T3" fmla="*/ 8 h 22"/>
                <a:gd name="T4" fmla="*/ 1 w 52"/>
                <a:gd name="T5" fmla="*/ 8 h 22"/>
                <a:gd name="T6" fmla="*/ 1 w 52"/>
                <a:gd name="T7" fmla="*/ 8 h 22"/>
                <a:gd name="T8" fmla="*/ 1 w 52"/>
                <a:gd name="T9" fmla="*/ 8 h 22"/>
                <a:gd name="T10" fmla="*/ 0 w 52"/>
                <a:gd name="T11" fmla="*/ 8 h 22"/>
                <a:gd name="T12" fmla="*/ 0 w 52"/>
                <a:gd name="T13" fmla="*/ 8 h 22"/>
                <a:gd name="T14" fmla="*/ 1 w 52"/>
                <a:gd name="T15" fmla="*/ 7 h 22"/>
                <a:gd name="T16" fmla="*/ 1 w 52"/>
                <a:gd name="T17" fmla="*/ 7 h 22"/>
                <a:gd name="T18" fmla="*/ 34 w 52"/>
                <a:gd name="T19" fmla="*/ 0 h 22"/>
                <a:gd name="T20" fmla="*/ 34 w 52"/>
                <a:gd name="T21" fmla="*/ 0 h 22"/>
                <a:gd name="T22" fmla="*/ 52 w 52"/>
                <a:gd name="T23" fmla="*/ 12 h 22"/>
                <a:gd name="T24" fmla="*/ 52 w 52"/>
                <a:gd name="T25" fmla="*/ 12 h 22"/>
                <a:gd name="T26" fmla="*/ 52 w 52"/>
                <a:gd name="T27" fmla="*/ 13 h 22"/>
                <a:gd name="T28" fmla="*/ 52 w 52"/>
                <a:gd name="T29" fmla="*/ 13 h 22"/>
                <a:gd name="T30" fmla="*/ 49 w 52"/>
                <a:gd name="T31" fmla="*/ 20 h 22"/>
                <a:gd name="T32" fmla="*/ 49 w 52"/>
                <a:gd name="T33" fmla="*/ 20 h 22"/>
                <a:gd name="T34" fmla="*/ 42 w 52"/>
                <a:gd name="T35" fmla="*/ 22 h 22"/>
                <a:gd name="T36" fmla="*/ 42 w 52"/>
                <a:gd name="T37" fmla="*/ 22 h 22"/>
                <a:gd name="T38" fmla="*/ 1 w 52"/>
                <a:gd name="T39" fmla="*/ 8 h 22"/>
                <a:gd name="T40" fmla="*/ 16 w 52"/>
                <a:gd name="T41" fmla="*/ 14 h 22"/>
                <a:gd name="T42" fmla="*/ 42 w 52"/>
                <a:gd name="T43" fmla="*/ 20 h 22"/>
                <a:gd name="T44" fmla="*/ 42 w 52"/>
                <a:gd name="T45" fmla="*/ 20 h 22"/>
                <a:gd name="T46" fmla="*/ 51 w 52"/>
                <a:gd name="T47" fmla="*/ 13 h 22"/>
                <a:gd name="T48" fmla="*/ 51 w 52"/>
                <a:gd name="T49" fmla="*/ 13 h 22"/>
                <a:gd name="T50" fmla="*/ 51 w 52"/>
                <a:gd name="T51" fmla="*/ 12 h 22"/>
                <a:gd name="T52" fmla="*/ 51 w 52"/>
                <a:gd name="T53" fmla="*/ 12 h 22"/>
                <a:gd name="T54" fmla="*/ 34 w 52"/>
                <a:gd name="T55" fmla="*/ 1 h 22"/>
                <a:gd name="T56" fmla="*/ 34 w 52"/>
                <a:gd name="T57" fmla="*/ 1 h 22"/>
                <a:gd name="T58" fmla="*/ 3 w 52"/>
                <a:gd name="T59" fmla="*/ 8 h 22"/>
                <a:gd name="T60" fmla="*/ 3 w 52"/>
                <a:gd name="T61" fmla="*/ 8 h 22"/>
                <a:gd name="T62" fmla="*/ 16 w 52"/>
                <a:gd name="T6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22">
                  <a:moveTo>
                    <a:pt x="1" y="8"/>
                  </a:moveTo>
                  <a:cubicBezTo>
                    <a:pt x="1" y="8"/>
                    <a:pt x="1" y="8"/>
                    <a:pt x="1" y="8"/>
                  </a:cubicBezTo>
                  <a:cubicBezTo>
                    <a:pt x="1" y="8"/>
                    <a:pt x="1" y="8"/>
                    <a:pt x="1" y="8"/>
                  </a:cubicBezTo>
                  <a:cubicBezTo>
                    <a:pt x="1" y="8"/>
                    <a:pt x="1" y="8"/>
                    <a:pt x="1" y="8"/>
                  </a:cubicBezTo>
                  <a:cubicBezTo>
                    <a:pt x="1" y="8"/>
                    <a:pt x="1" y="8"/>
                    <a:pt x="1" y="8"/>
                  </a:cubicBezTo>
                  <a:cubicBezTo>
                    <a:pt x="0" y="8"/>
                    <a:pt x="0" y="8"/>
                    <a:pt x="0" y="8"/>
                  </a:cubicBezTo>
                  <a:cubicBezTo>
                    <a:pt x="0" y="8"/>
                    <a:pt x="0" y="8"/>
                    <a:pt x="0" y="8"/>
                  </a:cubicBezTo>
                  <a:cubicBezTo>
                    <a:pt x="0" y="7"/>
                    <a:pt x="1" y="7"/>
                    <a:pt x="1" y="7"/>
                  </a:cubicBezTo>
                  <a:cubicBezTo>
                    <a:pt x="1" y="7"/>
                    <a:pt x="1" y="7"/>
                    <a:pt x="1" y="7"/>
                  </a:cubicBezTo>
                  <a:cubicBezTo>
                    <a:pt x="1" y="7"/>
                    <a:pt x="20" y="0"/>
                    <a:pt x="34" y="0"/>
                  </a:cubicBezTo>
                  <a:cubicBezTo>
                    <a:pt x="34" y="0"/>
                    <a:pt x="34" y="0"/>
                    <a:pt x="34" y="0"/>
                  </a:cubicBezTo>
                  <a:cubicBezTo>
                    <a:pt x="44" y="0"/>
                    <a:pt x="52" y="3"/>
                    <a:pt x="52" y="12"/>
                  </a:cubicBezTo>
                  <a:cubicBezTo>
                    <a:pt x="52" y="12"/>
                    <a:pt x="52" y="12"/>
                    <a:pt x="52" y="12"/>
                  </a:cubicBezTo>
                  <a:cubicBezTo>
                    <a:pt x="52" y="12"/>
                    <a:pt x="52" y="13"/>
                    <a:pt x="52" y="13"/>
                  </a:cubicBezTo>
                  <a:cubicBezTo>
                    <a:pt x="52" y="13"/>
                    <a:pt x="52" y="13"/>
                    <a:pt x="52" y="13"/>
                  </a:cubicBezTo>
                  <a:cubicBezTo>
                    <a:pt x="52" y="16"/>
                    <a:pt x="51" y="18"/>
                    <a:pt x="49" y="20"/>
                  </a:cubicBezTo>
                  <a:cubicBezTo>
                    <a:pt x="49" y="20"/>
                    <a:pt x="49" y="20"/>
                    <a:pt x="49" y="20"/>
                  </a:cubicBezTo>
                  <a:cubicBezTo>
                    <a:pt x="47" y="21"/>
                    <a:pt x="45" y="22"/>
                    <a:pt x="42" y="22"/>
                  </a:cubicBezTo>
                  <a:cubicBezTo>
                    <a:pt x="42" y="22"/>
                    <a:pt x="42" y="22"/>
                    <a:pt x="42" y="22"/>
                  </a:cubicBezTo>
                  <a:cubicBezTo>
                    <a:pt x="27" y="21"/>
                    <a:pt x="1" y="8"/>
                    <a:pt x="1" y="8"/>
                  </a:cubicBezTo>
                  <a:close/>
                  <a:moveTo>
                    <a:pt x="16" y="14"/>
                  </a:moveTo>
                  <a:cubicBezTo>
                    <a:pt x="24" y="17"/>
                    <a:pt x="34" y="20"/>
                    <a:pt x="42" y="20"/>
                  </a:cubicBezTo>
                  <a:cubicBezTo>
                    <a:pt x="42" y="20"/>
                    <a:pt x="42" y="20"/>
                    <a:pt x="42" y="20"/>
                  </a:cubicBezTo>
                  <a:cubicBezTo>
                    <a:pt x="47" y="20"/>
                    <a:pt x="51" y="18"/>
                    <a:pt x="51" y="13"/>
                  </a:cubicBezTo>
                  <a:cubicBezTo>
                    <a:pt x="51" y="13"/>
                    <a:pt x="51" y="13"/>
                    <a:pt x="51" y="13"/>
                  </a:cubicBezTo>
                  <a:cubicBezTo>
                    <a:pt x="51" y="13"/>
                    <a:pt x="51" y="12"/>
                    <a:pt x="51" y="12"/>
                  </a:cubicBezTo>
                  <a:cubicBezTo>
                    <a:pt x="51" y="12"/>
                    <a:pt x="51" y="12"/>
                    <a:pt x="51" y="12"/>
                  </a:cubicBezTo>
                  <a:cubicBezTo>
                    <a:pt x="50" y="4"/>
                    <a:pt x="43" y="1"/>
                    <a:pt x="34" y="1"/>
                  </a:cubicBezTo>
                  <a:cubicBezTo>
                    <a:pt x="34" y="1"/>
                    <a:pt x="34" y="1"/>
                    <a:pt x="34" y="1"/>
                  </a:cubicBezTo>
                  <a:cubicBezTo>
                    <a:pt x="22" y="1"/>
                    <a:pt x="7" y="6"/>
                    <a:pt x="3" y="8"/>
                  </a:cubicBezTo>
                  <a:cubicBezTo>
                    <a:pt x="3" y="8"/>
                    <a:pt x="3" y="8"/>
                    <a:pt x="3" y="8"/>
                  </a:cubicBezTo>
                  <a:cubicBezTo>
                    <a:pt x="5" y="9"/>
                    <a:pt x="10" y="11"/>
                    <a:pt x="1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flipH="1">
            <a:off x="4212000" y="3744000"/>
            <a:ext cx="621635" cy="419242"/>
            <a:chOff x="5657850" y="3124201"/>
            <a:chExt cx="1296988" cy="874712"/>
          </a:xfrm>
        </p:grpSpPr>
        <p:sp>
          <p:nvSpPr>
            <p:cNvPr id="139" name="Rectangle 7"/>
            <p:cNvSpPr>
              <a:spLocks noChangeArrowheads="1"/>
            </p:cNvSpPr>
            <p:nvPr/>
          </p:nvSpPr>
          <p:spPr bwMode="auto">
            <a:xfrm>
              <a:off x="6326188" y="3811588"/>
              <a:ext cx="3175"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
            <p:cNvSpPr>
              <a:spLocks/>
            </p:cNvSpPr>
            <p:nvPr/>
          </p:nvSpPr>
          <p:spPr bwMode="auto">
            <a:xfrm>
              <a:off x="6326188" y="3811588"/>
              <a:ext cx="3175" cy="187325"/>
            </a:xfrm>
            <a:custGeom>
              <a:avLst/>
              <a:gdLst>
                <a:gd name="T0" fmla="*/ 0 w 2"/>
                <a:gd name="T1" fmla="*/ 118 h 118"/>
                <a:gd name="T2" fmla="*/ 0 w 2"/>
                <a:gd name="T3" fmla="*/ 0 h 118"/>
                <a:gd name="T4" fmla="*/ 2 w 2"/>
                <a:gd name="T5" fmla="*/ 0 h 118"/>
                <a:gd name="T6" fmla="*/ 2 w 2"/>
                <a:gd name="T7" fmla="*/ 118 h 118"/>
              </a:gdLst>
              <a:ahLst/>
              <a:cxnLst>
                <a:cxn ang="0">
                  <a:pos x="T0" y="T1"/>
                </a:cxn>
                <a:cxn ang="0">
                  <a:pos x="T2" y="T3"/>
                </a:cxn>
                <a:cxn ang="0">
                  <a:pos x="T4" y="T5"/>
                </a:cxn>
                <a:cxn ang="0">
                  <a:pos x="T6" y="T7"/>
                </a:cxn>
              </a:cxnLst>
              <a:rect l="0" t="0" r="r" b="b"/>
              <a:pathLst>
                <a:path w="2" h="118">
                  <a:moveTo>
                    <a:pt x="0" y="118"/>
                  </a:moveTo>
                  <a:lnTo>
                    <a:pt x="0" y="0"/>
                  </a:lnTo>
                  <a:lnTo>
                    <a:pt x="2" y="0"/>
                  </a:lnTo>
                  <a:lnTo>
                    <a:pt x="2"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Rectangle 9"/>
            <p:cNvSpPr>
              <a:spLocks noChangeArrowheads="1"/>
            </p:cNvSpPr>
            <p:nvPr/>
          </p:nvSpPr>
          <p:spPr bwMode="auto">
            <a:xfrm>
              <a:off x="6276975" y="3811588"/>
              <a:ext cx="7938"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
            <p:cNvSpPr>
              <a:spLocks/>
            </p:cNvSpPr>
            <p:nvPr/>
          </p:nvSpPr>
          <p:spPr bwMode="auto">
            <a:xfrm>
              <a:off x="6276975" y="3811588"/>
              <a:ext cx="7938" cy="187325"/>
            </a:xfrm>
            <a:custGeom>
              <a:avLst/>
              <a:gdLst>
                <a:gd name="T0" fmla="*/ 0 w 5"/>
                <a:gd name="T1" fmla="*/ 118 h 118"/>
                <a:gd name="T2" fmla="*/ 0 w 5"/>
                <a:gd name="T3" fmla="*/ 0 h 118"/>
                <a:gd name="T4" fmla="*/ 5 w 5"/>
                <a:gd name="T5" fmla="*/ 0 h 118"/>
                <a:gd name="T6" fmla="*/ 5 w 5"/>
                <a:gd name="T7" fmla="*/ 118 h 118"/>
              </a:gdLst>
              <a:ahLst/>
              <a:cxnLst>
                <a:cxn ang="0">
                  <a:pos x="T0" y="T1"/>
                </a:cxn>
                <a:cxn ang="0">
                  <a:pos x="T2" y="T3"/>
                </a:cxn>
                <a:cxn ang="0">
                  <a:pos x="T4" y="T5"/>
                </a:cxn>
                <a:cxn ang="0">
                  <a:pos x="T6" y="T7"/>
                </a:cxn>
              </a:cxnLst>
              <a:rect l="0" t="0" r="r" b="b"/>
              <a:pathLst>
                <a:path w="5" h="118">
                  <a:moveTo>
                    <a:pt x="0" y="118"/>
                  </a:moveTo>
                  <a:lnTo>
                    <a:pt x="0" y="0"/>
                  </a:lnTo>
                  <a:lnTo>
                    <a:pt x="5" y="0"/>
                  </a:lnTo>
                  <a:lnTo>
                    <a:pt x="5"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
            <p:cNvSpPr>
              <a:spLocks/>
            </p:cNvSpPr>
            <p:nvPr/>
          </p:nvSpPr>
          <p:spPr bwMode="auto">
            <a:xfrm>
              <a:off x="5759450" y="3357563"/>
              <a:ext cx="41275" cy="85725"/>
            </a:xfrm>
            <a:custGeom>
              <a:avLst/>
              <a:gdLst>
                <a:gd name="T0" fmla="*/ 26 w 26"/>
                <a:gd name="T1" fmla="*/ 14 h 54"/>
                <a:gd name="T2" fmla="*/ 0 w 26"/>
                <a:gd name="T3" fmla="*/ 0 h 54"/>
                <a:gd name="T4" fmla="*/ 14 w 26"/>
                <a:gd name="T5" fmla="*/ 28 h 54"/>
                <a:gd name="T6" fmla="*/ 5 w 26"/>
                <a:gd name="T7" fmla="*/ 54 h 54"/>
                <a:gd name="T8" fmla="*/ 24 w 26"/>
                <a:gd name="T9" fmla="*/ 45 h 54"/>
                <a:gd name="T10" fmla="*/ 26 w 26"/>
                <a:gd name="T11" fmla="*/ 14 h 54"/>
              </a:gdLst>
              <a:ahLst/>
              <a:cxnLst>
                <a:cxn ang="0">
                  <a:pos x="T0" y="T1"/>
                </a:cxn>
                <a:cxn ang="0">
                  <a:pos x="T2" y="T3"/>
                </a:cxn>
                <a:cxn ang="0">
                  <a:pos x="T4" y="T5"/>
                </a:cxn>
                <a:cxn ang="0">
                  <a:pos x="T6" y="T7"/>
                </a:cxn>
                <a:cxn ang="0">
                  <a:pos x="T8" y="T9"/>
                </a:cxn>
                <a:cxn ang="0">
                  <a:pos x="T10" y="T11"/>
                </a:cxn>
              </a:cxnLst>
              <a:rect l="0" t="0" r="r" b="b"/>
              <a:pathLst>
                <a:path w="26" h="54">
                  <a:moveTo>
                    <a:pt x="26" y="14"/>
                  </a:moveTo>
                  <a:lnTo>
                    <a:pt x="0" y="0"/>
                  </a:lnTo>
                  <a:lnTo>
                    <a:pt x="14" y="28"/>
                  </a:lnTo>
                  <a:lnTo>
                    <a:pt x="5" y="54"/>
                  </a:lnTo>
                  <a:lnTo>
                    <a:pt x="24" y="45"/>
                  </a:lnTo>
                  <a:lnTo>
                    <a:pt x="26" y="14"/>
                  </a:ln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
            <p:cNvSpPr>
              <a:spLocks/>
            </p:cNvSpPr>
            <p:nvPr/>
          </p:nvSpPr>
          <p:spPr bwMode="auto">
            <a:xfrm>
              <a:off x="5657850" y="3124201"/>
              <a:ext cx="1073150" cy="806450"/>
            </a:xfrm>
            <a:custGeom>
              <a:avLst/>
              <a:gdLst>
                <a:gd name="T0" fmla="*/ 91 w 286"/>
                <a:gd name="T1" fmla="*/ 11 h 215"/>
                <a:gd name="T2" fmla="*/ 166 w 286"/>
                <a:gd name="T3" fmla="*/ 75 h 215"/>
                <a:gd name="T4" fmla="*/ 286 w 286"/>
                <a:gd name="T5" fmla="*/ 104 h 215"/>
                <a:gd name="T6" fmla="*/ 133 w 286"/>
                <a:gd name="T7" fmla="*/ 189 h 215"/>
                <a:gd name="T8" fmla="*/ 91 w 286"/>
                <a:gd name="T9" fmla="*/ 11 h 215"/>
              </a:gdLst>
              <a:ahLst/>
              <a:cxnLst>
                <a:cxn ang="0">
                  <a:pos x="T0" y="T1"/>
                </a:cxn>
                <a:cxn ang="0">
                  <a:pos x="T2" y="T3"/>
                </a:cxn>
                <a:cxn ang="0">
                  <a:pos x="T4" y="T5"/>
                </a:cxn>
                <a:cxn ang="0">
                  <a:pos x="T6" y="T7"/>
                </a:cxn>
                <a:cxn ang="0">
                  <a:pos x="T8" y="T9"/>
                </a:cxn>
              </a:cxnLst>
              <a:rect l="0" t="0" r="r" b="b"/>
              <a:pathLst>
                <a:path w="286" h="215">
                  <a:moveTo>
                    <a:pt x="91" y="11"/>
                  </a:moveTo>
                  <a:cubicBezTo>
                    <a:pt x="135" y="0"/>
                    <a:pt x="150" y="34"/>
                    <a:pt x="166" y="75"/>
                  </a:cubicBezTo>
                  <a:cubicBezTo>
                    <a:pt x="182" y="117"/>
                    <a:pt x="243" y="143"/>
                    <a:pt x="286" y="104"/>
                  </a:cubicBezTo>
                  <a:cubicBezTo>
                    <a:pt x="286" y="104"/>
                    <a:pt x="230" y="215"/>
                    <a:pt x="133" y="189"/>
                  </a:cubicBezTo>
                  <a:cubicBezTo>
                    <a:pt x="36" y="162"/>
                    <a:pt x="0" y="34"/>
                    <a:pt x="91" y="11"/>
                  </a:cubicBez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
            <p:cNvSpPr>
              <a:spLocks noEditPoints="1"/>
            </p:cNvSpPr>
            <p:nvPr/>
          </p:nvSpPr>
          <p:spPr bwMode="auto">
            <a:xfrm>
              <a:off x="5800725" y="3154363"/>
              <a:ext cx="933450" cy="693738"/>
            </a:xfrm>
            <a:custGeom>
              <a:avLst/>
              <a:gdLst>
                <a:gd name="T0" fmla="*/ 95 w 249"/>
                <a:gd name="T1" fmla="*/ 181 h 185"/>
                <a:gd name="T2" fmla="*/ 0 w 249"/>
                <a:gd name="T3" fmla="*/ 68 h 185"/>
                <a:gd name="T4" fmla="*/ 0 w 249"/>
                <a:gd name="T5" fmla="*/ 68 h 185"/>
                <a:gd name="T6" fmla="*/ 52 w 249"/>
                <a:gd name="T7" fmla="*/ 2 h 185"/>
                <a:gd name="T8" fmla="*/ 52 w 249"/>
                <a:gd name="T9" fmla="*/ 2 h 185"/>
                <a:gd name="T10" fmla="*/ 69 w 249"/>
                <a:gd name="T11" fmla="*/ 0 h 185"/>
                <a:gd name="T12" fmla="*/ 69 w 249"/>
                <a:gd name="T13" fmla="*/ 0 h 185"/>
                <a:gd name="T14" fmla="*/ 128 w 249"/>
                <a:gd name="T15" fmla="*/ 67 h 185"/>
                <a:gd name="T16" fmla="*/ 128 w 249"/>
                <a:gd name="T17" fmla="*/ 67 h 185"/>
                <a:gd name="T18" fmla="*/ 199 w 249"/>
                <a:gd name="T19" fmla="*/ 115 h 185"/>
                <a:gd name="T20" fmla="*/ 199 w 249"/>
                <a:gd name="T21" fmla="*/ 115 h 185"/>
                <a:gd name="T22" fmla="*/ 248 w 249"/>
                <a:gd name="T23" fmla="*/ 95 h 185"/>
                <a:gd name="T24" fmla="*/ 248 w 249"/>
                <a:gd name="T25" fmla="*/ 95 h 185"/>
                <a:gd name="T26" fmla="*/ 248 w 249"/>
                <a:gd name="T27" fmla="*/ 95 h 185"/>
                <a:gd name="T28" fmla="*/ 248 w 249"/>
                <a:gd name="T29" fmla="*/ 95 h 185"/>
                <a:gd name="T30" fmla="*/ 249 w 249"/>
                <a:gd name="T31" fmla="*/ 96 h 185"/>
                <a:gd name="T32" fmla="*/ 249 w 249"/>
                <a:gd name="T33" fmla="*/ 96 h 185"/>
                <a:gd name="T34" fmla="*/ 125 w 249"/>
                <a:gd name="T35" fmla="*/ 185 h 185"/>
                <a:gd name="T36" fmla="*/ 125 w 249"/>
                <a:gd name="T37" fmla="*/ 185 h 185"/>
                <a:gd name="T38" fmla="*/ 95 w 249"/>
                <a:gd name="T39" fmla="*/ 181 h 185"/>
                <a:gd name="T40" fmla="*/ 1 w 249"/>
                <a:gd name="T41" fmla="*/ 68 h 185"/>
                <a:gd name="T42" fmla="*/ 95 w 249"/>
                <a:gd name="T43" fmla="*/ 180 h 185"/>
                <a:gd name="T44" fmla="*/ 95 w 249"/>
                <a:gd name="T45" fmla="*/ 180 h 185"/>
                <a:gd name="T46" fmla="*/ 125 w 249"/>
                <a:gd name="T47" fmla="*/ 184 h 185"/>
                <a:gd name="T48" fmla="*/ 125 w 249"/>
                <a:gd name="T49" fmla="*/ 184 h 185"/>
                <a:gd name="T50" fmla="*/ 215 w 249"/>
                <a:gd name="T51" fmla="*/ 140 h 185"/>
                <a:gd name="T52" fmla="*/ 215 w 249"/>
                <a:gd name="T53" fmla="*/ 140 h 185"/>
                <a:gd name="T54" fmla="*/ 246 w 249"/>
                <a:gd name="T55" fmla="*/ 99 h 185"/>
                <a:gd name="T56" fmla="*/ 246 w 249"/>
                <a:gd name="T57" fmla="*/ 99 h 185"/>
                <a:gd name="T58" fmla="*/ 199 w 249"/>
                <a:gd name="T59" fmla="*/ 116 h 185"/>
                <a:gd name="T60" fmla="*/ 199 w 249"/>
                <a:gd name="T61" fmla="*/ 116 h 185"/>
                <a:gd name="T62" fmla="*/ 127 w 249"/>
                <a:gd name="T63" fmla="*/ 68 h 185"/>
                <a:gd name="T64" fmla="*/ 127 w 249"/>
                <a:gd name="T65" fmla="*/ 68 h 185"/>
                <a:gd name="T66" fmla="*/ 69 w 249"/>
                <a:gd name="T67" fmla="*/ 1 h 185"/>
                <a:gd name="T68" fmla="*/ 69 w 249"/>
                <a:gd name="T69" fmla="*/ 1 h 185"/>
                <a:gd name="T70" fmla="*/ 53 w 249"/>
                <a:gd name="T71" fmla="*/ 3 h 185"/>
                <a:gd name="T72" fmla="*/ 53 w 249"/>
                <a:gd name="T73" fmla="*/ 3 h 185"/>
                <a:gd name="T74" fmla="*/ 1 w 249"/>
                <a:gd name="T7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9" h="185">
                  <a:moveTo>
                    <a:pt x="95" y="181"/>
                  </a:moveTo>
                  <a:cubicBezTo>
                    <a:pt x="36" y="165"/>
                    <a:pt x="0" y="112"/>
                    <a:pt x="0" y="68"/>
                  </a:cubicBezTo>
                  <a:cubicBezTo>
                    <a:pt x="0" y="68"/>
                    <a:pt x="0" y="68"/>
                    <a:pt x="0" y="68"/>
                  </a:cubicBezTo>
                  <a:cubicBezTo>
                    <a:pt x="0" y="38"/>
                    <a:pt x="16" y="11"/>
                    <a:pt x="52" y="2"/>
                  </a:cubicBezTo>
                  <a:cubicBezTo>
                    <a:pt x="52" y="2"/>
                    <a:pt x="52" y="2"/>
                    <a:pt x="52" y="2"/>
                  </a:cubicBezTo>
                  <a:cubicBezTo>
                    <a:pt x="58" y="1"/>
                    <a:pt x="64" y="0"/>
                    <a:pt x="69" y="0"/>
                  </a:cubicBezTo>
                  <a:cubicBezTo>
                    <a:pt x="69" y="0"/>
                    <a:pt x="69" y="0"/>
                    <a:pt x="69" y="0"/>
                  </a:cubicBezTo>
                  <a:cubicBezTo>
                    <a:pt x="101" y="0"/>
                    <a:pt x="115" y="31"/>
                    <a:pt x="128" y="67"/>
                  </a:cubicBezTo>
                  <a:cubicBezTo>
                    <a:pt x="128" y="67"/>
                    <a:pt x="128" y="67"/>
                    <a:pt x="128" y="67"/>
                  </a:cubicBezTo>
                  <a:cubicBezTo>
                    <a:pt x="139" y="94"/>
                    <a:pt x="168" y="115"/>
                    <a:pt x="199" y="115"/>
                  </a:cubicBezTo>
                  <a:cubicBezTo>
                    <a:pt x="199" y="115"/>
                    <a:pt x="199" y="115"/>
                    <a:pt x="199" y="115"/>
                  </a:cubicBezTo>
                  <a:cubicBezTo>
                    <a:pt x="216" y="115"/>
                    <a:pt x="233" y="109"/>
                    <a:pt x="248" y="95"/>
                  </a:cubicBezTo>
                  <a:cubicBezTo>
                    <a:pt x="248" y="95"/>
                    <a:pt x="248" y="95"/>
                    <a:pt x="248" y="95"/>
                  </a:cubicBezTo>
                  <a:cubicBezTo>
                    <a:pt x="248" y="95"/>
                    <a:pt x="248" y="95"/>
                    <a:pt x="248" y="95"/>
                  </a:cubicBezTo>
                  <a:cubicBezTo>
                    <a:pt x="248" y="95"/>
                    <a:pt x="248" y="95"/>
                    <a:pt x="248" y="95"/>
                  </a:cubicBezTo>
                  <a:cubicBezTo>
                    <a:pt x="249" y="95"/>
                    <a:pt x="249" y="96"/>
                    <a:pt x="249" y="96"/>
                  </a:cubicBezTo>
                  <a:cubicBezTo>
                    <a:pt x="249" y="96"/>
                    <a:pt x="249" y="96"/>
                    <a:pt x="249" y="96"/>
                  </a:cubicBezTo>
                  <a:cubicBezTo>
                    <a:pt x="249" y="96"/>
                    <a:pt x="204" y="185"/>
                    <a:pt x="125" y="185"/>
                  </a:cubicBezTo>
                  <a:cubicBezTo>
                    <a:pt x="125" y="185"/>
                    <a:pt x="125" y="185"/>
                    <a:pt x="125" y="185"/>
                  </a:cubicBezTo>
                  <a:cubicBezTo>
                    <a:pt x="115" y="185"/>
                    <a:pt x="105" y="184"/>
                    <a:pt x="95" y="181"/>
                  </a:cubicBezTo>
                  <a:close/>
                  <a:moveTo>
                    <a:pt x="1" y="68"/>
                  </a:moveTo>
                  <a:cubicBezTo>
                    <a:pt x="1" y="112"/>
                    <a:pt x="37" y="164"/>
                    <a:pt x="95" y="180"/>
                  </a:cubicBezTo>
                  <a:cubicBezTo>
                    <a:pt x="95" y="180"/>
                    <a:pt x="95" y="180"/>
                    <a:pt x="95" y="180"/>
                  </a:cubicBezTo>
                  <a:cubicBezTo>
                    <a:pt x="106" y="183"/>
                    <a:pt x="115" y="184"/>
                    <a:pt x="125" y="184"/>
                  </a:cubicBezTo>
                  <a:cubicBezTo>
                    <a:pt x="125" y="184"/>
                    <a:pt x="125" y="184"/>
                    <a:pt x="125" y="184"/>
                  </a:cubicBezTo>
                  <a:cubicBezTo>
                    <a:pt x="164" y="184"/>
                    <a:pt x="195" y="162"/>
                    <a:pt x="215" y="140"/>
                  </a:cubicBezTo>
                  <a:cubicBezTo>
                    <a:pt x="215" y="140"/>
                    <a:pt x="215" y="140"/>
                    <a:pt x="215" y="140"/>
                  </a:cubicBezTo>
                  <a:cubicBezTo>
                    <a:pt x="232" y="123"/>
                    <a:pt x="242" y="105"/>
                    <a:pt x="246" y="99"/>
                  </a:cubicBezTo>
                  <a:cubicBezTo>
                    <a:pt x="246" y="99"/>
                    <a:pt x="246" y="99"/>
                    <a:pt x="246" y="99"/>
                  </a:cubicBezTo>
                  <a:cubicBezTo>
                    <a:pt x="231" y="111"/>
                    <a:pt x="215" y="116"/>
                    <a:pt x="199" y="116"/>
                  </a:cubicBezTo>
                  <a:cubicBezTo>
                    <a:pt x="199" y="116"/>
                    <a:pt x="199" y="116"/>
                    <a:pt x="199" y="116"/>
                  </a:cubicBezTo>
                  <a:cubicBezTo>
                    <a:pt x="168" y="116"/>
                    <a:pt x="138" y="95"/>
                    <a:pt x="127" y="68"/>
                  </a:cubicBezTo>
                  <a:cubicBezTo>
                    <a:pt x="127" y="68"/>
                    <a:pt x="127" y="68"/>
                    <a:pt x="127" y="68"/>
                  </a:cubicBezTo>
                  <a:cubicBezTo>
                    <a:pt x="113" y="31"/>
                    <a:pt x="100" y="1"/>
                    <a:pt x="69" y="1"/>
                  </a:cubicBezTo>
                  <a:cubicBezTo>
                    <a:pt x="69" y="1"/>
                    <a:pt x="69" y="1"/>
                    <a:pt x="69" y="1"/>
                  </a:cubicBezTo>
                  <a:cubicBezTo>
                    <a:pt x="64" y="1"/>
                    <a:pt x="59" y="2"/>
                    <a:pt x="53" y="3"/>
                  </a:cubicBezTo>
                  <a:cubicBezTo>
                    <a:pt x="53" y="3"/>
                    <a:pt x="53" y="3"/>
                    <a:pt x="53" y="3"/>
                  </a:cubicBezTo>
                  <a:cubicBezTo>
                    <a:pt x="17" y="13"/>
                    <a:pt x="1" y="38"/>
                    <a:pt x="1"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Oval 14"/>
            <p:cNvSpPr>
              <a:spLocks noChangeArrowheads="1"/>
            </p:cNvSpPr>
            <p:nvPr/>
          </p:nvSpPr>
          <p:spPr bwMode="auto">
            <a:xfrm>
              <a:off x="5872163" y="3338513"/>
              <a:ext cx="33338" cy="52388"/>
            </a:xfrm>
            <a:prstGeom prst="ellipse">
              <a:avLst/>
            </a:prstGeom>
            <a:solidFill>
              <a:srgbClr val="02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p:cNvSpPr>
              <a:spLocks/>
            </p:cNvSpPr>
            <p:nvPr/>
          </p:nvSpPr>
          <p:spPr bwMode="auto">
            <a:xfrm>
              <a:off x="5949950" y="3457576"/>
              <a:ext cx="461963" cy="327025"/>
            </a:xfrm>
            <a:custGeom>
              <a:avLst/>
              <a:gdLst>
                <a:gd name="T0" fmla="*/ 37 w 123"/>
                <a:gd name="T1" fmla="*/ 4 h 87"/>
                <a:gd name="T2" fmla="*/ 89 w 123"/>
                <a:gd name="T3" fmla="*/ 67 h 87"/>
                <a:gd name="T4" fmla="*/ 37 w 123"/>
                <a:gd name="T5" fmla="*/ 4 h 87"/>
              </a:gdLst>
              <a:ahLst/>
              <a:cxnLst>
                <a:cxn ang="0">
                  <a:pos x="T0" y="T1"/>
                </a:cxn>
                <a:cxn ang="0">
                  <a:pos x="T2" y="T3"/>
                </a:cxn>
                <a:cxn ang="0">
                  <a:pos x="T4" y="T5"/>
                </a:cxn>
              </a:cxnLst>
              <a:rect l="0" t="0" r="r" b="b"/>
              <a:pathLst>
                <a:path w="123" h="87">
                  <a:moveTo>
                    <a:pt x="37" y="4"/>
                  </a:moveTo>
                  <a:cubicBezTo>
                    <a:pt x="49" y="0"/>
                    <a:pt x="123" y="47"/>
                    <a:pt x="89" y="67"/>
                  </a:cubicBezTo>
                  <a:cubicBezTo>
                    <a:pt x="54" y="87"/>
                    <a:pt x="0" y="16"/>
                    <a:pt x="37" y="4"/>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6"/>
            <p:cNvSpPr>
              <a:spLocks noEditPoints="1"/>
            </p:cNvSpPr>
            <p:nvPr/>
          </p:nvSpPr>
          <p:spPr bwMode="auto">
            <a:xfrm>
              <a:off x="6040438" y="3470276"/>
              <a:ext cx="277813" cy="254000"/>
            </a:xfrm>
            <a:custGeom>
              <a:avLst/>
              <a:gdLst>
                <a:gd name="T0" fmla="*/ 0 w 74"/>
                <a:gd name="T1" fmla="*/ 17 h 68"/>
                <a:gd name="T2" fmla="*/ 13 w 74"/>
                <a:gd name="T3" fmla="*/ 0 h 68"/>
                <a:gd name="T4" fmla="*/ 13 w 74"/>
                <a:gd name="T5" fmla="*/ 0 h 68"/>
                <a:gd name="T6" fmla="*/ 13 w 74"/>
                <a:gd name="T7" fmla="*/ 0 h 68"/>
                <a:gd name="T8" fmla="*/ 15 w 74"/>
                <a:gd name="T9" fmla="*/ 0 h 68"/>
                <a:gd name="T10" fmla="*/ 15 w 74"/>
                <a:gd name="T11" fmla="*/ 0 h 68"/>
                <a:gd name="T12" fmla="*/ 74 w 74"/>
                <a:gd name="T13" fmla="*/ 51 h 68"/>
                <a:gd name="T14" fmla="*/ 74 w 74"/>
                <a:gd name="T15" fmla="*/ 51 h 68"/>
                <a:gd name="T16" fmla="*/ 65 w 74"/>
                <a:gd name="T17" fmla="*/ 65 h 68"/>
                <a:gd name="T18" fmla="*/ 65 w 74"/>
                <a:gd name="T19" fmla="*/ 65 h 68"/>
                <a:gd name="T20" fmla="*/ 52 w 74"/>
                <a:gd name="T21" fmla="*/ 68 h 68"/>
                <a:gd name="T22" fmla="*/ 52 w 74"/>
                <a:gd name="T23" fmla="*/ 68 h 68"/>
                <a:gd name="T24" fmla="*/ 0 w 74"/>
                <a:gd name="T25" fmla="*/ 17 h 68"/>
                <a:gd name="T26" fmla="*/ 1 w 74"/>
                <a:gd name="T27" fmla="*/ 17 h 68"/>
                <a:gd name="T28" fmla="*/ 18 w 74"/>
                <a:gd name="T29" fmla="*/ 50 h 68"/>
                <a:gd name="T30" fmla="*/ 18 w 74"/>
                <a:gd name="T31" fmla="*/ 50 h 68"/>
                <a:gd name="T32" fmla="*/ 52 w 74"/>
                <a:gd name="T33" fmla="*/ 67 h 68"/>
                <a:gd name="T34" fmla="*/ 52 w 74"/>
                <a:gd name="T35" fmla="*/ 67 h 68"/>
                <a:gd name="T36" fmla="*/ 64 w 74"/>
                <a:gd name="T37" fmla="*/ 64 h 68"/>
                <a:gd name="T38" fmla="*/ 64 w 74"/>
                <a:gd name="T39" fmla="*/ 64 h 68"/>
                <a:gd name="T40" fmla="*/ 73 w 74"/>
                <a:gd name="T41" fmla="*/ 51 h 68"/>
                <a:gd name="T42" fmla="*/ 73 w 74"/>
                <a:gd name="T43" fmla="*/ 51 h 68"/>
                <a:gd name="T44" fmla="*/ 48 w 74"/>
                <a:gd name="T45" fmla="*/ 18 h 68"/>
                <a:gd name="T46" fmla="*/ 48 w 74"/>
                <a:gd name="T47" fmla="*/ 18 h 68"/>
                <a:gd name="T48" fmla="*/ 15 w 74"/>
                <a:gd name="T49" fmla="*/ 1 h 68"/>
                <a:gd name="T50" fmla="*/ 15 w 74"/>
                <a:gd name="T51" fmla="*/ 1 h 68"/>
                <a:gd name="T52" fmla="*/ 13 w 74"/>
                <a:gd name="T53" fmla="*/ 1 h 68"/>
                <a:gd name="T54" fmla="*/ 13 w 74"/>
                <a:gd name="T55" fmla="*/ 1 h 68"/>
                <a:gd name="T56" fmla="*/ 1 w 74"/>
                <a:gd name="T57"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8">
                  <a:moveTo>
                    <a:pt x="0" y="17"/>
                  </a:moveTo>
                  <a:cubicBezTo>
                    <a:pt x="0" y="9"/>
                    <a:pt x="4" y="3"/>
                    <a:pt x="13" y="0"/>
                  </a:cubicBezTo>
                  <a:cubicBezTo>
                    <a:pt x="13" y="0"/>
                    <a:pt x="13" y="0"/>
                    <a:pt x="13" y="0"/>
                  </a:cubicBezTo>
                  <a:cubicBezTo>
                    <a:pt x="13" y="0"/>
                    <a:pt x="13" y="0"/>
                    <a:pt x="13" y="0"/>
                  </a:cubicBezTo>
                  <a:cubicBezTo>
                    <a:pt x="13" y="0"/>
                    <a:pt x="14" y="0"/>
                    <a:pt x="15" y="0"/>
                  </a:cubicBezTo>
                  <a:cubicBezTo>
                    <a:pt x="15" y="0"/>
                    <a:pt x="15" y="0"/>
                    <a:pt x="15" y="0"/>
                  </a:cubicBezTo>
                  <a:cubicBezTo>
                    <a:pt x="28" y="0"/>
                    <a:pt x="74" y="29"/>
                    <a:pt x="74" y="51"/>
                  </a:cubicBezTo>
                  <a:cubicBezTo>
                    <a:pt x="74" y="51"/>
                    <a:pt x="74" y="51"/>
                    <a:pt x="74" y="51"/>
                  </a:cubicBezTo>
                  <a:cubicBezTo>
                    <a:pt x="74" y="56"/>
                    <a:pt x="72" y="61"/>
                    <a:pt x="65" y="65"/>
                  </a:cubicBezTo>
                  <a:cubicBezTo>
                    <a:pt x="65" y="65"/>
                    <a:pt x="65" y="65"/>
                    <a:pt x="65" y="65"/>
                  </a:cubicBezTo>
                  <a:cubicBezTo>
                    <a:pt x="61" y="67"/>
                    <a:pt x="56" y="68"/>
                    <a:pt x="52" y="68"/>
                  </a:cubicBezTo>
                  <a:cubicBezTo>
                    <a:pt x="52" y="68"/>
                    <a:pt x="52" y="68"/>
                    <a:pt x="52" y="68"/>
                  </a:cubicBezTo>
                  <a:cubicBezTo>
                    <a:pt x="27" y="68"/>
                    <a:pt x="0" y="38"/>
                    <a:pt x="0" y="17"/>
                  </a:cubicBezTo>
                  <a:close/>
                  <a:moveTo>
                    <a:pt x="1" y="17"/>
                  </a:moveTo>
                  <a:cubicBezTo>
                    <a:pt x="1" y="27"/>
                    <a:pt x="8" y="40"/>
                    <a:pt x="18" y="50"/>
                  </a:cubicBezTo>
                  <a:cubicBezTo>
                    <a:pt x="18" y="50"/>
                    <a:pt x="18" y="50"/>
                    <a:pt x="18" y="50"/>
                  </a:cubicBezTo>
                  <a:cubicBezTo>
                    <a:pt x="27" y="60"/>
                    <a:pt x="40" y="67"/>
                    <a:pt x="52" y="67"/>
                  </a:cubicBezTo>
                  <a:cubicBezTo>
                    <a:pt x="52" y="67"/>
                    <a:pt x="52" y="67"/>
                    <a:pt x="52" y="67"/>
                  </a:cubicBezTo>
                  <a:cubicBezTo>
                    <a:pt x="56" y="67"/>
                    <a:pt x="60" y="66"/>
                    <a:pt x="64" y="64"/>
                  </a:cubicBezTo>
                  <a:cubicBezTo>
                    <a:pt x="64" y="64"/>
                    <a:pt x="64" y="64"/>
                    <a:pt x="64" y="64"/>
                  </a:cubicBezTo>
                  <a:cubicBezTo>
                    <a:pt x="71" y="60"/>
                    <a:pt x="73" y="56"/>
                    <a:pt x="73" y="51"/>
                  </a:cubicBezTo>
                  <a:cubicBezTo>
                    <a:pt x="73" y="51"/>
                    <a:pt x="73" y="51"/>
                    <a:pt x="73" y="51"/>
                  </a:cubicBezTo>
                  <a:cubicBezTo>
                    <a:pt x="73" y="41"/>
                    <a:pt x="62" y="28"/>
                    <a:pt x="48" y="18"/>
                  </a:cubicBezTo>
                  <a:cubicBezTo>
                    <a:pt x="48" y="18"/>
                    <a:pt x="48" y="18"/>
                    <a:pt x="48" y="18"/>
                  </a:cubicBezTo>
                  <a:cubicBezTo>
                    <a:pt x="35" y="8"/>
                    <a:pt x="20" y="1"/>
                    <a:pt x="15" y="1"/>
                  </a:cubicBezTo>
                  <a:cubicBezTo>
                    <a:pt x="15" y="1"/>
                    <a:pt x="15" y="1"/>
                    <a:pt x="15" y="1"/>
                  </a:cubicBezTo>
                  <a:cubicBezTo>
                    <a:pt x="14" y="1"/>
                    <a:pt x="14" y="1"/>
                    <a:pt x="13" y="1"/>
                  </a:cubicBezTo>
                  <a:cubicBezTo>
                    <a:pt x="13" y="1"/>
                    <a:pt x="13" y="1"/>
                    <a:pt x="13" y="1"/>
                  </a:cubicBezTo>
                  <a:cubicBezTo>
                    <a:pt x="5" y="4"/>
                    <a:pt x="1"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7"/>
            <p:cNvSpPr>
              <a:spLocks/>
            </p:cNvSpPr>
            <p:nvPr/>
          </p:nvSpPr>
          <p:spPr bwMode="auto">
            <a:xfrm>
              <a:off x="6673850" y="3311526"/>
              <a:ext cx="169863" cy="187325"/>
            </a:xfrm>
            <a:custGeom>
              <a:avLst/>
              <a:gdLst>
                <a:gd name="T0" fmla="*/ 14 w 45"/>
                <a:gd name="T1" fmla="*/ 50 h 50"/>
                <a:gd name="T2" fmla="*/ 22 w 45"/>
                <a:gd name="T3" fmla="*/ 0 h 50"/>
                <a:gd name="T4" fmla="*/ 14 w 45"/>
                <a:gd name="T5" fmla="*/ 50 h 50"/>
              </a:gdLst>
              <a:ahLst/>
              <a:cxnLst>
                <a:cxn ang="0">
                  <a:pos x="T0" y="T1"/>
                </a:cxn>
                <a:cxn ang="0">
                  <a:pos x="T2" y="T3"/>
                </a:cxn>
                <a:cxn ang="0">
                  <a:pos x="T4" y="T5"/>
                </a:cxn>
              </a:cxnLst>
              <a:rect l="0" t="0" r="r" b="b"/>
              <a:pathLst>
                <a:path w="45" h="50">
                  <a:moveTo>
                    <a:pt x="14" y="50"/>
                  </a:moveTo>
                  <a:cubicBezTo>
                    <a:pt x="14" y="50"/>
                    <a:pt x="0" y="0"/>
                    <a:pt x="22" y="0"/>
                  </a:cubicBezTo>
                  <a:cubicBezTo>
                    <a:pt x="45" y="0"/>
                    <a:pt x="14" y="50"/>
                    <a:pt x="14" y="50"/>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
            <p:cNvSpPr>
              <a:spLocks noEditPoints="1"/>
            </p:cNvSpPr>
            <p:nvPr/>
          </p:nvSpPr>
          <p:spPr bwMode="auto">
            <a:xfrm>
              <a:off x="6708775" y="3308351"/>
              <a:ext cx="82550" cy="195263"/>
            </a:xfrm>
            <a:custGeom>
              <a:avLst/>
              <a:gdLst>
                <a:gd name="T0" fmla="*/ 5 w 22"/>
                <a:gd name="T1" fmla="*/ 52 h 52"/>
                <a:gd name="T2" fmla="*/ 5 w 22"/>
                <a:gd name="T3" fmla="*/ 51 h 52"/>
                <a:gd name="T4" fmla="*/ 5 w 22"/>
                <a:gd name="T5" fmla="*/ 51 h 52"/>
                <a:gd name="T6" fmla="*/ 0 w 22"/>
                <a:gd name="T7" fmla="*/ 21 h 52"/>
                <a:gd name="T8" fmla="*/ 0 w 22"/>
                <a:gd name="T9" fmla="*/ 21 h 52"/>
                <a:gd name="T10" fmla="*/ 13 w 22"/>
                <a:gd name="T11" fmla="*/ 0 h 52"/>
                <a:gd name="T12" fmla="*/ 13 w 22"/>
                <a:gd name="T13" fmla="*/ 0 h 52"/>
                <a:gd name="T14" fmla="*/ 20 w 22"/>
                <a:gd name="T15" fmla="*/ 3 h 52"/>
                <a:gd name="T16" fmla="*/ 20 w 22"/>
                <a:gd name="T17" fmla="*/ 3 h 52"/>
                <a:gd name="T18" fmla="*/ 22 w 22"/>
                <a:gd name="T19" fmla="*/ 10 h 52"/>
                <a:gd name="T20" fmla="*/ 22 w 22"/>
                <a:gd name="T21" fmla="*/ 10 h 52"/>
                <a:gd name="T22" fmla="*/ 6 w 22"/>
                <a:gd name="T23" fmla="*/ 52 h 52"/>
                <a:gd name="T24" fmla="*/ 6 w 22"/>
                <a:gd name="T25" fmla="*/ 52 h 52"/>
                <a:gd name="T26" fmla="*/ 5 w 22"/>
                <a:gd name="T27" fmla="*/ 52 h 52"/>
                <a:gd name="T28" fmla="*/ 5 w 22"/>
                <a:gd name="T29" fmla="*/ 52 h 52"/>
                <a:gd name="T30" fmla="*/ 5 w 22"/>
                <a:gd name="T31" fmla="*/ 52 h 52"/>
                <a:gd name="T32" fmla="*/ 5 w 22"/>
                <a:gd name="T33" fmla="*/ 51 h 52"/>
                <a:gd name="T34" fmla="*/ 6 w 22"/>
                <a:gd name="T35" fmla="*/ 51 h 52"/>
                <a:gd name="T36" fmla="*/ 5 w 22"/>
                <a:gd name="T37" fmla="*/ 51 h 52"/>
                <a:gd name="T38" fmla="*/ 1 w 22"/>
                <a:gd name="T39" fmla="*/ 21 h 52"/>
                <a:gd name="T40" fmla="*/ 6 w 22"/>
                <a:gd name="T41" fmla="*/ 50 h 52"/>
                <a:gd name="T42" fmla="*/ 6 w 22"/>
                <a:gd name="T43" fmla="*/ 50 h 52"/>
                <a:gd name="T44" fmla="*/ 21 w 22"/>
                <a:gd name="T45" fmla="*/ 10 h 52"/>
                <a:gd name="T46" fmla="*/ 21 w 22"/>
                <a:gd name="T47" fmla="*/ 10 h 52"/>
                <a:gd name="T48" fmla="*/ 13 w 22"/>
                <a:gd name="T49" fmla="*/ 2 h 52"/>
                <a:gd name="T50" fmla="*/ 13 w 22"/>
                <a:gd name="T51" fmla="*/ 2 h 52"/>
                <a:gd name="T52" fmla="*/ 1 w 22"/>
                <a:gd name="T53"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52">
                  <a:moveTo>
                    <a:pt x="5" y="52"/>
                  </a:moveTo>
                  <a:cubicBezTo>
                    <a:pt x="5" y="52"/>
                    <a:pt x="5" y="52"/>
                    <a:pt x="5" y="51"/>
                  </a:cubicBezTo>
                  <a:cubicBezTo>
                    <a:pt x="5" y="51"/>
                    <a:pt x="5" y="51"/>
                    <a:pt x="5" y="51"/>
                  </a:cubicBezTo>
                  <a:cubicBezTo>
                    <a:pt x="5" y="51"/>
                    <a:pt x="0" y="35"/>
                    <a:pt x="0" y="21"/>
                  </a:cubicBezTo>
                  <a:cubicBezTo>
                    <a:pt x="0" y="21"/>
                    <a:pt x="0" y="21"/>
                    <a:pt x="0" y="21"/>
                  </a:cubicBezTo>
                  <a:cubicBezTo>
                    <a:pt x="0" y="11"/>
                    <a:pt x="3" y="1"/>
                    <a:pt x="13" y="0"/>
                  </a:cubicBezTo>
                  <a:cubicBezTo>
                    <a:pt x="13" y="0"/>
                    <a:pt x="13" y="0"/>
                    <a:pt x="13" y="0"/>
                  </a:cubicBezTo>
                  <a:cubicBezTo>
                    <a:pt x="16" y="0"/>
                    <a:pt x="19" y="1"/>
                    <a:pt x="20" y="3"/>
                  </a:cubicBezTo>
                  <a:cubicBezTo>
                    <a:pt x="20" y="3"/>
                    <a:pt x="20" y="3"/>
                    <a:pt x="20" y="3"/>
                  </a:cubicBezTo>
                  <a:cubicBezTo>
                    <a:pt x="22" y="5"/>
                    <a:pt x="22" y="7"/>
                    <a:pt x="22" y="10"/>
                  </a:cubicBezTo>
                  <a:cubicBezTo>
                    <a:pt x="22" y="10"/>
                    <a:pt x="22" y="10"/>
                    <a:pt x="22" y="10"/>
                  </a:cubicBezTo>
                  <a:cubicBezTo>
                    <a:pt x="22" y="25"/>
                    <a:pt x="6" y="52"/>
                    <a:pt x="6" y="52"/>
                  </a:cubicBezTo>
                  <a:cubicBezTo>
                    <a:pt x="6" y="52"/>
                    <a:pt x="6" y="52"/>
                    <a:pt x="6" y="52"/>
                  </a:cubicBezTo>
                  <a:cubicBezTo>
                    <a:pt x="6" y="52"/>
                    <a:pt x="6" y="52"/>
                    <a:pt x="5" y="52"/>
                  </a:cubicBezTo>
                  <a:cubicBezTo>
                    <a:pt x="5" y="52"/>
                    <a:pt x="5" y="52"/>
                    <a:pt x="5" y="52"/>
                  </a:cubicBezTo>
                  <a:cubicBezTo>
                    <a:pt x="5" y="52"/>
                    <a:pt x="5" y="52"/>
                    <a:pt x="5" y="52"/>
                  </a:cubicBezTo>
                  <a:close/>
                  <a:moveTo>
                    <a:pt x="5" y="51"/>
                  </a:moveTo>
                  <a:cubicBezTo>
                    <a:pt x="6" y="51"/>
                    <a:pt x="6" y="51"/>
                    <a:pt x="6" y="51"/>
                  </a:cubicBezTo>
                  <a:cubicBezTo>
                    <a:pt x="5" y="51"/>
                    <a:pt x="5" y="51"/>
                    <a:pt x="5" y="51"/>
                  </a:cubicBezTo>
                  <a:close/>
                  <a:moveTo>
                    <a:pt x="1" y="21"/>
                  </a:moveTo>
                  <a:cubicBezTo>
                    <a:pt x="1" y="33"/>
                    <a:pt x="4" y="45"/>
                    <a:pt x="6" y="50"/>
                  </a:cubicBezTo>
                  <a:cubicBezTo>
                    <a:pt x="6" y="50"/>
                    <a:pt x="6" y="50"/>
                    <a:pt x="6" y="50"/>
                  </a:cubicBezTo>
                  <a:cubicBezTo>
                    <a:pt x="9" y="44"/>
                    <a:pt x="21" y="22"/>
                    <a:pt x="21" y="10"/>
                  </a:cubicBezTo>
                  <a:cubicBezTo>
                    <a:pt x="21" y="10"/>
                    <a:pt x="21" y="10"/>
                    <a:pt x="21" y="10"/>
                  </a:cubicBezTo>
                  <a:cubicBezTo>
                    <a:pt x="21" y="5"/>
                    <a:pt x="19" y="2"/>
                    <a:pt x="13" y="2"/>
                  </a:cubicBezTo>
                  <a:cubicBezTo>
                    <a:pt x="13" y="2"/>
                    <a:pt x="13" y="2"/>
                    <a:pt x="13" y="2"/>
                  </a:cubicBezTo>
                  <a:cubicBezTo>
                    <a:pt x="4" y="2"/>
                    <a:pt x="1" y="11"/>
                    <a:pt x="1"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9"/>
            <p:cNvSpPr>
              <a:spLocks/>
            </p:cNvSpPr>
            <p:nvPr/>
          </p:nvSpPr>
          <p:spPr bwMode="auto">
            <a:xfrm>
              <a:off x="6745288" y="3327401"/>
              <a:ext cx="209550" cy="176213"/>
            </a:xfrm>
            <a:custGeom>
              <a:avLst/>
              <a:gdLst>
                <a:gd name="T0" fmla="*/ 0 w 56"/>
                <a:gd name="T1" fmla="*/ 47 h 47"/>
                <a:gd name="T2" fmla="*/ 39 w 56"/>
                <a:gd name="T3" fmla="*/ 16 h 47"/>
                <a:gd name="T4" fmla="*/ 0 w 56"/>
                <a:gd name="T5" fmla="*/ 47 h 47"/>
              </a:gdLst>
              <a:ahLst/>
              <a:cxnLst>
                <a:cxn ang="0">
                  <a:pos x="T0" y="T1"/>
                </a:cxn>
                <a:cxn ang="0">
                  <a:pos x="T2" y="T3"/>
                </a:cxn>
                <a:cxn ang="0">
                  <a:pos x="T4" y="T5"/>
                </a:cxn>
              </a:cxnLst>
              <a:rect l="0" t="0" r="r" b="b"/>
              <a:pathLst>
                <a:path w="56" h="47">
                  <a:moveTo>
                    <a:pt x="0" y="47"/>
                  </a:moveTo>
                  <a:cubicBezTo>
                    <a:pt x="0" y="47"/>
                    <a:pt x="23" y="0"/>
                    <a:pt x="39" y="16"/>
                  </a:cubicBezTo>
                  <a:cubicBezTo>
                    <a:pt x="56" y="31"/>
                    <a:pt x="0" y="47"/>
                    <a:pt x="0" y="47"/>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0"/>
            <p:cNvSpPr>
              <a:spLocks noEditPoints="1"/>
            </p:cNvSpPr>
            <p:nvPr/>
          </p:nvSpPr>
          <p:spPr bwMode="auto">
            <a:xfrm>
              <a:off x="6742113" y="3371851"/>
              <a:ext cx="165100" cy="134938"/>
            </a:xfrm>
            <a:custGeom>
              <a:avLst/>
              <a:gdLst>
                <a:gd name="T0" fmla="*/ 0 w 44"/>
                <a:gd name="T1" fmla="*/ 36 h 36"/>
                <a:gd name="T2" fmla="*/ 0 w 44"/>
                <a:gd name="T3" fmla="*/ 35 h 36"/>
                <a:gd name="T4" fmla="*/ 0 w 44"/>
                <a:gd name="T5" fmla="*/ 35 h 36"/>
                <a:gd name="T6" fmla="*/ 33 w 44"/>
                <a:gd name="T7" fmla="*/ 0 h 36"/>
                <a:gd name="T8" fmla="*/ 33 w 44"/>
                <a:gd name="T9" fmla="*/ 0 h 36"/>
                <a:gd name="T10" fmla="*/ 41 w 44"/>
                <a:gd name="T11" fmla="*/ 3 h 36"/>
                <a:gd name="T12" fmla="*/ 41 w 44"/>
                <a:gd name="T13" fmla="*/ 3 h 36"/>
                <a:gd name="T14" fmla="*/ 44 w 44"/>
                <a:gd name="T15" fmla="*/ 10 h 36"/>
                <a:gd name="T16" fmla="*/ 44 w 44"/>
                <a:gd name="T17" fmla="*/ 10 h 36"/>
                <a:gd name="T18" fmla="*/ 22 w 44"/>
                <a:gd name="T19" fmla="*/ 28 h 36"/>
                <a:gd name="T20" fmla="*/ 22 w 44"/>
                <a:gd name="T21" fmla="*/ 28 h 36"/>
                <a:gd name="T22" fmla="*/ 1 w 44"/>
                <a:gd name="T23" fmla="*/ 36 h 36"/>
                <a:gd name="T24" fmla="*/ 1 w 44"/>
                <a:gd name="T25" fmla="*/ 36 h 36"/>
                <a:gd name="T26" fmla="*/ 1 w 44"/>
                <a:gd name="T27" fmla="*/ 36 h 36"/>
                <a:gd name="T28" fmla="*/ 1 w 44"/>
                <a:gd name="T29" fmla="*/ 36 h 36"/>
                <a:gd name="T30" fmla="*/ 0 w 44"/>
                <a:gd name="T31" fmla="*/ 36 h 36"/>
                <a:gd name="T32" fmla="*/ 1 w 44"/>
                <a:gd name="T33" fmla="*/ 36 h 36"/>
                <a:gd name="T34" fmla="*/ 1 w 44"/>
                <a:gd name="T35" fmla="*/ 35 h 36"/>
                <a:gd name="T36" fmla="*/ 1 w 44"/>
                <a:gd name="T37" fmla="*/ 36 h 36"/>
                <a:gd name="T38" fmla="*/ 12 w 44"/>
                <a:gd name="T39" fmla="*/ 18 h 36"/>
                <a:gd name="T40" fmla="*/ 2 w 44"/>
                <a:gd name="T41" fmla="*/ 34 h 36"/>
                <a:gd name="T42" fmla="*/ 2 w 44"/>
                <a:gd name="T43" fmla="*/ 34 h 36"/>
                <a:gd name="T44" fmla="*/ 22 w 44"/>
                <a:gd name="T45" fmla="*/ 27 h 36"/>
                <a:gd name="T46" fmla="*/ 22 w 44"/>
                <a:gd name="T47" fmla="*/ 27 h 36"/>
                <a:gd name="T48" fmla="*/ 43 w 44"/>
                <a:gd name="T49" fmla="*/ 10 h 36"/>
                <a:gd name="T50" fmla="*/ 43 w 44"/>
                <a:gd name="T51" fmla="*/ 10 h 36"/>
                <a:gd name="T52" fmla="*/ 40 w 44"/>
                <a:gd name="T53" fmla="*/ 4 h 36"/>
                <a:gd name="T54" fmla="*/ 40 w 44"/>
                <a:gd name="T55" fmla="*/ 4 h 36"/>
                <a:gd name="T56" fmla="*/ 33 w 44"/>
                <a:gd name="T57" fmla="*/ 1 h 36"/>
                <a:gd name="T58" fmla="*/ 33 w 44"/>
                <a:gd name="T59" fmla="*/ 1 h 36"/>
                <a:gd name="T60" fmla="*/ 33 w 44"/>
                <a:gd name="T61" fmla="*/ 1 h 36"/>
                <a:gd name="T62" fmla="*/ 33 w 44"/>
                <a:gd name="T63" fmla="*/ 1 h 36"/>
                <a:gd name="T64" fmla="*/ 12 w 44"/>
                <a:gd name="T6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36">
                  <a:moveTo>
                    <a:pt x="0" y="36"/>
                  </a:moveTo>
                  <a:cubicBezTo>
                    <a:pt x="0" y="35"/>
                    <a:pt x="0" y="35"/>
                    <a:pt x="0" y="35"/>
                  </a:cubicBezTo>
                  <a:cubicBezTo>
                    <a:pt x="0" y="35"/>
                    <a:pt x="0" y="35"/>
                    <a:pt x="0" y="35"/>
                  </a:cubicBezTo>
                  <a:cubicBezTo>
                    <a:pt x="0" y="35"/>
                    <a:pt x="17" y="0"/>
                    <a:pt x="33" y="0"/>
                  </a:cubicBezTo>
                  <a:cubicBezTo>
                    <a:pt x="33" y="0"/>
                    <a:pt x="33" y="0"/>
                    <a:pt x="33" y="0"/>
                  </a:cubicBezTo>
                  <a:cubicBezTo>
                    <a:pt x="36" y="0"/>
                    <a:pt x="38" y="1"/>
                    <a:pt x="41" y="3"/>
                  </a:cubicBezTo>
                  <a:cubicBezTo>
                    <a:pt x="41" y="3"/>
                    <a:pt x="41" y="3"/>
                    <a:pt x="41" y="3"/>
                  </a:cubicBezTo>
                  <a:cubicBezTo>
                    <a:pt x="43" y="5"/>
                    <a:pt x="44" y="8"/>
                    <a:pt x="44" y="10"/>
                  </a:cubicBezTo>
                  <a:cubicBezTo>
                    <a:pt x="44" y="10"/>
                    <a:pt x="44" y="10"/>
                    <a:pt x="44" y="10"/>
                  </a:cubicBezTo>
                  <a:cubicBezTo>
                    <a:pt x="44" y="17"/>
                    <a:pt x="33" y="23"/>
                    <a:pt x="22" y="28"/>
                  </a:cubicBezTo>
                  <a:cubicBezTo>
                    <a:pt x="22" y="28"/>
                    <a:pt x="22" y="28"/>
                    <a:pt x="22" y="28"/>
                  </a:cubicBezTo>
                  <a:cubicBezTo>
                    <a:pt x="11" y="33"/>
                    <a:pt x="1" y="36"/>
                    <a:pt x="1" y="36"/>
                  </a:cubicBezTo>
                  <a:cubicBezTo>
                    <a:pt x="1" y="36"/>
                    <a:pt x="1" y="36"/>
                    <a:pt x="1" y="36"/>
                  </a:cubicBezTo>
                  <a:cubicBezTo>
                    <a:pt x="1" y="36"/>
                    <a:pt x="1" y="36"/>
                    <a:pt x="1" y="36"/>
                  </a:cubicBezTo>
                  <a:cubicBezTo>
                    <a:pt x="1" y="36"/>
                    <a:pt x="1" y="36"/>
                    <a:pt x="1" y="36"/>
                  </a:cubicBezTo>
                  <a:cubicBezTo>
                    <a:pt x="0" y="36"/>
                    <a:pt x="0" y="36"/>
                    <a:pt x="0" y="36"/>
                  </a:cubicBezTo>
                  <a:close/>
                  <a:moveTo>
                    <a:pt x="1" y="36"/>
                  </a:moveTo>
                  <a:cubicBezTo>
                    <a:pt x="1" y="35"/>
                    <a:pt x="1" y="35"/>
                    <a:pt x="1" y="35"/>
                  </a:cubicBezTo>
                  <a:cubicBezTo>
                    <a:pt x="1" y="36"/>
                    <a:pt x="1" y="36"/>
                    <a:pt x="1" y="36"/>
                  </a:cubicBezTo>
                  <a:close/>
                  <a:moveTo>
                    <a:pt x="12" y="18"/>
                  </a:moveTo>
                  <a:cubicBezTo>
                    <a:pt x="7" y="25"/>
                    <a:pt x="3" y="31"/>
                    <a:pt x="2" y="34"/>
                  </a:cubicBezTo>
                  <a:cubicBezTo>
                    <a:pt x="2" y="34"/>
                    <a:pt x="2" y="34"/>
                    <a:pt x="2" y="34"/>
                  </a:cubicBezTo>
                  <a:cubicBezTo>
                    <a:pt x="5" y="33"/>
                    <a:pt x="13" y="31"/>
                    <a:pt x="22" y="27"/>
                  </a:cubicBezTo>
                  <a:cubicBezTo>
                    <a:pt x="22" y="27"/>
                    <a:pt x="22" y="27"/>
                    <a:pt x="22" y="27"/>
                  </a:cubicBezTo>
                  <a:cubicBezTo>
                    <a:pt x="33" y="22"/>
                    <a:pt x="43" y="16"/>
                    <a:pt x="43" y="10"/>
                  </a:cubicBezTo>
                  <a:cubicBezTo>
                    <a:pt x="43" y="10"/>
                    <a:pt x="43" y="10"/>
                    <a:pt x="43" y="10"/>
                  </a:cubicBezTo>
                  <a:cubicBezTo>
                    <a:pt x="43" y="8"/>
                    <a:pt x="42" y="6"/>
                    <a:pt x="40" y="4"/>
                  </a:cubicBezTo>
                  <a:cubicBezTo>
                    <a:pt x="40" y="4"/>
                    <a:pt x="40" y="4"/>
                    <a:pt x="40" y="4"/>
                  </a:cubicBezTo>
                  <a:cubicBezTo>
                    <a:pt x="38" y="2"/>
                    <a:pt x="35" y="1"/>
                    <a:pt x="33" y="1"/>
                  </a:cubicBezTo>
                  <a:cubicBezTo>
                    <a:pt x="33" y="1"/>
                    <a:pt x="33" y="1"/>
                    <a:pt x="33" y="1"/>
                  </a:cubicBezTo>
                  <a:cubicBezTo>
                    <a:pt x="33" y="1"/>
                    <a:pt x="33" y="1"/>
                    <a:pt x="33" y="1"/>
                  </a:cubicBezTo>
                  <a:cubicBezTo>
                    <a:pt x="33" y="1"/>
                    <a:pt x="33" y="1"/>
                    <a:pt x="33" y="1"/>
                  </a:cubicBezTo>
                  <a:cubicBezTo>
                    <a:pt x="26" y="1"/>
                    <a:pt x="18" y="10"/>
                    <a:pt x="1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1"/>
            <p:cNvSpPr>
              <a:spLocks/>
            </p:cNvSpPr>
            <p:nvPr/>
          </p:nvSpPr>
          <p:spPr bwMode="auto">
            <a:xfrm>
              <a:off x="6745288" y="3451226"/>
              <a:ext cx="195263" cy="168275"/>
            </a:xfrm>
            <a:custGeom>
              <a:avLst/>
              <a:gdLst>
                <a:gd name="T0" fmla="*/ 0 w 52"/>
                <a:gd name="T1" fmla="*/ 19 h 45"/>
                <a:gd name="T2" fmla="*/ 51 w 52"/>
                <a:gd name="T3" fmla="*/ 23 h 45"/>
                <a:gd name="T4" fmla="*/ 0 w 52"/>
                <a:gd name="T5" fmla="*/ 19 h 45"/>
              </a:gdLst>
              <a:ahLst/>
              <a:cxnLst>
                <a:cxn ang="0">
                  <a:pos x="T0" y="T1"/>
                </a:cxn>
                <a:cxn ang="0">
                  <a:pos x="T2" y="T3"/>
                </a:cxn>
                <a:cxn ang="0">
                  <a:pos x="T4" y="T5"/>
                </a:cxn>
              </a:cxnLst>
              <a:rect l="0" t="0" r="r" b="b"/>
              <a:pathLst>
                <a:path w="52" h="45">
                  <a:moveTo>
                    <a:pt x="0" y="19"/>
                  </a:moveTo>
                  <a:cubicBezTo>
                    <a:pt x="0" y="19"/>
                    <a:pt x="49" y="0"/>
                    <a:pt x="51" y="23"/>
                  </a:cubicBezTo>
                  <a:cubicBezTo>
                    <a:pt x="52" y="45"/>
                    <a:pt x="0" y="19"/>
                    <a:pt x="0" y="19"/>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2"/>
            <p:cNvSpPr>
              <a:spLocks noEditPoints="1"/>
            </p:cNvSpPr>
            <p:nvPr/>
          </p:nvSpPr>
          <p:spPr bwMode="auto">
            <a:xfrm>
              <a:off x="6742113" y="3492501"/>
              <a:ext cx="195263" cy="82550"/>
            </a:xfrm>
            <a:custGeom>
              <a:avLst/>
              <a:gdLst>
                <a:gd name="T0" fmla="*/ 1 w 52"/>
                <a:gd name="T1" fmla="*/ 8 h 22"/>
                <a:gd name="T2" fmla="*/ 1 w 52"/>
                <a:gd name="T3" fmla="*/ 8 h 22"/>
                <a:gd name="T4" fmla="*/ 1 w 52"/>
                <a:gd name="T5" fmla="*/ 8 h 22"/>
                <a:gd name="T6" fmla="*/ 1 w 52"/>
                <a:gd name="T7" fmla="*/ 8 h 22"/>
                <a:gd name="T8" fmla="*/ 1 w 52"/>
                <a:gd name="T9" fmla="*/ 8 h 22"/>
                <a:gd name="T10" fmla="*/ 0 w 52"/>
                <a:gd name="T11" fmla="*/ 8 h 22"/>
                <a:gd name="T12" fmla="*/ 0 w 52"/>
                <a:gd name="T13" fmla="*/ 8 h 22"/>
                <a:gd name="T14" fmla="*/ 1 w 52"/>
                <a:gd name="T15" fmla="*/ 7 h 22"/>
                <a:gd name="T16" fmla="*/ 1 w 52"/>
                <a:gd name="T17" fmla="*/ 7 h 22"/>
                <a:gd name="T18" fmla="*/ 34 w 52"/>
                <a:gd name="T19" fmla="*/ 0 h 22"/>
                <a:gd name="T20" fmla="*/ 34 w 52"/>
                <a:gd name="T21" fmla="*/ 0 h 22"/>
                <a:gd name="T22" fmla="*/ 52 w 52"/>
                <a:gd name="T23" fmla="*/ 12 h 22"/>
                <a:gd name="T24" fmla="*/ 52 w 52"/>
                <a:gd name="T25" fmla="*/ 12 h 22"/>
                <a:gd name="T26" fmla="*/ 52 w 52"/>
                <a:gd name="T27" fmla="*/ 13 h 22"/>
                <a:gd name="T28" fmla="*/ 52 w 52"/>
                <a:gd name="T29" fmla="*/ 13 h 22"/>
                <a:gd name="T30" fmla="*/ 49 w 52"/>
                <a:gd name="T31" fmla="*/ 20 h 22"/>
                <a:gd name="T32" fmla="*/ 49 w 52"/>
                <a:gd name="T33" fmla="*/ 20 h 22"/>
                <a:gd name="T34" fmla="*/ 42 w 52"/>
                <a:gd name="T35" fmla="*/ 22 h 22"/>
                <a:gd name="T36" fmla="*/ 42 w 52"/>
                <a:gd name="T37" fmla="*/ 22 h 22"/>
                <a:gd name="T38" fmla="*/ 1 w 52"/>
                <a:gd name="T39" fmla="*/ 8 h 22"/>
                <a:gd name="T40" fmla="*/ 16 w 52"/>
                <a:gd name="T41" fmla="*/ 14 h 22"/>
                <a:gd name="T42" fmla="*/ 42 w 52"/>
                <a:gd name="T43" fmla="*/ 20 h 22"/>
                <a:gd name="T44" fmla="*/ 42 w 52"/>
                <a:gd name="T45" fmla="*/ 20 h 22"/>
                <a:gd name="T46" fmla="*/ 51 w 52"/>
                <a:gd name="T47" fmla="*/ 13 h 22"/>
                <a:gd name="T48" fmla="*/ 51 w 52"/>
                <a:gd name="T49" fmla="*/ 13 h 22"/>
                <a:gd name="T50" fmla="*/ 51 w 52"/>
                <a:gd name="T51" fmla="*/ 12 h 22"/>
                <a:gd name="T52" fmla="*/ 51 w 52"/>
                <a:gd name="T53" fmla="*/ 12 h 22"/>
                <a:gd name="T54" fmla="*/ 34 w 52"/>
                <a:gd name="T55" fmla="*/ 1 h 22"/>
                <a:gd name="T56" fmla="*/ 34 w 52"/>
                <a:gd name="T57" fmla="*/ 1 h 22"/>
                <a:gd name="T58" fmla="*/ 3 w 52"/>
                <a:gd name="T59" fmla="*/ 8 h 22"/>
                <a:gd name="T60" fmla="*/ 3 w 52"/>
                <a:gd name="T61" fmla="*/ 8 h 22"/>
                <a:gd name="T62" fmla="*/ 16 w 52"/>
                <a:gd name="T6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22">
                  <a:moveTo>
                    <a:pt x="1" y="8"/>
                  </a:moveTo>
                  <a:cubicBezTo>
                    <a:pt x="1" y="8"/>
                    <a:pt x="1" y="8"/>
                    <a:pt x="1" y="8"/>
                  </a:cubicBezTo>
                  <a:cubicBezTo>
                    <a:pt x="1" y="8"/>
                    <a:pt x="1" y="8"/>
                    <a:pt x="1" y="8"/>
                  </a:cubicBezTo>
                  <a:cubicBezTo>
                    <a:pt x="1" y="8"/>
                    <a:pt x="1" y="8"/>
                    <a:pt x="1" y="8"/>
                  </a:cubicBezTo>
                  <a:cubicBezTo>
                    <a:pt x="1" y="8"/>
                    <a:pt x="1" y="8"/>
                    <a:pt x="1" y="8"/>
                  </a:cubicBezTo>
                  <a:cubicBezTo>
                    <a:pt x="0" y="8"/>
                    <a:pt x="0" y="8"/>
                    <a:pt x="0" y="8"/>
                  </a:cubicBezTo>
                  <a:cubicBezTo>
                    <a:pt x="0" y="8"/>
                    <a:pt x="0" y="8"/>
                    <a:pt x="0" y="8"/>
                  </a:cubicBezTo>
                  <a:cubicBezTo>
                    <a:pt x="0" y="7"/>
                    <a:pt x="1" y="7"/>
                    <a:pt x="1" y="7"/>
                  </a:cubicBezTo>
                  <a:cubicBezTo>
                    <a:pt x="1" y="7"/>
                    <a:pt x="1" y="7"/>
                    <a:pt x="1" y="7"/>
                  </a:cubicBezTo>
                  <a:cubicBezTo>
                    <a:pt x="1" y="7"/>
                    <a:pt x="20" y="0"/>
                    <a:pt x="34" y="0"/>
                  </a:cubicBezTo>
                  <a:cubicBezTo>
                    <a:pt x="34" y="0"/>
                    <a:pt x="34" y="0"/>
                    <a:pt x="34" y="0"/>
                  </a:cubicBezTo>
                  <a:cubicBezTo>
                    <a:pt x="44" y="0"/>
                    <a:pt x="52" y="3"/>
                    <a:pt x="52" y="12"/>
                  </a:cubicBezTo>
                  <a:cubicBezTo>
                    <a:pt x="52" y="12"/>
                    <a:pt x="52" y="12"/>
                    <a:pt x="52" y="12"/>
                  </a:cubicBezTo>
                  <a:cubicBezTo>
                    <a:pt x="52" y="12"/>
                    <a:pt x="52" y="13"/>
                    <a:pt x="52" y="13"/>
                  </a:cubicBezTo>
                  <a:cubicBezTo>
                    <a:pt x="52" y="13"/>
                    <a:pt x="52" y="13"/>
                    <a:pt x="52" y="13"/>
                  </a:cubicBezTo>
                  <a:cubicBezTo>
                    <a:pt x="52" y="16"/>
                    <a:pt x="51" y="18"/>
                    <a:pt x="49" y="20"/>
                  </a:cubicBezTo>
                  <a:cubicBezTo>
                    <a:pt x="49" y="20"/>
                    <a:pt x="49" y="20"/>
                    <a:pt x="49" y="20"/>
                  </a:cubicBezTo>
                  <a:cubicBezTo>
                    <a:pt x="47" y="21"/>
                    <a:pt x="45" y="22"/>
                    <a:pt x="42" y="22"/>
                  </a:cubicBezTo>
                  <a:cubicBezTo>
                    <a:pt x="42" y="22"/>
                    <a:pt x="42" y="22"/>
                    <a:pt x="42" y="22"/>
                  </a:cubicBezTo>
                  <a:cubicBezTo>
                    <a:pt x="27" y="21"/>
                    <a:pt x="1" y="8"/>
                    <a:pt x="1" y="8"/>
                  </a:cubicBezTo>
                  <a:close/>
                  <a:moveTo>
                    <a:pt x="16" y="14"/>
                  </a:moveTo>
                  <a:cubicBezTo>
                    <a:pt x="24" y="17"/>
                    <a:pt x="34" y="20"/>
                    <a:pt x="42" y="20"/>
                  </a:cubicBezTo>
                  <a:cubicBezTo>
                    <a:pt x="42" y="20"/>
                    <a:pt x="42" y="20"/>
                    <a:pt x="42" y="20"/>
                  </a:cubicBezTo>
                  <a:cubicBezTo>
                    <a:pt x="47" y="20"/>
                    <a:pt x="51" y="18"/>
                    <a:pt x="51" y="13"/>
                  </a:cubicBezTo>
                  <a:cubicBezTo>
                    <a:pt x="51" y="13"/>
                    <a:pt x="51" y="13"/>
                    <a:pt x="51" y="13"/>
                  </a:cubicBezTo>
                  <a:cubicBezTo>
                    <a:pt x="51" y="13"/>
                    <a:pt x="51" y="12"/>
                    <a:pt x="51" y="12"/>
                  </a:cubicBezTo>
                  <a:cubicBezTo>
                    <a:pt x="51" y="12"/>
                    <a:pt x="51" y="12"/>
                    <a:pt x="51" y="12"/>
                  </a:cubicBezTo>
                  <a:cubicBezTo>
                    <a:pt x="50" y="4"/>
                    <a:pt x="43" y="1"/>
                    <a:pt x="34" y="1"/>
                  </a:cubicBezTo>
                  <a:cubicBezTo>
                    <a:pt x="34" y="1"/>
                    <a:pt x="34" y="1"/>
                    <a:pt x="34" y="1"/>
                  </a:cubicBezTo>
                  <a:cubicBezTo>
                    <a:pt x="22" y="1"/>
                    <a:pt x="7" y="6"/>
                    <a:pt x="3" y="8"/>
                  </a:cubicBezTo>
                  <a:cubicBezTo>
                    <a:pt x="3" y="8"/>
                    <a:pt x="3" y="8"/>
                    <a:pt x="3" y="8"/>
                  </a:cubicBezTo>
                  <a:cubicBezTo>
                    <a:pt x="5" y="9"/>
                    <a:pt x="10" y="11"/>
                    <a:pt x="1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68" name="sound 11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12006" y="0"/>
            <a:ext cx="609600" cy="609600"/>
          </a:xfrm>
          <a:prstGeom prst="rect">
            <a:avLst/>
          </a:prstGeom>
        </p:spPr>
      </p:pic>
      <p:sp>
        <p:nvSpPr>
          <p:cNvPr id="169" name="TextBox 168"/>
          <p:cNvSpPr txBox="1"/>
          <p:nvPr/>
        </p:nvSpPr>
        <p:spPr>
          <a:xfrm>
            <a:off x="4790967" y="5263118"/>
            <a:ext cx="3188250" cy="369332"/>
          </a:xfrm>
          <a:prstGeom prst="rect">
            <a:avLst/>
          </a:prstGeom>
          <a:noFill/>
        </p:spPr>
        <p:txBody>
          <a:bodyPr wrap="square" rtlCol="0">
            <a:spAutoFit/>
          </a:bodyPr>
          <a:lstStyle/>
          <a:p>
            <a:pPr algn="ctr"/>
            <a:r>
              <a:rPr lang="zh-CN" altLang="en-US" spc="600" dirty="0" smtClean="0">
                <a:solidFill>
                  <a:srgbClr val="7AF5A8"/>
                </a:solidFill>
                <a:latin typeface="汉仪PP体简" pitchFamily="18" charset="-122"/>
                <a:ea typeface="汉仪PP体简" pitchFamily="18" charset="-122"/>
              </a:rPr>
              <a:t>授课老师：</a:t>
            </a:r>
            <a:r>
              <a:rPr lang="en-US" altLang="zh-CN" spc="600" dirty="0" err="1" smtClean="0">
                <a:solidFill>
                  <a:srgbClr val="7AF5A8"/>
                </a:solidFill>
                <a:latin typeface="汉仪PP体简" pitchFamily="18" charset="-122"/>
                <a:ea typeface="汉仪PP体简" pitchFamily="18" charset="-122"/>
              </a:rPr>
              <a:t>huaer</a:t>
            </a:r>
            <a:endParaRPr lang="zh-CN" altLang="en-US" spc="600" dirty="0">
              <a:solidFill>
                <a:srgbClr val="7AF5A8"/>
              </a:solidFill>
              <a:latin typeface="汉仪PP体简" pitchFamily="18" charset="-122"/>
              <a:ea typeface="汉仪PP体简" pitchFamily="18" charset="-122"/>
            </a:endParaRPr>
          </a:p>
        </p:txBody>
      </p:sp>
    </p:spTree>
    <p:extLst>
      <p:ext uri="{BB962C8B-B14F-4D97-AF65-F5344CB8AC3E}">
        <p14:creationId xmlns:p14="http://schemas.microsoft.com/office/powerpoint/2010/main" val="552843775"/>
      </p:ext>
    </p:extLst>
  </p:cSld>
  <p:clrMapOvr>
    <a:masterClrMapping/>
  </p:clrMapOvr>
  <mc:AlternateContent xmlns:mc="http://schemas.openxmlformats.org/markup-compatibility/2006" xmlns:p14="http://schemas.microsoft.com/office/powerpoint/2010/main">
    <mc:Choice Requires="p14">
      <p:transition spd="med" p14:dur="700" advTm="2982">
        <p:fade/>
      </p:transition>
    </mc:Choice>
    <mc:Fallback xmlns="">
      <p:transition spd="med" advTm="2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8"/>
                                        </p:tgtEl>
                                      </p:cBhvr>
                                    </p:cmd>
                                  </p:childTnLst>
                                </p:cTn>
                              </p:par>
                              <p:par>
                                <p:cTn id="7" presetID="37" presetClass="entr" presetSubtype="0" fill="hold" nodeType="withEffect">
                                  <p:stCondLst>
                                    <p:cond delay="0"/>
                                  </p:stCondLst>
                                  <p:childTnLst>
                                    <p:set>
                                      <p:cBhvr>
                                        <p:cTn id="8" dur="1" fill="hold">
                                          <p:stCondLst>
                                            <p:cond delay="0"/>
                                          </p:stCondLst>
                                        </p:cTn>
                                        <p:tgtEl>
                                          <p:spTgt spid="1035"/>
                                        </p:tgtEl>
                                        <p:attrNameLst>
                                          <p:attrName>style.visibility</p:attrName>
                                        </p:attrNameLst>
                                      </p:cBhvr>
                                      <p:to>
                                        <p:strVal val="visible"/>
                                      </p:to>
                                    </p:set>
                                    <p:animEffect transition="in" filter="fade">
                                      <p:cBhvr>
                                        <p:cTn id="9" dur="1000"/>
                                        <p:tgtEl>
                                          <p:spTgt spid="1035"/>
                                        </p:tgtEl>
                                      </p:cBhvr>
                                    </p:animEffect>
                                    <p:anim calcmode="lin" valueType="num">
                                      <p:cBhvr>
                                        <p:cTn id="10" dur="1000" fill="hold"/>
                                        <p:tgtEl>
                                          <p:spTgt spid="1035"/>
                                        </p:tgtEl>
                                        <p:attrNameLst>
                                          <p:attrName>ppt_x</p:attrName>
                                        </p:attrNameLst>
                                      </p:cBhvr>
                                      <p:tavLst>
                                        <p:tav tm="0">
                                          <p:val>
                                            <p:strVal val="#ppt_x"/>
                                          </p:val>
                                        </p:tav>
                                        <p:tav tm="100000">
                                          <p:val>
                                            <p:strVal val="#ppt_x"/>
                                          </p:val>
                                        </p:tav>
                                      </p:tavLst>
                                    </p:anim>
                                    <p:anim calcmode="lin" valueType="num">
                                      <p:cBhvr>
                                        <p:cTn id="11" dur="900" decel="100000" fill="hold"/>
                                        <p:tgtEl>
                                          <p:spTgt spid="1035"/>
                                        </p:tgtEl>
                                        <p:attrNameLst>
                                          <p:attrName>ppt_y</p:attrName>
                                        </p:attrNameLst>
                                      </p:cBhvr>
                                      <p:tavLst>
                                        <p:tav tm="0">
                                          <p:val>
                                            <p:strVal val="#ppt_y+1"/>
                                          </p:val>
                                        </p:tav>
                                        <p:tav tm="100000">
                                          <p:val>
                                            <p:strVal val="#ppt_y-.03"/>
                                          </p:val>
                                        </p:tav>
                                      </p:tavLst>
                                    </p:anim>
                                    <p:anim calcmode="lin" valueType="num">
                                      <p:cBhvr>
                                        <p:cTn id="12" dur="100" accel="100000" fill="hold">
                                          <p:stCondLst>
                                            <p:cond delay="900"/>
                                          </p:stCondLst>
                                        </p:cTn>
                                        <p:tgtEl>
                                          <p:spTgt spid="1035"/>
                                        </p:tgtEl>
                                        <p:attrNameLst>
                                          <p:attrName>ppt_y</p:attrName>
                                        </p:attrNameLst>
                                      </p:cBhvr>
                                      <p:tavLst>
                                        <p:tav tm="0">
                                          <p:val>
                                            <p:strVal val="#ppt_y-.03"/>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121"/>
                                        </p:tgtEl>
                                        <p:attrNameLst>
                                          <p:attrName>style.visibility</p:attrName>
                                        </p:attrNameLst>
                                      </p:cBhvr>
                                      <p:to>
                                        <p:strVal val="visible"/>
                                      </p:to>
                                    </p:set>
                                    <p:anim calcmode="lin" valueType="num">
                                      <p:cBhvr additive="base">
                                        <p:cTn id="15" dur="500" fill="hold"/>
                                        <p:tgtEl>
                                          <p:spTgt spid="121"/>
                                        </p:tgtEl>
                                        <p:attrNameLst>
                                          <p:attrName>ppt_x</p:attrName>
                                        </p:attrNameLst>
                                      </p:cBhvr>
                                      <p:tavLst>
                                        <p:tav tm="0">
                                          <p:val>
                                            <p:strVal val="1+#ppt_w/2"/>
                                          </p:val>
                                        </p:tav>
                                        <p:tav tm="100000">
                                          <p:val>
                                            <p:strVal val="#ppt_x"/>
                                          </p:val>
                                        </p:tav>
                                      </p:tavLst>
                                    </p:anim>
                                    <p:anim calcmode="lin" valueType="num">
                                      <p:cBhvr additive="base">
                                        <p:cTn id="16" dur="500" fill="hold"/>
                                        <p:tgtEl>
                                          <p:spTgt spid="121"/>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250"/>
                                  </p:stCondLst>
                                  <p:childTnLst>
                                    <p:set>
                                      <p:cBhvr>
                                        <p:cTn id="18" dur="1" fill="hold">
                                          <p:stCondLst>
                                            <p:cond delay="0"/>
                                          </p:stCondLst>
                                        </p:cTn>
                                        <p:tgtEl>
                                          <p:spTgt spid="138"/>
                                        </p:tgtEl>
                                        <p:attrNameLst>
                                          <p:attrName>style.visibility</p:attrName>
                                        </p:attrNameLst>
                                      </p:cBhvr>
                                      <p:to>
                                        <p:strVal val="visible"/>
                                      </p:to>
                                    </p:set>
                                    <p:anim calcmode="lin" valueType="num">
                                      <p:cBhvr additive="base">
                                        <p:cTn id="19" dur="500" fill="hold"/>
                                        <p:tgtEl>
                                          <p:spTgt spid="138"/>
                                        </p:tgtEl>
                                        <p:attrNameLst>
                                          <p:attrName>ppt_x</p:attrName>
                                        </p:attrNameLst>
                                      </p:cBhvr>
                                      <p:tavLst>
                                        <p:tav tm="0">
                                          <p:val>
                                            <p:strVal val="0-#ppt_w/2"/>
                                          </p:val>
                                        </p:tav>
                                        <p:tav tm="100000">
                                          <p:val>
                                            <p:strVal val="#ppt_x"/>
                                          </p:val>
                                        </p:tav>
                                      </p:tavLst>
                                    </p:anim>
                                    <p:anim calcmode="lin" valueType="num">
                                      <p:cBhvr additive="base">
                                        <p:cTn id="20" dur="500" fill="hold"/>
                                        <p:tgtEl>
                                          <p:spTgt spid="138"/>
                                        </p:tgtEl>
                                        <p:attrNameLst>
                                          <p:attrName>ppt_y</p:attrName>
                                        </p:attrNameLst>
                                      </p:cBhvr>
                                      <p:tavLst>
                                        <p:tav tm="0">
                                          <p:val>
                                            <p:strVal val="0-#ppt_h/2"/>
                                          </p:val>
                                        </p:tav>
                                        <p:tav tm="100000">
                                          <p:val>
                                            <p:strVal val="#ppt_y"/>
                                          </p:val>
                                        </p:tav>
                                      </p:tavLst>
                                    </p:anim>
                                  </p:childTnLst>
                                </p:cTn>
                              </p:par>
                              <p:par>
                                <p:cTn id="21" presetID="42" presetClass="path" presetSubtype="0" repeatCount="indefinite" autoRev="1" fill="hold" nodeType="withEffect">
                                  <p:stCondLst>
                                    <p:cond delay="1000"/>
                                  </p:stCondLst>
                                  <p:childTnLst>
                                    <p:animMotion origin="layout" path="M 2.53937E-6 4.60684E-6 L -0.00175 0.02332 " pathEditMode="relative" rAng="0" ptsTypes="AA">
                                      <p:cBhvr>
                                        <p:cTn id="22" dur="2000" fill="hold"/>
                                        <p:tgtEl>
                                          <p:spTgt spid="1035"/>
                                        </p:tgtEl>
                                        <p:attrNameLst>
                                          <p:attrName>ppt_x</p:attrName>
                                          <p:attrName>ppt_y</p:attrName>
                                        </p:attrNameLst>
                                      </p:cBhvr>
                                      <p:rCtr x="-87" y="1155"/>
                                    </p:animMotion>
                                  </p:childTnLst>
                                </p:cTn>
                              </p:par>
                              <p:par>
                                <p:cTn id="23" presetID="42" presetClass="path" presetSubtype="0" repeatCount="indefinite" autoRev="1" fill="hold" nodeType="withEffect">
                                  <p:stCondLst>
                                    <p:cond delay="1000"/>
                                  </p:stCondLst>
                                  <p:childTnLst>
                                    <p:animMotion origin="layout" path="M 4.24144E-6 4.60684E-6 L -0.00175 0.02332 " pathEditMode="relative" rAng="0" ptsTypes="AA">
                                      <p:cBhvr>
                                        <p:cTn id="24" dur="2000" fill="hold"/>
                                        <p:tgtEl>
                                          <p:spTgt spid="121"/>
                                        </p:tgtEl>
                                        <p:attrNameLst>
                                          <p:attrName>ppt_x</p:attrName>
                                          <p:attrName>ppt_y</p:attrName>
                                        </p:attrNameLst>
                                      </p:cBhvr>
                                      <p:rCtr x="-87" y="1155"/>
                                    </p:animMotion>
                                  </p:childTnLst>
                                </p:cTn>
                              </p:par>
                              <p:par>
                                <p:cTn id="25" presetID="42" presetClass="path" presetSubtype="0" repeatCount="indefinite" autoRev="1" fill="hold" nodeType="withEffect">
                                  <p:stCondLst>
                                    <p:cond delay="1000"/>
                                  </p:stCondLst>
                                  <p:childTnLst>
                                    <p:animMotion origin="layout" path="M 2.53937E-6 4.60684E-6 L -0.00175 0.02332 " pathEditMode="relative" rAng="0" ptsTypes="AA">
                                      <p:cBhvr>
                                        <p:cTn id="26" dur="2000" fill="hold"/>
                                        <p:tgtEl>
                                          <p:spTgt spid="138"/>
                                        </p:tgtEl>
                                        <p:attrNameLst>
                                          <p:attrName>ppt_x</p:attrName>
                                          <p:attrName>ppt_y</p:attrName>
                                        </p:attrNameLst>
                                      </p:cBhvr>
                                      <p:rCtr x="-87" y="1155"/>
                                    </p:animMotion>
                                  </p:childTnLst>
                                </p:cTn>
                              </p:par>
                              <p:par>
                                <p:cTn id="27" presetID="42" presetClass="entr" presetSubtype="0" fill="hold" nodeType="withEffect">
                                  <p:stCondLst>
                                    <p:cond delay="200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1000"/>
                                        <p:tgtEl>
                                          <p:spTgt spid="85"/>
                                        </p:tgtEl>
                                      </p:cBhvr>
                                    </p:animEffect>
                                    <p:anim calcmode="lin" valueType="num">
                                      <p:cBhvr>
                                        <p:cTn id="30" dur="1000" fill="hold"/>
                                        <p:tgtEl>
                                          <p:spTgt spid="85"/>
                                        </p:tgtEl>
                                        <p:attrNameLst>
                                          <p:attrName>ppt_x</p:attrName>
                                        </p:attrNameLst>
                                      </p:cBhvr>
                                      <p:tavLst>
                                        <p:tav tm="0">
                                          <p:val>
                                            <p:strVal val="#ppt_x"/>
                                          </p:val>
                                        </p:tav>
                                        <p:tav tm="100000">
                                          <p:val>
                                            <p:strVal val="#ppt_x"/>
                                          </p:val>
                                        </p:tav>
                                      </p:tavLst>
                                    </p:anim>
                                    <p:anim calcmode="lin" valueType="num">
                                      <p:cBhvr>
                                        <p:cTn id="31" dur="10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25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1000"/>
                                        <p:tgtEl>
                                          <p:spTgt spid="100"/>
                                        </p:tgtEl>
                                      </p:cBhvr>
                                    </p:animEffect>
                                    <p:anim calcmode="lin" valueType="num">
                                      <p:cBhvr>
                                        <p:cTn id="35" dur="1000" fill="hold"/>
                                        <p:tgtEl>
                                          <p:spTgt spid="100"/>
                                        </p:tgtEl>
                                        <p:attrNameLst>
                                          <p:attrName>ppt_x</p:attrName>
                                        </p:attrNameLst>
                                      </p:cBhvr>
                                      <p:tavLst>
                                        <p:tav tm="0">
                                          <p:val>
                                            <p:strVal val="#ppt_x"/>
                                          </p:val>
                                        </p:tav>
                                        <p:tav tm="100000">
                                          <p:val>
                                            <p:strVal val="#ppt_x"/>
                                          </p:val>
                                        </p:tav>
                                      </p:tavLst>
                                    </p:anim>
                                    <p:anim calcmode="lin" valueType="num">
                                      <p:cBhvr>
                                        <p:cTn id="36" dur="1000" fill="hold"/>
                                        <p:tgtEl>
                                          <p:spTgt spid="100"/>
                                        </p:tgtEl>
                                        <p:attrNameLst>
                                          <p:attrName>ppt_y</p:attrName>
                                        </p:attrNameLst>
                                      </p:cBhvr>
                                      <p:tavLst>
                                        <p:tav tm="0">
                                          <p:val>
                                            <p:strVal val="#ppt_y+.1"/>
                                          </p:val>
                                        </p:tav>
                                        <p:tav tm="100000">
                                          <p:val>
                                            <p:strVal val="#ppt_y"/>
                                          </p:val>
                                        </p:tav>
                                      </p:tavLst>
                                    </p:anim>
                                  </p:childTnLst>
                                </p:cTn>
                              </p:par>
                              <p:par>
                                <p:cTn id="37" presetID="42" presetClass="path" presetSubtype="0" repeatCount="indefinite" autoRev="1" fill="hold" nodeType="withEffect">
                                  <p:stCondLst>
                                    <p:cond delay="3000"/>
                                  </p:stCondLst>
                                  <p:childTnLst>
                                    <p:animMotion origin="layout" path="M 1.26468E-6 -3.14527E-6 L -0.00175 0.02333 " pathEditMode="relative" rAng="0" ptsTypes="AA">
                                      <p:cBhvr>
                                        <p:cTn id="38" dur="2000" fill="hold"/>
                                        <p:tgtEl>
                                          <p:spTgt spid="85"/>
                                        </p:tgtEl>
                                        <p:attrNameLst>
                                          <p:attrName>ppt_x</p:attrName>
                                          <p:attrName>ppt_y</p:attrName>
                                        </p:attrNameLst>
                                      </p:cBhvr>
                                      <p:rCtr x="-87" y="1155"/>
                                    </p:animMotion>
                                  </p:childTnLst>
                                </p:cTn>
                              </p:par>
                              <p:par>
                                <p:cTn id="39" presetID="42" presetClass="path" presetSubtype="0" repeatCount="indefinite" autoRev="1" fill="hold" nodeType="withEffect">
                                  <p:stCondLst>
                                    <p:cond delay="3000"/>
                                  </p:stCondLst>
                                  <p:childTnLst>
                                    <p:animMotion origin="layout" path="M 1.38465E-6 -4.41137E-6 L -0.00125 0.01733 " pathEditMode="relative" rAng="0" ptsTypes="AA">
                                      <p:cBhvr>
                                        <p:cTn id="40" dur="2000" fill="hold"/>
                                        <p:tgtEl>
                                          <p:spTgt spid="100"/>
                                        </p:tgtEl>
                                        <p:attrNameLst>
                                          <p:attrName>ppt_x</p:attrName>
                                          <p:attrName>ppt_y</p:attrName>
                                        </p:attrNameLst>
                                      </p:cBhvr>
                                      <p:rCtr x="-62" y="866"/>
                                    </p:animMotion>
                                  </p:childTnLst>
                                </p:cTn>
                              </p:par>
                              <p:par>
                                <p:cTn id="41" presetID="10" presetClass="entr" presetSubtype="0" fill="hold" nodeType="withEffect">
                                  <p:stCondLst>
                                    <p:cond delay="3000"/>
                                  </p:stCondLst>
                                  <p:childTnLst>
                                    <p:set>
                                      <p:cBhvr>
                                        <p:cTn id="42" dur="1" fill="hold">
                                          <p:stCondLst>
                                            <p:cond delay="0"/>
                                          </p:stCondLst>
                                        </p:cTn>
                                        <p:tgtEl>
                                          <p:spTgt spid="112"/>
                                        </p:tgtEl>
                                        <p:attrNameLst>
                                          <p:attrName>style.visibility</p:attrName>
                                        </p:attrNameLst>
                                      </p:cBhvr>
                                      <p:to>
                                        <p:strVal val="visible"/>
                                      </p:to>
                                    </p:set>
                                    <p:animEffect transition="in" filter="fade">
                                      <p:cBhvr>
                                        <p:cTn id="43" dur="500"/>
                                        <p:tgtEl>
                                          <p:spTgt spid="112"/>
                                        </p:tgtEl>
                                      </p:cBhvr>
                                    </p:animEffect>
                                  </p:childTnLst>
                                </p:cTn>
                              </p:par>
                              <p:par>
                                <p:cTn id="44" presetID="35" presetClass="path" presetSubtype="0" repeatCount="indefinite" fill="hold" nodeType="withEffect">
                                  <p:stCondLst>
                                    <p:cond delay="3000"/>
                                  </p:stCondLst>
                                  <p:childTnLst>
                                    <p:animMotion origin="layout" path="M -1.78205E-6 3.58063E-6 L -0.95351 3.58063E-6 " pathEditMode="relative" rAng="0" ptsTypes="AA">
                                      <p:cBhvr>
                                        <p:cTn id="45" dur="5000" fill="hold"/>
                                        <p:tgtEl>
                                          <p:spTgt spid="112"/>
                                        </p:tgtEl>
                                        <p:attrNameLst>
                                          <p:attrName>ppt_x</p:attrName>
                                          <p:attrName>ppt_y</p:attrName>
                                        </p:attrNameLst>
                                      </p:cBhvr>
                                      <p:rCtr x="-47676" y="0"/>
                                    </p:animMotion>
                                  </p:childTnLst>
                                </p:cTn>
                              </p:par>
                              <p:par>
                                <p:cTn id="46" presetID="14" presetClass="entr" presetSubtype="10" fill="hold" grpId="0" nodeType="withEffect">
                                  <p:stCondLst>
                                    <p:cond delay="3000"/>
                                  </p:stCondLst>
                                  <p:childTnLst>
                                    <p:set>
                                      <p:cBhvr>
                                        <p:cTn id="47" dur="1" fill="hold">
                                          <p:stCondLst>
                                            <p:cond delay="0"/>
                                          </p:stCondLst>
                                        </p:cTn>
                                        <p:tgtEl>
                                          <p:spTgt spid="169"/>
                                        </p:tgtEl>
                                        <p:attrNameLst>
                                          <p:attrName>style.visibility</p:attrName>
                                        </p:attrNameLst>
                                      </p:cBhvr>
                                      <p:to>
                                        <p:strVal val="visible"/>
                                      </p:to>
                                    </p:set>
                                    <p:animEffect transition="in" filter="randombar(horizontal)">
                                      <p:cBhvr>
                                        <p:cTn id="48"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showWhenStopped="0">
                <p:cTn id="49" repeatCount="indefinite" fill="hold" display="0">
                  <p:stCondLst>
                    <p:cond delay="indefinite"/>
                  </p:stCondLst>
                  <p:endCondLst>
                    <p:cond evt="onStopAudio" delay="0">
                      <p:tgtEl>
                        <p:sldTgt/>
                      </p:tgtEl>
                    </p:cond>
                  </p:endCondLst>
                </p:cTn>
                <p:tgtEl>
                  <p:spTgt spid="168"/>
                </p:tgtEl>
              </p:cMediaNode>
            </p:audio>
          </p:childTnLst>
        </p:cTn>
      </p:par>
    </p:tnLst>
    <p:bldLst>
      <p:bldP spid="1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6394" y="1992311"/>
            <a:ext cx="9905999" cy="4630739"/>
            <a:chOff x="1626394" y="1992311"/>
            <a:chExt cx="9905999" cy="4630739"/>
          </a:xfrm>
        </p:grpSpPr>
        <p:grpSp>
          <p:nvGrpSpPr>
            <p:cNvPr id="9" name="组合 8"/>
            <p:cNvGrpSpPr/>
            <p:nvPr/>
          </p:nvGrpSpPr>
          <p:grpSpPr>
            <a:xfrm>
              <a:off x="1626394" y="1992311"/>
              <a:ext cx="9905999" cy="4630739"/>
              <a:chOff x="3851275" y="2511425"/>
              <a:chExt cx="4016375" cy="3713163"/>
            </a:xfrm>
          </p:grpSpPr>
          <p:sp>
            <p:nvSpPr>
              <p:cNvPr id="10" name="Freeform 11"/>
              <p:cNvSpPr>
                <a:spLocks/>
              </p:cNvSpPr>
              <p:nvPr userDrawn="1"/>
            </p:nvSpPr>
            <p:spPr bwMode="auto">
              <a:xfrm>
                <a:off x="3851275" y="2511425"/>
                <a:ext cx="4016375" cy="3713163"/>
              </a:xfrm>
              <a:custGeom>
                <a:avLst/>
                <a:gdLst>
                  <a:gd name="T0" fmla="*/ 1044 w 1071"/>
                  <a:gd name="T1" fmla="*/ 100 h 990"/>
                  <a:gd name="T2" fmla="*/ 1032 w 1071"/>
                  <a:gd name="T3" fmla="*/ 92 h 990"/>
                  <a:gd name="T4" fmla="*/ 917 w 1071"/>
                  <a:gd name="T5" fmla="*/ 82 h 990"/>
                  <a:gd name="T6" fmla="*/ 827 w 1071"/>
                  <a:gd name="T7" fmla="*/ 67 h 990"/>
                  <a:gd name="T8" fmla="*/ 758 w 1071"/>
                  <a:gd name="T9" fmla="*/ 52 h 990"/>
                  <a:gd name="T10" fmla="*/ 705 w 1071"/>
                  <a:gd name="T11" fmla="*/ 45 h 990"/>
                  <a:gd name="T12" fmla="*/ 368 w 1071"/>
                  <a:gd name="T13" fmla="*/ 2 h 990"/>
                  <a:gd name="T14" fmla="*/ 250 w 1071"/>
                  <a:gd name="T15" fmla="*/ 5 h 990"/>
                  <a:gd name="T16" fmla="*/ 168 w 1071"/>
                  <a:gd name="T17" fmla="*/ 10 h 990"/>
                  <a:gd name="T18" fmla="*/ 93 w 1071"/>
                  <a:gd name="T19" fmla="*/ 0 h 990"/>
                  <a:gd name="T20" fmla="*/ 49 w 1071"/>
                  <a:gd name="T21" fmla="*/ 22 h 990"/>
                  <a:gd name="T22" fmla="*/ 6 w 1071"/>
                  <a:gd name="T23" fmla="*/ 363 h 990"/>
                  <a:gd name="T24" fmla="*/ 9 w 1071"/>
                  <a:gd name="T25" fmla="*/ 594 h 990"/>
                  <a:gd name="T26" fmla="*/ 0 w 1071"/>
                  <a:gd name="T27" fmla="*/ 883 h 990"/>
                  <a:gd name="T28" fmla="*/ 44 w 1071"/>
                  <a:gd name="T29" fmla="*/ 929 h 990"/>
                  <a:gd name="T30" fmla="*/ 189 w 1071"/>
                  <a:gd name="T31" fmla="*/ 954 h 990"/>
                  <a:gd name="T32" fmla="*/ 415 w 1071"/>
                  <a:gd name="T33" fmla="*/ 964 h 990"/>
                  <a:gd name="T34" fmla="*/ 850 w 1071"/>
                  <a:gd name="T35" fmla="*/ 990 h 990"/>
                  <a:gd name="T36" fmla="*/ 957 w 1071"/>
                  <a:gd name="T37" fmla="*/ 983 h 990"/>
                  <a:gd name="T38" fmla="*/ 1019 w 1071"/>
                  <a:gd name="T39" fmla="*/ 913 h 990"/>
                  <a:gd name="T40" fmla="*/ 1017 w 1071"/>
                  <a:gd name="T41" fmla="*/ 717 h 990"/>
                  <a:gd name="T42" fmla="*/ 1051 w 1071"/>
                  <a:gd name="T43" fmla="*/ 386 h 990"/>
                  <a:gd name="T44" fmla="*/ 1071 w 1071"/>
                  <a:gd name="T45" fmla="*/ 181 h 990"/>
                  <a:gd name="T46" fmla="*/ 1044 w 1071"/>
                  <a:gd name="T47" fmla="*/ 100 h 990"/>
                  <a:gd name="T48" fmla="*/ 1041 w 1071"/>
                  <a:gd name="T49" fmla="*/ 103 h 990"/>
                  <a:gd name="T50" fmla="*/ 1067 w 1071"/>
                  <a:gd name="T51" fmla="*/ 181 h 990"/>
                  <a:gd name="T52" fmla="*/ 1047 w 1071"/>
                  <a:gd name="T53" fmla="*/ 385 h 990"/>
                  <a:gd name="T54" fmla="*/ 1013 w 1071"/>
                  <a:gd name="T55" fmla="*/ 717 h 990"/>
                  <a:gd name="T56" fmla="*/ 1015 w 1071"/>
                  <a:gd name="T57" fmla="*/ 912 h 990"/>
                  <a:gd name="T58" fmla="*/ 956 w 1071"/>
                  <a:gd name="T59" fmla="*/ 979 h 990"/>
                  <a:gd name="T60" fmla="*/ 850 w 1071"/>
                  <a:gd name="T61" fmla="*/ 986 h 990"/>
                  <a:gd name="T62" fmla="*/ 415 w 1071"/>
                  <a:gd name="T63" fmla="*/ 960 h 990"/>
                  <a:gd name="T64" fmla="*/ 189 w 1071"/>
                  <a:gd name="T65" fmla="*/ 950 h 990"/>
                  <a:gd name="T66" fmla="*/ 27 w 1071"/>
                  <a:gd name="T67" fmla="*/ 917 h 990"/>
                  <a:gd name="T68" fmla="*/ 4 w 1071"/>
                  <a:gd name="T69" fmla="*/ 883 h 990"/>
                  <a:gd name="T70" fmla="*/ 13 w 1071"/>
                  <a:gd name="T71" fmla="*/ 594 h 990"/>
                  <a:gd name="T72" fmla="*/ 10 w 1071"/>
                  <a:gd name="T73" fmla="*/ 363 h 990"/>
                  <a:gd name="T74" fmla="*/ 52 w 1071"/>
                  <a:gd name="T75" fmla="*/ 25 h 990"/>
                  <a:gd name="T76" fmla="*/ 93 w 1071"/>
                  <a:gd name="T77" fmla="*/ 4 h 990"/>
                  <a:gd name="T78" fmla="*/ 168 w 1071"/>
                  <a:gd name="T79" fmla="*/ 14 h 990"/>
                  <a:gd name="T80" fmla="*/ 250 w 1071"/>
                  <a:gd name="T81" fmla="*/ 9 h 990"/>
                  <a:gd name="T82" fmla="*/ 368 w 1071"/>
                  <a:gd name="T83" fmla="*/ 6 h 990"/>
                  <a:gd name="T84" fmla="*/ 621 w 1071"/>
                  <a:gd name="T85" fmla="*/ 33 h 990"/>
                  <a:gd name="T86" fmla="*/ 755 w 1071"/>
                  <a:gd name="T87" fmla="*/ 56 h 990"/>
                  <a:gd name="T88" fmla="*/ 761 w 1071"/>
                  <a:gd name="T89" fmla="*/ 56 h 990"/>
                  <a:gd name="T90" fmla="*/ 906 w 1071"/>
                  <a:gd name="T91" fmla="*/ 87 h 990"/>
                  <a:gd name="T92" fmla="*/ 961 w 1071"/>
                  <a:gd name="T93" fmla="*/ 84 h 990"/>
                  <a:gd name="T94" fmla="*/ 1030 w 1071"/>
                  <a:gd name="T95" fmla="*/ 96 h 990"/>
                  <a:gd name="T96" fmla="*/ 1042 w 1071"/>
                  <a:gd name="T97" fmla="*/ 102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71" h="990">
                    <a:moveTo>
                      <a:pt x="1042" y="102"/>
                    </a:moveTo>
                    <a:cubicBezTo>
                      <a:pt x="1044" y="100"/>
                      <a:pt x="1044" y="100"/>
                      <a:pt x="1044" y="100"/>
                    </a:cubicBezTo>
                    <a:cubicBezTo>
                      <a:pt x="1040" y="97"/>
                      <a:pt x="1036" y="95"/>
                      <a:pt x="1032" y="92"/>
                    </a:cubicBezTo>
                    <a:cubicBezTo>
                      <a:pt x="1032" y="92"/>
                      <a:pt x="1032" y="92"/>
                      <a:pt x="1032" y="92"/>
                    </a:cubicBezTo>
                    <a:cubicBezTo>
                      <a:pt x="1013" y="83"/>
                      <a:pt x="986" y="80"/>
                      <a:pt x="961" y="80"/>
                    </a:cubicBezTo>
                    <a:cubicBezTo>
                      <a:pt x="945" y="80"/>
                      <a:pt x="930" y="81"/>
                      <a:pt x="917" y="82"/>
                    </a:cubicBezTo>
                    <a:cubicBezTo>
                      <a:pt x="914" y="83"/>
                      <a:pt x="910" y="83"/>
                      <a:pt x="906" y="83"/>
                    </a:cubicBezTo>
                    <a:cubicBezTo>
                      <a:pt x="879" y="83"/>
                      <a:pt x="852" y="75"/>
                      <a:pt x="827" y="67"/>
                    </a:cubicBezTo>
                    <a:cubicBezTo>
                      <a:pt x="802" y="60"/>
                      <a:pt x="779" y="52"/>
                      <a:pt x="761" y="52"/>
                    </a:cubicBezTo>
                    <a:cubicBezTo>
                      <a:pt x="760" y="52"/>
                      <a:pt x="759" y="52"/>
                      <a:pt x="758" y="52"/>
                    </a:cubicBezTo>
                    <a:cubicBezTo>
                      <a:pt x="757" y="52"/>
                      <a:pt x="756" y="52"/>
                      <a:pt x="755" y="52"/>
                    </a:cubicBezTo>
                    <a:cubicBezTo>
                      <a:pt x="745" y="52"/>
                      <a:pt x="728" y="49"/>
                      <a:pt x="705" y="45"/>
                    </a:cubicBezTo>
                    <a:cubicBezTo>
                      <a:pt x="637" y="32"/>
                      <a:pt x="519" y="6"/>
                      <a:pt x="384" y="3"/>
                    </a:cubicBezTo>
                    <a:cubicBezTo>
                      <a:pt x="379" y="3"/>
                      <a:pt x="374" y="2"/>
                      <a:pt x="368" y="2"/>
                    </a:cubicBezTo>
                    <a:cubicBezTo>
                      <a:pt x="334" y="2"/>
                      <a:pt x="297" y="5"/>
                      <a:pt x="264" y="5"/>
                    </a:cubicBezTo>
                    <a:cubicBezTo>
                      <a:pt x="259" y="5"/>
                      <a:pt x="255" y="5"/>
                      <a:pt x="250" y="5"/>
                    </a:cubicBezTo>
                    <a:cubicBezTo>
                      <a:pt x="249" y="5"/>
                      <a:pt x="248" y="5"/>
                      <a:pt x="246" y="5"/>
                    </a:cubicBezTo>
                    <a:cubicBezTo>
                      <a:pt x="220" y="5"/>
                      <a:pt x="194" y="10"/>
                      <a:pt x="168" y="10"/>
                    </a:cubicBezTo>
                    <a:cubicBezTo>
                      <a:pt x="164" y="10"/>
                      <a:pt x="159" y="10"/>
                      <a:pt x="154" y="9"/>
                    </a:cubicBezTo>
                    <a:cubicBezTo>
                      <a:pt x="134" y="8"/>
                      <a:pt x="113" y="0"/>
                      <a:pt x="93" y="0"/>
                    </a:cubicBezTo>
                    <a:cubicBezTo>
                      <a:pt x="85" y="0"/>
                      <a:pt x="77" y="2"/>
                      <a:pt x="70" y="5"/>
                    </a:cubicBezTo>
                    <a:cubicBezTo>
                      <a:pt x="62" y="8"/>
                      <a:pt x="55" y="14"/>
                      <a:pt x="49" y="22"/>
                    </a:cubicBezTo>
                    <a:cubicBezTo>
                      <a:pt x="30" y="48"/>
                      <a:pt x="28" y="86"/>
                      <a:pt x="23" y="116"/>
                    </a:cubicBezTo>
                    <a:cubicBezTo>
                      <a:pt x="10" y="198"/>
                      <a:pt x="6" y="280"/>
                      <a:pt x="6" y="363"/>
                    </a:cubicBezTo>
                    <a:cubicBezTo>
                      <a:pt x="6" y="412"/>
                      <a:pt x="7" y="461"/>
                      <a:pt x="8" y="509"/>
                    </a:cubicBezTo>
                    <a:cubicBezTo>
                      <a:pt x="9" y="538"/>
                      <a:pt x="9" y="566"/>
                      <a:pt x="9" y="594"/>
                    </a:cubicBezTo>
                    <a:cubicBezTo>
                      <a:pt x="9" y="690"/>
                      <a:pt x="6" y="785"/>
                      <a:pt x="0" y="880"/>
                    </a:cubicBezTo>
                    <a:cubicBezTo>
                      <a:pt x="0" y="881"/>
                      <a:pt x="0" y="882"/>
                      <a:pt x="0" y="883"/>
                    </a:cubicBezTo>
                    <a:cubicBezTo>
                      <a:pt x="0" y="891"/>
                      <a:pt x="3" y="898"/>
                      <a:pt x="7" y="904"/>
                    </a:cubicBezTo>
                    <a:cubicBezTo>
                      <a:pt x="15" y="915"/>
                      <a:pt x="28" y="923"/>
                      <a:pt x="44" y="929"/>
                    </a:cubicBezTo>
                    <a:cubicBezTo>
                      <a:pt x="68" y="939"/>
                      <a:pt x="98" y="944"/>
                      <a:pt x="125" y="948"/>
                    </a:cubicBezTo>
                    <a:cubicBezTo>
                      <a:pt x="152" y="951"/>
                      <a:pt x="177" y="952"/>
                      <a:pt x="189" y="954"/>
                    </a:cubicBezTo>
                    <a:cubicBezTo>
                      <a:pt x="248" y="960"/>
                      <a:pt x="308" y="965"/>
                      <a:pt x="367" y="965"/>
                    </a:cubicBezTo>
                    <a:cubicBezTo>
                      <a:pt x="383" y="965"/>
                      <a:pt x="399" y="965"/>
                      <a:pt x="415" y="964"/>
                    </a:cubicBezTo>
                    <a:cubicBezTo>
                      <a:pt x="429" y="963"/>
                      <a:pt x="443" y="963"/>
                      <a:pt x="456" y="963"/>
                    </a:cubicBezTo>
                    <a:cubicBezTo>
                      <a:pt x="588" y="963"/>
                      <a:pt x="719" y="990"/>
                      <a:pt x="850" y="990"/>
                    </a:cubicBezTo>
                    <a:cubicBezTo>
                      <a:pt x="873" y="990"/>
                      <a:pt x="896" y="989"/>
                      <a:pt x="919" y="987"/>
                    </a:cubicBezTo>
                    <a:cubicBezTo>
                      <a:pt x="930" y="986"/>
                      <a:pt x="944" y="986"/>
                      <a:pt x="957" y="983"/>
                    </a:cubicBezTo>
                    <a:cubicBezTo>
                      <a:pt x="971" y="980"/>
                      <a:pt x="984" y="975"/>
                      <a:pt x="992" y="966"/>
                    </a:cubicBezTo>
                    <a:cubicBezTo>
                      <a:pt x="1006" y="952"/>
                      <a:pt x="1014" y="933"/>
                      <a:pt x="1019" y="913"/>
                    </a:cubicBezTo>
                    <a:cubicBezTo>
                      <a:pt x="1023" y="892"/>
                      <a:pt x="1025" y="869"/>
                      <a:pt x="1025" y="845"/>
                    </a:cubicBezTo>
                    <a:cubicBezTo>
                      <a:pt x="1025" y="798"/>
                      <a:pt x="1018" y="750"/>
                      <a:pt x="1017" y="717"/>
                    </a:cubicBezTo>
                    <a:cubicBezTo>
                      <a:pt x="1017" y="708"/>
                      <a:pt x="1017" y="698"/>
                      <a:pt x="1017" y="689"/>
                    </a:cubicBezTo>
                    <a:cubicBezTo>
                      <a:pt x="1017" y="587"/>
                      <a:pt x="1035" y="488"/>
                      <a:pt x="1051" y="386"/>
                    </a:cubicBezTo>
                    <a:cubicBezTo>
                      <a:pt x="1059" y="333"/>
                      <a:pt x="1066" y="280"/>
                      <a:pt x="1069" y="226"/>
                    </a:cubicBezTo>
                    <a:cubicBezTo>
                      <a:pt x="1069" y="213"/>
                      <a:pt x="1071" y="197"/>
                      <a:pt x="1071" y="181"/>
                    </a:cubicBezTo>
                    <a:cubicBezTo>
                      <a:pt x="1071" y="166"/>
                      <a:pt x="1070" y="151"/>
                      <a:pt x="1066" y="137"/>
                    </a:cubicBezTo>
                    <a:cubicBezTo>
                      <a:pt x="1062" y="123"/>
                      <a:pt x="1055" y="110"/>
                      <a:pt x="1044" y="100"/>
                    </a:cubicBezTo>
                    <a:cubicBezTo>
                      <a:pt x="1042" y="102"/>
                      <a:pt x="1042" y="102"/>
                      <a:pt x="1042" y="102"/>
                    </a:cubicBezTo>
                    <a:cubicBezTo>
                      <a:pt x="1041" y="103"/>
                      <a:pt x="1041" y="103"/>
                      <a:pt x="1041" y="103"/>
                    </a:cubicBezTo>
                    <a:cubicBezTo>
                      <a:pt x="1052" y="112"/>
                      <a:pt x="1058" y="124"/>
                      <a:pt x="1062" y="138"/>
                    </a:cubicBezTo>
                    <a:cubicBezTo>
                      <a:pt x="1066" y="151"/>
                      <a:pt x="1067" y="166"/>
                      <a:pt x="1067" y="181"/>
                    </a:cubicBezTo>
                    <a:cubicBezTo>
                      <a:pt x="1067" y="197"/>
                      <a:pt x="1065" y="212"/>
                      <a:pt x="1065" y="226"/>
                    </a:cubicBezTo>
                    <a:cubicBezTo>
                      <a:pt x="1062" y="279"/>
                      <a:pt x="1055" y="332"/>
                      <a:pt x="1047" y="385"/>
                    </a:cubicBezTo>
                    <a:cubicBezTo>
                      <a:pt x="1031" y="487"/>
                      <a:pt x="1013" y="586"/>
                      <a:pt x="1013" y="689"/>
                    </a:cubicBezTo>
                    <a:cubicBezTo>
                      <a:pt x="1013" y="698"/>
                      <a:pt x="1013" y="708"/>
                      <a:pt x="1013" y="717"/>
                    </a:cubicBezTo>
                    <a:cubicBezTo>
                      <a:pt x="1014" y="751"/>
                      <a:pt x="1021" y="799"/>
                      <a:pt x="1021" y="845"/>
                    </a:cubicBezTo>
                    <a:cubicBezTo>
                      <a:pt x="1021" y="869"/>
                      <a:pt x="1019" y="891"/>
                      <a:pt x="1015" y="912"/>
                    </a:cubicBezTo>
                    <a:cubicBezTo>
                      <a:pt x="1010" y="932"/>
                      <a:pt x="1002" y="950"/>
                      <a:pt x="990" y="963"/>
                    </a:cubicBezTo>
                    <a:cubicBezTo>
                      <a:pt x="982" y="972"/>
                      <a:pt x="969" y="976"/>
                      <a:pt x="956" y="979"/>
                    </a:cubicBezTo>
                    <a:cubicBezTo>
                      <a:pt x="943" y="982"/>
                      <a:pt x="930" y="982"/>
                      <a:pt x="918" y="983"/>
                    </a:cubicBezTo>
                    <a:cubicBezTo>
                      <a:pt x="896" y="985"/>
                      <a:pt x="873" y="986"/>
                      <a:pt x="850" y="986"/>
                    </a:cubicBezTo>
                    <a:cubicBezTo>
                      <a:pt x="719" y="986"/>
                      <a:pt x="588" y="959"/>
                      <a:pt x="456" y="959"/>
                    </a:cubicBezTo>
                    <a:cubicBezTo>
                      <a:pt x="443" y="959"/>
                      <a:pt x="429" y="959"/>
                      <a:pt x="415" y="960"/>
                    </a:cubicBezTo>
                    <a:cubicBezTo>
                      <a:pt x="399" y="961"/>
                      <a:pt x="383" y="961"/>
                      <a:pt x="367" y="961"/>
                    </a:cubicBezTo>
                    <a:cubicBezTo>
                      <a:pt x="308" y="961"/>
                      <a:pt x="248" y="956"/>
                      <a:pt x="189" y="950"/>
                    </a:cubicBezTo>
                    <a:cubicBezTo>
                      <a:pt x="170" y="948"/>
                      <a:pt x="124" y="945"/>
                      <a:pt x="82" y="936"/>
                    </a:cubicBezTo>
                    <a:cubicBezTo>
                      <a:pt x="61" y="932"/>
                      <a:pt x="41" y="926"/>
                      <a:pt x="27" y="917"/>
                    </a:cubicBezTo>
                    <a:cubicBezTo>
                      <a:pt x="20" y="912"/>
                      <a:pt x="14" y="907"/>
                      <a:pt x="10" y="902"/>
                    </a:cubicBezTo>
                    <a:cubicBezTo>
                      <a:pt x="6" y="896"/>
                      <a:pt x="4" y="890"/>
                      <a:pt x="4" y="883"/>
                    </a:cubicBezTo>
                    <a:cubicBezTo>
                      <a:pt x="4" y="882"/>
                      <a:pt x="4" y="881"/>
                      <a:pt x="4" y="881"/>
                    </a:cubicBezTo>
                    <a:cubicBezTo>
                      <a:pt x="10" y="785"/>
                      <a:pt x="13" y="690"/>
                      <a:pt x="13" y="594"/>
                    </a:cubicBezTo>
                    <a:cubicBezTo>
                      <a:pt x="13" y="566"/>
                      <a:pt x="13" y="538"/>
                      <a:pt x="12" y="509"/>
                    </a:cubicBezTo>
                    <a:cubicBezTo>
                      <a:pt x="11" y="460"/>
                      <a:pt x="10" y="412"/>
                      <a:pt x="10" y="363"/>
                    </a:cubicBezTo>
                    <a:cubicBezTo>
                      <a:pt x="10" y="281"/>
                      <a:pt x="14" y="198"/>
                      <a:pt x="27" y="116"/>
                    </a:cubicBezTo>
                    <a:cubicBezTo>
                      <a:pt x="32" y="86"/>
                      <a:pt x="34" y="49"/>
                      <a:pt x="52" y="25"/>
                    </a:cubicBezTo>
                    <a:cubicBezTo>
                      <a:pt x="58" y="17"/>
                      <a:pt x="65" y="12"/>
                      <a:pt x="71" y="9"/>
                    </a:cubicBezTo>
                    <a:cubicBezTo>
                      <a:pt x="78" y="5"/>
                      <a:pt x="85" y="4"/>
                      <a:pt x="93" y="4"/>
                    </a:cubicBezTo>
                    <a:cubicBezTo>
                      <a:pt x="112" y="4"/>
                      <a:pt x="133" y="11"/>
                      <a:pt x="154" y="13"/>
                    </a:cubicBezTo>
                    <a:cubicBezTo>
                      <a:pt x="159" y="14"/>
                      <a:pt x="163" y="14"/>
                      <a:pt x="168" y="14"/>
                    </a:cubicBezTo>
                    <a:cubicBezTo>
                      <a:pt x="195" y="14"/>
                      <a:pt x="220" y="9"/>
                      <a:pt x="246" y="9"/>
                    </a:cubicBezTo>
                    <a:cubicBezTo>
                      <a:pt x="247" y="9"/>
                      <a:pt x="249" y="9"/>
                      <a:pt x="250" y="9"/>
                    </a:cubicBezTo>
                    <a:cubicBezTo>
                      <a:pt x="255" y="9"/>
                      <a:pt x="259" y="9"/>
                      <a:pt x="264" y="9"/>
                    </a:cubicBezTo>
                    <a:cubicBezTo>
                      <a:pt x="298" y="9"/>
                      <a:pt x="334" y="6"/>
                      <a:pt x="368" y="6"/>
                    </a:cubicBezTo>
                    <a:cubicBezTo>
                      <a:pt x="374" y="6"/>
                      <a:pt x="379" y="7"/>
                      <a:pt x="384" y="7"/>
                    </a:cubicBezTo>
                    <a:cubicBezTo>
                      <a:pt x="473" y="9"/>
                      <a:pt x="556" y="21"/>
                      <a:pt x="621" y="33"/>
                    </a:cubicBezTo>
                    <a:cubicBezTo>
                      <a:pt x="653" y="39"/>
                      <a:pt x="682" y="45"/>
                      <a:pt x="704" y="49"/>
                    </a:cubicBezTo>
                    <a:cubicBezTo>
                      <a:pt x="727" y="53"/>
                      <a:pt x="744" y="56"/>
                      <a:pt x="755" y="56"/>
                    </a:cubicBezTo>
                    <a:cubicBezTo>
                      <a:pt x="756" y="56"/>
                      <a:pt x="757" y="56"/>
                      <a:pt x="758" y="56"/>
                    </a:cubicBezTo>
                    <a:cubicBezTo>
                      <a:pt x="759" y="56"/>
                      <a:pt x="760" y="56"/>
                      <a:pt x="761" y="56"/>
                    </a:cubicBezTo>
                    <a:cubicBezTo>
                      <a:pt x="778" y="56"/>
                      <a:pt x="801" y="63"/>
                      <a:pt x="826" y="71"/>
                    </a:cubicBezTo>
                    <a:cubicBezTo>
                      <a:pt x="851" y="79"/>
                      <a:pt x="878" y="87"/>
                      <a:pt x="906" y="87"/>
                    </a:cubicBezTo>
                    <a:cubicBezTo>
                      <a:pt x="910" y="87"/>
                      <a:pt x="914" y="87"/>
                      <a:pt x="918" y="86"/>
                    </a:cubicBezTo>
                    <a:cubicBezTo>
                      <a:pt x="930" y="85"/>
                      <a:pt x="945" y="84"/>
                      <a:pt x="961" y="84"/>
                    </a:cubicBezTo>
                    <a:cubicBezTo>
                      <a:pt x="986" y="84"/>
                      <a:pt x="1012" y="87"/>
                      <a:pt x="1030" y="96"/>
                    </a:cubicBezTo>
                    <a:cubicBezTo>
                      <a:pt x="1030" y="96"/>
                      <a:pt x="1030" y="96"/>
                      <a:pt x="1030" y="96"/>
                    </a:cubicBezTo>
                    <a:cubicBezTo>
                      <a:pt x="1034" y="98"/>
                      <a:pt x="1038" y="101"/>
                      <a:pt x="1041" y="103"/>
                    </a:cubicBezTo>
                    <a:lnTo>
                      <a:pt x="1042" y="102"/>
                    </a:lnTo>
                    <a:close/>
                  </a:path>
                </a:pathLst>
              </a:custGeom>
              <a:solidFill>
                <a:srgbClr val="7AF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userDrawn="1"/>
            </p:nvSpPr>
            <p:spPr bwMode="auto">
              <a:xfrm>
                <a:off x="3963988" y="2650332"/>
                <a:ext cx="3675063" cy="3386931"/>
              </a:xfrm>
              <a:custGeom>
                <a:avLst/>
                <a:gdLst>
                  <a:gd name="T0" fmla="*/ 950 w 980"/>
                  <a:gd name="T1" fmla="*/ 105 h 720"/>
                  <a:gd name="T2" fmla="*/ 939 w 980"/>
                  <a:gd name="T3" fmla="*/ 98 h 720"/>
                  <a:gd name="T4" fmla="*/ 836 w 980"/>
                  <a:gd name="T5" fmla="*/ 89 h 720"/>
                  <a:gd name="T6" fmla="*/ 752 w 980"/>
                  <a:gd name="T7" fmla="*/ 75 h 720"/>
                  <a:gd name="T8" fmla="*/ 690 w 980"/>
                  <a:gd name="T9" fmla="*/ 61 h 720"/>
                  <a:gd name="T10" fmla="*/ 348 w 980"/>
                  <a:gd name="T11" fmla="*/ 16 h 720"/>
                  <a:gd name="T12" fmla="*/ 285 w 980"/>
                  <a:gd name="T13" fmla="*/ 17 h 720"/>
                  <a:gd name="T14" fmla="*/ 226 w 980"/>
                  <a:gd name="T15" fmla="*/ 18 h 720"/>
                  <a:gd name="T16" fmla="*/ 186 w 980"/>
                  <a:gd name="T17" fmla="*/ 20 h 720"/>
                  <a:gd name="T18" fmla="*/ 137 w 980"/>
                  <a:gd name="T19" fmla="*/ 22 h 720"/>
                  <a:gd name="T20" fmla="*/ 43 w 980"/>
                  <a:gd name="T21" fmla="*/ 33 h 720"/>
                  <a:gd name="T22" fmla="*/ 19 w 980"/>
                  <a:gd name="T23" fmla="*/ 118 h 720"/>
                  <a:gd name="T24" fmla="*/ 14 w 980"/>
                  <a:gd name="T25" fmla="*/ 400 h 720"/>
                  <a:gd name="T26" fmla="*/ 19 w 980"/>
                  <a:gd name="T27" fmla="*/ 618 h 720"/>
                  <a:gd name="T28" fmla="*/ 190 w 980"/>
                  <a:gd name="T29" fmla="*/ 683 h 720"/>
                  <a:gd name="T30" fmla="*/ 397 w 980"/>
                  <a:gd name="T31" fmla="*/ 692 h 720"/>
                  <a:gd name="T32" fmla="*/ 615 w 980"/>
                  <a:gd name="T33" fmla="*/ 704 h 720"/>
                  <a:gd name="T34" fmla="*/ 857 w 980"/>
                  <a:gd name="T35" fmla="*/ 714 h 720"/>
                  <a:gd name="T36" fmla="*/ 923 w 980"/>
                  <a:gd name="T37" fmla="*/ 694 h 720"/>
                  <a:gd name="T38" fmla="*/ 933 w 980"/>
                  <a:gd name="T39" fmla="*/ 590 h 720"/>
                  <a:gd name="T40" fmla="*/ 956 w 980"/>
                  <a:gd name="T41" fmla="*/ 364 h 720"/>
                  <a:gd name="T42" fmla="*/ 972 w 980"/>
                  <a:gd name="T43" fmla="*/ 218 h 720"/>
                  <a:gd name="T44" fmla="*/ 950 w 980"/>
                  <a:gd name="T45" fmla="*/ 10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0" h="720">
                    <a:moveTo>
                      <a:pt x="950" y="105"/>
                    </a:moveTo>
                    <a:cubicBezTo>
                      <a:pt x="947" y="102"/>
                      <a:pt x="943" y="100"/>
                      <a:pt x="939" y="98"/>
                    </a:cubicBezTo>
                    <a:cubicBezTo>
                      <a:pt x="912" y="84"/>
                      <a:pt x="865" y="87"/>
                      <a:pt x="836" y="89"/>
                    </a:cubicBezTo>
                    <a:cubicBezTo>
                      <a:pt x="807" y="91"/>
                      <a:pt x="778" y="83"/>
                      <a:pt x="752" y="75"/>
                    </a:cubicBezTo>
                    <a:cubicBezTo>
                      <a:pt x="728" y="68"/>
                      <a:pt x="706" y="60"/>
                      <a:pt x="690" y="61"/>
                    </a:cubicBezTo>
                    <a:cubicBezTo>
                      <a:pt x="655" y="63"/>
                      <a:pt x="515" y="21"/>
                      <a:pt x="348" y="16"/>
                    </a:cubicBezTo>
                    <a:cubicBezTo>
                      <a:pt x="328" y="16"/>
                      <a:pt x="307" y="16"/>
                      <a:pt x="285" y="17"/>
                    </a:cubicBezTo>
                    <a:cubicBezTo>
                      <a:pt x="265" y="18"/>
                      <a:pt x="245" y="19"/>
                      <a:pt x="226" y="18"/>
                    </a:cubicBezTo>
                    <a:cubicBezTo>
                      <a:pt x="212" y="18"/>
                      <a:pt x="199" y="19"/>
                      <a:pt x="186" y="20"/>
                    </a:cubicBezTo>
                    <a:cubicBezTo>
                      <a:pt x="170" y="22"/>
                      <a:pt x="154" y="24"/>
                      <a:pt x="137" y="22"/>
                    </a:cubicBezTo>
                    <a:cubicBezTo>
                      <a:pt x="103" y="19"/>
                      <a:pt x="68" y="0"/>
                      <a:pt x="43" y="33"/>
                    </a:cubicBezTo>
                    <a:cubicBezTo>
                      <a:pt x="26" y="56"/>
                      <a:pt x="24" y="91"/>
                      <a:pt x="19" y="118"/>
                    </a:cubicBezTo>
                    <a:cubicBezTo>
                      <a:pt x="0" y="237"/>
                      <a:pt x="11" y="280"/>
                      <a:pt x="14" y="400"/>
                    </a:cubicBezTo>
                    <a:cubicBezTo>
                      <a:pt x="17" y="514"/>
                      <a:pt x="26" y="504"/>
                      <a:pt x="19" y="618"/>
                    </a:cubicBezTo>
                    <a:cubicBezTo>
                      <a:pt x="16" y="675"/>
                      <a:pt x="155" y="679"/>
                      <a:pt x="190" y="683"/>
                    </a:cubicBezTo>
                    <a:cubicBezTo>
                      <a:pt x="258" y="691"/>
                      <a:pt x="328" y="695"/>
                      <a:pt x="397" y="692"/>
                    </a:cubicBezTo>
                    <a:cubicBezTo>
                      <a:pt x="470" y="689"/>
                      <a:pt x="542" y="696"/>
                      <a:pt x="615" y="704"/>
                    </a:cubicBezTo>
                    <a:cubicBezTo>
                      <a:pt x="695" y="712"/>
                      <a:pt x="776" y="720"/>
                      <a:pt x="857" y="714"/>
                    </a:cubicBezTo>
                    <a:cubicBezTo>
                      <a:pt x="878" y="712"/>
                      <a:pt x="907" y="710"/>
                      <a:pt x="923" y="694"/>
                    </a:cubicBezTo>
                    <a:cubicBezTo>
                      <a:pt x="955" y="664"/>
                      <a:pt x="935" y="650"/>
                      <a:pt x="933" y="590"/>
                    </a:cubicBezTo>
                    <a:cubicBezTo>
                      <a:pt x="929" y="487"/>
                      <a:pt x="940" y="466"/>
                      <a:pt x="956" y="364"/>
                    </a:cubicBezTo>
                    <a:cubicBezTo>
                      <a:pt x="963" y="316"/>
                      <a:pt x="970" y="267"/>
                      <a:pt x="972" y="218"/>
                    </a:cubicBezTo>
                    <a:cubicBezTo>
                      <a:pt x="974" y="183"/>
                      <a:pt x="980" y="131"/>
                      <a:pt x="950" y="10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9278144" y="2054223"/>
              <a:ext cx="806450" cy="1004888"/>
              <a:chOff x="6543675" y="2147888"/>
              <a:chExt cx="806450" cy="1004888"/>
            </a:xfrm>
          </p:grpSpPr>
          <p:sp>
            <p:nvSpPr>
              <p:cNvPr id="13" name="Freeform 14"/>
              <p:cNvSpPr>
                <a:spLocks/>
              </p:cNvSpPr>
              <p:nvPr userDrawn="1"/>
            </p:nvSpPr>
            <p:spPr bwMode="auto">
              <a:xfrm>
                <a:off x="6554788" y="2163763"/>
                <a:ext cx="784225" cy="974725"/>
              </a:xfrm>
              <a:custGeom>
                <a:avLst/>
                <a:gdLst>
                  <a:gd name="T0" fmla="*/ 164 w 209"/>
                  <a:gd name="T1" fmla="*/ 149 h 260"/>
                  <a:gd name="T2" fmla="*/ 108 w 209"/>
                  <a:gd name="T3" fmla="*/ 0 h 260"/>
                  <a:gd name="T4" fmla="*/ 96 w 209"/>
                  <a:gd name="T5" fmla="*/ 18 h 260"/>
                  <a:gd name="T6" fmla="*/ 81 w 209"/>
                  <a:gd name="T7" fmla="*/ 12 h 260"/>
                  <a:gd name="T8" fmla="*/ 72 w 209"/>
                  <a:gd name="T9" fmla="*/ 25 h 260"/>
                  <a:gd name="T10" fmla="*/ 56 w 209"/>
                  <a:gd name="T11" fmla="*/ 22 h 260"/>
                  <a:gd name="T12" fmla="*/ 47 w 209"/>
                  <a:gd name="T13" fmla="*/ 38 h 260"/>
                  <a:gd name="T14" fmla="*/ 28 w 209"/>
                  <a:gd name="T15" fmla="*/ 37 h 260"/>
                  <a:gd name="T16" fmla="*/ 20 w 209"/>
                  <a:gd name="T17" fmla="*/ 52 h 260"/>
                  <a:gd name="T18" fmla="*/ 0 w 209"/>
                  <a:gd name="T19" fmla="*/ 51 h 260"/>
                  <a:gd name="T20" fmla="*/ 49 w 209"/>
                  <a:gd name="T21" fmla="*/ 133 h 260"/>
                  <a:gd name="T22" fmla="*/ 49 w 209"/>
                  <a:gd name="T23" fmla="*/ 133 h 260"/>
                  <a:gd name="T24" fmla="*/ 102 w 209"/>
                  <a:gd name="T25" fmla="*/ 260 h 260"/>
                  <a:gd name="T26" fmla="*/ 114 w 209"/>
                  <a:gd name="T27" fmla="*/ 244 h 260"/>
                  <a:gd name="T28" fmla="*/ 131 w 209"/>
                  <a:gd name="T29" fmla="*/ 248 h 260"/>
                  <a:gd name="T30" fmla="*/ 142 w 209"/>
                  <a:gd name="T31" fmla="*/ 232 h 260"/>
                  <a:gd name="T32" fmla="*/ 160 w 209"/>
                  <a:gd name="T33" fmla="*/ 235 h 260"/>
                  <a:gd name="T34" fmla="*/ 167 w 209"/>
                  <a:gd name="T35" fmla="*/ 220 h 260"/>
                  <a:gd name="T36" fmla="*/ 183 w 209"/>
                  <a:gd name="T37" fmla="*/ 221 h 260"/>
                  <a:gd name="T38" fmla="*/ 188 w 209"/>
                  <a:gd name="T39" fmla="*/ 206 h 260"/>
                  <a:gd name="T40" fmla="*/ 209 w 209"/>
                  <a:gd name="T41" fmla="*/ 207 h 260"/>
                  <a:gd name="T42" fmla="*/ 164 w 209"/>
                  <a:gd name="T43" fmla="*/ 14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260">
                    <a:moveTo>
                      <a:pt x="164" y="149"/>
                    </a:moveTo>
                    <a:cubicBezTo>
                      <a:pt x="118" y="74"/>
                      <a:pt x="108" y="0"/>
                      <a:pt x="108" y="0"/>
                    </a:cubicBezTo>
                    <a:cubicBezTo>
                      <a:pt x="96" y="18"/>
                      <a:pt x="96" y="18"/>
                      <a:pt x="96" y="18"/>
                    </a:cubicBezTo>
                    <a:cubicBezTo>
                      <a:pt x="81" y="12"/>
                      <a:pt x="81" y="12"/>
                      <a:pt x="81" y="12"/>
                    </a:cubicBezTo>
                    <a:cubicBezTo>
                      <a:pt x="72" y="25"/>
                      <a:pt x="72" y="25"/>
                      <a:pt x="72" y="25"/>
                    </a:cubicBezTo>
                    <a:cubicBezTo>
                      <a:pt x="56" y="22"/>
                      <a:pt x="56" y="22"/>
                      <a:pt x="56" y="22"/>
                    </a:cubicBezTo>
                    <a:cubicBezTo>
                      <a:pt x="47" y="38"/>
                      <a:pt x="47" y="38"/>
                      <a:pt x="47" y="38"/>
                    </a:cubicBezTo>
                    <a:cubicBezTo>
                      <a:pt x="28" y="37"/>
                      <a:pt x="28" y="37"/>
                      <a:pt x="28" y="37"/>
                    </a:cubicBezTo>
                    <a:cubicBezTo>
                      <a:pt x="20" y="52"/>
                      <a:pt x="20" y="52"/>
                      <a:pt x="20" y="52"/>
                    </a:cubicBezTo>
                    <a:cubicBezTo>
                      <a:pt x="0" y="51"/>
                      <a:pt x="0" y="51"/>
                      <a:pt x="0" y="51"/>
                    </a:cubicBezTo>
                    <a:cubicBezTo>
                      <a:pt x="16" y="71"/>
                      <a:pt x="33" y="102"/>
                      <a:pt x="49" y="133"/>
                    </a:cubicBezTo>
                    <a:cubicBezTo>
                      <a:pt x="49" y="133"/>
                      <a:pt x="49" y="133"/>
                      <a:pt x="49" y="133"/>
                    </a:cubicBezTo>
                    <a:cubicBezTo>
                      <a:pt x="57" y="148"/>
                      <a:pt x="90" y="214"/>
                      <a:pt x="102" y="260"/>
                    </a:cubicBezTo>
                    <a:cubicBezTo>
                      <a:pt x="114" y="244"/>
                      <a:pt x="114" y="244"/>
                      <a:pt x="114" y="244"/>
                    </a:cubicBezTo>
                    <a:cubicBezTo>
                      <a:pt x="131" y="248"/>
                      <a:pt x="131" y="248"/>
                      <a:pt x="131" y="248"/>
                    </a:cubicBezTo>
                    <a:cubicBezTo>
                      <a:pt x="142" y="232"/>
                      <a:pt x="142" y="232"/>
                      <a:pt x="142" y="232"/>
                    </a:cubicBezTo>
                    <a:cubicBezTo>
                      <a:pt x="160" y="235"/>
                      <a:pt x="160" y="235"/>
                      <a:pt x="160" y="235"/>
                    </a:cubicBezTo>
                    <a:cubicBezTo>
                      <a:pt x="167" y="220"/>
                      <a:pt x="167" y="220"/>
                      <a:pt x="167" y="220"/>
                    </a:cubicBezTo>
                    <a:cubicBezTo>
                      <a:pt x="183" y="221"/>
                      <a:pt x="183" y="221"/>
                      <a:pt x="183" y="221"/>
                    </a:cubicBezTo>
                    <a:cubicBezTo>
                      <a:pt x="188" y="206"/>
                      <a:pt x="188" y="206"/>
                      <a:pt x="188" y="206"/>
                    </a:cubicBezTo>
                    <a:cubicBezTo>
                      <a:pt x="209" y="207"/>
                      <a:pt x="209" y="207"/>
                      <a:pt x="209" y="207"/>
                    </a:cubicBezTo>
                    <a:lnTo>
                      <a:pt x="164" y="149"/>
                    </a:lnTo>
                    <a:close/>
                  </a:path>
                </a:pathLst>
              </a:custGeom>
              <a:solidFill>
                <a:srgbClr val="7AF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userDrawn="1"/>
            </p:nvSpPr>
            <p:spPr bwMode="auto">
              <a:xfrm>
                <a:off x="6543675" y="2147888"/>
                <a:ext cx="806450" cy="1004888"/>
              </a:xfrm>
              <a:custGeom>
                <a:avLst/>
                <a:gdLst>
                  <a:gd name="T0" fmla="*/ 168 w 215"/>
                  <a:gd name="T1" fmla="*/ 152 h 268"/>
                  <a:gd name="T2" fmla="*/ 115 w 215"/>
                  <a:gd name="T3" fmla="*/ 17 h 268"/>
                  <a:gd name="T4" fmla="*/ 113 w 215"/>
                  <a:gd name="T5" fmla="*/ 4 h 268"/>
                  <a:gd name="T6" fmla="*/ 98 w 215"/>
                  <a:gd name="T7" fmla="*/ 20 h 268"/>
                  <a:gd name="T8" fmla="*/ 74 w 215"/>
                  <a:gd name="T9" fmla="*/ 28 h 268"/>
                  <a:gd name="T10" fmla="*/ 49 w 215"/>
                  <a:gd name="T11" fmla="*/ 40 h 268"/>
                  <a:gd name="T12" fmla="*/ 22 w 215"/>
                  <a:gd name="T13" fmla="*/ 55 h 268"/>
                  <a:gd name="T14" fmla="*/ 2 w 215"/>
                  <a:gd name="T15" fmla="*/ 56 h 268"/>
                  <a:gd name="T16" fmla="*/ 52 w 215"/>
                  <a:gd name="T17" fmla="*/ 137 h 268"/>
                  <a:gd name="T18" fmla="*/ 52 w 215"/>
                  <a:gd name="T19" fmla="*/ 135 h 268"/>
                  <a:gd name="T20" fmla="*/ 51 w 215"/>
                  <a:gd name="T21" fmla="*/ 137 h 268"/>
                  <a:gd name="T22" fmla="*/ 105 w 215"/>
                  <a:gd name="T23" fmla="*/ 268 h 268"/>
                  <a:gd name="T24" fmla="*/ 135 w 215"/>
                  <a:gd name="T25" fmla="*/ 253 h 268"/>
                  <a:gd name="T26" fmla="*/ 164 w 215"/>
                  <a:gd name="T27" fmla="*/ 241 h 268"/>
                  <a:gd name="T28" fmla="*/ 187 w 215"/>
                  <a:gd name="T29" fmla="*/ 226 h 268"/>
                  <a:gd name="T30" fmla="*/ 215 w 215"/>
                  <a:gd name="T31" fmla="*/ 213 h 268"/>
                  <a:gd name="T32" fmla="*/ 167 w 215"/>
                  <a:gd name="T33" fmla="*/ 153 h 268"/>
                  <a:gd name="T34" fmla="*/ 167 w 215"/>
                  <a:gd name="T35" fmla="*/ 153 h 268"/>
                  <a:gd name="T36" fmla="*/ 209 w 215"/>
                  <a:gd name="T37" fmla="*/ 209 h 268"/>
                  <a:gd name="T38" fmla="*/ 185 w 215"/>
                  <a:gd name="T39" fmla="*/ 223 h 268"/>
                  <a:gd name="T40" fmla="*/ 162 w 215"/>
                  <a:gd name="T41" fmla="*/ 237 h 268"/>
                  <a:gd name="T42" fmla="*/ 133 w 215"/>
                  <a:gd name="T43" fmla="*/ 250 h 268"/>
                  <a:gd name="T44" fmla="*/ 104 w 215"/>
                  <a:gd name="T45" fmla="*/ 263 h 268"/>
                  <a:gd name="T46" fmla="*/ 107 w 215"/>
                  <a:gd name="T47" fmla="*/ 264 h 268"/>
                  <a:gd name="T48" fmla="*/ 52 w 215"/>
                  <a:gd name="T49" fmla="*/ 137 h 268"/>
                  <a:gd name="T50" fmla="*/ 52 w 215"/>
                  <a:gd name="T51" fmla="*/ 138 h 268"/>
                  <a:gd name="T52" fmla="*/ 54 w 215"/>
                  <a:gd name="T53" fmla="*/ 136 h 268"/>
                  <a:gd name="T54" fmla="*/ 3 w 215"/>
                  <a:gd name="T55" fmla="*/ 55 h 268"/>
                  <a:gd name="T56" fmla="*/ 24 w 215"/>
                  <a:gd name="T57" fmla="*/ 58 h 268"/>
                  <a:gd name="T58" fmla="*/ 50 w 215"/>
                  <a:gd name="T59" fmla="*/ 43 h 268"/>
                  <a:gd name="T60" fmla="*/ 76 w 215"/>
                  <a:gd name="T61" fmla="*/ 31 h 268"/>
                  <a:gd name="T62" fmla="*/ 100 w 215"/>
                  <a:gd name="T63" fmla="*/ 23 h 268"/>
                  <a:gd name="T64" fmla="*/ 111 w 215"/>
                  <a:gd name="T65" fmla="*/ 4 h 268"/>
                  <a:gd name="T66" fmla="*/ 166 w 215"/>
                  <a:gd name="T67" fmla="*/ 153 h 268"/>
                  <a:gd name="T68" fmla="*/ 166 w 215"/>
                  <a:gd name="T69" fmla="*/ 15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268">
                    <a:moveTo>
                      <a:pt x="167" y="153"/>
                    </a:moveTo>
                    <a:cubicBezTo>
                      <a:pt x="168" y="152"/>
                      <a:pt x="168" y="152"/>
                      <a:pt x="168" y="152"/>
                    </a:cubicBezTo>
                    <a:cubicBezTo>
                      <a:pt x="145" y="115"/>
                      <a:pt x="131" y="78"/>
                      <a:pt x="123" y="50"/>
                    </a:cubicBezTo>
                    <a:cubicBezTo>
                      <a:pt x="119" y="36"/>
                      <a:pt x="116" y="25"/>
                      <a:pt x="115" y="17"/>
                    </a:cubicBezTo>
                    <a:cubicBezTo>
                      <a:pt x="114" y="12"/>
                      <a:pt x="113" y="9"/>
                      <a:pt x="113" y="7"/>
                    </a:cubicBezTo>
                    <a:cubicBezTo>
                      <a:pt x="113" y="5"/>
                      <a:pt x="113" y="4"/>
                      <a:pt x="113" y="4"/>
                    </a:cubicBezTo>
                    <a:cubicBezTo>
                      <a:pt x="112" y="0"/>
                      <a:pt x="112" y="0"/>
                      <a:pt x="112" y="0"/>
                    </a:cubicBezTo>
                    <a:cubicBezTo>
                      <a:pt x="98" y="20"/>
                      <a:pt x="98" y="20"/>
                      <a:pt x="98" y="20"/>
                    </a:cubicBezTo>
                    <a:cubicBezTo>
                      <a:pt x="83" y="14"/>
                      <a:pt x="83" y="14"/>
                      <a:pt x="83" y="14"/>
                    </a:cubicBezTo>
                    <a:cubicBezTo>
                      <a:pt x="74" y="28"/>
                      <a:pt x="74" y="28"/>
                      <a:pt x="74" y="28"/>
                    </a:cubicBezTo>
                    <a:cubicBezTo>
                      <a:pt x="58" y="24"/>
                      <a:pt x="58" y="24"/>
                      <a:pt x="58" y="24"/>
                    </a:cubicBezTo>
                    <a:cubicBezTo>
                      <a:pt x="49" y="40"/>
                      <a:pt x="49" y="40"/>
                      <a:pt x="49" y="40"/>
                    </a:cubicBezTo>
                    <a:cubicBezTo>
                      <a:pt x="30" y="39"/>
                      <a:pt x="30" y="39"/>
                      <a:pt x="30" y="39"/>
                    </a:cubicBezTo>
                    <a:cubicBezTo>
                      <a:pt x="22" y="55"/>
                      <a:pt x="22" y="55"/>
                      <a:pt x="22" y="55"/>
                    </a:cubicBezTo>
                    <a:cubicBezTo>
                      <a:pt x="0" y="54"/>
                      <a:pt x="0" y="54"/>
                      <a:pt x="0" y="54"/>
                    </a:cubicBezTo>
                    <a:cubicBezTo>
                      <a:pt x="2" y="56"/>
                      <a:pt x="2" y="56"/>
                      <a:pt x="2" y="56"/>
                    </a:cubicBezTo>
                    <a:cubicBezTo>
                      <a:pt x="17" y="76"/>
                      <a:pt x="35" y="107"/>
                      <a:pt x="51" y="137"/>
                    </a:cubicBezTo>
                    <a:cubicBezTo>
                      <a:pt x="52" y="137"/>
                      <a:pt x="52" y="137"/>
                      <a:pt x="52" y="137"/>
                    </a:cubicBezTo>
                    <a:cubicBezTo>
                      <a:pt x="53" y="135"/>
                      <a:pt x="53" y="135"/>
                      <a:pt x="53" y="135"/>
                    </a:cubicBezTo>
                    <a:cubicBezTo>
                      <a:pt x="52" y="135"/>
                      <a:pt x="52" y="135"/>
                      <a:pt x="52" y="135"/>
                    </a:cubicBezTo>
                    <a:cubicBezTo>
                      <a:pt x="49" y="135"/>
                      <a:pt x="49" y="135"/>
                      <a:pt x="49" y="135"/>
                    </a:cubicBezTo>
                    <a:cubicBezTo>
                      <a:pt x="51" y="137"/>
                      <a:pt x="51" y="137"/>
                      <a:pt x="51" y="137"/>
                    </a:cubicBezTo>
                    <a:cubicBezTo>
                      <a:pt x="59" y="153"/>
                      <a:pt x="92" y="219"/>
                      <a:pt x="104" y="265"/>
                    </a:cubicBezTo>
                    <a:cubicBezTo>
                      <a:pt x="105" y="268"/>
                      <a:pt x="105" y="268"/>
                      <a:pt x="105" y="268"/>
                    </a:cubicBezTo>
                    <a:cubicBezTo>
                      <a:pt x="118" y="250"/>
                      <a:pt x="118" y="250"/>
                      <a:pt x="118" y="250"/>
                    </a:cubicBezTo>
                    <a:cubicBezTo>
                      <a:pt x="135" y="253"/>
                      <a:pt x="135" y="253"/>
                      <a:pt x="135" y="253"/>
                    </a:cubicBezTo>
                    <a:cubicBezTo>
                      <a:pt x="145" y="238"/>
                      <a:pt x="145" y="238"/>
                      <a:pt x="145" y="238"/>
                    </a:cubicBezTo>
                    <a:cubicBezTo>
                      <a:pt x="164" y="241"/>
                      <a:pt x="164" y="241"/>
                      <a:pt x="164" y="241"/>
                    </a:cubicBezTo>
                    <a:cubicBezTo>
                      <a:pt x="171" y="225"/>
                      <a:pt x="171" y="225"/>
                      <a:pt x="171" y="225"/>
                    </a:cubicBezTo>
                    <a:cubicBezTo>
                      <a:pt x="187" y="226"/>
                      <a:pt x="187" y="226"/>
                      <a:pt x="187" y="226"/>
                    </a:cubicBezTo>
                    <a:cubicBezTo>
                      <a:pt x="192" y="211"/>
                      <a:pt x="192" y="211"/>
                      <a:pt x="192" y="211"/>
                    </a:cubicBezTo>
                    <a:cubicBezTo>
                      <a:pt x="215" y="213"/>
                      <a:pt x="215" y="213"/>
                      <a:pt x="215" y="213"/>
                    </a:cubicBezTo>
                    <a:cubicBezTo>
                      <a:pt x="168" y="152"/>
                      <a:pt x="168" y="152"/>
                      <a:pt x="168" y="152"/>
                    </a:cubicBezTo>
                    <a:cubicBezTo>
                      <a:pt x="167" y="153"/>
                      <a:pt x="167" y="153"/>
                      <a:pt x="167" y="153"/>
                    </a:cubicBezTo>
                    <a:cubicBezTo>
                      <a:pt x="168" y="152"/>
                      <a:pt x="168" y="152"/>
                      <a:pt x="168" y="152"/>
                    </a:cubicBezTo>
                    <a:cubicBezTo>
                      <a:pt x="167" y="153"/>
                      <a:pt x="167" y="153"/>
                      <a:pt x="167" y="153"/>
                    </a:cubicBezTo>
                    <a:cubicBezTo>
                      <a:pt x="166" y="153"/>
                      <a:pt x="166" y="153"/>
                      <a:pt x="166" y="153"/>
                    </a:cubicBezTo>
                    <a:cubicBezTo>
                      <a:pt x="209" y="209"/>
                      <a:pt x="209" y="209"/>
                      <a:pt x="209" y="209"/>
                    </a:cubicBezTo>
                    <a:cubicBezTo>
                      <a:pt x="190" y="208"/>
                      <a:pt x="190" y="208"/>
                      <a:pt x="190" y="208"/>
                    </a:cubicBezTo>
                    <a:cubicBezTo>
                      <a:pt x="185" y="223"/>
                      <a:pt x="185" y="223"/>
                      <a:pt x="185" y="223"/>
                    </a:cubicBezTo>
                    <a:cubicBezTo>
                      <a:pt x="169" y="222"/>
                      <a:pt x="169" y="222"/>
                      <a:pt x="169" y="222"/>
                    </a:cubicBezTo>
                    <a:cubicBezTo>
                      <a:pt x="162" y="237"/>
                      <a:pt x="162" y="237"/>
                      <a:pt x="162" y="237"/>
                    </a:cubicBezTo>
                    <a:cubicBezTo>
                      <a:pt x="144" y="235"/>
                      <a:pt x="144" y="235"/>
                      <a:pt x="144" y="235"/>
                    </a:cubicBezTo>
                    <a:cubicBezTo>
                      <a:pt x="133" y="250"/>
                      <a:pt x="133" y="250"/>
                      <a:pt x="133" y="250"/>
                    </a:cubicBezTo>
                    <a:cubicBezTo>
                      <a:pt x="116" y="247"/>
                      <a:pt x="116" y="247"/>
                      <a:pt x="116" y="247"/>
                    </a:cubicBezTo>
                    <a:cubicBezTo>
                      <a:pt x="104" y="263"/>
                      <a:pt x="104" y="263"/>
                      <a:pt x="104" y="263"/>
                    </a:cubicBezTo>
                    <a:cubicBezTo>
                      <a:pt x="105" y="264"/>
                      <a:pt x="105" y="264"/>
                      <a:pt x="105" y="264"/>
                    </a:cubicBezTo>
                    <a:cubicBezTo>
                      <a:pt x="107" y="264"/>
                      <a:pt x="107" y="264"/>
                      <a:pt x="107" y="264"/>
                    </a:cubicBezTo>
                    <a:cubicBezTo>
                      <a:pt x="95" y="217"/>
                      <a:pt x="61" y="151"/>
                      <a:pt x="54" y="136"/>
                    </a:cubicBezTo>
                    <a:cubicBezTo>
                      <a:pt x="52" y="137"/>
                      <a:pt x="52" y="137"/>
                      <a:pt x="52" y="137"/>
                    </a:cubicBezTo>
                    <a:cubicBezTo>
                      <a:pt x="52" y="138"/>
                      <a:pt x="52" y="138"/>
                      <a:pt x="52" y="138"/>
                    </a:cubicBezTo>
                    <a:cubicBezTo>
                      <a:pt x="52" y="138"/>
                      <a:pt x="52" y="138"/>
                      <a:pt x="52" y="138"/>
                    </a:cubicBezTo>
                    <a:cubicBezTo>
                      <a:pt x="55" y="139"/>
                      <a:pt x="55" y="139"/>
                      <a:pt x="55" y="139"/>
                    </a:cubicBezTo>
                    <a:cubicBezTo>
                      <a:pt x="54" y="136"/>
                      <a:pt x="54" y="136"/>
                      <a:pt x="54" y="136"/>
                    </a:cubicBezTo>
                    <a:cubicBezTo>
                      <a:pt x="38" y="106"/>
                      <a:pt x="20" y="74"/>
                      <a:pt x="5" y="55"/>
                    </a:cubicBezTo>
                    <a:cubicBezTo>
                      <a:pt x="3" y="55"/>
                      <a:pt x="3" y="55"/>
                      <a:pt x="3" y="55"/>
                    </a:cubicBezTo>
                    <a:cubicBezTo>
                      <a:pt x="3" y="57"/>
                      <a:pt x="3" y="57"/>
                      <a:pt x="3" y="57"/>
                    </a:cubicBezTo>
                    <a:cubicBezTo>
                      <a:pt x="24" y="58"/>
                      <a:pt x="24" y="58"/>
                      <a:pt x="24" y="58"/>
                    </a:cubicBezTo>
                    <a:cubicBezTo>
                      <a:pt x="32" y="42"/>
                      <a:pt x="32" y="42"/>
                      <a:pt x="32" y="42"/>
                    </a:cubicBezTo>
                    <a:cubicBezTo>
                      <a:pt x="50" y="43"/>
                      <a:pt x="50" y="43"/>
                      <a:pt x="50" y="43"/>
                    </a:cubicBezTo>
                    <a:cubicBezTo>
                      <a:pt x="59" y="28"/>
                      <a:pt x="59" y="28"/>
                      <a:pt x="59" y="28"/>
                    </a:cubicBezTo>
                    <a:cubicBezTo>
                      <a:pt x="76" y="31"/>
                      <a:pt x="76" y="31"/>
                      <a:pt x="76" y="31"/>
                    </a:cubicBezTo>
                    <a:cubicBezTo>
                      <a:pt x="85" y="18"/>
                      <a:pt x="85" y="18"/>
                      <a:pt x="85" y="18"/>
                    </a:cubicBezTo>
                    <a:cubicBezTo>
                      <a:pt x="100" y="23"/>
                      <a:pt x="100" y="23"/>
                      <a:pt x="100" y="23"/>
                    </a:cubicBezTo>
                    <a:cubicBezTo>
                      <a:pt x="112" y="5"/>
                      <a:pt x="112" y="5"/>
                      <a:pt x="112" y="5"/>
                    </a:cubicBezTo>
                    <a:cubicBezTo>
                      <a:pt x="111" y="4"/>
                      <a:pt x="111" y="4"/>
                      <a:pt x="111" y="4"/>
                    </a:cubicBezTo>
                    <a:cubicBezTo>
                      <a:pt x="110" y="4"/>
                      <a:pt x="110" y="4"/>
                      <a:pt x="110" y="4"/>
                    </a:cubicBezTo>
                    <a:cubicBezTo>
                      <a:pt x="110" y="4"/>
                      <a:pt x="119" y="79"/>
                      <a:pt x="166" y="153"/>
                    </a:cubicBezTo>
                    <a:cubicBezTo>
                      <a:pt x="166" y="153"/>
                      <a:pt x="166" y="153"/>
                      <a:pt x="166" y="153"/>
                    </a:cubicBezTo>
                    <a:cubicBezTo>
                      <a:pt x="166" y="153"/>
                      <a:pt x="166" y="153"/>
                      <a:pt x="166" y="153"/>
                    </a:cubicBezTo>
                    <a:lnTo>
                      <a:pt x="167" y="153"/>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 name="TextBox 23"/>
          <p:cNvSpPr txBox="1"/>
          <p:nvPr/>
        </p:nvSpPr>
        <p:spPr>
          <a:xfrm>
            <a:off x="3226594" y="3363911"/>
            <a:ext cx="6693069" cy="2057400"/>
          </a:xfrm>
          <a:prstGeom prst="rect">
            <a:avLst/>
          </a:prstGeom>
          <a:noFill/>
        </p:spPr>
        <p:txBody>
          <a:bodyPr wrap="square" lIns="180000" tIns="36000" rIns="180000" bIns="36000" rtlCol="0" anchor="t" anchorCtr="0">
            <a:noAutofit/>
          </a:bodyPr>
          <a:lstStyle/>
          <a:p>
            <a:pPr>
              <a:lnSpc>
                <a:spcPct val="150000"/>
              </a:lnSpc>
            </a:pPr>
            <a:r>
              <a:rPr lang="zh-CN" altLang="en-US" sz="1200" dirty="0" smtClean="0">
                <a:solidFill>
                  <a:srgbClr val="1F1A17"/>
                </a:solidFill>
                <a:latin typeface="微软雅黑" pitchFamily="34" charset="-122"/>
                <a:ea typeface="微软雅黑" pitchFamily="34" charset="-122"/>
              </a:rPr>
              <a:t>请在此输入文字内容请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a:t>
            </a:r>
            <a:r>
              <a:rPr lang="zh-CN" altLang="en-US" sz="1200" dirty="0" smtClean="0">
                <a:solidFill>
                  <a:srgbClr val="1F1A17"/>
                </a:solidFill>
                <a:latin typeface="微软雅黑" pitchFamily="34" charset="-122"/>
                <a:ea typeface="微软雅黑" pitchFamily="34" charset="-122"/>
              </a:rPr>
              <a:t>在此</a:t>
            </a:r>
            <a:r>
              <a:rPr lang="zh-CN" altLang="en-US" sz="1200" dirty="0">
                <a:solidFill>
                  <a:srgbClr val="1F1A17"/>
                </a:solidFill>
                <a:latin typeface="微软雅黑" pitchFamily="34" charset="-122"/>
                <a:ea typeface="微软雅黑" pitchFamily="34" charset="-122"/>
              </a:rPr>
              <a:t>输入文字内容请在此输入文字内容请在此输入文字内容请在此输入文字内容请在此输入文字内容请在此输入文字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a:t>
            </a:r>
          </a:p>
          <a:p>
            <a:endParaRPr lang="zh-CN" altLang="en-US" sz="1200" dirty="0">
              <a:solidFill>
                <a:srgbClr val="1F1A17"/>
              </a:solidFill>
              <a:latin typeface="微软雅黑" pitchFamily="34" charset="-122"/>
              <a:ea typeface="微软雅黑" pitchFamily="34" charset="-122"/>
            </a:endParaRPr>
          </a:p>
        </p:txBody>
      </p:sp>
      <p:sp>
        <p:nvSpPr>
          <p:cNvPr id="25" name="TextBox 2063"/>
          <p:cNvSpPr txBox="1"/>
          <p:nvPr/>
        </p:nvSpPr>
        <p:spPr>
          <a:xfrm>
            <a:off x="3411000" y="2906711"/>
            <a:ext cx="2880000" cy="360000"/>
          </a:xfrm>
          <a:prstGeom prst="rect">
            <a:avLst/>
          </a:prstGeom>
          <a:solidFill>
            <a:srgbClr val="00B050"/>
          </a:solidFill>
        </p:spPr>
        <p:txBody>
          <a:bodyPr wrap="square" rtlCol="0" anchor="ctr">
            <a:spAutoFit/>
          </a:bodyPr>
          <a:lstStyle/>
          <a:p>
            <a:r>
              <a:rPr lang="zh-CN" altLang="en-US" sz="2400" b="1" dirty="0" smtClean="0">
                <a:solidFill>
                  <a:schemeClr val="bg1"/>
                </a:solidFill>
                <a:latin typeface="汉仪PP体简" pitchFamily="18" charset="-122"/>
                <a:ea typeface="汉仪PP体简" pitchFamily="18" charset="-122"/>
              </a:rPr>
              <a:t>在此添加文字内容</a:t>
            </a:r>
            <a:endParaRPr lang="zh-CN" altLang="en-US" sz="2400" b="1" dirty="0">
              <a:solidFill>
                <a:schemeClr val="bg1"/>
              </a:solidFill>
              <a:latin typeface="汉仪PP体简" pitchFamily="18" charset="-122"/>
              <a:ea typeface="汉仪PP体简" pitchFamily="18" charset="-122"/>
            </a:endParaRPr>
          </a:p>
        </p:txBody>
      </p:sp>
      <p:sp>
        <p:nvSpPr>
          <p:cNvPr id="15"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279930900"/>
      </p:ext>
    </p:extLst>
  </p:cSld>
  <p:clrMapOvr>
    <a:masterClrMapping/>
  </p:clrMapOvr>
  <mc:AlternateContent xmlns:mc="http://schemas.openxmlformats.org/markup-compatibility/2006" xmlns:p14="http://schemas.microsoft.com/office/powerpoint/2010/main">
    <mc:Choice Requires="p14">
      <p:transition spd="slow" p14:dur="1100" advTm="4885">
        <p14:switch dir="r"/>
      </p:transition>
    </mc:Choice>
    <mc:Fallback xmlns="">
      <p:transition spd="slow" advTm="4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set>
                                      <p:cBhvr>
                                        <p:cTn id="7" dur="227" fill="hold">
                                          <p:stCondLst>
                                            <p:cond delay="0"/>
                                          </p:stCondLst>
                                        </p:cTn>
                                        <p:tgtEl>
                                          <p:spTgt spid="15"/>
                                        </p:tgtEl>
                                        <p:attrNameLst>
                                          <p:attrName>style.rotation</p:attrName>
                                        </p:attrNameLst>
                                      </p:cBhvr>
                                      <p:to>
                                        <p:strVal val="-45.0"/>
                                      </p:to>
                                    </p:set>
                                    <p:anim calcmode="lin" valueType="num">
                                      <p:cBhvr>
                                        <p:cTn id="8" dur="227" fill="hold">
                                          <p:stCondLst>
                                            <p:cond delay="227"/>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3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900" decel="100000" fill="hold"/>
                                        <p:tgtEl>
                                          <p:spTgt spid="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2"/>
          <p:cNvSpPr txBox="1"/>
          <p:nvPr/>
        </p:nvSpPr>
        <p:spPr>
          <a:xfrm>
            <a:off x="2235994" y="3409805"/>
            <a:ext cx="1795208" cy="556026"/>
          </a:xfrm>
          <a:prstGeom prst="rect">
            <a:avLst/>
          </a:prstGeom>
          <a:noFill/>
        </p:spPr>
        <p:txBody>
          <a:bodyPr wrap="square" lIns="0" tIns="0" rIns="0" bIns="0" rtlCol="0">
            <a:noAutofit/>
          </a:bodyPr>
          <a:lstStyle/>
          <a:p>
            <a:pPr lvl="0" algn="r"/>
            <a:r>
              <a:rPr lang="zh-CN" altLang="en-US" sz="1200" dirty="0">
                <a:solidFill>
                  <a:schemeClr val="bg1"/>
                </a:solidFill>
                <a:latin typeface="微软雅黑" pitchFamily="34" charset="-122"/>
                <a:ea typeface="微软雅黑" pitchFamily="34" charset="-122"/>
                <a:cs typeface="Open Sans Light" panose="020B0306030504020204" pitchFamily="34" charset="0"/>
              </a:rPr>
              <a:t>此处插入文本框此处插入</a:t>
            </a:r>
            <a:r>
              <a:rPr lang="zh-CN" altLang="en-US" sz="1200" dirty="0" smtClean="0">
                <a:solidFill>
                  <a:schemeClr val="bg1"/>
                </a:solidFill>
                <a:latin typeface="微软雅黑" pitchFamily="34" charset="-122"/>
                <a:ea typeface="微软雅黑" pitchFamily="34" charset="-122"/>
                <a:cs typeface="Open Sans Light" panose="020B0306030504020204" pitchFamily="34" charset="0"/>
              </a:rPr>
              <a:t>文本框此处</a:t>
            </a:r>
            <a:r>
              <a:rPr lang="zh-CN" altLang="en-US" sz="1200" dirty="0">
                <a:solidFill>
                  <a:schemeClr val="bg1"/>
                </a:solidFill>
                <a:latin typeface="微软雅黑" pitchFamily="34" charset="-122"/>
                <a:ea typeface="微软雅黑" pitchFamily="34" charset="-122"/>
                <a:cs typeface="Open Sans Light" panose="020B0306030504020204" pitchFamily="34" charset="0"/>
              </a:rPr>
              <a:t>插入文本框</a:t>
            </a:r>
          </a:p>
        </p:txBody>
      </p:sp>
      <p:grpSp>
        <p:nvGrpSpPr>
          <p:cNvPr id="8" name="组合 7"/>
          <p:cNvGrpSpPr/>
          <p:nvPr/>
        </p:nvGrpSpPr>
        <p:grpSpPr>
          <a:xfrm>
            <a:off x="5971214" y="2414973"/>
            <a:ext cx="1675277" cy="1675277"/>
            <a:chOff x="5971214" y="1975347"/>
            <a:chExt cx="1675277" cy="1675277"/>
          </a:xfrm>
        </p:grpSpPr>
        <p:sp>
          <p:nvSpPr>
            <p:cNvPr id="9" name="Freeform 7"/>
            <p:cNvSpPr>
              <a:spLocks/>
            </p:cNvSpPr>
            <p:nvPr/>
          </p:nvSpPr>
          <p:spPr bwMode="auto">
            <a:xfrm rot="18900000">
              <a:off x="597121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7AF5A8"/>
            </a:solidFill>
            <a:ln>
              <a:noFill/>
            </a:ln>
            <a:extLst/>
          </p:spPr>
          <p:txBody>
            <a:bodyPr vert="horz" wrap="square" lIns="91440" tIns="45720" rIns="91440" bIns="45720" numCol="1" anchor="t" anchorCtr="0" compatLnSpc="1">
              <a:prstTxWarp prst="textNoShape">
                <a:avLst/>
              </a:prstTxWarp>
            </a:bodyPr>
            <a:lstStyle/>
            <a:p>
              <a:endParaRPr lang="ko-KR" altLang="en-US" sz="2400" dirty="0">
                <a:latin typeface="Open Sans Light" panose="020B0306030504020204" pitchFamily="34" charset="0"/>
                <a:cs typeface="Open Sans Light" panose="020B0306030504020204" pitchFamily="34" charset="0"/>
              </a:endParaRPr>
            </a:p>
          </p:txBody>
        </p:sp>
        <p:grpSp>
          <p:nvGrpSpPr>
            <p:cNvPr id="10" name="Group 506"/>
            <p:cNvGrpSpPr>
              <a:grpSpLocks/>
            </p:cNvGrpSpPr>
            <p:nvPr/>
          </p:nvGrpSpPr>
          <p:grpSpPr bwMode="auto">
            <a:xfrm>
              <a:off x="6635772" y="2715540"/>
              <a:ext cx="296723" cy="345749"/>
              <a:chOff x="0" y="0"/>
              <a:chExt cx="495" cy="574"/>
            </a:xfrm>
            <a:solidFill>
              <a:schemeClr val="bg1"/>
            </a:solidFill>
          </p:grpSpPr>
          <p:sp>
            <p:nvSpPr>
              <p:cNvPr id="11"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solidFill>
                <a:schemeClr val="bg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solidFill>
                <a:schemeClr val="bg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3" name="组合 12"/>
          <p:cNvGrpSpPr/>
          <p:nvPr/>
        </p:nvGrpSpPr>
        <p:grpSpPr>
          <a:xfrm>
            <a:off x="6595807" y="3628078"/>
            <a:ext cx="1678263" cy="1675277"/>
            <a:chOff x="6595807" y="3188452"/>
            <a:chExt cx="1678263" cy="1675277"/>
          </a:xfrm>
        </p:grpSpPr>
        <p:sp>
          <p:nvSpPr>
            <p:cNvPr id="14" name="Freeform 6"/>
            <p:cNvSpPr>
              <a:spLocks/>
            </p:cNvSpPr>
            <p:nvPr/>
          </p:nvSpPr>
          <p:spPr bwMode="auto">
            <a:xfrm rot="18900000">
              <a:off x="659580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ko-KR" altLang="en-US" sz="2400" dirty="0">
                <a:latin typeface="Open Sans Light" panose="020B0306030504020204" pitchFamily="34" charset="0"/>
                <a:cs typeface="Open Sans Light" panose="020B0306030504020204" pitchFamily="34" charset="0"/>
              </a:endParaRPr>
            </a:p>
          </p:txBody>
        </p:sp>
        <p:grpSp>
          <p:nvGrpSpPr>
            <p:cNvPr id="15" name="Group 675"/>
            <p:cNvGrpSpPr>
              <a:grpSpLocks/>
            </p:cNvGrpSpPr>
            <p:nvPr/>
          </p:nvGrpSpPr>
          <p:grpSpPr bwMode="auto">
            <a:xfrm>
              <a:off x="7296796" y="3827557"/>
              <a:ext cx="221383" cy="383161"/>
              <a:chOff x="0" y="0"/>
              <a:chExt cx="332" cy="579"/>
            </a:xfrm>
            <a:solidFill>
              <a:srgbClr val="FFFFFF"/>
            </a:solidFill>
          </p:grpSpPr>
          <p:sp>
            <p:nvSpPr>
              <p:cNvPr id="16"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8" name="组合 17"/>
          <p:cNvGrpSpPr/>
          <p:nvPr/>
        </p:nvGrpSpPr>
        <p:grpSpPr>
          <a:xfrm>
            <a:off x="5385249" y="4255220"/>
            <a:ext cx="1675277" cy="1675277"/>
            <a:chOff x="5385249" y="3815594"/>
            <a:chExt cx="1675277" cy="1675277"/>
          </a:xfrm>
        </p:grpSpPr>
        <p:sp>
          <p:nvSpPr>
            <p:cNvPr id="19" name="Freeform 5"/>
            <p:cNvSpPr>
              <a:spLocks/>
            </p:cNvSpPr>
            <p:nvPr/>
          </p:nvSpPr>
          <p:spPr bwMode="auto">
            <a:xfrm rot="18900000">
              <a:off x="538524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30AE98"/>
            </a:solidFill>
            <a:ln>
              <a:noFill/>
            </a:ln>
            <a:extLst/>
          </p:spPr>
          <p:txBody>
            <a:bodyPr vert="horz" wrap="square" lIns="91440" tIns="45720" rIns="91440" bIns="45720" numCol="1" anchor="t" anchorCtr="0" compatLnSpc="1">
              <a:prstTxWarp prst="textNoShape">
                <a:avLst/>
              </a:prstTxWarp>
            </a:bodyPr>
            <a:lstStyle/>
            <a:p>
              <a:endParaRPr lang="ko-KR" altLang="en-US" sz="2400" dirty="0">
                <a:latin typeface="Open Sans Light" panose="020B0306030504020204" pitchFamily="34" charset="0"/>
                <a:cs typeface="Open Sans Light" panose="020B0306030504020204" pitchFamily="34" charset="0"/>
              </a:endParaRPr>
            </a:p>
          </p:txBody>
        </p:sp>
        <p:grpSp>
          <p:nvGrpSpPr>
            <p:cNvPr id="20" name="Group 336"/>
            <p:cNvGrpSpPr>
              <a:grpSpLocks/>
            </p:cNvGrpSpPr>
            <p:nvPr/>
          </p:nvGrpSpPr>
          <p:grpSpPr bwMode="auto">
            <a:xfrm>
              <a:off x="6018926" y="4449803"/>
              <a:ext cx="380324" cy="380324"/>
              <a:chOff x="0" y="0"/>
              <a:chExt cx="573" cy="574"/>
            </a:xfrm>
            <a:solidFill>
              <a:srgbClr val="FFFFFF"/>
            </a:solidFill>
          </p:grpSpPr>
          <p:sp>
            <p:nvSpPr>
              <p:cNvPr id="21"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solidFill>
                <a:schemeClr val="bg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23" name="组合 22"/>
          <p:cNvGrpSpPr/>
          <p:nvPr/>
        </p:nvGrpSpPr>
        <p:grpSpPr>
          <a:xfrm>
            <a:off x="4759164" y="3042113"/>
            <a:ext cx="1675277" cy="1675277"/>
            <a:chOff x="4759164" y="2602487"/>
            <a:chExt cx="1675277" cy="1675277"/>
          </a:xfrm>
        </p:grpSpPr>
        <p:sp>
          <p:nvSpPr>
            <p:cNvPr id="24" name="Freeform 8"/>
            <p:cNvSpPr>
              <a:spLocks/>
            </p:cNvSpPr>
            <p:nvPr/>
          </p:nvSpPr>
          <p:spPr bwMode="auto">
            <a:xfrm rot="18900000">
              <a:off x="475916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FE9B7B"/>
            </a:solidFill>
            <a:ln>
              <a:noFill/>
            </a:ln>
            <a:extLst/>
          </p:spPr>
          <p:txBody>
            <a:bodyPr vert="horz" wrap="square" lIns="91440" tIns="45720" rIns="91440" bIns="45720" numCol="1" anchor="t" anchorCtr="0" compatLnSpc="1">
              <a:prstTxWarp prst="textNoShape">
                <a:avLst/>
              </a:prstTxWarp>
            </a:bodyPr>
            <a:lstStyle/>
            <a:p>
              <a:endParaRPr lang="ko-KR" altLang="en-US" sz="2400" dirty="0">
                <a:latin typeface="Open Sans Light" panose="020B0306030504020204" pitchFamily="34" charset="0"/>
                <a:cs typeface="Open Sans Light" panose="020B0306030504020204" pitchFamily="34" charset="0"/>
              </a:endParaRPr>
            </a:p>
          </p:txBody>
        </p:sp>
        <p:sp>
          <p:nvSpPr>
            <p:cNvPr id="25" name="AutoShape 116"/>
            <p:cNvSpPr>
              <a:spLocks/>
            </p:cNvSpPr>
            <p:nvPr/>
          </p:nvSpPr>
          <p:spPr bwMode="auto">
            <a:xfrm>
              <a:off x="543014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6" name="TextBox 22"/>
          <p:cNvSpPr txBox="1"/>
          <p:nvPr/>
        </p:nvSpPr>
        <p:spPr>
          <a:xfrm>
            <a:off x="2657736" y="5457424"/>
            <a:ext cx="1795208" cy="556026"/>
          </a:xfrm>
          <a:prstGeom prst="rect">
            <a:avLst/>
          </a:prstGeom>
          <a:noFill/>
        </p:spPr>
        <p:txBody>
          <a:bodyPr wrap="square" lIns="0" tIns="0" rIns="0" bIns="0" rtlCol="0">
            <a:noAutofit/>
          </a:bodyPr>
          <a:lstStyle/>
          <a:p>
            <a:pPr lvl="0" algn="r"/>
            <a:r>
              <a:rPr lang="zh-CN" altLang="en-US" sz="1200" dirty="0">
                <a:solidFill>
                  <a:schemeClr val="bg1"/>
                </a:solidFill>
                <a:latin typeface="微软雅黑" pitchFamily="34" charset="-122"/>
                <a:ea typeface="微软雅黑" pitchFamily="34" charset="-122"/>
                <a:cs typeface="Open Sans Light" panose="020B0306030504020204" pitchFamily="34" charset="0"/>
              </a:rPr>
              <a:t>此处插入文本框此处插入</a:t>
            </a:r>
            <a:r>
              <a:rPr lang="zh-CN" altLang="en-US" sz="1200" dirty="0" smtClean="0">
                <a:solidFill>
                  <a:schemeClr val="bg1"/>
                </a:solidFill>
                <a:latin typeface="微软雅黑" pitchFamily="34" charset="-122"/>
                <a:ea typeface="微软雅黑" pitchFamily="34" charset="-122"/>
                <a:cs typeface="Open Sans Light" panose="020B0306030504020204" pitchFamily="34" charset="0"/>
              </a:rPr>
              <a:t>文本框此处</a:t>
            </a:r>
            <a:r>
              <a:rPr lang="zh-CN" altLang="en-US" sz="1200" dirty="0">
                <a:solidFill>
                  <a:schemeClr val="bg1"/>
                </a:solidFill>
                <a:latin typeface="微软雅黑" pitchFamily="34" charset="-122"/>
                <a:ea typeface="微软雅黑" pitchFamily="34" charset="-122"/>
                <a:cs typeface="Open Sans Light" panose="020B0306030504020204" pitchFamily="34" charset="0"/>
              </a:rPr>
              <a:t>插入文本框</a:t>
            </a:r>
          </a:p>
        </p:txBody>
      </p:sp>
      <p:sp>
        <p:nvSpPr>
          <p:cNvPr id="27" name="TextBox 22"/>
          <p:cNvSpPr txBox="1"/>
          <p:nvPr/>
        </p:nvSpPr>
        <p:spPr>
          <a:xfrm>
            <a:off x="8822786" y="2352642"/>
            <a:ext cx="1795208" cy="556026"/>
          </a:xfrm>
          <a:prstGeom prst="rect">
            <a:avLst/>
          </a:prstGeom>
          <a:noFill/>
        </p:spPr>
        <p:txBody>
          <a:bodyPr wrap="square" lIns="0" tIns="0" rIns="0" bIns="0" rtlCol="0">
            <a:noAutofit/>
          </a:bodyPr>
          <a:lstStyle/>
          <a:p>
            <a:pPr lvl="0"/>
            <a:r>
              <a:rPr lang="zh-CN" altLang="en-US" sz="1200" dirty="0">
                <a:solidFill>
                  <a:schemeClr val="bg1"/>
                </a:solidFill>
                <a:latin typeface="微软雅黑" pitchFamily="34" charset="-122"/>
                <a:ea typeface="微软雅黑" pitchFamily="34" charset="-122"/>
                <a:cs typeface="Open Sans Light" panose="020B0306030504020204" pitchFamily="34" charset="0"/>
              </a:rPr>
              <a:t>此处插入文本框此处插入</a:t>
            </a:r>
            <a:r>
              <a:rPr lang="zh-CN" altLang="en-US" sz="1200" dirty="0" smtClean="0">
                <a:solidFill>
                  <a:schemeClr val="bg1"/>
                </a:solidFill>
                <a:latin typeface="微软雅黑" pitchFamily="34" charset="-122"/>
                <a:ea typeface="微软雅黑" pitchFamily="34" charset="-122"/>
                <a:cs typeface="Open Sans Light" panose="020B0306030504020204" pitchFamily="34" charset="0"/>
              </a:rPr>
              <a:t>文本框此处</a:t>
            </a:r>
            <a:r>
              <a:rPr lang="zh-CN" altLang="en-US" sz="1200" dirty="0">
                <a:solidFill>
                  <a:schemeClr val="bg1"/>
                </a:solidFill>
                <a:latin typeface="微软雅黑" pitchFamily="34" charset="-122"/>
                <a:ea typeface="微软雅黑" pitchFamily="34" charset="-122"/>
                <a:cs typeface="Open Sans Light" panose="020B0306030504020204" pitchFamily="34" charset="0"/>
              </a:rPr>
              <a:t>插入文本框</a:t>
            </a:r>
          </a:p>
        </p:txBody>
      </p:sp>
      <p:sp>
        <p:nvSpPr>
          <p:cNvPr id="28" name="TextBox 22"/>
          <p:cNvSpPr txBox="1"/>
          <p:nvPr/>
        </p:nvSpPr>
        <p:spPr>
          <a:xfrm>
            <a:off x="8822786" y="4508326"/>
            <a:ext cx="1795208" cy="556026"/>
          </a:xfrm>
          <a:prstGeom prst="rect">
            <a:avLst/>
          </a:prstGeom>
          <a:noFill/>
        </p:spPr>
        <p:txBody>
          <a:bodyPr wrap="square" lIns="0" tIns="0" rIns="0" bIns="0" rtlCol="0">
            <a:noAutofit/>
          </a:bodyPr>
          <a:lstStyle/>
          <a:p>
            <a:pPr lvl="0"/>
            <a:r>
              <a:rPr lang="zh-CN" altLang="en-US" sz="1200" dirty="0">
                <a:solidFill>
                  <a:schemeClr val="bg1"/>
                </a:solidFill>
                <a:latin typeface="微软雅黑" pitchFamily="34" charset="-122"/>
                <a:ea typeface="微软雅黑" pitchFamily="34" charset="-122"/>
                <a:cs typeface="Open Sans Light" panose="020B0306030504020204" pitchFamily="34" charset="0"/>
              </a:rPr>
              <a:t>此处插入文本框此处插入</a:t>
            </a:r>
            <a:r>
              <a:rPr lang="zh-CN" altLang="en-US" sz="1200" dirty="0" smtClean="0">
                <a:solidFill>
                  <a:schemeClr val="bg1"/>
                </a:solidFill>
                <a:latin typeface="微软雅黑" pitchFamily="34" charset="-122"/>
                <a:ea typeface="微软雅黑" pitchFamily="34" charset="-122"/>
                <a:cs typeface="Open Sans Light" panose="020B0306030504020204" pitchFamily="34" charset="0"/>
              </a:rPr>
              <a:t>文本框此处</a:t>
            </a:r>
            <a:r>
              <a:rPr lang="zh-CN" altLang="en-US" sz="1200" dirty="0">
                <a:solidFill>
                  <a:schemeClr val="bg1"/>
                </a:solidFill>
                <a:latin typeface="微软雅黑" pitchFamily="34" charset="-122"/>
                <a:ea typeface="微软雅黑" pitchFamily="34" charset="-122"/>
                <a:cs typeface="Open Sans Light" panose="020B0306030504020204" pitchFamily="34" charset="0"/>
              </a:rPr>
              <a:t>插入文本框</a:t>
            </a:r>
          </a:p>
        </p:txBody>
      </p:sp>
      <p:cxnSp>
        <p:nvCxnSpPr>
          <p:cNvPr id="33" name="直接连接符 32"/>
          <p:cNvCxnSpPr/>
          <p:nvPr/>
        </p:nvCxnSpPr>
        <p:spPr>
          <a:xfrm>
            <a:off x="7407488" y="2630655"/>
            <a:ext cx="1213106" cy="0"/>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255794" y="4786339"/>
            <a:ext cx="606553" cy="0"/>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521994" y="5735437"/>
            <a:ext cx="1213106" cy="0"/>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031202" y="3648265"/>
            <a:ext cx="719392" cy="0"/>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420304321"/>
      </p:ext>
    </p:extLst>
  </p:cSld>
  <p:clrMapOvr>
    <a:masterClrMapping/>
  </p:clrMapOvr>
  <mc:AlternateContent xmlns:mc="http://schemas.openxmlformats.org/markup-compatibility/2006" xmlns:p14="http://schemas.microsoft.com/office/powerpoint/2010/main">
    <mc:Choice Requires="p14">
      <p:transition spd="slow" p14:dur="1100" advTm="6276">
        <p14:switch dir="r"/>
      </p:transition>
    </mc:Choice>
    <mc:Fallback xmlns="">
      <p:transition spd="slow" advTm="62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set>
                                      <p:cBhvr>
                                        <p:cTn id="7" dur="227" fill="hold">
                                          <p:stCondLst>
                                            <p:cond delay="0"/>
                                          </p:stCondLst>
                                        </p:cTn>
                                        <p:tgtEl>
                                          <p:spTgt spid="34"/>
                                        </p:tgtEl>
                                        <p:attrNameLst>
                                          <p:attrName>style.rotation</p:attrName>
                                        </p:attrNameLst>
                                      </p:cBhvr>
                                      <p:to>
                                        <p:strVal val="-45.0"/>
                                      </p:to>
                                    </p:set>
                                    <p:anim calcmode="lin" valueType="num">
                                      <p:cBhvr>
                                        <p:cTn id="8" dur="227" fill="hold">
                                          <p:stCondLst>
                                            <p:cond delay="227"/>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4"/>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1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down)">
                                      <p:cBhvr>
                                        <p:cTn id="16" dur="500"/>
                                        <p:tgtEl>
                                          <p:spTgt spid="8"/>
                                        </p:tgtEl>
                                      </p:cBhvr>
                                    </p:animEffect>
                                  </p:childTnLst>
                                </p:cTn>
                              </p:par>
                              <p:par>
                                <p:cTn id="17" presetID="1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par>
                                <p:cTn id="21" presetID="1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par>
                                <p:cTn id="25" presetID="12" presetClass="entr" presetSubtype="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250"/>
                                        <p:tgtEl>
                                          <p:spTgt spid="33"/>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250"/>
                                        <p:tgtEl>
                                          <p:spTgt spid="27"/>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right)">
                                      <p:cBhvr>
                                        <p:cTn id="40" dur="250"/>
                                        <p:tgtEl>
                                          <p:spTgt spid="37"/>
                                        </p:tgtEl>
                                      </p:cBhvr>
                                    </p:animEffect>
                                  </p:childTnLst>
                                </p:cTn>
                              </p:par>
                            </p:childTnLst>
                          </p:cTn>
                        </p:par>
                        <p:par>
                          <p:cTn id="41" fill="hold">
                            <p:stCondLst>
                              <p:cond delay="3250"/>
                            </p:stCondLst>
                            <p:childTnLst>
                              <p:par>
                                <p:cTn id="42" presetID="14" presetClass="entr" presetSubtype="1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250"/>
                                        <p:tgtEl>
                                          <p:spTgt spid="7"/>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250"/>
                                        <p:tgtEl>
                                          <p:spTgt spid="35"/>
                                        </p:tgtEl>
                                      </p:cBhvr>
                                    </p:animEffect>
                                  </p:childTnLst>
                                </p:cTn>
                              </p:par>
                            </p:childTnLst>
                          </p:cTn>
                        </p:par>
                        <p:par>
                          <p:cTn id="49" fill="hold">
                            <p:stCondLst>
                              <p:cond delay="3750"/>
                            </p:stCondLst>
                            <p:childTnLst>
                              <p:par>
                                <p:cTn id="50" presetID="14" presetClass="entr" presetSubtype="1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250"/>
                                        <p:tgtEl>
                                          <p:spTgt spid="28"/>
                                        </p:tgtEl>
                                      </p:cBhvr>
                                    </p:animEffect>
                                  </p:childTnLst>
                                </p:cTn>
                              </p:par>
                            </p:childTnLst>
                          </p:cTn>
                        </p:par>
                        <p:par>
                          <p:cTn id="53" fill="hold">
                            <p:stCondLst>
                              <p:cond delay="4000"/>
                            </p:stCondLst>
                            <p:childTnLst>
                              <p:par>
                                <p:cTn id="54" presetID="22" presetClass="entr" presetSubtype="2"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right)">
                                      <p:cBhvr>
                                        <p:cTn id="56" dur="250"/>
                                        <p:tgtEl>
                                          <p:spTgt spid="36"/>
                                        </p:tgtEl>
                                      </p:cBhvr>
                                    </p:animEffect>
                                  </p:childTnLst>
                                </p:cTn>
                              </p:par>
                            </p:childTnLst>
                          </p:cTn>
                        </p:par>
                        <p:par>
                          <p:cTn id="57" fill="hold">
                            <p:stCondLst>
                              <p:cond delay="4250"/>
                            </p:stCondLst>
                            <p:childTnLst>
                              <p:par>
                                <p:cTn id="58" presetID="14" presetClass="entr" presetSubtype="1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P spid="27" grpId="0"/>
      <p:bldP spid="28"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594" y="3565948"/>
            <a:ext cx="4339994" cy="3584152"/>
          </a:xfrm>
          <a:prstGeom prst="rect">
            <a:avLst/>
          </a:prstGeom>
        </p:spPr>
      </p:pic>
      <p:sp>
        <p:nvSpPr>
          <p:cNvPr id="18" name="TextBox 39"/>
          <p:cNvSpPr txBox="1">
            <a:spLocks noChangeArrowheads="1"/>
          </p:cNvSpPr>
          <p:nvPr/>
        </p:nvSpPr>
        <p:spPr bwMode="auto">
          <a:xfrm>
            <a:off x="3759994" y="30416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600" dirty="0" smtClean="0">
                <a:solidFill>
                  <a:schemeClr val="accent6"/>
                </a:solidFill>
                <a:latin typeface="方正喵呜体" pitchFamily="2" charset="-122"/>
                <a:ea typeface="方正喵呜体" pitchFamily="2" charset="-122"/>
                <a:cs typeface="方正风雅宋简体"/>
              </a:rPr>
              <a:t>03</a:t>
            </a:r>
          </a:p>
          <a:p>
            <a:pPr algn="ctr"/>
            <a:r>
              <a:rPr lang="zh-CN" altLang="en-US" sz="3600" dirty="0" smtClean="0">
                <a:solidFill>
                  <a:schemeClr val="accent6"/>
                </a:solidFill>
                <a:latin typeface="方正喵呜体" pitchFamily="2" charset="-122"/>
                <a:ea typeface="方正喵呜体" pitchFamily="2" charset="-122"/>
                <a:cs typeface="方正风雅宋简体"/>
              </a:rPr>
              <a:t>请在此输入标题</a:t>
            </a:r>
            <a:endParaRPr lang="zh-CN" altLang="en-US" sz="3600" dirty="0">
              <a:solidFill>
                <a:schemeClr val="accent6"/>
              </a:solidFill>
              <a:latin typeface="方正喵呜体" pitchFamily="2" charset="-122"/>
              <a:ea typeface="方正喵呜体" pitchFamily="2" charset="-122"/>
              <a:cs typeface="方正风雅宋简体"/>
            </a:endParaRPr>
          </a:p>
        </p:txBody>
      </p:sp>
      <p:grpSp>
        <p:nvGrpSpPr>
          <p:cNvPr id="19" name="组合 18"/>
          <p:cNvGrpSpPr/>
          <p:nvPr/>
        </p:nvGrpSpPr>
        <p:grpSpPr>
          <a:xfrm>
            <a:off x="3378994" y="3346450"/>
            <a:ext cx="1359051" cy="445681"/>
            <a:chOff x="3494088" y="1354138"/>
            <a:chExt cx="1176338" cy="385763"/>
          </a:xfrm>
          <a:solidFill>
            <a:schemeClr val="accent6"/>
          </a:solidFill>
        </p:grpSpPr>
        <p:sp>
          <p:nvSpPr>
            <p:cNvPr id="20" name="Freeform 116"/>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7"/>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1123" y="5674337"/>
            <a:ext cx="873453" cy="1226608"/>
            <a:chOff x="5345113" y="5070475"/>
            <a:chExt cx="514350" cy="722312"/>
          </a:xfrm>
        </p:grpSpPr>
        <p:sp>
          <p:nvSpPr>
            <p:cNvPr id="9" name="Freeform 414"/>
            <p:cNvSpPr>
              <a:spLocks/>
            </p:cNvSpPr>
            <p:nvPr/>
          </p:nvSpPr>
          <p:spPr bwMode="auto">
            <a:xfrm>
              <a:off x="5345113" y="5070475"/>
              <a:ext cx="514350" cy="722312"/>
            </a:xfrm>
            <a:custGeom>
              <a:avLst/>
              <a:gdLst>
                <a:gd name="T0" fmla="*/ 172 w 241"/>
                <a:gd name="T1" fmla="*/ 33 h 339"/>
                <a:gd name="T2" fmla="*/ 180 w 241"/>
                <a:gd name="T3" fmla="*/ 29 h 339"/>
                <a:gd name="T4" fmla="*/ 195 w 241"/>
                <a:gd name="T5" fmla="*/ 35 h 339"/>
                <a:gd name="T6" fmla="*/ 190 w 241"/>
                <a:gd name="T7" fmla="*/ 59 h 339"/>
                <a:gd name="T8" fmla="*/ 198 w 241"/>
                <a:gd name="T9" fmla="*/ 57 h 339"/>
                <a:gd name="T10" fmla="*/ 203 w 241"/>
                <a:gd name="T11" fmla="*/ 42 h 339"/>
                <a:gd name="T12" fmla="*/ 207 w 241"/>
                <a:gd name="T13" fmla="*/ 33 h 339"/>
                <a:gd name="T14" fmla="*/ 225 w 241"/>
                <a:gd name="T15" fmla="*/ 37 h 339"/>
                <a:gd name="T16" fmla="*/ 230 w 241"/>
                <a:gd name="T17" fmla="*/ 45 h 339"/>
                <a:gd name="T18" fmla="*/ 224 w 241"/>
                <a:gd name="T19" fmla="*/ 67 h 339"/>
                <a:gd name="T20" fmla="*/ 223 w 241"/>
                <a:gd name="T21" fmla="*/ 70 h 339"/>
                <a:gd name="T22" fmla="*/ 241 w 241"/>
                <a:gd name="T23" fmla="*/ 79 h 339"/>
                <a:gd name="T24" fmla="*/ 227 w 241"/>
                <a:gd name="T25" fmla="*/ 135 h 339"/>
                <a:gd name="T26" fmla="*/ 227 w 241"/>
                <a:gd name="T27" fmla="*/ 137 h 339"/>
                <a:gd name="T28" fmla="*/ 233 w 241"/>
                <a:gd name="T29" fmla="*/ 155 h 339"/>
                <a:gd name="T30" fmla="*/ 227 w 241"/>
                <a:gd name="T31" fmla="*/ 178 h 339"/>
                <a:gd name="T32" fmla="*/ 216 w 241"/>
                <a:gd name="T33" fmla="*/ 222 h 339"/>
                <a:gd name="T34" fmla="*/ 207 w 241"/>
                <a:gd name="T35" fmla="*/ 249 h 339"/>
                <a:gd name="T36" fmla="*/ 196 w 241"/>
                <a:gd name="T37" fmla="*/ 287 h 339"/>
                <a:gd name="T38" fmla="*/ 171 w 241"/>
                <a:gd name="T39" fmla="*/ 308 h 339"/>
                <a:gd name="T40" fmla="*/ 137 w 241"/>
                <a:gd name="T41" fmla="*/ 336 h 339"/>
                <a:gd name="T42" fmla="*/ 129 w 241"/>
                <a:gd name="T43" fmla="*/ 338 h 339"/>
                <a:gd name="T44" fmla="*/ 84 w 241"/>
                <a:gd name="T45" fmla="*/ 323 h 339"/>
                <a:gd name="T46" fmla="*/ 23 w 241"/>
                <a:gd name="T47" fmla="*/ 307 h 339"/>
                <a:gd name="T48" fmla="*/ 5 w 241"/>
                <a:gd name="T49" fmla="*/ 301 h 339"/>
                <a:gd name="T50" fmla="*/ 0 w 241"/>
                <a:gd name="T51" fmla="*/ 293 h 339"/>
                <a:gd name="T52" fmla="*/ 3 w 241"/>
                <a:gd name="T53" fmla="*/ 257 h 339"/>
                <a:gd name="T54" fmla="*/ 5 w 241"/>
                <a:gd name="T55" fmla="*/ 222 h 339"/>
                <a:gd name="T56" fmla="*/ 6 w 241"/>
                <a:gd name="T57" fmla="*/ 210 h 339"/>
                <a:gd name="T58" fmla="*/ 8 w 241"/>
                <a:gd name="T59" fmla="*/ 157 h 339"/>
                <a:gd name="T60" fmla="*/ 9 w 241"/>
                <a:gd name="T61" fmla="*/ 139 h 339"/>
                <a:gd name="T62" fmla="*/ 14 w 241"/>
                <a:gd name="T63" fmla="*/ 131 h 339"/>
                <a:gd name="T64" fmla="*/ 16 w 241"/>
                <a:gd name="T65" fmla="*/ 126 h 339"/>
                <a:gd name="T66" fmla="*/ 20 w 241"/>
                <a:gd name="T67" fmla="*/ 75 h 339"/>
                <a:gd name="T68" fmla="*/ 24 w 241"/>
                <a:gd name="T69" fmla="*/ 42 h 339"/>
                <a:gd name="T70" fmla="*/ 25 w 241"/>
                <a:gd name="T71" fmla="*/ 27 h 339"/>
                <a:gd name="T72" fmla="*/ 41 w 241"/>
                <a:gd name="T73" fmla="*/ 27 h 339"/>
                <a:gd name="T74" fmla="*/ 42 w 241"/>
                <a:gd name="T75" fmla="*/ 11 h 339"/>
                <a:gd name="T76" fmla="*/ 47 w 241"/>
                <a:gd name="T77" fmla="*/ 6 h 339"/>
                <a:gd name="T78" fmla="*/ 70 w 241"/>
                <a:gd name="T79" fmla="*/ 7 h 339"/>
                <a:gd name="T80" fmla="*/ 75 w 241"/>
                <a:gd name="T81" fmla="*/ 12 h 339"/>
                <a:gd name="T82" fmla="*/ 75 w 241"/>
                <a:gd name="T83" fmla="*/ 23 h 339"/>
                <a:gd name="T84" fmla="*/ 84 w 241"/>
                <a:gd name="T85" fmla="*/ 25 h 339"/>
                <a:gd name="T86" fmla="*/ 85 w 241"/>
                <a:gd name="T87" fmla="*/ 12 h 339"/>
                <a:gd name="T88" fmla="*/ 91 w 241"/>
                <a:gd name="T89" fmla="*/ 8 h 339"/>
                <a:gd name="T90" fmla="*/ 104 w 241"/>
                <a:gd name="T91" fmla="*/ 11 h 339"/>
                <a:gd name="T92" fmla="*/ 105 w 241"/>
                <a:gd name="T93" fmla="*/ 9 h 339"/>
                <a:gd name="T94" fmla="*/ 116 w 241"/>
                <a:gd name="T95" fmla="*/ 1 h 339"/>
                <a:gd name="T96" fmla="*/ 124 w 241"/>
                <a:gd name="T97" fmla="*/ 3 h 339"/>
                <a:gd name="T98" fmla="*/ 133 w 241"/>
                <a:gd name="T99" fmla="*/ 6 h 339"/>
                <a:gd name="T100" fmla="*/ 129 w 241"/>
                <a:gd name="T101" fmla="*/ 29 h 339"/>
                <a:gd name="T102" fmla="*/ 138 w 241"/>
                <a:gd name="T103" fmla="*/ 32 h 339"/>
                <a:gd name="T104" fmla="*/ 139 w 241"/>
                <a:gd name="T105" fmla="*/ 25 h 339"/>
                <a:gd name="T106" fmla="*/ 147 w 241"/>
                <a:gd name="T107" fmla="*/ 20 h 339"/>
                <a:gd name="T108" fmla="*/ 159 w 241"/>
                <a:gd name="T109" fmla="*/ 24 h 339"/>
                <a:gd name="T110" fmla="*/ 165 w 241"/>
                <a:gd name="T111" fmla="*/ 34 h 339"/>
                <a:gd name="T112" fmla="*/ 163 w 241"/>
                <a:gd name="T113" fmla="*/ 46 h 339"/>
                <a:gd name="T114" fmla="*/ 171 w 241"/>
                <a:gd name="T115" fmla="*/ 4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1" h="339">
                  <a:moveTo>
                    <a:pt x="172" y="33"/>
                  </a:moveTo>
                  <a:cubicBezTo>
                    <a:pt x="174" y="28"/>
                    <a:pt x="175" y="27"/>
                    <a:pt x="180" y="29"/>
                  </a:cubicBezTo>
                  <a:cubicBezTo>
                    <a:pt x="185" y="31"/>
                    <a:pt x="190" y="33"/>
                    <a:pt x="195" y="35"/>
                  </a:cubicBezTo>
                  <a:cubicBezTo>
                    <a:pt x="194" y="43"/>
                    <a:pt x="192" y="51"/>
                    <a:pt x="190" y="59"/>
                  </a:cubicBezTo>
                  <a:cubicBezTo>
                    <a:pt x="195" y="62"/>
                    <a:pt x="197" y="61"/>
                    <a:pt x="198" y="57"/>
                  </a:cubicBezTo>
                  <a:cubicBezTo>
                    <a:pt x="200" y="52"/>
                    <a:pt x="201" y="47"/>
                    <a:pt x="203" y="42"/>
                  </a:cubicBezTo>
                  <a:cubicBezTo>
                    <a:pt x="204" y="39"/>
                    <a:pt x="206" y="36"/>
                    <a:pt x="207" y="33"/>
                  </a:cubicBezTo>
                  <a:cubicBezTo>
                    <a:pt x="214" y="34"/>
                    <a:pt x="219" y="35"/>
                    <a:pt x="225" y="37"/>
                  </a:cubicBezTo>
                  <a:cubicBezTo>
                    <a:pt x="230" y="39"/>
                    <a:pt x="231" y="39"/>
                    <a:pt x="230" y="45"/>
                  </a:cubicBezTo>
                  <a:cubicBezTo>
                    <a:pt x="228" y="52"/>
                    <a:pt x="226" y="60"/>
                    <a:pt x="224" y="67"/>
                  </a:cubicBezTo>
                  <a:cubicBezTo>
                    <a:pt x="223" y="68"/>
                    <a:pt x="223" y="69"/>
                    <a:pt x="223" y="70"/>
                  </a:cubicBezTo>
                  <a:cubicBezTo>
                    <a:pt x="229" y="73"/>
                    <a:pt x="235" y="76"/>
                    <a:pt x="241" y="79"/>
                  </a:cubicBezTo>
                  <a:cubicBezTo>
                    <a:pt x="236" y="99"/>
                    <a:pt x="231" y="117"/>
                    <a:pt x="227" y="135"/>
                  </a:cubicBezTo>
                  <a:cubicBezTo>
                    <a:pt x="227" y="137"/>
                    <a:pt x="227" y="137"/>
                    <a:pt x="227" y="137"/>
                  </a:cubicBezTo>
                  <a:cubicBezTo>
                    <a:pt x="235" y="141"/>
                    <a:pt x="235" y="148"/>
                    <a:pt x="233" y="155"/>
                  </a:cubicBezTo>
                  <a:cubicBezTo>
                    <a:pt x="231" y="163"/>
                    <a:pt x="229" y="170"/>
                    <a:pt x="227" y="178"/>
                  </a:cubicBezTo>
                  <a:cubicBezTo>
                    <a:pt x="223" y="192"/>
                    <a:pt x="220" y="207"/>
                    <a:pt x="216" y="222"/>
                  </a:cubicBezTo>
                  <a:cubicBezTo>
                    <a:pt x="213" y="231"/>
                    <a:pt x="210" y="240"/>
                    <a:pt x="207" y="249"/>
                  </a:cubicBezTo>
                  <a:cubicBezTo>
                    <a:pt x="204" y="262"/>
                    <a:pt x="200" y="274"/>
                    <a:pt x="196" y="287"/>
                  </a:cubicBezTo>
                  <a:cubicBezTo>
                    <a:pt x="188" y="294"/>
                    <a:pt x="179" y="301"/>
                    <a:pt x="171" y="308"/>
                  </a:cubicBezTo>
                  <a:cubicBezTo>
                    <a:pt x="159" y="317"/>
                    <a:pt x="148" y="327"/>
                    <a:pt x="137" y="336"/>
                  </a:cubicBezTo>
                  <a:cubicBezTo>
                    <a:pt x="135" y="338"/>
                    <a:pt x="132" y="339"/>
                    <a:pt x="129" y="338"/>
                  </a:cubicBezTo>
                  <a:cubicBezTo>
                    <a:pt x="114" y="332"/>
                    <a:pt x="99" y="327"/>
                    <a:pt x="84" y="323"/>
                  </a:cubicBezTo>
                  <a:cubicBezTo>
                    <a:pt x="64" y="317"/>
                    <a:pt x="43" y="312"/>
                    <a:pt x="23" y="307"/>
                  </a:cubicBezTo>
                  <a:cubicBezTo>
                    <a:pt x="17" y="305"/>
                    <a:pt x="11" y="303"/>
                    <a:pt x="5" y="301"/>
                  </a:cubicBezTo>
                  <a:cubicBezTo>
                    <a:pt x="1" y="300"/>
                    <a:pt x="0" y="299"/>
                    <a:pt x="0" y="293"/>
                  </a:cubicBezTo>
                  <a:cubicBezTo>
                    <a:pt x="1" y="281"/>
                    <a:pt x="2" y="269"/>
                    <a:pt x="3" y="257"/>
                  </a:cubicBezTo>
                  <a:cubicBezTo>
                    <a:pt x="4" y="245"/>
                    <a:pt x="4" y="234"/>
                    <a:pt x="5" y="222"/>
                  </a:cubicBezTo>
                  <a:cubicBezTo>
                    <a:pt x="6" y="218"/>
                    <a:pt x="6" y="214"/>
                    <a:pt x="6" y="210"/>
                  </a:cubicBezTo>
                  <a:cubicBezTo>
                    <a:pt x="7" y="192"/>
                    <a:pt x="7" y="175"/>
                    <a:pt x="8" y="157"/>
                  </a:cubicBezTo>
                  <a:cubicBezTo>
                    <a:pt x="8" y="151"/>
                    <a:pt x="9" y="145"/>
                    <a:pt x="9" y="139"/>
                  </a:cubicBezTo>
                  <a:cubicBezTo>
                    <a:pt x="9" y="136"/>
                    <a:pt x="11" y="133"/>
                    <a:pt x="14" y="131"/>
                  </a:cubicBezTo>
                  <a:cubicBezTo>
                    <a:pt x="15" y="130"/>
                    <a:pt x="16" y="128"/>
                    <a:pt x="16" y="126"/>
                  </a:cubicBezTo>
                  <a:cubicBezTo>
                    <a:pt x="18" y="109"/>
                    <a:pt x="19" y="92"/>
                    <a:pt x="20" y="75"/>
                  </a:cubicBezTo>
                  <a:cubicBezTo>
                    <a:pt x="21" y="64"/>
                    <a:pt x="23" y="53"/>
                    <a:pt x="24" y="42"/>
                  </a:cubicBezTo>
                  <a:cubicBezTo>
                    <a:pt x="24" y="37"/>
                    <a:pt x="24" y="32"/>
                    <a:pt x="25" y="27"/>
                  </a:cubicBezTo>
                  <a:cubicBezTo>
                    <a:pt x="31" y="27"/>
                    <a:pt x="35" y="27"/>
                    <a:pt x="41" y="27"/>
                  </a:cubicBezTo>
                  <a:cubicBezTo>
                    <a:pt x="41" y="21"/>
                    <a:pt x="42" y="16"/>
                    <a:pt x="42" y="11"/>
                  </a:cubicBezTo>
                  <a:cubicBezTo>
                    <a:pt x="42" y="7"/>
                    <a:pt x="43" y="6"/>
                    <a:pt x="47" y="6"/>
                  </a:cubicBezTo>
                  <a:cubicBezTo>
                    <a:pt x="55" y="6"/>
                    <a:pt x="63" y="7"/>
                    <a:pt x="70" y="7"/>
                  </a:cubicBezTo>
                  <a:cubicBezTo>
                    <a:pt x="74" y="7"/>
                    <a:pt x="75" y="8"/>
                    <a:pt x="75" y="12"/>
                  </a:cubicBezTo>
                  <a:cubicBezTo>
                    <a:pt x="75" y="15"/>
                    <a:pt x="75" y="19"/>
                    <a:pt x="75" y="23"/>
                  </a:cubicBezTo>
                  <a:cubicBezTo>
                    <a:pt x="78" y="24"/>
                    <a:pt x="80" y="24"/>
                    <a:pt x="84" y="25"/>
                  </a:cubicBezTo>
                  <a:cubicBezTo>
                    <a:pt x="85" y="20"/>
                    <a:pt x="85" y="16"/>
                    <a:pt x="85" y="12"/>
                  </a:cubicBezTo>
                  <a:cubicBezTo>
                    <a:pt x="86" y="7"/>
                    <a:pt x="87" y="6"/>
                    <a:pt x="91" y="8"/>
                  </a:cubicBezTo>
                  <a:cubicBezTo>
                    <a:pt x="96" y="9"/>
                    <a:pt x="100" y="10"/>
                    <a:pt x="104" y="11"/>
                  </a:cubicBezTo>
                  <a:cubicBezTo>
                    <a:pt x="105" y="10"/>
                    <a:pt x="105" y="10"/>
                    <a:pt x="105" y="9"/>
                  </a:cubicBezTo>
                  <a:cubicBezTo>
                    <a:pt x="107" y="1"/>
                    <a:pt x="108" y="0"/>
                    <a:pt x="116" y="1"/>
                  </a:cubicBezTo>
                  <a:cubicBezTo>
                    <a:pt x="119" y="2"/>
                    <a:pt x="121" y="3"/>
                    <a:pt x="124" y="3"/>
                  </a:cubicBezTo>
                  <a:cubicBezTo>
                    <a:pt x="127" y="4"/>
                    <a:pt x="129" y="5"/>
                    <a:pt x="133" y="6"/>
                  </a:cubicBezTo>
                  <a:cubicBezTo>
                    <a:pt x="132" y="14"/>
                    <a:pt x="130" y="21"/>
                    <a:pt x="129" y="29"/>
                  </a:cubicBezTo>
                  <a:cubicBezTo>
                    <a:pt x="133" y="30"/>
                    <a:pt x="135" y="31"/>
                    <a:pt x="138" y="32"/>
                  </a:cubicBezTo>
                  <a:cubicBezTo>
                    <a:pt x="139" y="29"/>
                    <a:pt x="139" y="27"/>
                    <a:pt x="139" y="25"/>
                  </a:cubicBezTo>
                  <a:cubicBezTo>
                    <a:pt x="140" y="20"/>
                    <a:pt x="142" y="19"/>
                    <a:pt x="147" y="20"/>
                  </a:cubicBezTo>
                  <a:cubicBezTo>
                    <a:pt x="151" y="21"/>
                    <a:pt x="155" y="22"/>
                    <a:pt x="159" y="24"/>
                  </a:cubicBezTo>
                  <a:cubicBezTo>
                    <a:pt x="165" y="26"/>
                    <a:pt x="166" y="28"/>
                    <a:pt x="165" y="34"/>
                  </a:cubicBezTo>
                  <a:cubicBezTo>
                    <a:pt x="165" y="38"/>
                    <a:pt x="164" y="41"/>
                    <a:pt x="163" y="46"/>
                  </a:cubicBezTo>
                  <a:cubicBezTo>
                    <a:pt x="166" y="44"/>
                    <a:pt x="168" y="44"/>
                    <a:pt x="171" y="43"/>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0" name="Freeform 415"/>
            <p:cNvSpPr>
              <a:spLocks/>
            </p:cNvSpPr>
            <p:nvPr/>
          </p:nvSpPr>
          <p:spPr bwMode="auto">
            <a:xfrm>
              <a:off x="5357813" y="5364163"/>
              <a:ext cx="377825" cy="409575"/>
            </a:xfrm>
            <a:custGeom>
              <a:avLst/>
              <a:gdLst>
                <a:gd name="T0" fmla="*/ 126 w 177"/>
                <a:gd name="T1" fmla="*/ 192 h 192"/>
                <a:gd name="T2" fmla="*/ 2 w 177"/>
                <a:gd name="T3" fmla="*/ 155 h 192"/>
                <a:gd name="T4" fmla="*/ 1 w 177"/>
                <a:gd name="T5" fmla="*/ 142 h 192"/>
                <a:gd name="T6" fmla="*/ 4 w 177"/>
                <a:gd name="T7" fmla="*/ 99 h 192"/>
                <a:gd name="T8" fmla="*/ 7 w 177"/>
                <a:gd name="T9" fmla="*/ 62 h 192"/>
                <a:gd name="T10" fmla="*/ 8 w 177"/>
                <a:gd name="T11" fmla="*/ 19 h 192"/>
                <a:gd name="T12" fmla="*/ 10 w 177"/>
                <a:gd name="T13" fmla="*/ 0 h 192"/>
                <a:gd name="T14" fmla="*/ 14 w 177"/>
                <a:gd name="T15" fmla="*/ 1 h 192"/>
                <a:gd name="T16" fmla="*/ 64 w 177"/>
                <a:gd name="T17" fmla="*/ 18 h 192"/>
                <a:gd name="T18" fmla="*/ 84 w 177"/>
                <a:gd name="T19" fmla="*/ 23 h 192"/>
                <a:gd name="T20" fmla="*/ 91 w 177"/>
                <a:gd name="T21" fmla="*/ 25 h 192"/>
                <a:gd name="T22" fmla="*/ 112 w 177"/>
                <a:gd name="T23" fmla="*/ 31 h 192"/>
                <a:gd name="T24" fmla="*/ 129 w 177"/>
                <a:gd name="T25" fmla="*/ 35 h 192"/>
                <a:gd name="T26" fmla="*/ 162 w 177"/>
                <a:gd name="T27" fmla="*/ 42 h 192"/>
                <a:gd name="T28" fmla="*/ 177 w 177"/>
                <a:gd name="T29" fmla="*/ 46 h 192"/>
                <a:gd name="T30" fmla="*/ 164 w 177"/>
                <a:gd name="T31" fmla="*/ 84 h 192"/>
                <a:gd name="T32" fmla="*/ 150 w 177"/>
                <a:gd name="T33" fmla="*/ 126 h 192"/>
                <a:gd name="T34" fmla="*/ 134 w 177"/>
                <a:gd name="T35" fmla="*/ 174 h 192"/>
                <a:gd name="T36" fmla="*/ 126 w 177"/>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92">
                  <a:moveTo>
                    <a:pt x="126" y="192"/>
                  </a:moveTo>
                  <a:cubicBezTo>
                    <a:pt x="84" y="180"/>
                    <a:pt x="44" y="167"/>
                    <a:pt x="2" y="155"/>
                  </a:cubicBezTo>
                  <a:cubicBezTo>
                    <a:pt x="0" y="151"/>
                    <a:pt x="1" y="146"/>
                    <a:pt x="1" y="142"/>
                  </a:cubicBezTo>
                  <a:cubicBezTo>
                    <a:pt x="2" y="127"/>
                    <a:pt x="3" y="113"/>
                    <a:pt x="4" y="99"/>
                  </a:cubicBezTo>
                  <a:cubicBezTo>
                    <a:pt x="5" y="86"/>
                    <a:pt x="6" y="74"/>
                    <a:pt x="7" y="62"/>
                  </a:cubicBezTo>
                  <a:cubicBezTo>
                    <a:pt x="8" y="48"/>
                    <a:pt x="8" y="33"/>
                    <a:pt x="8" y="19"/>
                  </a:cubicBezTo>
                  <a:cubicBezTo>
                    <a:pt x="8" y="13"/>
                    <a:pt x="9" y="7"/>
                    <a:pt x="10" y="0"/>
                  </a:cubicBezTo>
                  <a:cubicBezTo>
                    <a:pt x="12" y="0"/>
                    <a:pt x="13" y="0"/>
                    <a:pt x="14" y="1"/>
                  </a:cubicBezTo>
                  <a:cubicBezTo>
                    <a:pt x="31" y="6"/>
                    <a:pt x="47" y="12"/>
                    <a:pt x="64" y="18"/>
                  </a:cubicBezTo>
                  <a:cubicBezTo>
                    <a:pt x="70" y="20"/>
                    <a:pt x="77" y="22"/>
                    <a:pt x="84" y="23"/>
                  </a:cubicBezTo>
                  <a:cubicBezTo>
                    <a:pt x="86" y="24"/>
                    <a:pt x="89" y="24"/>
                    <a:pt x="91" y="25"/>
                  </a:cubicBezTo>
                  <a:cubicBezTo>
                    <a:pt x="98" y="27"/>
                    <a:pt x="105" y="29"/>
                    <a:pt x="112" y="31"/>
                  </a:cubicBezTo>
                  <a:cubicBezTo>
                    <a:pt x="118" y="33"/>
                    <a:pt x="124" y="34"/>
                    <a:pt x="129" y="35"/>
                  </a:cubicBezTo>
                  <a:cubicBezTo>
                    <a:pt x="140" y="38"/>
                    <a:pt x="151" y="40"/>
                    <a:pt x="162" y="42"/>
                  </a:cubicBezTo>
                  <a:cubicBezTo>
                    <a:pt x="167" y="43"/>
                    <a:pt x="172" y="45"/>
                    <a:pt x="177" y="46"/>
                  </a:cubicBezTo>
                  <a:cubicBezTo>
                    <a:pt x="173" y="59"/>
                    <a:pt x="168" y="72"/>
                    <a:pt x="164" y="84"/>
                  </a:cubicBezTo>
                  <a:cubicBezTo>
                    <a:pt x="159" y="98"/>
                    <a:pt x="155" y="112"/>
                    <a:pt x="150" y="126"/>
                  </a:cubicBezTo>
                  <a:cubicBezTo>
                    <a:pt x="144" y="142"/>
                    <a:pt x="139" y="159"/>
                    <a:pt x="134" y="174"/>
                  </a:cubicBezTo>
                  <a:cubicBezTo>
                    <a:pt x="132" y="180"/>
                    <a:pt x="129" y="185"/>
                    <a:pt x="126" y="192"/>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1" name="Freeform 416"/>
            <p:cNvSpPr>
              <a:spLocks/>
            </p:cNvSpPr>
            <p:nvPr/>
          </p:nvSpPr>
          <p:spPr bwMode="auto">
            <a:xfrm>
              <a:off x="5649913" y="5395913"/>
              <a:ext cx="184150" cy="361950"/>
            </a:xfrm>
            <a:custGeom>
              <a:avLst/>
              <a:gdLst>
                <a:gd name="T0" fmla="*/ 86 w 86"/>
                <a:gd name="T1" fmla="*/ 0 h 170"/>
                <a:gd name="T2" fmla="*/ 80 w 86"/>
                <a:gd name="T3" fmla="*/ 25 h 170"/>
                <a:gd name="T4" fmla="*/ 64 w 86"/>
                <a:gd name="T5" fmla="*/ 81 h 170"/>
                <a:gd name="T6" fmla="*/ 50 w 86"/>
                <a:gd name="T7" fmla="*/ 123 h 170"/>
                <a:gd name="T8" fmla="*/ 44 w 86"/>
                <a:gd name="T9" fmla="*/ 132 h 170"/>
                <a:gd name="T10" fmla="*/ 17 w 86"/>
                <a:gd name="T11" fmla="*/ 156 h 170"/>
                <a:gd name="T12" fmla="*/ 0 w 86"/>
                <a:gd name="T13" fmla="*/ 170 h 170"/>
                <a:gd name="T14" fmla="*/ 2 w 86"/>
                <a:gd name="T15" fmla="*/ 162 h 170"/>
                <a:gd name="T16" fmla="*/ 13 w 86"/>
                <a:gd name="T17" fmla="*/ 127 h 170"/>
                <a:gd name="T18" fmla="*/ 23 w 86"/>
                <a:gd name="T19" fmla="*/ 99 h 170"/>
                <a:gd name="T20" fmla="*/ 32 w 86"/>
                <a:gd name="T21" fmla="*/ 70 h 170"/>
                <a:gd name="T22" fmla="*/ 42 w 86"/>
                <a:gd name="T23" fmla="*/ 44 h 170"/>
                <a:gd name="T24" fmla="*/ 44 w 86"/>
                <a:gd name="T25" fmla="*/ 40 h 170"/>
                <a:gd name="T26" fmla="*/ 61 w 86"/>
                <a:gd name="T27" fmla="*/ 19 h 170"/>
                <a:gd name="T28" fmla="*/ 86 w 86"/>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70">
                  <a:moveTo>
                    <a:pt x="86" y="0"/>
                  </a:moveTo>
                  <a:cubicBezTo>
                    <a:pt x="83" y="9"/>
                    <a:pt x="82" y="18"/>
                    <a:pt x="80" y="25"/>
                  </a:cubicBezTo>
                  <a:cubicBezTo>
                    <a:pt x="75" y="44"/>
                    <a:pt x="69" y="63"/>
                    <a:pt x="64" y="81"/>
                  </a:cubicBezTo>
                  <a:cubicBezTo>
                    <a:pt x="60" y="96"/>
                    <a:pt x="55" y="109"/>
                    <a:pt x="50" y="123"/>
                  </a:cubicBezTo>
                  <a:cubicBezTo>
                    <a:pt x="49" y="126"/>
                    <a:pt x="47" y="129"/>
                    <a:pt x="44" y="132"/>
                  </a:cubicBezTo>
                  <a:cubicBezTo>
                    <a:pt x="35" y="140"/>
                    <a:pt x="26" y="148"/>
                    <a:pt x="17" y="156"/>
                  </a:cubicBezTo>
                  <a:cubicBezTo>
                    <a:pt x="12" y="160"/>
                    <a:pt x="6" y="165"/>
                    <a:pt x="0" y="170"/>
                  </a:cubicBezTo>
                  <a:cubicBezTo>
                    <a:pt x="1" y="166"/>
                    <a:pt x="1" y="164"/>
                    <a:pt x="2" y="162"/>
                  </a:cubicBezTo>
                  <a:cubicBezTo>
                    <a:pt x="7" y="151"/>
                    <a:pt x="9" y="139"/>
                    <a:pt x="13" y="127"/>
                  </a:cubicBezTo>
                  <a:cubicBezTo>
                    <a:pt x="17" y="118"/>
                    <a:pt x="20" y="109"/>
                    <a:pt x="23" y="99"/>
                  </a:cubicBezTo>
                  <a:cubicBezTo>
                    <a:pt x="26" y="90"/>
                    <a:pt x="29" y="80"/>
                    <a:pt x="32" y="70"/>
                  </a:cubicBezTo>
                  <a:cubicBezTo>
                    <a:pt x="35" y="61"/>
                    <a:pt x="39" y="53"/>
                    <a:pt x="42" y="44"/>
                  </a:cubicBezTo>
                  <a:cubicBezTo>
                    <a:pt x="43" y="43"/>
                    <a:pt x="44" y="41"/>
                    <a:pt x="44" y="40"/>
                  </a:cubicBezTo>
                  <a:cubicBezTo>
                    <a:pt x="46" y="30"/>
                    <a:pt x="53" y="24"/>
                    <a:pt x="61" y="19"/>
                  </a:cubicBezTo>
                  <a:cubicBezTo>
                    <a:pt x="69" y="13"/>
                    <a:pt x="77" y="7"/>
                    <a:pt x="8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17"/>
            <p:cNvSpPr>
              <a:spLocks/>
            </p:cNvSpPr>
            <p:nvPr/>
          </p:nvSpPr>
          <p:spPr bwMode="auto">
            <a:xfrm>
              <a:off x="5391150" y="5138738"/>
              <a:ext cx="57150" cy="223837"/>
            </a:xfrm>
            <a:custGeom>
              <a:avLst/>
              <a:gdLst>
                <a:gd name="T0" fmla="*/ 8 w 27"/>
                <a:gd name="T1" fmla="*/ 0 h 105"/>
                <a:gd name="T2" fmla="*/ 27 w 27"/>
                <a:gd name="T3" fmla="*/ 1 h 105"/>
                <a:gd name="T4" fmla="*/ 26 w 27"/>
                <a:gd name="T5" fmla="*/ 49 h 105"/>
                <a:gd name="T6" fmla="*/ 23 w 27"/>
                <a:gd name="T7" fmla="*/ 56 h 105"/>
                <a:gd name="T8" fmla="*/ 20 w 27"/>
                <a:gd name="T9" fmla="*/ 62 h 105"/>
                <a:gd name="T10" fmla="*/ 15 w 27"/>
                <a:gd name="T11" fmla="*/ 96 h 105"/>
                <a:gd name="T12" fmla="*/ 13 w 27"/>
                <a:gd name="T13" fmla="*/ 105 h 105"/>
                <a:gd name="T14" fmla="*/ 0 w 27"/>
                <a:gd name="T15" fmla="*/ 100 h 105"/>
                <a:gd name="T16" fmla="*/ 8 w 27"/>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05">
                  <a:moveTo>
                    <a:pt x="8" y="0"/>
                  </a:moveTo>
                  <a:cubicBezTo>
                    <a:pt x="14" y="0"/>
                    <a:pt x="20" y="1"/>
                    <a:pt x="27" y="1"/>
                  </a:cubicBezTo>
                  <a:cubicBezTo>
                    <a:pt x="27" y="18"/>
                    <a:pt x="26" y="33"/>
                    <a:pt x="26" y="49"/>
                  </a:cubicBezTo>
                  <a:cubicBezTo>
                    <a:pt x="25" y="52"/>
                    <a:pt x="25" y="54"/>
                    <a:pt x="23" y="56"/>
                  </a:cubicBezTo>
                  <a:cubicBezTo>
                    <a:pt x="21" y="57"/>
                    <a:pt x="20" y="60"/>
                    <a:pt x="20" y="62"/>
                  </a:cubicBezTo>
                  <a:cubicBezTo>
                    <a:pt x="18" y="74"/>
                    <a:pt x="17" y="85"/>
                    <a:pt x="15" y="96"/>
                  </a:cubicBezTo>
                  <a:cubicBezTo>
                    <a:pt x="15" y="99"/>
                    <a:pt x="14" y="102"/>
                    <a:pt x="13" y="105"/>
                  </a:cubicBezTo>
                  <a:cubicBezTo>
                    <a:pt x="8" y="103"/>
                    <a:pt x="5" y="102"/>
                    <a:pt x="0" y="100"/>
                  </a:cubicBezTo>
                  <a:cubicBezTo>
                    <a:pt x="2" y="67"/>
                    <a:pt x="5" y="34"/>
                    <a:pt x="8"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8"/>
            <p:cNvSpPr>
              <a:spLocks/>
            </p:cNvSpPr>
            <p:nvPr/>
          </p:nvSpPr>
          <p:spPr bwMode="auto">
            <a:xfrm>
              <a:off x="5630863" y="5264150"/>
              <a:ext cx="85725" cy="168275"/>
            </a:xfrm>
            <a:custGeom>
              <a:avLst/>
              <a:gdLst>
                <a:gd name="T0" fmla="*/ 22 w 40"/>
                <a:gd name="T1" fmla="*/ 2 h 79"/>
                <a:gd name="T2" fmla="*/ 40 w 40"/>
                <a:gd name="T3" fmla="*/ 7 h 79"/>
                <a:gd name="T4" fmla="*/ 19 w 40"/>
                <a:gd name="T5" fmla="*/ 79 h 79"/>
                <a:gd name="T6" fmla="*/ 0 w 40"/>
                <a:gd name="T7" fmla="*/ 76 h 79"/>
                <a:gd name="T8" fmla="*/ 22 w 40"/>
                <a:gd name="T9" fmla="*/ 2 h 79"/>
              </a:gdLst>
              <a:ahLst/>
              <a:cxnLst>
                <a:cxn ang="0">
                  <a:pos x="T0" y="T1"/>
                </a:cxn>
                <a:cxn ang="0">
                  <a:pos x="T2" y="T3"/>
                </a:cxn>
                <a:cxn ang="0">
                  <a:pos x="T4" y="T5"/>
                </a:cxn>
                <a:cxn ang="0">
                  <a:pos x="T6" y="T7"/>
                </a:cxn>
                <a:cxn ang="0">
                  <a:pos x="T8" y="T9"/>
                </a:cxn>
              </a:cxnLst>
              <a:rect l="0" t="0" r="r" b="b"/>
              <a:pathLst>
                <a:path w="40" h="79">
                  <a:moveTo>
                    <a:pt x="22" y="2"/>
                  </a:moveTo>
                  <a:cubicBezTo>
                    <a:pt x="31" y="0"/>
                    <a:pt x="32" y="0"/>
                    <a:pt x="40" y="7"/>
                  </a:cubicBezTo>
                  <a:cubicBezTo>
                    <a:pt x="33" y="30"/>
                    <a:pt x="26" y="55"/>
                    <a:pt x="19" y="79"/>
                  </a:cubicBezTo>
                  <a:cubicBezTo>
                    <a:pt x="13" y="78"/>
                    <a:pt x="7" y="77"/>
                    <a:pt x="0" y="76"/>
                  </a:cubicBezTo>
                  <a:cubicBezTo>
                    <a:pt x="6" y="50"/>
                    <a:pt x="13" y="26"/>
                    <a:pt x="22" y="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9"/>
            <p:cNvSpPr>
              <a:spLocks/>
            </p:cNvSpPr>
            <p:nvPr/>
          </p:nvSpPr>
          <p:spPr bwMode="auto">
            <a:xfrm>
              <a:off x="5724525" y="5284788"/>
              <a:ext cx="80962" cy="166687"/>
            </a:xfrm>
            <a:custGeom>
              <a:avLst/>
              <a:gdLst>
                <a:gd name="T0" fmla="*/ 0 w 38"/>
                <a:gd name="T1" fmla="*/ 75 h 78"/>
                <a:gd name="T2" fmla="*/ 5 w 38"/>
                <a:gd name="T3" fmla="*/ 61 h 78"/>
                <a:gd name="T4" fmla="*/ 14 w 38"/>
                <a:gd name="T5" fmla="*/ 36 h 78"/>
                <a:gd name="T6" fmla="*/ 14 w 38"/>
                <a:gd name="T7" fmla="*/ 27 h 78"/>
                <a:gd name="T8" fmla="*/ 14 w 38"/>
                <a:gd name="T9" fmla="*/ 23 h 78"/>
                <a:gd name="T10" fmla="*/ 18 w 38"/>
                <a:gd name="T11" fmla="*/ 8 h 78"/>
                <a:gd name="T12" fmla="*/ 30 w 38"/>
                <a:gd name="T13" fmla="*/ 2 h 78"/>
                <a:gd name="T14" fmla="*/ 38 w 38"/>
                <a:gd name="T15" fmla="*/ 6 h 78"/>
                <a:gd name="T16" fmla="*/ 32 w 38"/>
                <a:gd name="T17" fmla="*/ 28 h 78"/>
                <a:gd name="T18" fmla="*/ 21 w 38"/>
                <a:gd name="T19" fmla="*/ 61 h 78"/>
                <a:gd name="T20" fmla="*/ 14 w 38"/>
                <a:gd name="T21" fmla="*/ 74 h 78"/>
                <a:gd name="T22" fmla="*/ 0 w 38"/>
                <a:gd name="T23" fmla="*/ 7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78">
                  <a:moveTo>
                    <a:pt x="0" y="75"/>
                  </a:moveTo>
                  <a:cubicBezTo>
                    <a:pt x="2" y="70"/>
                    <a:pt x="3" y="66"/>
                    <a:pt x="5" y="61"/>
                  </a:cubicBezTo>
                  <a:cubicBezTo>
                    <a:pt x="8" y="53"/>
                    <a:pt x="11" y="44"/>
                    <a:pt x="14" y="36"/>
                  </a:cubicBezTo>
                  <a:cubicBezTo>
                    <a:pt x="15" y="33"/>
                    <a:pt x="17" y="30"/>
                    <a:pt x="14" y="27"/>
                  </a:cubicBezTo>
                  <a:cubicBezTo>
                    <a:pt x="13" y="27"/>
                    <a:pt x="13" y="24"/>
                    <a:pt x="14" y="23"/>
                  </a:cubicBezTo>
                  <a:cubicBezTo>
                    <a:pt x="15" y="18"/>
                    <a:pt x="17" y="13"/>
                    <a:pt x="18" y="8"/>
                  </a:cubicBezTo>
                  <a:cubicBezTo>
                    <a:pt x="21" y="1"/>
                    <a:pt x="23" y="0"/>
                    <a:pt x="30" y="2"/>
                  </a:cubicBezTo>
                  <a:cubicBezTo>
                    <a:pt x="32" y="3"/>
                    <a:pt x="35" y="4"/>
                    <a:pt x="38" y="6"/>
                  </a:cubicBezTo>
                  <a:cubicBezTo>
                    <a:pt x="36" y="13"/>
                    <a:pt x="35" y="21"/>
                    <a:pt x="32" y="28"/>
                  </a:cubicBezTo>
                  <a:cubicBezTo>
                    <a:pt x="29" y="39"/>
                    <a:pt x="24" y="50"/>
                    <a:pt x="21" y="61"/>
                  </a:cubicBezTo>
                  <a:cubicBezTo>
                    <a:pt x="19" y="66"/>
                    <a:pt x="19" y="71"/>
                    <a:pt x="14" y="74"/>
                  </a:cubicBezTo>
                  <a:cubicBezTo>
                    <a:pt x="10" y="76"/>
                    <a:pt x="6" y="78"/>
                    <a:pt x="0" y="7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0"/>
            <p:cNvSpPr>
              <a:spLocks/>
            </p:cNvSpPr>
            <p:nvPr/>
          </p:nvSpPr>
          <p:spPr bwMode="auto">
            <a:xfrm>
              <a:off x="5441950" y="5095875"/>
              <a:ext cx="52387" cy="161925"/>
            </a:xfrm>
            <a:custGeom>
              <a:avLst/>
              <a:gdLst>
                <a:gd name="T0" fmla="*/ 2 w 25"/>
                <a:gd name="T1" fmla="*/ 0 h 76"/>
                <a:gd name="T2" fmla="*/ 25 w 25"/>
                <a:gd name="T3" fmla="*/ 0 h 76"/>
                <a:gd name="T4" fmla="*/ 19 w 25"/>
                <a:gd name="T5" fmla="*/ 76 h 76"/>
                <a:gd name="T6" fmla="*/ 13 w 25"/>
                <a:gd name="T7" fmla="*/ 76 h 76"/>
                <a:gd name="T8" fmla="*/ 6 w 25"/>
                <a:gd name="T9" fmla="*/ 75 h 76"/>
                <a:gd name="T10" fmla="*/ 6 w 25"/>
                <a:gd name="T11" fmla="*/ 64 h 76"/>
                <a:gd name="T12" fmla="*/ 8 w 25"/>
                <a:gd name="T13" fmla="*/ 21 h 76"/>
                <a:gd name="T14" fmla="*/ 6 w 25"/>
                <a:gd name="T15" fmla="*/ 16 h 76"/>
                <a:gd name="T16" fmla="*/ 1 w 25"/>
                <a:gd name="T17" fmla="*/ 6 h 76"/>
                <a:gd name="T18" fmla="*/ 2 w 25"/>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6">
                  <a:moveTo>
                    <a:pt x="2" y="0"/>
                  </a:moveTo>
                  <a:cubicBezTo>
                    <a:pt x="10" y="0"/>
                    <a:pt x="17" y="0"/>
                    <a:pt x="25" y="0"/>
                  </a:cubicBezTo>
                  <a:cubicBezTo>
                    <a:pt x="24" y="26"/>
                    <a:pt x="22" y="51"/>
                    <a:pt x="19" y="76"/>
                  </a:cubicBezTo>
                  <a:cubicBezTo>
                    <a:pt x="17" y="76"/>
                    <a:pt x="15" y="76"/>
                    <a:pt x="13" y="76"/>
                  </a:cubicBezTo>
                  <a:cubicBezTo>
                    <a:pt x="11" y="76"/>
                    <a:pt x="9" y="76"/>
                    <a:pt x="6" y="75"/>
                  </a:cubicBezTo>
                  <a:cubicBezTo>
                    <a:pt x="6" y="71"/>
                    <a:pt x="6" y="68"/>
                    <a:pt x="6" y="64"/>
                  </a:cubicBezTo>
                  <a:cubicBezTo>
                    <a:pt x="6" y="49"/>
                    <a:pt x="7" y="35"/>
                    <a:pt x="8" y="21"/>
                  </a:cubicBezTo>
                  <a:cubicBezTo>
                    <a:pt x="8" y="19"/>
                    <a:pt x="7" y="17"/>
                    <a:pt x="6" y="16"/>
                  </a:cubicBezTo>
                  <a:cubicBezTo>
                    <a:pt x="0" y="15"/>
                    <a:pt x="1" y="10"/>
                    <a:pt x="1" y="6"/>
                  </a:cubicBezTo>
                  <a:cubicBezTo>
                    <a:pt x="1" y="4"/>
                    <a:pt x="2" y="2"/>
                    <a:pt x="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21"/>
            <p:cNvSpPr>
              <a:spLocks/>
            </p:cNvSpPr>
            <p:nvPr/>
          </p:nvSpPr>
          <p:spPr bwMode="auto">
            <a:xfrm>
              <a:off x="5562600" y="5083175"/>
              <a:ext cx="55562" cy="176212"/>
            </a:xfrm>
            <a:custGeom>
              <a:avLst/>
              <a:gdLst>
                <a:gd name="T0" fmla="*/ 13 w 26"/>
                <a:gd name="T1" fmla="*/ 83 h 83"/>
                <a:gd name="T2" fmla="*/ 6 w 26"/>
                <a:gd name="T3" fmla="*/ 83 h 83"/>
                <a:gd name="T4" fmla="*/ 7 w 26"/>
                <a:gd name="T5" fmla="*/ 57 h 83"/>
                <a:gd name="T6" fmla="*/ 0 w 26"/>
                <a:gd name="T7" fmla="*/ 54 h 83"/>
                <a:gd name="T8" fmla="*/ 8 w 26"/>
                <a:gd name="T9" fmla="*/ 3 h 83"/>
                <a:gd name="T10" fmla="*/ 25 w 26"/>
                <a:gd name="T11" fmla="*/ 4 h 83"/>
                <a:gd name="T12" fmla="*/ 26 w 26"/>
                <a:gd name="T13" fmla="*/ 9 h 83"/>
                <a:gd name="T14" fmla="*/ 20 w 26"/>
                <a:gd name="T15" fmla="*/ 43 h 83"/>
                <a:gd name="T16" fmla="*/ 13 w 26"/>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83">
                  <a:moveTo>
                    <a:pt x="13" y="83"/>
                  </a:moveTo>
                  <a:cubicBezTo>
                    <a:pt x="11" y="83"/>
                    <a:pt x="8" y="83"/>
                    <a:pt x="6" y="83"/>
                  </a:cubicBezTo>
                  <a:cubicBezTo>
                    <a:pt x="6" y="74"/>
                    <a:pt x="7" y="66"/>
                    <a:pt x="7" y="57"/>
                  </a:cubicBezTo>
                  <a:cubicBezTo>
                    <a:pt x="5" y="56"/>
                    <a:pt x="3" y="55"/>
                    <a:pt x="0" y="54"/>
                  </a:cubicBezTo>
                  <a:cubicBezTo>
                    <a:pt x="0" y="37"/>
                    <a:pt x="7" y="20"/>
                    <a:pt x="8" y="3"/>
                  </a:cubicBezTo>
                  <a:cubicBezTo>
                    <a:pt x="12" y="0"/>
                    <a:pt x="21" y="1"/>
                    <a:pt x="25" y="4"/>
                  </a:cubicBezTo>
                  <a:cubicBezTo>
                    <a:pt x="26" y="5"/>
                    <a:pt x="26" y="8"/>
                    <a:pt x="26" y="9"/>
                  </a:cubicBezTo>
                  <a:cubicBezTo>
                    <a:pt x="24" y="21"/>
                    <a:pt x="22" y="32"/>
                    <a:pt x="20" y="43"/>
                  </a:cubicBezTo>
                  <a:cubicBezTo>
                    <a:pt x="17" y="56"/>
                    <a:pt x="15" y="69"/>
                    <a:pt x="13" y="8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22"/>
            <p:cNvSpPr>
              <a:spLocks/>
            </p:cNvSpPr>
            <p:nvPr/>
          </p:nvSpPr>
          <p:spPr bwMode="auto">
            <a:xfrm>
              <a:off x="5711825" y="5203825"/>
              <a:ext cx="65087" cy="134937"/>
            </a:xfrm>
            <a:custGeom>
              <a:avLst/>
              <a:gdLst>
                <a:gd name="T0" fmla="*/ 13 w 30"/>
                <a:gd name="T1" fmla="*/ 63 h 63"/>
                <a:gd name="T2" fmla="*/ 0 w 30"/>
                <a:gd name="T3" fmla="*/ 57 h 63"/>
                <a:gd name="T4" fmla="*/ 5 w 30"/>
                <a:gd name="T5" fmla="*/ 37 h 63"/>
                <a:gd name="T6" fmla="*/ 4 w 30"/>
                <a:gd name="T7" fmla="*/ 26 h 63"/>
                <a:gd name="T8" fmla="*/ 4 w 30"/>
                <a:gd name="T9" fmla="*/ 22 h 63"/>
                <a:gd name="T10" fmla="*/ 10 w 30"/>
                <a:gd name="T11" fmla="*/ 0 h 63"/>
                <a:gd name="T12" fmla="*/ 30 w 30"/>
                <a:gd name="T13" fmla="*/ 6 h 63"/>
                <a:gd name="T14" fmla="*/ 13 w 30"/>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3">
                  <a:moveTo>
                    <a:pt x="13" y="63"/>
                  </a:moveTo>
                  <a:cubicBezTo>
                    <a:pt x="9" y="61"/>
                    <a:pt x="5" y="59"/>
                    <a:pt x="0" y="57"/>
                  </a:cubicBezTo>
                  <a:cubicBezTo>
                    <a:pt x="2" y="50"/>
                    <a:pt x="4" y="44"/>
                    <a:pt x="5" y="37"/>
                  </a:cubicBezTo>
                  <a:cubicBezTo>
                    <a:pt x="6" y="33"/>
                    <a:pt x="8" y="30"/>
                    <a:pt x="4" y="26"/>
                  </a:cubicBezTo>
                  <a:cubicBezTo>
                    <a:pt x="3" y="26"/>
                    <a:pt x="3" y="24"/>
                    <a:pt x="4" y="22"/>
                  </a:cubicBezTo>
                  <a:cubicBezTo>
                    <a:pt x="6" y="15"/>
                    <a:pt x="8" y="8"/>
                    <a:pt x="10" y="0"/>
                  </a:cubicBezTo>
                  <a:cubicBezTo>
                    <a:pt x="17" y="2"/>
                    <a:pt x="23" y="4"/>
                    <a:pt x="30" y="6"/>
                  </a:cubicBezTo>
                  <a:cubicBezTo>
                    <a:pt x="29" y="27"/>
                    <a:pt x="20" y="44"/>
                    <a:pt x="13"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23"/>
            <p:cNvSpPr>
              <a:spLocks/>
            </p:cNvSpPr>
            <p:nvPr/>
          </p:nvSpPr>
          <p:spPr bwMode="auto">
            <a:xfrm>
              <a:off x="5516563" y="5203825"/>
              <a:ext cx="52387" cy="192087"/>
            </a:xfrm>
            <a:custGeom>
              <a:avLst/>
              <a:gdLst>
                <a:gd name="T0" fmla="*/ 8 w 25"/>
                <a:gd name="T1" fmla="*/ 41 h 90"/>
                <a:gd name="T2" fmla="*/ 0 w 25"/>
                <a:gd name="T3" fmla="*/ 40 h 90"/>
                <a:gd name="T4" fmla="*/ 4 w 25"/>
                <a:gd name="T5" fmla="*/ 0 h 90"/>
                <a:gd name="T6" fmla="*/ 20 w 25"/>
                <a:gd name="T7" fmla="*/ 3 h 90"/>
                <a:gd name="T8" fmla="*/ 24 w 25"/>
                <a:gd name="T9" fmla="*/ 8 h 90"/>
                <a:gd name="T10" fmla="*/ 20 w 25"/>
                <a:gd name="T11" fmla="*/ 27 h 90"/>
                <a:gd name="T12" fmla="*/ 19 w 25"/>
                <a:gd name="T13" fmla="*/ 35 h 90"/>
                <a:gd name="T14" fmla="*/ 9 w 25"/>
                <a:gd name="T15" fmla="*/ 81 h 90"/>
                <a:gd name="T16" fmla="*/ 5 w 25"/>
                <a:gd name="T17" fmla="*/ 90 h 90"/>
                <a:gd name="T18" fmla="*/ 8 w 25"/>
                <a:gd name="T19"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90">
                  <a:moveTo>
                    <a:pt x="8" y="41"/>
                  </a:moveTo>
                  <a:cubicBezTo>
                    <a:pt x="4" y="40"/>
                    <a:pt x="2" y="40"/>
                    <a:pt x="0" y="40"/>
                  </a:cubicBezTo>
                  <a:cubicBezTo>
                    <a:pt x="1" y="27"/>
                    <a:pt x="2" y="13"/>
                    <a:pt x="4" y="0"/>
                  </a:cubicBezTo>
                  <a:cubicBezTo>
                    <a:pt x="10" y="1"/>
                    <a:pt x="15" y="2"/>
                    <a:pt x="20" y="3"/>
                  </a:cubicBezTo>
                  <a:cubicBezTo>
                    <a:pt x="23" y="3"/>
                    <a:pt x="24" y="5"/>
                    <a:pt x="24" y="8"/>
                  </a:cubicBezTo>
                  <a:cubicBezTo>
                    <a:pt x="23" y="14"/>
                    <a:pt x="25" y="21"/>
                    <a:pt x="20" y="27"/>
                  </a:cubicBezTo>
                  <a:cubicBezTo>
                    <a:pt x="19" y="28"/>
                    <a:pt x="20" y="32"/>
                    <a:pt x="19" y="35"/>
                  </a:cubicBezTo>
                  <a:cubicBezTo>
                    <a:pt x="16" y="50"/>
                    <a:pt x="13" y="66"/>
                    <a:pt x="9" y="81"/>
                  </a:cubicBezTo>
                  <a:cubicBezTo>
                    <a:pt x="9" y="84"/>
                    <a:pt x="7" y="87"/>
                    <a:pt x="5" y="90"/>
                  </a:cubicBezTo>
                  <a:cubicBezTo>
                    <a:pt x="4" y="73"/>
                    <a:pt x="8" y="57"/>
                    <a:pt x="8" y="41"/>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4"/>
            <p:cNvSpPr>
              <a:spLocks/>
            </p:cNvSpPr>
            <p:nvPr/>
          </p:nvSpPr>
          <p:spPr bwMode="auto">
            <a:xfrm>
              <a:off x="5426075" y="5265738"/>
              <a:ext cx="58737" cy="115887"/>
            </a:xfrm>
            <a:custGeom>
              <a:avLst/>
              <a:gdLst>
                <a:gd name="T0" fmla="*/ 27 w 27"/>
                <a:gd name="T1" fmla="*/ 3 h 54"/>
                <a:gd name="T2" fmla="*/ 22 w 27"/>
                <a:gd name="T3" fmla="*/ 54 h 54"/>
                <a:gd name="T4" fmla="*/ 0 w 27"/>
                <a:gd name="T5" fmla="*/ 46 h 54"/>
                <a:gd name="T6" fmla="*/ 8 w 27"/>
                <a:gd name="T7" fmla="*/ 0 h 54"/>
                <a:gd name="T8" fmla="*/ 27 w 27"/>
                <a:gd name="T9" fmla="*/ 3 h 54"/>
              </a:gdLst>
              <a:ahLst/>
              <a:cxnLst>
                <a:cxn ang="0">
                  <a:pos x="T0" y="T1"/>
                </a:cxn>
                <a:cxn ang="0">
                  <a:pos x="T2" y="T3"/>
                </a:cxn>
                <a:cxn ang="0">
                  <a:pos x="T4" y="T5"/>
                </a:cxn>
                <a:cxn ang="0">
                  <a:pos x="T6" y="T7"/>
                </a:cxn>
                <a:cxn ang="0">
                  <a:pos x="T8" y="T9"/>
                </a:cxn>
              </a:cxnLst>
              <a:rect l="0" t="0" r="r" b="b"/>
              <a:pathLst>
                <a:path w="27" h="54">
                  <a:moveTo>
                    <a:pt x="27" y="3"/>
                  </a:moveTo>
                  <a:cubicBezTo>
                    <a:pt x="26" y="20"/>
                    <a:pt x="26" y="37"/>
                    <a:pt x="22" y="54"/>
                  </a:cubicBezTo>
                  <a:cubicBezTo>
                    <a:pt x="15" y="51"/>
                    <a:pt x="8" y="49"/>
                    <a:pt x="0" y="46"/>
                  </a:cubicBezTo>
                  <a:cubicBezTo>
                    <a:pt x="3" y="31"/>
                    <a:pt x="6" y="16"/>
                    <a:pt x="8" y="0"/>
                  </a:cubicBezTo>
                  <a:cubicBezTo>
                    <a:pt x="14" y="1"/>
                    <a:pt x="20" y="2"/>
                    <a:pt x="27" y="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25"/>
            <p:cNvSpPr>
              <a:spLocks/>
            </p:cNvSpPr>
            <p:nvPr/>
          </p:nvSpPr>
          <p:spPr bwMode="auto">
            <a:xfrm>
              <a:off x="5637213" y="5121275"/>
              <a:ext cx="52387" cy="204787"/>
            </a:xfrm>
            <a:custGeom>
              <a:avLst/>
              <a:gdLst>
                <a:gd name="T0" fmla="*/ 7 w 24"/>
                <a:gd name="T1" fmla="*/ 0 h 96"/>
                <a:gd name="T2" fmla="*/ 24 w 24"/>
                <a:gd name="T3" fmla="*/ 6 h 96"/>
                <a:gd name="T4" fmla="*/ 5 w 24"/>
                <a:gd name="T5" fmla="*/ 96 h 96"/>
                <a:gd name="T6" fmla="*/ 0 w 24"/>
                <a:gd name="T7" fmla="*/ 94 h 96"/>
                <a:gd name="T8" fmla="*/ 9 w 24"/>
                <a:gd name="T9" fmla="*/ 27 h 96"/>
                <a:gd name="T10" fmla="*/ 3 w 24"/>
                <a:gd name="T11" fmla="*/ 26 h 96"/>
                <a:gd name="T12" fmla="*/ 7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7" y="0"/>
                  </a:moveTo>
                  <a:cubicBezTo>
                    <a:pt x="13" y="2"/>
                    <a:pt x="18" y="4"/>
                    <a:pt x="24" y="6"/>
                  </a:cubicBezTo>
                  <a:cubicBezTo>
                    <a:pt x="19" y="36"/>
                    <a:pt x="14" y="66"/>
                    <a:pt x="5" y="96"/>
                  </a:cubicBezTo>
                  <a:cubicBezTo>
                    <a:pt x="3" y="95"/>
                    <a:pt x="2" y="95"/>
                    <a:pt x="0" y="94"/>
                  </a:cubicBezTo>
                  <a:cubicBezTo>
                    <a:pt x="4" y="72"/>
                    <a:pt x="7" y="50"/>
                    <a:pt x="9" y="27"/>
                  </a:cubicBezTo>
                  <a:cubicBezTo>
                    <a:pt x="7" y="26"/>
                    <a:pt x="5" y="26"/>
                    <a:pt x="3" y="26"/>
                  </a:cubicBezTo>
                  <a:cubicBezTo>
                    <a:pt x="4" y="17"/>
                    <a:pt x="6" y="9"/>
                    <a:pt x="7"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26"/>
            <p:cNvSpPr>
              <a:spLocks/>
            </p:cNvSpPr>
            <p:nvPr/>
          </p:nvSpPr>
          <p:spPr bwMode="auto">
            <a:xfrm>
              <a:off x="5540375" y="5270500"/>
              <a:ext cx="61912" cy="138112"/>
            </a:xfrm>
            <a:custGeom>
              <a:avLst/>
              <a:gdLst>
                <a:gd name="T0" fmla="*/ 13 w 29"/>
                <a:gd name="T1" fmla="*/ 0 h 65"/>
                <a:gd name="T2" fmla="*/ 29 w 29"/>
                <a:gd name="T3" fmla="*/ 3 h 65"/>
                <a:gd name="T4" fmla="*/ 16 w 29"/>
                <a:gd name="T5" fmla="*/ 64 h 65"/>
                <a:gd name="T6" fmla="*/ 13 w 29"/>
                <a:gd name="T7" fmla="*/ 65 h 65"/>
                <a:gd name="T8" fmla="*/ 3 w 29"/>
                <a:gd name="T9" fmla="*/ 49 h 65"/>
                <a:gd name="T10" fmla="*/ 11 w 29"/>
                <a:gd name="T11" fmla="*/ 10 h 65"/>
                <a:gd name="T12" fmla="*/ 13 w 2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9" h="65">
                  <a:moveTo>
                    <a:pt x="13" y="0"/>
                  </a:moveTo>
                  <a:cubicBezTo>
                    <a:pt x="19" y="1"/>
                    <a:pt x="24" y="2"/>
                    <a:pt x="29" y="3"/>
                  </a:cubicBezTo>
                  <a:cubicBezTo>
                    <a:pt x="25" y="23"/>
                    <a:pt x="20" y="44"/>
                    <a:pt x="16" y="64"/>
                  </a:cubicBezTo>
                  <a:cubicBezTo>
                    <a:pt x="14" y="64"/>
                    <a:pt x="14" y="65"/>
                    <a:pt x="13" y="65"/>
                  </a:cubicBezTo>
                  <a:cubicBezTo>
                    <a:pt x="0" y="62"/>
                    <a:pt x="0" y="62"/>
                    <a:pt x="3" y="49"/>
                  </a:cubicBezTo>
                  <a:cubicBezTo>
                    <a:pt x="5" y="36"/>
                    <a:pt x="9" y="23"/>
                    <a:pt x="11" y="10"/>
                  </a:cubicBezTo>
                  <a:cubicBezTo>
                    <a:pt x="12" y="7"/>
                    <a:pt x="13" y="4"/>
                    <a:pt x="13"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7"/>
            <p:cNvSpPr>
              <a:spLocks/>
            </p:cNvSpPr>
            <p:nvPr/>
          </p:nvSpPr>
          <p:spPr bwMode="auto">
            <a:xfrm>
              <a:off x="5599113" y="5184775"/>
              <a:ext cx="50800" cy="134937"/>
            </a:xfrm>
            <a:custGeom>
              <a:avLst/>
              <a:gdLst>
                <a:gd name="T0" fmla="*/ 12 w 24"/>
                <a:gd name="T1" fmla="*/ 63 h 63"/>
                <a:gd name="T2" fmla="*/ 2 w 24"/>
                <a:gd name="T3" fmla="*/ 60 h 63"/>
                <a:gd name="T4" fmla="*/ 6 w 24"/>
                <a:gd name="T5" fmla="*/ 36 h 63"/>
                <a:gd name="T6" fmla="*/ 0 w 24"/>
                <a:gd name="T7" fmla="*/ 35 h 63"/>
                <a:gd name="T8" fmla="*/ 6 w 24"/>
                <a:gd name="T9" fmla="*/ 0 h 63"/>
                <a:gd name="T10" fmla="*/ 22 w 24"/>
                <a:gd name="T11" fmla="*/ 1 h 63"/>
                <a:gd name="T12" fmla="*/ 12 w 2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24" h="63">
                  <a:moveTo>
                    <a:pt x="12" y="63"/>
                  </a:moveTo>
                  <a:cubicBezTo>
                    <a:pt x="9" y="62"/>
                    <a:pt x="6" y="61"/>
                    <a:pt x="2" y="60"/>
                  </a:cubicBezTo>
                  <a:cubicBezTo>
                    <a:pt x="4" y="52"/>
                    <a:pt x="5" y="44"/>
                    <a:pt x="6" y="36"/>
                  </a:cubicBezTo>
                  <a:cubicBezTo>
                    <a:pt x="4" y="36"/>
                    <a:pt x="2" y="35"/>
                    <a:pt x="0" y="35"/>
                  </a:cubicBezTo>
                  <a:cubicBezTo>
                    <a:pt x="2" y="23"/>
                    <a:pt x="4" y="11"/>
                    <a:pt x="6" y="0"/>
                  </a:cubicBezTo>
                  <a:cubicBezTo>
                    <a:pt x="12" y="0"/>
                    <a:pt x="17" y="1"/>
                    <a:pt x="22" y="1"/>
                  </a:cubicBezTo>
                  <a:cubicBezTo>
                    <a:pt x="24" y="9"/>
                    <a:pt x="17" y="53"/>
                    <a:pt x="12"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28"/>
            <p:cNvSpPr>
              <a:spLocks/>
            </p:cNvSpPr>
            <p:nvPr/>
          </p:nvSpPr>
          <p:spPr bwMode="auto">
            <a:xfrm>
              <a:off x="5581650" y="5327650"/>
              <a:ext cx="58737" cy="93662"/>
            </a:xfrm>
            <a:custGeom>
              <a:avLst/>
              <a:gdLst>
                <a:gd name="T0" fmla="*/ 10 w 27"/>
                <a:gd name="T1" fmla="*/ 0 h 44"/>
                <a:gd name="T2" fmla="*/ 25 w 27"/>
                <a:gd name="T3" fmla="*/ 17 h 44"/>
                <a:gd name="T4" fmla="*/ 18 w 27"/>
                <a:gd name="T5" fmla="*/ 44 h 44"/>
                <a:gd name="T6" fmla="*/ 0 w 27"/>
                <a:gd name="T7" fmla="*/ 40 h 44"/>
                <a:gd name="T8" fmla="*/ 10 w 27"/>
                <a:gd name="T9" fmla="*/ 0 h 44"/>
              </a:gdLst>
              <a:ahLst/>
              <a:cxnLst>
                <a:cxn ang="0">
                  <a:pos x="T0" y="T1"/>
                </a:cxn>
                <a:cxn ang="0">
                  <a:pos x="T2" y="T3"/>
                </a:cxn>
                <a:cxn ang="0">
                  <a:pos x="T4" y="T5"/>
                </a:cxn>
                <a:cxn ang="0">
                  <a:pos x="T6" y="T7"/>
                </a:cxn>
                <a:cxn ang="0">
                  <a:pos x="T8" y="T9"/>
                </a:cxn>
              </a:cxnLst>
              <a:rect l="0" t="0" r="r" b="b"/>
              <a:pathLst>
                <a:path w="27" h="44">
                  <a:moveTo>
                    <a:pt x="10" y="0"/>
                  </a:moveTo>
                  <a:cubicBezTo>
                    <a:pt x="25" y="0"/>
                    <a:pt x="27" y="3"/>
                    <a:pt x="25" y="17"/>
                  </a:cubicBezTo>
                  <a:cubicBezTo>
                    <a:pt x="23" y="26"/>
                    <a:pt x="21" y="34"/>
                    <a:pt x="18" y="44"/>
                  </a:cubicBezTo>
                  <a:cubicBezTo>
                    <a:pt x="12" y="43"/>
                    <a:pt x="6" y="41"/>
                    <a:pt x="0" y="40"/>
                  </a:cubicBezTo>
                  <a:cubicBezTo>
                    <a:pt x="1" y="25"/>
                    <a:pt x="5" y="12"/>
                    <a:pt x="10"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29"/>
            <p:cNvSpPr>
              <a:spLocks/>
            </p:cNvSpPr>
            <p:nvPr/>
          </p:nvSpPr>
          <p:spPr bwMode="auto">
            <a:xfrm>
              <a:off x="5772150" y="5153025"/>
              <a:ext cx="52387" cy="123825"/>
            </a:xfrm>
            <a:custGeom>
              <a:avLst/>
              <a:gdLst>
                <a:gd name="T0" fmla="*/ 0 w 25"/>
                <a:gd name="T1" fmla="*/ 23 h 58"/>
                <a:gd name="T2" fmla="*/ 8 w 25"/>
                <a:gd name="T3" fmla="*/ 0 h 58"/>
                <a:gd name="T4" fmla="*/ 25 w 25"/>
                <a:gd name="T5" fmla="*/ 3 h 58"/>
                <a:gd name="T6" fmla="*/ 10 w 25"/>
                <a:gd name="T7" fmla="*/ 58 h 58"/>
                <a:gd name="T8" fmla="*/ 3 w 25"/>
                <a:gd name="T9" fmla="*/ 55 h 58"/>
                <a:gd name="T10" fmla="*/ 7 w 25"/>
                <a:gd name="T11" fmla="*/ 35 h 58"/>
                <a:gd name="T12" fmla="*/ 0 w 25"/>
                <a:gd name="T13" fmla="*/ 23 h 58"/>
              </a:gdLst>
              <a:ahLst/>
              <a:cxnLst>
                <a:cxn ang="0">
                  <a:pos x="T0" y="T1"/>
                </a:cxn>
                <a:cxn ang="0">
                  <a:pos x="T2" y="T3"/>
                </a:cxn>
                <a:cxn ang="0">
                  <a:pos x="T4" y="T5"/>
                </a:cxn>
                <a:cxn ang="0">
                  <a:pos x="T6" y="T7"/>
                </a:cxn>
                <a:cxn ang="0">
                  <a:pos x="T8" y="T9"/>
                </a:cxn>
                <a:cxn ang="0">
                  <a:pos x="T10" y="T11"/>
                </a:cxn>
                <a:cxn ang="0">
                  <a:pos x="T12" y="T13"/>
                </a:cxn>
              </a:cxnLst>
              <a:rect l="0" t="0" r="r" b="b"/>
              <a:pathLst>
                <a:path w="25" h="58">
                  <a:moveTo>
                    <a:pt x="0" y="23"/>
                  </a:moveTo>
                  <a:cubicBezTo>
                    <a:pt x="3" y="15"/>
                    <a:pt x="5" y="8"/>
                    <a:pt x="8" y="0"/>
                  </a:cubicBezTo>
                  <a:cubicBezTo>
                    <a:pt x="14" y="1"/>
                    <a:pt x="19" y="2"/>
                    <a:pt x="25" y="3"/>
                  </a:cubicBezTo>
                  <a:cubicBezTo>
                    <a:pt x="21" y="22"/>
                    <a:pt x="17" y="40"/>
                    <a:pt x="10" y="58"/>
                  </a:cubicBezTo>
                  <a:cubicBezTo>
                    <a:pt x="7" y="57"/>
                    <a:pt x="5" y="56"/>
                    <a:pt x="3" y="55"/>
                  </a:cubicBezTo>
                  <a:cubicBezTo>
                    <a:pt x="4" y="48"/>
                    <a:pt x="5" y="41"/>
                    <a:pt x="7" y="35"/>
                  </a:cubicBezTo>
                  <a:cubicBezTo>
                    <a:pt x="8" y="27"/>
                    <a:pt x="8" y="27"/>
                    <a:pt x="0" y="2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30"/>
            <p:cNvSpPr>
              <a:spLocks/>
            </p:cNvSpPr>
            <p:nvPr/>
          </p:nvSpPr>
          <p:spPr bwMode="auto">
            <a:xfrm>
              <a:off x="5683250" y="5340350"/>
              <a:ext cx="60325" cy="100012"/>
            </a:xfrm>
            <a:custGeom>
              <a:avLst/>
              <a:gdLst>
                <a:gd name="T0" fmla="*/ 12 w 29"/>
                <a:gd name="T1" fmla="*/ 0 h 47"/>
                <a:gd name="T2" fmla="*/ 24 w 29"/>
                <a:gd name="T3" fmla="*/ 4 h 47"/>
                <a:gd name="T4" fmla="*/ 28 w 29"/>
                <a:gd name="T5" fmla="*/ 11 h 47"/>
                <a:gd name="T6" fmla="*/ 15 w 29"/>
                <a:gd name="T7" fmla="*/ 47 h 47"/>
                <a:gd name="T8" fmla="*/ 0 w 29"/>
                <a:gd name="T9" fmla="*/ 45 h 47"/>
                <a:gd name="T10" fmla="*/ 12 w 29"/>
                <a:gd name="T11" fmla="*/ 0 h 47"/>
              </a:gdLst>
              <a:ahLst/>
              <a:cxnLst>
                <a:cxn ang="0">
                  <a:pos x="T0" y="T1"/>
                </a:cxn>
                <a:cxn ang="0">
                  <a:pos x="T2" y="T3"/>
                </a:cxn>
                <a:cxn ang="0">
                  <a:pos x="T4" y="T5"/>
                </a:cxn>
                <a:cxn ang="0">
                  <a:pos x="T6" y="T7"/>
                </a:cxn>
                <a:cxn ang="0">
                  <a:pos x="T8" y="T9"/>
                </a:cxn>
                <a:cxn ang="0">
                  <a:pos x="T10" y="T11"/>
                </a:cxn>
              </a:cxnLst>
              <a:rect l="0" t="0" r="r" b="b"/>
              <a:pathLst>
                <a:path w="29" h="47">
                  <a:moveTo>
                    <a:pt x="12" y="0"/>
                  </a:moveTo>
                  <a:cubicBezTo>
                    <a:pt x="17" y="1"/>
                    <a:pt x="21" y="3"/>
                    <a:pt x="24" y="4"/>
                  </a:cubicBezTo>
                  <a:cubicBezTo>
                    <a:pt x="28" y="5"/>
                    <a:pt x="29" y="8"/>
                    <a:pt x="28" y="11"/>
                  </a:cubicBezTo>
                  <a:cubicBezTo>
                    <a:pt x="24" y="23"/>
                    <a:pt x="20" y="35"/>
                    <a:pt x="15" y="47"/>
                  </a:cubicBezTo>
                  <a:cubicBezTo>
                    <a:pt x="10" y="46"/>
                    <a:pt x="6" y="46"/>
                    <a:pt x="0" y="45"/>
                  </a:cubicBezTo>
                  <a:cubicBezTo>
                    <a:pt x="2" y="29"/>
                    <a:pt x="9" y="15"/>
                    <a:pt x="1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31"/>
            <p:cNvSpPr>
              <a:spLocks/>
            </p:cNvSpPr>
            <p:nvPr/>
          </p:nvSpPr>
          <p:spPr bwMode="auto">
            <a:xfrm>
              <a:off x="5492750" y="5132388"/>
              <a:ext cx="44450" cy="157162"/>
            </a:xfrm>
            <a:custGeom>
              <a:avLst/>
              <a:gdLst>
                <a:gd name="T0" fmla="*/ 5 w 21"/>
                <a:gd name="T1" fmla="*/ 0 h 74"/>
                <a:gd name="T2" fmla="*/ 19 w 21"/>
                <a:gd name="T3" fmla="*/ 2 h 74"/>
                <a:gd name="T4" fmla="*/ 19 w 21"/>
                <a:gd name="T5" fmla="*/ 28 h 74"/>
                <a:gd name="T6" fmla="*/ 10 w 21"/>
                <a:gd name="T7" fmla="*/ 31 h 74"/>
                <a:gd name="T8" fmla="*/ 6 w 21"/>
                <a:gd name="T9" fmla="*/ 73 h 74"/>
                <a:gd name="T10" fmla="*/ 0 w 21"/>
                <a:gd name="T11" fmla="*/ 69 h 74"/>
                <a:gd name="T12" fmla="*/ 1 w 21"/>
                <a:gd name="T13" fmla="*/ 43 h 74"/>
                <a:gd name="T14" fmla="*/ 4 w 21"/>
                <a:gd name="T15" fmla="*/ 9 h 74"/>
                <a:gd name="T16" fmla="*/ 5 w 21"/>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4">
                  <a:moveTo>
                    <a:pt x="5" y="0"/>
                  </a:moveTo>
                  <a:cubicBezTo>
                    <a:pt x="10" y="1"/>
                    <a:pt x="14" y="2"/>
                    <a:pt x="19" y="2"/>
                  </a:cubicBezTo>
                  <a:cubicBezTo>
                    <a:pt x="21" y="11"/>
                    <a:pt x="18" y="19"/>
                    <a:pt x="19" y="28"/>
                  </a:cubicBezTo>
                  <a:cubicBezTo>
                    <a:pt x="15" y="29"/>
                    <a:pt x="12" y="30"/>
                    <a:pt x="10" y="31"/>
                  </a:cubicBezTo>
                  <a:cubicBezTo>
                    <a:pt x="8" y="45"/>
                    <a:pt x="9" y="59"/>
                    <a:pt x="6" y="73"/>
                  </a:cubicBezTo>
                  <a:cubicBezTo>
                    <a:pt x="2" y="74"/>
                    <a:pt x="0" y="73"/>
                    <a:pt x="0" y="69"/>
                  </a:cubicBezTo>
                  <a:cubicBezTo>
                    <a:pt x="0" y="60"/>
                    <a:pt x="0" y="51"/>
                    <a:pt x="1" y="43"/>
                  </a:cubicBezTo>
                  <a:cubicBezTo>
                    <a:pt x="2" y="31"/>
                    <a:pt x="3" y="20"/>
                    <a:pt x="4" y="9"/>
                  </a:cubicBezTo>
                  <a:cubicBezTo>
                    <a:pt x="4" y="6"/>
                    <a:pt x="5" y="3"/>
                    <a:pt x="5"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32"/>
            <p:cNvSpPr>
              <a:spLocks/>
            </p:cNvSpPr>
            <p:nvPr/>
          </p:nvSpPr>
          <p:spPr bwMode="auto">
            <a:xfrm>
              <a:off x="5786438" y="5229225"/>
              <a:ext cx="61912" cy="184150"/>
            </a:xfrm>
            <a:custGeom>
              <a:avLst/>
              <a:gdLst>
                <a:gd name="T0" fmla="*/ 0 w 29"/>
                <a:gd name="T1" fmla="*/ 85 h 86"/>
                <a:gd name="T2" fmla="*/ 11 w 29"/>
                <a:gd name="T3" fmla="*/ 49 h 86"/>
                <a:gd name="T4" fmla="*/ 16 w 29"/>
                <a:gd name="T5" fmla="*/ 34 h 86"/>
                <a:gd name="T6" fmla="*/ 14 w 29"/>
                <a:gd name="T7" fmla="*/ 28 h 86"/>
                <a:gd name="T8" fmla="*/ 7 w 29"/>
                <a:gd name="T9" fmla="*/ 24 h 86"/>
                <a:gd name="T10" fmla="*/ 15 w 29"/>
                <a:gd name="T11" fmla="*/ 0 h 86"/>
                <a:gd name="T12" fmla="*/ 29 w 29"/>
                <a:gd name="T13" fmla="*/ 8 h 86"/>
                <a:gd name="T14" fmla="*/ 21 w 29"/>
                <a:gd name="T15" fmla="*/ 37 h 86"/>
                <a:gd name="T16" fmla="*/ 19 w 29"/>
                <a:gd name="T17" fmla="*/ 46 h 86"/>
                <a:gd name="T18" fmla="*/ 9 w 29"/>
                <a:gd name="T19" fmla="*/ 78 h 86"/>
                <a:gd name="T20" fmla="*/ 2 w 29"/>
                <a:gd name="T21" fmla="*/ 86 h 86"/>
                <a:gd name="T22" fmla="*/ 0 w 29"/>
                <a:gd name="T23"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86">
                  <a:moveTo>
                    <a:pt x="0" y="85"/>
                  </a:moveTo>
                  <a:cubicBezTo>
                    <a:pt x="4" y="73"/>
                    <a:pt x="8" y="61"/>
                    <a:pt x="11" y="49"/>
                  </a:cubicBezTo>
                  <a:cubicBezTo>
                    <a:pt x="13" y="44"/>
                    <a:pt x="15" y="39"/>
                    <a:pt x="16" y="34"/>
                  </a:cubicBezTo>
                  <a:cubicBezTo>
                    <a:pt x="16" y="32"/>
                    <a:pt x="15" y="29"/>
                    <a:pt x="14" y="28"/>
                  </a:cubicBezTo>
                  <a:cubicBezTo>
                    <a:pt x="12" y="26"/>
                    <a:pt x="10" y="25"/>
                    <a:pt x="7" y="24"/>
                  </a:cubicBezTo>
                  <a:cubicBezTo>
                    <a:pt x="10" y="16"/>
                    <a:pt x="12" y="9"/>
                    <a:pt x="15" y="0"/>
                  </a:cubicBezTo>
                  <a:cubicBezTo>
                    <a:pt x="20" y="3"/>
                    <a:pt x="24" y="5"/>
                    <a:pt x="29" y="8"/>
                  </a:cubicBezTo>
                  <a:cubicBezTo>
                    <a:pt x="26" y="18"/>
                    <a:pt x="24" y="27"/>
                    <a:pt x="21" y="37"/>
                  </a:cubicBezTo>
                  <a:cubicBezTo>
                    <a:pt x="20" y="40"/>
                    <a:pt x="20" y="43"/>
                    <a:pt x="19" y="46"/>
                  </a:cubicBezTo>
                  <a:cubicBezTo>
                    <a:pt x="15" y="57"/>
                    <a:pt x="13" y="67"/>
                    <a:pt x="9" y="78"/>
                  </a:cubicBezTo>
                  <a:cubicBezTo>
                    <a:pt x="8" y="81"/>
                    <a:pt x="5" y="83"/>
                    <a:pt x="2" y="86"/>
                  </a:cubicBezTo>
                  <a:cubicBezTo>
                    <a:pt x="2" y="86"/>
                    <a:pt x="1" y="85"/>
                    <a:pt x="0" y="8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33"/>
            <p:cNvSpPr>
              <a:spLocks/>
            </p:cNvSpPr>
            <p:nvPr/>
          </p:nvSpPr>
          <p:spPr bwMode="auto">
            <a:xfrm>
              <a:off x="5484813" y="5302250"/>
              <a:ext cx="38100" cy="90487"/>
            </a:xfrm>
            <a:custGeom>
              <a:avLst/>
              <a:gdLst>
                <a:gd name="T0" fmla="*/ 15 w 18"/>
                <a:gd name="T1" fmla="*/ 42 h 42"/>
                <a:gd name="T2" fmla="*/ 0 w 18"/>
                <a:gd name="T3" fmla="*/ 38 h 42"/>
                <a:gd name="T4" fmla="*/ 3 w 18"/>
                <a:gd name="T5" fmla="*/ 0 h 42"/>
                <a:gd name="T6" fmla="*/ 18 w 18"/>
                <a:gd name="T7" fmla="*/ 0 h 42"/>
                <a:gd name="T8" fmla="*/ 15 w 18"/>
                <a:gd name="T9" fmla="*/ 42 h 42"/>
              </a:gdLst>
              <a:ahLst/>
              <a:cxnLst>
                <a:cxn ang="0">
                  <a:pos x="T0" y="T1"/>
                </a:cxn>
                <a:cxn ang="0">
                  <a:pos x="T2" y="T3"/>
                </a:cxn>
                <a:cxn ang="0">
                  <a:pos x="T4" y="T5"/>
                </a:cxn>
                <a:cxn ang="0">
                  <a:pos x="T6" y="T7"/>
                </a:cxn>
                <a:cxn ang="0">
                  <a:pos x="T8" y="T9"/>
                </a:cxn>
              </a:cxnLst>
              <a:rect l="0" t="0" r="r" b="b"/>
              <a:pathLst>
                <a:path w="18" h="42">
                  <a:moveTo>
                    <a:pt x="15" y="42"/>
                  </a:moveTo>
                  <a:cubicBezTo>
                    <a:pt x="9" y="41"/>
                    <a:pt x="5" y="39"/>
                    <a:pt x="0" y="38"/>
                  </a:cubicBezTo>
                  <a:cubicBezTo>
                    <a:pt x="1" y="25"/>
                    <a:pt x="2" y="13"/>
                    <a:pt x="3" y="0"/>
                  </a:cubicBezTo>
                  <a:cubicBezTo>
                    <a:pt x="8" y="0"/>
                    <a:pt x="13" y="0"/>
                    <a:pt x="18" y="0"/>
                  </a:cubicBezTo>
                  <a:cubicBezTo>
                    <a:pt x="18" y="14"/>
                    <a:pt x="16" y="28"/>
                    <a:pt x="15" y="4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34"/>
            <p:cNvSpPr>
              <a:spLocks/>
            </p:cNvSpPr>
            <p:nvPr/>
          </p:nvSpPr>
          <p:spPr bwMode="auto">
            <a:xfrm>
              <a:off x="5692775" y="5141913"/>
              <a:ext cx="57150" cy="115887"/>
            </a:xfrm>
            <a:custGeom>
              <a:avLst/>
              <a:gdLst>
                <a:gd name="T0" fmla="*/ 7 w 27"/>
                <a:gd name="T1" fmla="*/ 54 h 54"/>
                <a:gd name="T2" fmla="*/ 0 w 27"/>
                <a:gd name="T3" fmla="*/ 50 h 54"/>
                <a:gd name="T4" fmla="*/ 13 w 27"/>
                <a:gd name="T5" fmla="*/ 0 h 54"/>
                <a:gd name="T6" fmla="*/ 27 w 27"/>
                <a:gd name="T7" fmla="*/ 5 h 54"/>
                <a:gd name="T8" fmla="*/ 23 w 27"/>
                <a:gd name="T9" fmla="*/ 23 h 54"/>
                <a:gd name="T10" fmla="*/ 14 w 27"/>
                <a:gd name="T11" fmla="*/ 32 h 54"/>
                <a:gd name="T12" fmla="*/ 7 w 27"/>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27" h="54">
                  <a:moveTo>
                    <a:pt x="7" y="54"/>
                  </a:moveTo>
                  <a:cubicBezTo>
                    <a:pt x="4" y="52"/>
                    <a:pt x="2" y="52"/>
                    <a:pt x="0" y="50"/>
                  </a:cubicBezTo>
                  <a:cubicBezTo>
                    <a:pt x="4" y="33"/>
                    <a:pt x="8" y="17"/>
                    <a:pt x="13" y="0"/>
                  </a:cubicBezTo>
                  <a:cubicBezTo>
                    <a:pt x="19" y="0"/>
                    <a:pt x="22" y="1"/>
                    <a:pt x="27" y="5"/>
                  </a:cubicBezTo>
                  <a:cubicBezTo>
                    <a:pt x="26" y="11"/>
                    <a:pt x="25" y="17"/>
                    <a:pt x="23" y="23"/>
                  </a:cubicBezTo>
                  <a:cubicBezTo>
                    <a:pt x="17" y="23"/>
                    <a:pt x="15" y="26"/>
                    <a:pt x="14" y="32"/>
                  </a:cubicBezTo>
                  <a:cubicBezTo>
                    <a:pt x="12" y="39"/>
                    <a:pt x="10" y="46"/>
                    <a:pt x="7" y="54"/>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35"/>
            <p:cNvSpPr>
              <a:spLocks/>
            </p:cNvSpPr>
            <p:nvPr/>
          </p:nvSpPr>
          <p:spPr bwMode="auto">
            <a:xfrm>
              <a:off x="5534025" y="5097463"/>
              <a:ext cx="33337" cy="100012"/>
            </a:xfrm>
            <a:custGeom>
              <a:avLst/>
              <a:gdLst>
                <a:gd name="T0" fmla="*/ 10 w 16"/>
                <a:gd name="T1" fmla="*/ 46 h 47"/>
                <a:gd name="T2" fmla="*/ 4 w 16"/>
                <a:gd name="T3" fmla="*/ 42 h 47"/>
                <a:gd name="T4" fmla="*/ 5 w 16"/>
                <a:gd name="T5" fmla="*/ 30 h 47"/>
                <a:gd name="T6" fmla="*/ 5 w 16"/>
                <a:gd name="T7" fmla="*/ 20 h 47"/>
                <a:gd name="T8" fmla="*/ 0 w 16"/>
                <a:gd name="T9" fmla="*/ 12 h 47"/>
                <a:gd name="T10" fmla="*/ 1 w 16"/>
                <a:gd name="T11" fmla="*/ 0 h 47"/>
                <a:gd name="T12" fmla="*/ 16 w 16"/>
                <a:gd name="T13" fmla="*/ 4 h 47"/>
                <a:gd name="T14" fmla="*/ 10 w 16"/>
                <a:gd name="T15" fmla="*/ 4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10" y="46"/>
                  </a:moveTo>
                  <a:cubicBezTo>
                    <a:pt x="4" y="47"/>
                    <a:pt x="4" y="44"/>
                    <a:pt x="4" y="42"/>
                  </a:cubicBezTo>
                  <a:cubicBezTo>
                    <a:pt x="4" y="38"/>
                    <a:pt x="5" y="34"/>
                    <a:pt x="5" y="30"/>
                  </a:cubicBezTo>
                  <a:cubicBezTo>
                    <a:pt x="5" y="27"/>
                    <a:pt x="5" y="23"/>
                    <a:pt x="5" y="20"/>
                  </a:cubicBezTo>
                  <a:cubicBezTo>
                    <a:pt x="5" y="16"/>
                    <a:pt x="5" y="13"/>
                    <a:pt x="0" y="12"/>
                  </a:cubicBezTo>
                  <a:cubicBezTo>
                    <a:pt x="1" y="8"/>
                    <a:pt x="1" y="4"/>
                    <a:pt x="1" y="0"/>
                  </a:cubicBezTo>
                  <a:cubicBezTo>
                    <a:pt x="7" y="0"/>
                    <a:pt x="11" y="1"/>
                    <a:pt x="16" y="4"/>
                  </a:cubicBezTo>
                  <a:cubicBezTo>
                    <a:pt x="15" y="18"/>
                    <a:pt x="12" y="32"/>
                    <a:pt x="10" y="46"/>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36"/>
            <p:cNvSpPr>
              <a:spLocks/>
            </p:cNvSpPr>
            <p:nvPr/>
          </p:nvSpPr>
          <p:spPr bwMode="auto">
            <a:xfrm>
              <a:off x="5678488" y="5176838"/>
              <a:ext cx="19050" cy="73025"/>
            </a:xfrm>
            <a:custGeom>
              <a:avLst/>
              <a:gdLst>
                <a:gd name="T0" fmla="*/ 9 w 9"/>
                <a:gd name="T1" fmla="*/ 0 h 34"/>
                <a:gd name="T2" fmla="*/ 0 w 9"/>
                <a:gd name="T3" fmla="*/ 34 h 34"/>
                <a:gd name="T4" fmla="*/ 6 w 9"/>
                <a:gd name="T5" fmla="*/ 0 h 34"/>
                <a:gd name="T6" fmla="*/ 9 w 9"/>
                <a:gd name="T7" fmla="*/ 0 h 34"/>
              </a:gdLst>
              <a:ahLst/>
              <a:cxnLst>
                <a:cxn ang="0">
                  <a:pos x="T0" y="T1"/>
                </a:cxn>
                <a:cxn ang="0">
                  <a:pos x="T2" y="T3"/>
                </a:cxn>
                <a:cxn ang="0">
                  <a:pos x="T4" y="T5"/>
                </a:cxn>
                <a:cxn ang="0">
                  <a:pos x="T6" y="T7"/>
                </a:cxn>
              </a:cxnLst>
              <a:rect l="0" t="0" r="r" b="b"/>
              <a:pathLst>
                <a:path w="9" h="34">
                  <a:moveTo>
                    <a:pt x="9" y="0"/>
                  </a:moveTo>
                  <a:cubicBezTo>
                    <a:pt x="9" y="13"/>
                    <a:pt x="5" y="29"/>
                    <a:pt x="0" y="34"/>
                  </a:cubicBezTo>
                  <a:cubicBezTo>
                    <a:pt x="2" y="22"/>
                    <a:pt x="4" y="11"/>
                    <a:pt x="6" y="0"/>
                  </a:cubicBezTo>
                  <a:cubicBezTo>
                    <a:pt x="7" y="0"/>
                    <a:pt x="8" y="0"/>
                    <a:pt x="9"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7"/>
            <p:cNvSpPr>
              <a:spLocks/>
            </p:cNvSpPr>
            <p:nvPr/>
          </p:nvSpPr>
          <p:spPr bwMode="auto">
            <a:xfrm>
              <a:off x="5616575" y="5145088"/>
              <a:ext cx="23812" cy="31750"/>
            </a:xfrm>
            <a:custGeom>
              <a:avLst/>
              <a:gdLst>
                <a:gd name="T0" fmla="*/ 8 w 11"/>
                <a:gd name="T1" fmla="*/ 15 h 15"/>
                <a:gd name="T2" fmla="*/ 0 w 11"/>
                <a:gd name="T3" fmla="*/ 13 h 15"/>
                <a:gd name="T4" fmla="*/ 2 w 11"/>
                <a:gd name="T5" fmla="*/ 0 h 15"/>
                <a:gd name="T6" fmla="*/ 11 w 11"/>
                <a:gd name="T7" fmla="*/ 1 h 15"/>
                <a:gd name="T8" fmla="*/ 8 w 11"/>
                <a:gd name="T9" fmla="*/ 15 h 15"/>
              </a:gdLst>
              <a:ahLst/>
              <a:cxnLst>
                <a:cxn ang="0">
                  <a:pos x="T0" y="T1"/>
                </a:cxn>
                <a:cxn ang="0">
                  <a:pos x="T2" y="T3"/>
                </a:cxn>
                <a:cxn ang="0">
                  <a:pos x="T4" y="T5"/>
                </a:cxn>
                <a:cxn ang="0">
                  <a:pos x="T6" y="T7"/>
                </a:cxn>
                <a:cxn ang="0">
                  <a:pos x="T8" y="T9"/>
                </a:cxn>
              </a:cxnLst>
              <a:rect l="0" t="0" r="r" b="b"/>
              <a:pathLst>
                <a:path w="11" h="15">
                  <a:moveTo>
                    <a:pt x="8" y="15"/>
                  </a:moveTo>
                  <a:cubicBezTo>
                    <a:pt x="5" y="14"/>
                    <a:pt x="2" y="13"/>
                    <a:pt x="0" y="13"/>
                  </a:cubicBezTo>
                  <a:cubicBezTo>
                    <a:pt x="0" y="9"/>
                    <a:pt x="1" y="5"/>
                    <a:pt x="2" y="0"/>
                  </a:cubicBezTo>
                  <a:cubicBezTo>
                    <a:pt x="5" y="1"/>
                    <a:pt x="8" y="1"/>
                    <a:pt x="11" y="1"/>
                  </a:cubicBezTo>
                  <a:cubicBezTo>
                    <a:pt x="10" y="6"/>
                    <a:pt x="9" y="10"/>
                    <a:pt x="8" y="1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flipH="1">
            <a:off x="11801208" y="69850"/>
            <a:ext cx="797985" cy="1627616"/>
            <a:chOff x="270098" y="1562703"/>
            <a:chExt cx="560388" cy="1143000"/>
          </a:xfrm>
        </p:grpSpPr>
        <p:sp>
          <p:nvSpPr>
            <p:cNvPr id="39" name="Freeform 41"/>
            <p:cNvSpPr>
              <a:spLocks/>
            </p:cNvSpPr>
            <p:nvPr/>
          </p:nvSpPr>
          <p:spPr bwMode="auto">
            <a:xfrm>
              <a:off x="401861" y="1626203"/>
              <a:ext cx="230188" cy="482600"/>
            </a:xfrm>
            <a:custGeom>
              <a:avLst/>
              <a:gdLst>
                <a:gd name="T0" fmla="*/ 14 w 140"/>
                <a:gd name="T1" fmla="*/ 295 h 295"/>
                <a:gd name="T2" fmla="*/ 140 w 140"/>
                <a:gd name="T3" fmla="*/ 6 h 295"/>
                <a:gd name="T4" fmla="*/ 28 w 140"/>
                <a:gd name="T5" fmla="*/ 130 h 295"/>
                <a:gd name="T6" fmla="*/ 14 w 140"/>
                <a:gd name="T7" fmla="*/ 295 h 295"/>
              </a:gdLst>
              <a:ahLst/>
              <a:cxnLst>
                <a:cxn ang="0">
                  <a:pos x="T0" y="T1"/>
                </a:cxn>
                <a:cxn ang="0">
                  <a:pos x="T2" y="T3"/>
                </a:cxn>
                <a:cxn ang="0">
                  <a:pos x="T4" y="T5"/>
                </a:cxn>
                <a:cxn ang="0">
                  <a:pos x="T6" y="T7"/>
                </a:cxn>
              </a:cxnLst>
              <a:rect l="0" t="0" r="r" b="b"/>
              <a:pathLst>
                <a:path w="140" h="295">
                  <a:moveTo>
                    <a:pt x="14" y="295"/>
                  </a:moveTo>
                  <a:cubicBezTo>
                    <a:pt x="2" y="107"/>
                    <a:pt x="95" y="28"/>
                    <a:pt x="140" y="6"/>
                  </a:cubicBezTo>
                  <a:cubicBezTo>
                    <a:pt x="127" y="0"/>
                    <a:pt x="55" y="57"/>
                    <a:pt x="28" y="130"/>
                  </a:cubicBezTo>
                  <a:cubicBezTo>
                    <a:pt x="12" y="172"/>
                    <a:pt x="0" y="275"/>
                    <a:pt x="14" y="2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2"/>
            <p:cNvSpPr>
              <a:spLocks/>
            </p:cNvSpPr>
            <p:nvPr/>
          </p:nvSpPr>
          <p:spPr bwMode="auto">
            <a:xfrm>
              <a:off x="395511" y="2132615"/>
              <a:ext cx="111125" cy="146050"/>
            </a:xfrm>
            <a:custGeom>
              <a:avLst/>
              <a:gdLst>
                <a:gd name="T0" fmla="*/ 24 w 68"/>
                <a:gd name="T1" fmla="*/ 0 h 89"/>
                <a:gd name="T2" fmla="*/ 50 w 68"/>
                <a:gd name="T3" fmla="*/ 89 h 89"/>
                <a:gd name="T4" fmla="*/ 24 w 68"/>
                <a:gd name="T5" fmla="*/ 0 h 89"/>
              </a:gdLst>
              <a:ahLst/>
              <a:cxnLst>
                <a:cxn ang="0">
                  <a:pos x="T0" y="T1"/>
                </a:cxn>
                <a:cxn ang="0">
                  <a:pos x="T2" y="T3"/>
                </a:cxn>
                <a:cxn ang="0">
                  <a:pos x="T4" y="T5"/>
                </a:cxn>
              </a:cxnLst>
              <a:rect l="0" t="0" r="r" b="b"/>
              <a:pathLst>
                <a:path w="68" h="89">
                  <a:moveTo>
                    <a:pt x="24" y="0"/>
                  </a:moveTo>
                  <a:cubicBezTo>
                    <a:pt x="13" y="13"/>
                    <a:pt x="0" y="44"/>
                    <a:pt x="50" y="89"/>
                  </a:cubicBezTo>
                  <a:cubicBezTo>
                    <a:pt x="68" y="24"/>
                    <a:pt x="41" y="4"/>
                    <a:pt x="24"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p:cNvSpPr>
            <p:nvPr/>
          </p:nvSpPr>
          <p:spPr bwMode="auto">
            <a:xfrm>
              <a:off x="300261" y="2065940"/>
              <a:ext cx="106363" cy="120650"/>
            </a:xfrm>
            <a:custGeom>
              <a:avLst/>
              <a:gdLst>
                <a:gd name="T0" fmla="*/ 60 w 65"/>
                <a:gd name="T1" fmla="*/ 2 h 73"/>
                <a:gd name="T2" fmla="*/ 0 w 65"/>
                <a:gd name="T3" fmla="*/ 73 h 73"/>
                <a:gd name="T4" fmla="*/ 60 w 65"/>
                <a:gd name="T5" fmla="*/ 2 h 73"/>
              </a:gdLst>
              <a:ahLst/>
              <a:cxnLst>
                <a:cxn ang="0">
                  <a:pos x="T0" y="T1"/>
                </a:cxn>
                <a:cxn ang="0">
                  <a:pos x="T2" y="T3"/>
                </a:cxn>
                <a:cxn ang="0">
                  <a:pos x="T4" y="T5"/>
                </a:cxn>
              </a:cxnLst>
              <a:rect l="0" t="0" r="r" b="b"/>
              <a:pathLst>
                <a:path w="65" h="73">
                  <a:moveTo>
                    <a:pt x="60" y="2"/>
                  </a:moveTo>
                  <a:cubicBezTo>
                    <a:pt x="43" y="0"/>
                    <a:pt x="10" y="6"/>
                    <a:pt x="0" y="73"/>
                  </a:cubicBezTo>
                  <a:cubicBezTo>
                    <a:pt x="64" y="52"/>
                    <a:pt x="65" y="19"/>
                    <a:pt x="60" y="2"/>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p:cNvSpPr>
            <p:nvPr/>
          </p:nvSpPr>
          <p:spPr bwMode="auto">
            <a:xfrm>
              <a:off x="441548" y="2035778"/>
              <a:ext cx="101600" cy="123825"/>
            </a:xfrm>
            <a:custGeom>
              <a:avLst/>
              <a:gdLst>
                <a:gd name="T0" fmla="*/ 8 w 62"/>
                <a:gd name="T1" fmla="*/ 1 h 76"/>
                <a:gd name="T2" fmla="*/ 62 w 62"/>
                <a:gd name="T3" fmla="*/ 76 h 76"/>
                <a:gd name="T4" fmla="*/ 8 w 62"/>
                <a:gd name="T5" fmla="*/ 1 h 76"/>
              </a:gdLst>
              <a:ahLst/>
              <a:cxnLst>
                <a:cxn ang="0">
                  <a:pos x="T0" y="T1"/>
                </a:cxn>
                <a:cxn ang="0">
                  <a:pos x="T2" y="T3"/>
                </a:cxn>
                <a:cxn ang="0">
                  <a:pos x="T4" y="T5"/>
                </a:cxn>
              </a:cxnLst>
              <a:rect l="0" t="0" r="r" b="b"/>
              <a:pathLst>
                <a:path w="62" h="76">
                  <a:moveTo>
                    <a:pt x="8" y="1"/>
                  </a:moveTo>
                  <a:cubicBezTo>
                    <a:pt x="1" y="17"/>
                    <a:pt x="0" y="51"/>
                    <a:pt x="62" y="76"/>
                  </a:cubicBezTo>
                  <a:cubicBezTo>
                    <a:pt x="57" y="9"/>
                    <a:pt x="25" y="0"/>
                    <a:pt x="8"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270098" y="1921478"/>
              <a:ext cx="134938" cy="104775"/>
            </a:xfrm>
            <a:custGeom>
              <a:avLst/>
              <a:gdLst>
                <a:gd name="T0" fmla="*/ 83 w 83"/>
                <a:gd name="T1" fmla="*/ 16 h 64"/>
                <a:gd name="T2" fmla="*/ 0 w 83"/>
                <a:gd name="T3" fmla="*/ 57 h 64"/>
                <a:gd name="T4" fmla="*/ 83 w 83"/>
                <a:gd name="T5" fmla="*/ 16 h 64"/>
              </a:gdLst>
              <a:ahLst/>
              <a:cxnLst>
                <a:cxn ang="0">
                  <a:pos x="T0" y="T1"/>
                </a:cxn>
                <a:cxn ang="0">
                  <a:pos x="T2" y="T3"/>
                </a:cxn>
                <a:cxn ang="0">
                  <a:pos x="T4" y="T5"/>
                </a:cxn>
              </a:cxnLst>
              <a:rect l="0" t="0" r="r" b="b"/>
              <a:pathLst>
                <a:path w="83" h="64">
                  <a:moveTo>
                    <a:pt x="83" y="16"/>
                  </a:moveTo>
                  <a:cubicBezTo>
                    <a:pt x="68" y="7"/>
                    <a:pt x="36" y="0"/>
                    <a:pt x="0" y="57"/>
                  </a:cubicBezTo>
                  <a:cubicBezTo>
                    <a:pt x="67" y="64"/>
                    <a:pt x="82" y="34"/>
                    <a:pt x="83" y="16"/>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p:cNvSpPr>
            <p:nvPr/>
          </p:nvSpPr>
          <p:spPr bwMode="auto">
            <a:xfrm>
              <a:off x="443136" y="1913540"/>
              <a:ext cx="98425" cy="128588"/>
            </a:xfrm>
            <a:custGeom>
              <a:avLst/>
              <a:gdLst>
                <a:gd name="T0" fmla="*/ 10 w 60"/>
                <a:gd name="T1" fmla="*/ 1 h 79"/>
                <a:gd name="T2" fmla="*/ 60 w 60"/>
                <a:gd name="T3" fmla="*/ 79 h 79"/>
                <a:gd name="T4" fmla="*/ 10 w 60"/>
                <a:gd name="T5" fmla="*/ 1 h 79"/>
              </a:gdLst>
              <a:ahLst/>
              <a:cxnLst>
                <a:cxn ang="0">
                  <a:pos x="T0" y="T1"/>
                </a:cxn>
                <a:cxn ang="0">
                  <a:pos x="T2" y="T3"/>
                </a:cxn>
                <a:cxn ang="0">
                  <a:pos x="T4" y="T5"/>
                </a:cxn>
              </a:cxnLst>
              <a:rect l="0" t="0" r="r" b="b"/>
              <a:pathLst>
                <a:path w="60" h="79">
                  <a:moveTo>
                    <a:pt x="10" y="1"/>
                  </a:moveTo>
                  <a:cubicBezTo>
                    <a:pt x="3" y="16"/>
                    <a:pt x="0" y="50"/>
                    <a:pt x="60" y="79"/>
                  </a:cubicBezTo>
                  <a:cubicBezTo>
                    <a:pt x="59" y="11"/>
                    <a:pt x="28" y="0"/>
                    <a:pt x="10"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7"/>
            <p:cNvSpPr>
              <a:spLocks/>
            </p:cNvSpPr>
            <p:nvPr/>
          </p:nvSpPr>
          <p:spPr bwMode="auto">
            <a:xfrm>
              <a:off x="290736" y="1797653"/>
              <a:ext cx="136525" cy="103188"/>
            </a:xfrm>
            <a:custGeom>
              <a:avLst/>
              <a:gdLst>
                <a:gd name="T0" fmla="*/ 83 w 83"/>
                <a:gd name="T1" fmla="*/ 16 h 63"/>
                <a:gd name="T2" fmla="*/ 0 w 83"/>
                <a:gd name="T3" fmla="*/ 57 h 63"/>
                <a:gd name="T4" fmla="*/ 83 w 83"/>
                <a:gd name="T5" fmla="*/ 16 h 63"/>
              </a:gdLst>
              <a:ahLst/>
              <a:cxnLst>
                <a:cxn ang="0">
                  <a:pos x="T0" y="T1"/>
                </a:cxn>
                <a:cxn ang="0">
                  <a:pos x="T2" y="T3"/>
                </a:cxn>
                <a:cxn ang="0">
                  <a:pos x="T4" y="T5"/>
                </a:cxn>
              </a:cxnLst>
              <a:rect l="0" t="0" r="r" b="b"/>
              <a:pathLst>
                <a:path w="83" h="63">
                  <a:moveTo>
                    <a:pt x="83" y="16"/>
                  </a:moveTo>
                  <a:cubicBezTo>
                    <a:pt x="68" y="6"/>
                    <a:pt x="36" y="0"/>
                    <a:pt x="0" y="57"/>
                  </a:cubicBezTo>
                  <a:cubicBezTo>
                    <a:pt x="67" y="63"/>
                    <a:pt x="81" y="33"/>
                    <a:pt x="83" y="16"/>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474886" y="1791303"/>
              <a:ext cx="109538" cy="146050"/>
            </a:xfrm>
            <a:custGeom>
              <a:avLst/>
              <a:gdLst>
                <a:gd name="T0" fmla="*/ 23 w 67"/>
                <a:gd name="T1" fmla="*/ 0 h 89"/>
                <a:gd name="T2" fmla="*/ 50 w 67"/>
                <a:gd name="T3" fmla="*/ 89 h 89"/>
                <a:gd name="T4" fmla="*/ 23 w 67"/>
                <a:gd name="T5" fmla="*/ 0 h 89"/>
              </a:gdLst>
              <a:ahLst/>
              <a:cxnLst>
                <a:cxn ang="0">
                  <a:pos x="T0" y="T1"/>
                </a:cxn>
                <a:cxn ang="0">
                  <a:pos x="T2" y="T3"/>
                </a:cxn>
                <a:cxn ang="0">
                  <a:pos x="T4" y="T5"/>
                </a:cxn>
              </a:cxnLst>
              <a:rect l="0" t="0" r="r" b="b"/>
              <a:pathLst>
                <a:path w="67" h="89">
                  <a:moveTo>
                    <a:pt x="23" y="0"/>
                  </a:moveTo>
                  <a:cubicBezTo>
                    <a:pt x="12" y="13"/>
                    <a:pt x="0" y="45"/>
                    <a:pt x="50" y="89"/>
                  </a:cubicBezTo>
                  <a:cubicBezTo>
                    <a:pt x="67" y="24"/>
                    <a:pt x="40" y="4"/>
                    <a:pt x="2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354236" y="1661128"/>
              <a:ext cx="147638" cy="112713"/>
            </a:xfrm>
            <a:custGeom>
              <a:avLst/>
              <a:gdLst>
                <a:gd name="T0" fmla="*/ 90 w 90"/>
                <a:gd name="T1" fmla="*/ 27 h 69"/>
                <a:gd name="T2" fmla="*/ 0 w 90"/>
                <a:gd name="T3" fmla="*/ 47 h 69"/>
                <a:gd name="T4" fmla="*/ 90 w 90"/>
                <a:gd name="T5" fmla="*/ 27 h 69"/>
              </a:gdLst>
              <a:ahLst/>
              <a:cxnLst>
                <a:cxn ang="0">
                  <a:pos x="T0" y="T1"/>
                </a:cxn>
                <a:cxn ang="0">
                  <a:pos x="T2" y="T3"/>
                </a:cxn>
                <a:cxn ang="0">
                  <a:pos x="T4" y="T5"/>
                </a:cxn>
              </a:cxnLst>
              <a:rect l="0" t="0" r="r" b="b"/>
              <a:pathLst>
                <a:path w="90" h="69">
                  <a:moveTo>
                    <a:pt x="90" y="27"/>
                  </a:moveTo>
                  <a:cubicBezTo>
                    <a:pt x="78" y="15"/>
                    <a:pt x="48" y="0"/>
                    <a:pt x="0" y="47"/>
                  </a:cubicBezTo>
                  <a:cubicBezTo>
                    <a:pt x="63" y="69"/>
                    <a:pt x="84" y="44"/>
                    <a:pt x="90" y="2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532036" y="1694465"/>
              <a:ext cx="112713" cy="147638"/>
            </a:xfrm>
            <a:custGeom>
              <a:avLst/>
              <a:gdLst>
                <a:gd name="T0" fmla="*/ 26 w 69"/>
                <a:gd name="T1" fmla="*/ 0 h 90"/>
                <a:gd name="T2" fmla="*/ 48 w 69"/>
                <a:gd name="T3" fmla="*/ 90 h 90"/>
                <a:gd name="T4" fmla="*/ 26 w 69"/>
                <a:gd name="T5" fmla="*/ 0 h 90"/>
              </a:gdLst>
              <a:ahLst/>
              <a:cxnLst>
                <a:cxn ang="0">
                  <a:pos x="T0" y="T1"/>
                </a:cxn>
                <a:cxn ang="0">
                  <a:pos x="T2" y="T3"/>
                </a:cxn>
                <a:cxn ang="0">
                  <a:pos x="T4" y="T5"/>
                </a:cxn>
              </a:cxnLst>
              <a:rect l="0" t="0" r="r" b="b"/>
              <a:pathLst>
                <a:path w="69" h="90">
                  <a:moveTo>
                    <a:pt x="26" y="0"/>
                  </a:moveTo>
                  <a:cubicBezTo>
                    <a:pt x="14" y="12"/>
                    <a:pt x="0" y="43"/>
                    <a:pt x="48" y="90"/>
                  </a:cubicBezTo>
                  <a:cubicBezTo>
                    <a:pt x="69" y="26"/>
                    <a:pt x="43" y="5"/>
                    <a:pt x="26"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452661" y="1562703"/>
              <a:ext cx="150813" cy="115888"/>
            </a:xfrm>
            <a:custGeom>
              <a:avLst/>
              <a:gdLst>
                <a:gd name="T0" fmla="*/ 92 w 92"/>
                <a:gd name="T1" fmla="*/ 35 h 71"/>
                <a:gd name="T2" fmla="*/ 0 w 92"/>
                <a:gd name="T3" fmla="*/ 37 h 71"/>
                <a:gd name="T4" fmla="*/ 92 w 92"/>
                <a:gd name="T5" fmla="*/ 35 h 71"/>
              </a:gdLst>
              <a:ahLst/>
              <a:cxnLst>
                <a:cxn ang="0">
                  <a:pos x="T0" y="T1"/>
                </a:cxn>
                <a:cxn ang="0">
                  <a:pos x="T2" y="T3"/>
                </a:cxn>
                <a:cxn ang="0">
                  <a:pos x="T4" y="T5"/>
                </a:cxn>
              </a:cxnLst>
              <a:rect l="0" t="0" r="r" b="b"/>
              <a:pathLst>
                <a:path w="92" h="71">
                  <a:moveTo>
                    <a:pt x="92" y="35"/>
                  </a:moveTo>
                  <a:cubicBezTo>
                    <a:pt x="83" y="20"/>
                    <a:pt x="56" y="0"/>
                    <a:pt x="0" y="37"/>
                  </a:cubicBezTo>
                  <a:cubicBezTo>
                    <a:pt x="57" y="71"/>
                    <a:pt x="83" y="50"/>
                    <a:pt x="92" y="3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630461" y="1926240"/>
              <a:ext cx="104775" cy="252413"/>
            </a:xfrm>
            <a:custGeom>
              <a:avLst/>
              <a:gdLst>
                <a:gd name="T0" fmla="*/ 50 w 64"/>
                <a:gd name="T1" fmla="*/ 154 h 154"/>
                <a:gd name="T2" fmla="*/ 0 w 64"/>
                <a:gd name="T3" fmla="*/ 0 h 154"/>
                <a:gd name="T4" fmla="*/ 50 w 64"/>
                <a:gd name="T5" fmla="*/ 154 h 154"/>
              </a:gdLst>
              <a:ahLst/>
              <a:cxnLst>
                <a:cxn ang="0">
                  <a:pos x="T0" y="T1"/>
                </a:cxn>
                <a:cxn ang="0">
                  <a:pos x="T2" y="T3"/>
                </a:cxn>
                <a:cxn ang="0">
                  <a:pos x="T4" y="T5"/>
                </a:cxn>
              </a:cxnLst>
              <a:rect l="0" t="0" r="r" b="b"/>
              <a:pathLst>
                <a:path w="64" h="154">
                  <a:moveTo>
                    <a:pt x="50" y="154"/>
                  </a:moveTo>
                  <a:cubicBezTo>
                    <a:pt x="49" y="115"/>
                    <a:pt x="20" y="34"/>
                    <a:pt x="0" y="0"/>
                  </a:cubicBezTo>
                  <a:cubicBezTo>
                    <a:pt x="27" y="30"/>
                    <a:pt x="64" y="108"/>
                    <a:pt x="50"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p:cNvSpPr>
            <p:nvPr/>
          </p:nvSpPr>
          <p:spPr bwMode="auto">
            <a:xfrm>
              <a:off x="725711" y="2134203"/>
              <a:ext cx="101600" cy="92075"/>
            </a:xfrm>
            <a:custGeom>
              <a:avLst/>
              <a:gdLst>
                <a:gd name="T0" fmla="*/ 2 w 62"/>
                <a:gd name="T1" fmla="*/ 5 h 56"/>
                <a:gd name="T2" fmla="*/ 62 w 62"/>
                <a:gd name="T3" fmla="*/ 56 h 56"/>
                <a:gd name="T4" fmla="*/ 2 w 62"/>
                <a:gd name="T5" fmla="*/ 5 h 56"/>
              </a:gdLst>
              <a:ahLst/>
              <a:cxnLst>
                <a:cxn ang="0">
                  <a:pos x="T0" y="T1"/>
                </a:cxn>
                <a:cxn ang="0">
                  <a:pos x="T2" y="T3"/>
                </a:cxn>
                <a:cxn ang="0">
                  <a:pos x="T4" y="T5"/>
                </a:cxn>
              </a:cxnLst>
              <a:rect l="0" t="0" r="r" b="b"/>
              <a:pathLst>
                <a:path w="62" h="56">
                  <a:moveTo>
                    <a:pt x="2" y="5"/>
                  </a:moveTo>
                  <a:cubicBezTo>
                    <a:pt x="16" y="0"/>
                    <a:pt x="45" y="2"/>
                    <a:pt x="62" y="56"/>
                  </a:cubicBezTo>
                  <a:cubicBezTo>
                    <a:pt x="5" y="47"/>
                    <a:pt x="0" y="19"/>
                    <a:pt x="2" y="5"/>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612998" y="2123090"/>
              <a:ext cx="87313" cy="106363"/>
            </a:xfrm>
            <a:custGeom>
              <a:avLst/>
              <a:gdLst>
                <a:gd name="T0" fmla="*/ 45 w 53"/>
                <a:gd name="T1" fmla="*/ 1 h 65"/>
                <a:gd name="T2" fmla="*/ 0 w 53"/>
                <a:gd name="T3" fmla="*/ 65 h 65"/>
                <a:gd name="T4" fmla="*/ 45 w 53"/>
                <a:gd name="T5" fmla="*/ 1 h 65"/>
              </a:gdLst>
              <a:ahLst/>
              <a:cxnLst>
                <a:cxn ang="0">
                  <a:pos x="T0" y="T1"/>
                </a:cxn>
                <a:cxn ang="0">
                  <a:pos x="T2" y="T3"/>
                </a:cxn>
                <a:cxn ang="0">
                  <a:pos x="T4" y="T5"/>
                </a:cxn>
              </a:cxnLst>
              <a:rect l="0" t="0" r="r" b="b"/>
              <a:pathLst>
                <a:path w="53" h="65">
                  <a:moveTo>
                    <a:pt x="45" y="1"/>
                  </a:moveTo>
                  <a:cubicBezTo>
                    <a:pt x="51" y="15"/>
                    <a:pt x="53" y="43"/>
                    <a:pt x="0" y="65"/>
                  </a:cubicBezTo>
                  <a:cubicBezTo>
                    <a:pt x="4" y="9"/>
                    <a:pt x="31" y="0"/>
                    <a:pt x="45"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5"/>
            <p:cNvSpPr>
              <a:spLocks/>
            </p:cNvSpPr>
            <p:nvPr/>
          </p:nvSpPr>
          <p:spPr bwMode="auto">
            <a:xfrm>
              <a:off x="711423" y="2031015"/>
              <a:ext cx="119063" cy="92075"/>
            </a:xfrm>
            <a:custGeom>
              <a:avLst/>
              <a:gdLst>
                <a:gd name="T0" fmla="*/ 0 w 73"/>
                <a:gd name="T1" fmla="*/ 18 h 56"/>
                <a:gd name="T2" fmla="*/ 73 w 73"/>
                <a:gd name="T3" fmla="*/ 45 h 56"/>
                <a:gd name="T4" fmla="*/ 0 w 73"/>
                <a:gd name="T5" fmla="*/ 18 h 56"/>
              </a:gdLst>
              <a:ahLst/>
              <a:cxnLst>
                <a:cxn ang="0">
                  <a:pos x="T0" y="T1"/>
                </a:cxn>
                <a:cxn ang="0">
                  <a:pos x="T2" y="T3"/>
                </a:cxn>
                <a:cxn ang="0">
                  <a:pos x="T4" y="T5"/>
                </a:cxn>
              </a:cxnLst>
              <a:rect l="0" t="0" r="r" b="b"/>
              <a:pathLst>
                <a:path w="73" h="56">
                  <a:moveTo>
                    <a:pt x="0" y="18"/>
                  </a:moveTo>
                  <a:cubicBezTo>
                    <a:pt x="12" y="9"/>
                    <a:pt x="39" y="0"/>
                    <a:pt x="73" y="45"/>
                  </a:cubicBezTo>
                  <a:cubicBezTo>
                    <a:pt x="18" y="56"/>
                    <a:pt x="3" y="32"/>
                    <a:pt x="0" y="18"/>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6"/>
            <p:cNvSpPr>
              <a:spLocks/>
            </p:cNvSpPr>
            <p:nvPr/>
          </p:nvSpPr>
          <p:spPr bwMode="auto">
            <a:xfrm>
              <a:off x="660623" y="2189765"/>
              <a:ext cx="98425" cy="127000"/>
            </a:xfrm>
            <a:custGeom>
              <a:avLst/>
              <a:gdLst>
                <a:gd name="T0" fmla="*/ 33 w 60"/>
                <a:gd name="T1" fmla="*/ 0 h 78"/>
                <a:gd name="T2" fmla="*/ 25 w 60"/>
                <a:gd name="T3" fmla="*/ 78 h 78"/>
                <a:gd name="T4" fmla="*/ 33 w 60"/>
                <a:gd name="T5" fmla="*/ 0 h 78"/>
              </a:gdLst>
              <a:ahLst/>
              <a:cxnLst>
                <a:cxn ang="0">
                  <a:pos x="T0" y="T1"/>
                </a:cxn>
                <a:cxn ang="0">
                  <a:pos x="T2" y="T3"/>
                </a:cxn>
                <a:cxn ang="0">
                  <a:pos x="T4" y="T5"/>
                </a:cxn>
              </a:cxnLst>
              <a:rect l="0" t="0" r="r" b="b"/>
              <a:pathLst>
                <a:path w="60" h="78">
                  <a:moveTo>
                    <a:pt x="33" y="0"/>
                  </a:moveTo>
                  <a:cubicBezTo>
                    <a:pt x="45" y="10"/>
                    <a:pt x="60" y="34"/>
                    <a:pt x="25" y="78"/>
                  </a:cubicBezTo>
                  <a:cubicBezTo>
                    <a:pt x="0" y="27"/>
                    <a:pt x="20" y="7"/>
                    <a:pt x="3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7"/>
            <p:cNvSpPr>
              <a:spLocks/>
            </p:cNvSpPr>
            <p:nvPr/>
          </p:nvSpPr>
          <p:spPr bwMode="auto">
            <a:xfrm>
              <a:off x="586011" y="2037365"/>
              <a:ext cx="88900" cy="103188"/>
            </a:xfrm>
            <a:custGeom>
              <a:avLst/>
              <a:gdLst>
                <a:gd name="T0" fmla="*/ 50 w 55"/>
                <a:gd name="T1" fmla="*/ 2 h 63"/>
                <a:gd name="T2" fmla="*/ 0 w 55"/>
                <a:gd name="T3" fmla="*/ 63 h 63"/>
                <a:gd name="T4" fmla="*/ 50 w 55"/>
                <a:gd name="T5" fmla="*/ 2 h 63"/>
              </a:gdLst>
              <a:ahLst/>
              <a:cxnLst>
                <a:cxn ang="0">
                  <a:pos x="T0" y="T1"/>
                </a:cxn>
                <a:cxn ang="0">
                  <a:pos x="T2" y="T3"/>
                </a:cxn>
                <a:cxn ang="0">
                  <a:pos x="T4" y="T5"/>
                </a:cxn>
              </a:cxnLst>
              <a:rect l="0" t="0" r="r" b="b"/>
              <a:pathLst>
                <a:path w="55" h="63">
                  <a:moveTo>
                    <a:pt x="50" y="2"/>
                  </a:moveTo>
                  <a:cubicBezTo>
                    <a:pt x="35" y="0"/>
                    <a:pt x="8" y="6"/>
                    <a:pt x="0" y="63"/>
                  </a:cubicBezTo>
                  <a:cubicBezTo>
                    <a:pt x="54" y="45"/>
                    <a:pt x="55" y="16"/>
                    <a:pt x="50" y="2"/>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
            <p:cNvSpPr>
              <a:spLocks/>
            </p:cNvSpPr>
            <p:nvPr/>
          </p:nvSpPr>
          <p:spPr bwMode="auto">
            <a:xfrm>
              <a:off x="544736" y="2256440"/>
              <a:ext cx="66675" cy="296863"/>
            </a:xfrm>
            <a:custGeom>
              <a:avLst/>
              <a:gdLst>
                <a:gd name="T0" fmla="*/ 26 w 41"/>
                <a:gd name="T1" fmla="*/ 181 h 181"/>
                <a:gd name="T2" fmla="*/ 41 w 41"/>
                <a:gd name="T3" fmla="*/ 0 h 181"/>
                <a:gd name="T4" fmla="*/ 26 w 41"/>
                <a:gd name="T5" fmla="*/ 181 h 181"/>
              </a:gdLst>
              <a:ahLst/>
              <a:cxnLst>
                <a:cxn ang="0">
                  <a:pos x="T0" y="T1"/>
                </a:cxn>
                <a:cxn ang="0">
                  <a:pos x="T2" y="T3"/>
                </a:cxn>
                <a:cxn ang="0">
                  <a:pos x="T4" y="T5"/>
                </a:cxn>
              </a:cxnLst>
              <a:rect l="0" t="0" r="r" b="b"/>
              <a:pathLst>
                <a:path w="41" h="181">
                  <a:moveTo>
                    <a:pt x="26" y="181"/>
                  </a:moveTo>
                  <a:cubicBezTo>
                    <a:pt x="18" y="139"/>
                    <a:pt x="28" y="42"/>
                    <a:pt x="41" y="0"/>
                  </a:cubicBezTo>
                  <a:cubicBezTo>
                    <a:pt x="19" y="39"/>
                    <a:pt x="0" y="135"/>
                    <a:pt x="26" y="1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9"/>
            <p:cNvSpPr>
              <a:spLocks/>
            </p:cNvSpPr>
            <p:nvPr/>
          </p:nvSpPr>
          <p:spPr bwMode="auto">
            <a:xfrm>
              <a:off x="474886" y="2516790"/>
              <a:ext cx="95250" cy="119063"/>
            </a:xfrm>
            <a:custGeom>
              <a:avLst/>
              <a:gdLst>
                <a:gd name="T0" fmla="*/ 51 w 59"/>
                <a:gd name="T1" fmla="*/ 1 h 73"/>
                <a:gd name="T2" fmla="*/ 0 w 59"/>
                <a:gd name="T3" fmla="*/ 73 h 73"/>
                <a:gd name="T4" fmla="*/ 51 w 59"/>
                <a:gd name="T5" fmla="*/ 1 h 73"/>
              </a:gdLst>
              <a:ahLst/>
              <a:cxnLst>
                <a:cxn ang="0">
                  <a:pos x="T0" y="T1"/>
                </a:cxn>
                <a:cxn ang="0">
                  <a:pos x="T2" y="T3"/>
                </a:cxn>
                <a:cxn ang="0">
                  <a:pos x="T4" y="T5"/>
                </a:cxn>
              </a:cxnLst>
              <a:rect l="0" t="0" r="r" b="b"/>
              <a:pathLst>
                <a:path w="59" h="73">
                  <a:moveTo>
                    <a:pt x="51" y="1"/>
                  </a:moveTo>
                  <a:cubicBezTo>
                    <a:pt x="35" y="0"/>
                    <a:pt x="4" y="9"/>
                    <a:pt x="0" y="73"/>
                  </a:cubicBezTo>
                  <a:cubicBezTo>
                    <a:pt x="59" y="48"/>
                    <a:pt x="58" y="16"/>
                    <a:pt x="51"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0"/>
            <p:cNvSpPr>
              <a:spLocks/>
            </p:cNvSpPr>
            <p:nvPr/>
          </p:nvSpPr>
          <p:spPr bwMode="auto">
            <a:xfrm>
              <a:off x="595536" y="2480278"/>
              <a:ext cx="112713" cy="104775"/>
            </a:xfrm>
            <a:custGeom>
              <a:avLst/>
              <a:gdLst>
                <a:gd name="T0" fmla="*/ 3 w 69"/>
                <a:gd name="T1" fmla="*/ 5 h 64"/>
                <a:gd name="T2" fmla="*/ 69 w 69"/>
                <a:gd name="T3" fmla="*/ 64 h 64"/>
                <a:gd name="T4" fmla="*/ 3 w 69"/>
                <a:gd name="T5" fmla="*/ 5 h 64"/>
              </a:gdLst>
              <a:ahLst/>
              <a:cxnLst>
                <a:cxn ang="0">
                  <a:pos x="T0" y="T1"/>
                </a:cxn>
                <a:cxn ang="0">
                  <a:pos x="T2" y="T3"/>
                </a:cxn>
                <a:cxn ang="0">
                  <a:pos x="T4" y="T5"/>
                </a:cxn>
              </a:cxnLst>
              <a:rect l="0" t="0" r="r" b="b"/>
              <a:pathLst>
                <a:path w="69" h="64">
                  <a:moveTo>
                    <a:pt x="3" y="5"/>
                  </a:moveTo>
                  <a:cubicBezTo>
                    <a:pt x="0" y="21"/>
                    <a:pt x="6" y="53"/>
                    <a:pt x="69" y="64"/>
                  </a:cubicBezTo>
                  <a:cubicBezTo>
                    <a:pt x="51" y="2"/>
                    <a:pt x="19" y="0"/>
                    <a:pt x="3" y="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1"/>
            <p:cNvSpPr>
              <a:spLocks/>
            </p:cNvSpPr>
            <p:nvPr/>
          </p:nvSpPr>
          <p:spPr bwMode="auto">
            <a:xfrm>
              <a:off x="438373" y="2408840"/>
              <a:ext cx="119063" cy="96838"/>
            </a:xfrm>
            <a:custGeom>
              <a:avLst/>
              <a:gdLst>
                <a:gd name="T0" fmla="*/ 73 w 73"/>
                <a:gd name="T1" fmla="*/ 9 h 59"/>
                <a:gd name="T2" fmla="*/ 0 w 73"/>
                <a:gd name="T3" fmla="*/ 59 h 59"/>
                <a:gd name="T4" fmla="*/ 73 w 73"/>
                <a:gd name="T5" fmla="*/ 9 h 59"/>
              </a:gdLst>
              <a:ahLst/>
              <a:cxnLst>
                <a:cxn ang="0">
                  <a:pos x="T0" y="T1"/>
                </a:cxn>
                <a:cxn ang="0">
                  <a:pos x="T2" y="T3"/>
                </a:cxn>
                <a:cxn ang="0">
                  <a:pos x="T4" y="T5"/>
                </a:cxn>
              </a:cxnLst>
              <a:rect l="0" t="0" r="r" b="b"/>
              <a:pathLst>
                <a:path w="73" h="59">
                  <a:moveTo>
                    <a:pt x="73" y="9"/>
                  </a:moveTo>
                  <a:cubicBezTo>
                    <a:pt x="58" y="3"/>
                    <a:pt x="26" y="0"/>
                    <a:pt x="0" y="59"/>
                  </a:cubicBezTo>
                  <a:cubicBezTo>
                    <a:pt x="64" y="56"/>
                    <a:pt x="73" y="26"/>
                    <a:pt x="73" y="9"/>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2"/>
            <p:cNvSpPr>
              <a:spLocks/>
            </p:cNvSpPr>
            <p:nvPr/>
          </p:nvSpPr>
          <p:spPr bwMode="auto">
            <a:xfrm>
              <a:off x="554261" y="2567590"/>
              <a:ext cx="103188" cy="138113"/>
            </a:xfrm>
            <a:custGeom>
              <a:avLst/>
              <a:gdLst>
                <a:gd name="T0" fmla="*/ 20 w 63"/>
                <a:gd name="T1" fmla="*/ 0 h 84"/>
                <a:gd name="T2" fmla="*/ 50 w 63"/>
                <a:gd name="T3" fmla="*/ 84 h 84"/>
                <a:gd name="T4" fmla="*/ 20 w 63"/>
                <a:gd name="T5" fmla="*/ 0 h 84"/>
              </a:gdLst>
              <a:ahLst/>
              <a:cxnLst>
                <a:cxn ang="0">
                  <a:pos x="T0" y="T1"/>
                </a:cxn>
                <a:cxn ang="0">
                  <a:pos x="T2" y="T3"/>
                </a:cxn>
                <a:cxn ang="0">
                  <a:pos x="T4" y="T5"/>
                </a:cxn>
              </a:cxnLst>
              <a:rect l="0" t="0" r="r" b="b"/>
              <a:pathLst>
                <a:path w="63" h="84">
                  <a:moveTo>
                    <a:pt x="20" y="0"/>
                  </a:moveTo>
                  <a:cubicBezTo>
                    <a:pt x="10" y="13"/>
                    <a:pt x="0" y="44"/>
                    <a:pt x="50" y="84"/>
                  </a:cubicBezTo>
                  <a:cubicBezTo>
                    <a:pt x="63" y="21"/>
                    <a:pt x="36" y="4"/>
                    <a:pt x="20"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3"/>
            <p:cNvSpPr>
              <a:spLocks/>
            </p:cNvSpPr>
            <p:nvPr/>
          </p:nvSpPr>
          <p:spPr bwMode="auto">
            <a:xfrm>
              <a:off x="598711" y="2380265"/>
              <a:ext cx="117475" cy="98425"/>
            </a:xfrm>
            <a:custGeom>
              <a:avLst/>
              <a:gdLst>
                <a:gd name="T0" fmla="*/ 1 w 72"/>
                <a:gd name="T1" fmla="*/ 7 h 60"/>
                <a:gd name="T2" fmla="*/ 72 w 72"/>
                <a:gd name="T3" fmla="*/ 60 h 60"/>
                <a:gd name="T4" fmla="*/ 1 w 72"/>
                <a:gd name="T5" fmla="*/ 7 h 60"/>
              </a:gdLst>
              <a:ahLst/>
              <a:cxnLst>
                <a:cxn ang="0">
                  <a:pos x="T0" y="T1"/>
                </a:cxn>
                <a:cxn ang="0">
                  <a:pos x="T2" y="T3"/>
                </a:cxn>
                <a:cxn ang="0">
                  <a:pos x="T4" y="T5"/>
                </a:cxn>
              </a:cxnLst>
              <a:rect l="0" t="0" r="r" b="b"/>
              <a:pathLst>
                <a:path w="72" h="60">
                  <a:moveTo>
                    <a:pt x="1" y="7"/>
                  </a:moveTo>
                  <a:cubicBezTo>
                    <a:pt x="17" y="1"/>
                    <a:pt x="49" y="0"/>
                    <a:pt x="72" y="60"/>
                  </a:cubicBezTo>
                  <a:cubicBezTo>
                    <a:pt x="8" y="54"/>
                    <a:pt x="0" y="23"/>
                    <a:pt x="1" y="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77392561"/>
      </p:ext>
    </p:extLst>
  </p:cSld>
  <p:clrMapOvr>
    <a:masterClrMapping/>
  </p:clrMapOvr>
  <mc:AlternateContent xmlns:mc="http://schemas.openxmlformats.org/markup-compatibility/2006" xmlns:p14="http://schemas.microsoft.com/office/powerpoint/2010/main">
    <mc:Choice Requires="p14">
      <p:transition spd="slow" p14:dur="1200" advTm="2575">
        <p14:flip dir="r"/>
      </p:transition>
    </mc:Choice>
    <mc:Fallback xmlns="">
      <p:transition spd="slow" advTm="25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Freeform 34"/>
          <p:cNvSpPr>
            <a:spLocks noEditPoints="1"/>
          </p:cNvSpPr>
          <p:nvPr/>
        </p:nvSpPr>
        <p:spPr bwMode="auto">
          <a:xfrm rot="5400000">
            <a:off x="3808958" y="-34843"/>
            <a:ext cx="3894304" cy="8354681"/>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矩形 35"/>
          <p:cNvSpPr/>
          <p:nvPr/>
        </p:nvSpPr>
        <p:spPr>
          <a:xfrm>
            <a:off x="1606091" y="2764928"/>
            <a:ext cx="8316000" cy="324041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0" tIns="180000" rIns="360000" bIns="180000" rtlCol="0" anchor="ctr"/>
          <a:lstStyle/>
          <a:p>
            <a:pPr>
              <a:lnSpc>
                <a:spcPct val="150000"/>
              </a:lnSpc>
            </a:pPr>
            <a:r>
              <a:rPr lang="zh-CN" altLang="en-US" sz="12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a:t>
            </a:r>
            <a:endParaRPr lang="zh-CN" altLang="en-US" sz="1200" dirty="0">
              <a:solidFill>
                <a:schemeClr val="bg1"/>
              </a:solidFill>
            </a:endParaRPr>
          </a:p>
        </p:txBody>
      </p:sp>
      <p:sp>
        <p:nvSpPr>
          <p:cNvPr id="38" name="TextBox 2063"/>
          <p:cNvSpPr txBox="1"/>
          <p:nvPr/>
        </p:nvSpPr>
        <p:spPr>
          <a:xfrm>
            <a:off x="1959769" y="3109745"/>
            <a:ext cx="2880000" cy="360000"/>
          </a:xfrm>
          <a:prstGeom prst="rect">
            <a:avLst/>
          </a:prstGeom>
          <a:solidFill>
            <a:srgbClr val="FF7C80"/>
          </a:solidFill>
        </p:spPr>
        <p:txBody>
          <a:bodyPr wrap="square" rtlCol="0" anchor="ctr">
            <a:spAutoFit/>
          </a:bodyPr>
          <a:lstStyle/>
          <a:p>
            <a:r>
              <a:rPr lang="zh-CN" altLang="en-US" sz="2400" b="1" dirty="0" smtClean="0">
                <a:solidFill>
                  <a:schemeClr val="bg1"/>
                </a:solidFill>
                <a:latin typeface="汉仪PP体简" pitchFamily="18" charset="-122"/>
                <a:ea typeface="汉仪PP体简" pitchFamily="18" charset="-122"/>
              </a:rPr>
              <a:t>在此添加文字内容</a:t>
            </a:r>
            <a:endParaRPr lang="zh-CN" altLang="en-US" sz="2400" b="1" dirty="0">
              <a:solidFill>
                <a:schemeClr val="bg1"/>
              </a:solidFill>
              <a:latin typeface="汉仪PP体简" pitchFamily="18" charset="-122"/>
              <a:ea typeface="汉仪PP体简" pitchFamily="18" charset="-122"/>
            </a:endParaRPr>
          </a:p>
        </p:txBody>
      </p:sp>
      <p:sp>
        <p:nvSpPr>
          <p:cNvPr id="5"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
        <p:nvSpPr>
          <p:cNvPr id="6" name="Freeform 17"/>
          <p:cNvSpPr>
            <a:spLocks noEditPoints="1"/>
          </p:cNvSpPr>
          <p:nvPr/>
        </p:nvSpPr>
        <p:spPr bwMode="auto">
          <a:xfrm>
            <a:off x="10646569" y="2889250"/>
            <a:ext cx="1038225" cy="2051844"/>
          </a:xfrm>
          <a:custGeom>
            <a:avLst/>
            <a:gdLst>
              <a:gd name="T0" fmla="*/ 309 w 554"/>
              <a:gd name="T1" fmla="*/ 59 h 1094"/>
              <a:gd name="T2" fmla="*/ 86 w 554"/>
              <a:gd name="T3" fmla="*/ 29 h 1094"/>
              <a:gd name="T4" fmla="*/ 134 w 554"/>
              <a:gd name="T5" fmla="*/ 394 h 1094"/>
              <a:gd name="T6" fmla="*/ 263 w 554"/>
              <a:gd name="T7" fmla="*/ 442 h 1094"/>
              <a:gd name="T8" fmla="*/ 285 w 554"/>
              <a:gd name="T9" fmla="*/ 487 h 1094"/>
              <a:gd name="T10" fmla="*/ 225 w 554"/>
              <a:gd name="T11" fmla="*/ 564 h 1094"/>
              <a:gd name="T12" fmla="*/ 271 w 554"/>
              <a:gd name="T13" fmla="*/ 639 h 1094"/>
              <a:gd name="T14" fmla="*/ 243 w 554"/>
              <a:gd name="T15" fmla="*/ 721 h 1094"/>
              <a:gd name="T16" fmla="*/ 310 w 554"/>
              <a:gd name="T17" fmla="*/ 795 h 1094"/>
              <a:gd name="T18" fmla="*/ 291 w 554"/>
              <a:gd name="T19" fmla="*/ 835 h 1094"/>
              <a:gd name="T20" fmla="*/ 329 w 554"/>
              <a:gd name="T21" fmla="*/ 878 h 1094"/>
              <a:gd name="T22" fmla="*/ 341 w 554"/>
              <a:gd name="T23" fmla="*/ 957 h 1094"/>
              <a:gd name="T24" fmla="*/ 352 w 554"/>
              <a:gd name="T25" fmla="*/ 986 h 1094"/>
              <a:gd name="T26" fmla="*/ 384 w 554"/>
              <a:gd name="T27" fmla="*/ 832 h 1094"/>
              <a:gd name="T28" fmla="*/ 301 w 554"/>
              <a:gd name="T29" fmla="*/ 723 h 1094"/>
              <a:gd name="T30" fmla="*/ 309 w 554"/>
              <a:gd name="T31" fmla="*/ 671 h 1094"/>
              <a:gd name="T32" fmla="*/ 286 w 554"/>
              <a:gd name="T33" fmla="*/ 584 h 1094"/>
              <a:gd name="T34" fmla="*/ 324 w 554"/>
              <a:gd name="T35" fmla="*/ 538 h 1094"/>
              <a:gd name="T36" fmla="*/ 294 w 554"/>
              <a:gd name="T37" fmla="*/ 486 h 1094"/>
              <a:gd name="T38" fmla="*/ 306 w 554"/>
              <a:gd name="T39" fmla="*/ 438 h 1094"/>
              <a:gd name="T40" fmla="*/ 522 w 554"/>
              <a:gd name="T41" fmla="*/ 80 h 1094"/>
              <a:gd name="T42" fmla="*/ 237 w 554"/>
              <a:gd name="T43" fmla="*/ 564 h 1094"/>
              <a:gd name="T44" fmla="*/ 271 w 554"/>
              <a:gd name="T45" fmla="*/ 570 h 1094"/>
              <a:gd name="T46" fmla="*/ 276 w 554"/>
              <a:gd name="T47" fmla="*/ 729 h 1094"/>
              <a:gd name="T48" fmla="*/ 259 w 554"/>
              <a:gd name="T49" fmla="*/ 702 h 1094"/>
              <a:gd name="T50" fmla="*/ 281 w 554"/>
              <a:gd name="T51" fmla="*/ 709 h 1094"/>
              <a:gd name="T52" fmla="*/ 298 w 554"/>
              <a:gd name="T53" fmla="*/ 854 h 1094"/>
              <a:gd name="T54" fmla="*/ 323 w 554"/>
              <a:gd name="T55" fmla="*/ 852 h 1094"/>
              <a:gd name="T56" fmla="*/ 363 w 554"/>
              <a:gd name="T57" fmla="*/ 816 h 1094"/>
              <a:gd name="T58" fmla="*/ 347 w 554"/>
              <a:gd name="T59" fmla="*/ 850 h 1094"/>
              <a:gd name="T60" fmla="*/ 351 w 554"/>
              <a:gd name="T61" fmla="*/ 822 h 1094"/>
              <a:gd name="T62" fmla="*/ 327 w 554"/>
              <a:gd name="T63" fmla="*/ 694 h 1094"/>
              <a:gd name="T64" fmla="*/ 294 w 554"/>
              <a:gd name="T65" fmla="*/ 697 h 1094"/>
              <a:gd name="T66" fmla="*/ 326 w 554"/>
              <a:gd name="T67" fmla="*/ 553 h 1094"/>
              <a:gd name="T68" fmla="*/ 290 w 554"/>
              <a:gd name="T69" fmla="*/ 567 h 1094"/>
              <a:gd name="T70" fmla="*/ 266 w 554"/>
              <a:gd name="T71" fmla="*/ 474 h 1094"/>
              <a:gd name="T72" fmla="*/ 300 w 554"/>
              <a:gd name="T73" fmla="*/ 456 h 1094"/>
              <a:gd name="T74" fmla="*/ 305 w 554"/>
              <a:gd name="T75" fmla="*/ 470 h 1094"/>
              <a:gd name="T76" fmla="*/ 215 w 554"/>
              <a:gd name="T77" fmla="*/ 415 h 1094"/>
              <a:gd name="T78" fmla="*/ 189 w 554"/>
              <a:gd name="T79" fmla="*/ 406 h 1094"/>
              <a:gd name="T80" fmla="*/ 191 w 554"/>
              <a:gd name="T81" fmla="*/ 378 h 1094"/>
              <a:gd name="T82" fmla="*/ 140 w 554"/>
              <a:gd name="T83" fmla="*/ 376 h 1094"/>
              <a:gd name="T84" fmla="*/ 152 w 554"/>
              <a:gd name="T85" fmla="*/ 356 h 1094"/>
              <a:gd name="T86" fmla="*/ 112 w 554"/>
              <a:gd name="T87" fmla="*/ 338 h 1094"/>
              <a:gd name="T88" fmla="*/ 75 w 554"/>
              <a:gd name="T89" fmla="*/ 310 h 1094"/>
              <a:gd name="T90" fmla="*/ 79 w 554"/>
              <a:gd name="T91" fmla="*/ 297 h 1094"/>
              <a:gd name="T92" fmla="*/ 71 w 554"/>
              <a:gd name="T93" fmla="*/ 280 h 1094"/>
              <a:gd name="T94" fmla="*/ 52 w 554"/>
              <a:gd name="T95" fmla="*/ 277 h 1094"/>
              <a:gd name="T96" fmla="*/ 63 w 554"/>
              <a:gd name="T97" fmla="*/ 253 h 1094"/>
              <a:gd name="T98" fmla="*/ 58 w 554"/>
              <a:gd name="T99" fmla="*/ 231 h 1094"/>
              <a:gd name="T100" fmla="*/ 26 w 554"/>
              <a:gd name="T101" fmla="*/ 211 h 1094"/>
              <a:gd name="T102" fmla="*/ 25 w 554"/>
              <a:gd name="T103" fmla="*/ 205 h 1094"/>
              <a:gd name="T104" fmla="*/ 50 w 554"/>
              <a:gd name="T105" fmla="*/ 167 h 1094"/>
              <a:gd name="T106" fmla="*/ 55 w 554"/>
              <a:gd name="T107" fmla="*/ 146 h 1094"/>
              <a:gd name="T108" fmla="*/ 31 w 554"/>
              <a:gd name="T109" fmla="*/ 123 h 1094"/>
              <a:gd name="T110" fmla="*/ 33 w 554"/>
              <a:gd name="T111" fmla="*/ 116 h 1094"/>
              <a:gd name="T112" fmla="*/ 79 w 554"/>
              <a:gd name="T113" fmla="*/ 79 h 1094"/>
              <a:gd name="T114" fmla="*/ 103 w 554"/>
              <a:gd name="T115" fmla="*/ 59 h 1094"/>
              <a:gd name="T116" fmla="*/ 174 w 554"/>
              <a:gd name="T117" fmla="*/ 26 h 1094"/>
              <a:gd name="T118" fmla="*/ 275 w 554"/>
              <a:gd name="T119" fmla="*/ 148 h 1094"/>
              <a:gd name="T120" fmla="*/ 332 w 554"/>
              <a:gd name="T121" fmla="*/ 58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4" h="1094">
                <a:moveTo>
                  <a:pt x="522" y="80"/>
                </a:moveTo>
                <a:cubicBezTo>
                  <a:pt x="493" y="33"/>
                  <a:pt x="438" y="5"/>
                  <a:pt x="383" y="13"/>
                </a:cubicBezTo>
                <a:cubicBezTo>
                  <a:pt x="353" y="18"/>
                  <a:pt x="327" y="34"/>
                  <a:pt x="309" y="59"/>
                </a:cubicBezTo>
                <a:cubicBezTo>
                  <a:pt x="300" y="70"/>
                  <a:pt x="292" y="85"/>
                  <a:pt x="287" y="100"/>
                </a:cubicBezTo>
                <a:cubicBezTo>
                  <a:pt x="277" y="70"/>
                  <a:pt x="251" y="41"/>
                  <a:pt x="229" y="27"/>
                </a:cubicBezTo>
                <a:cubicBezTo>
                  <a:pt x="185" y="0"/>
                  <a:pt x="130" y="4"/>
                  <a:pt x="86" y="29"/>
                </a:cubicBezTo>
                <a:cubicBezTo>
                  <a:pt x="40" y="56"/>
                  <a:pt x="12" y="104"/>
                  <a:pt x="6" y="156"/>
                </a:cubicBezTo>
                <a:cubicBezTo>
                  <a:pt x="0" y="217"/>
                  <a:pt x="23" y="273"/>
                  <a:pt x="61" y="320"/>
                </a:cubicBezTo>
                <a:cubicBezTo>
                  <a:pt x="82" y="347"/>
                  <a:pt x="106" y="373"/>
                  <a:pt x="134" y="394"/>
                </a:cubicBezTo>
                <a:cubicBezTo>
                  <a:pt x="154" y="410"/>
                  <a:pt x="181" y="427"/>
                  <a:pt x="208" y="430"/>
                </a:cubicBezTo>
                <a:cubicBezTo>
                  <a:pt x="209" y="430"/>
                  <a:pt x="209" y="430"/>
                  <a:pt x="209" y="430"/>
                </a:cubicBezTo>
                <a:cubicBezTo>
                  <a:pt x="226" y="438"/>
                  <a:pt x="245" y="441"/>
                  <a:pt x="263" y="442"/>
                </a:cubicBezTo>
                <a:cubicBezTo>
                  <a:pt x="257" y="454"/>
                  <a:pt x="252" y="467"/>
                  <a:pt x="248" y="480"/>
                </a:cubicBezTo>
                <a:cubicBezTo>
                  <a:pt x="246" y="485"/>
                  <a:pt x="250" y="491"/>
                  <a:pt x="255" y="490"/>
                </a:cubicBezTo>
                <a:cubicBezTo>
                  <a:pt x="265" y="490"/>
                  <a:pt x="275" y="488"/>
                  <a:pt x="285" y="487"/>
                </a:cubicBezTo>
                <a:cubicBezTo>
                  <a:pt x="280" y="511"/>
                  <a:pt x="276" y="534"/>
                  <a:pt x="274" y="558"/>
                </a:cubicBezTo>
                <a:cubicBezTo>
                  <a:pt x="267" y="547"/>
                  <a:pt x="258" y="538"/>
                  <a:pt x="246" y="535"/>
                </a:cubicBezTo>
                <a:cubicBezTo>
                  <a:pt x="231" y="532"/>
                  <a:pt x="224" y="552"/>
                  <a:pt x="225" y="564"/>
                </a:cubicBezTo>
                <a:cubicBezTo>
                  <a:pt x="227" y="577"/>
                  <a:pt x="235" y="590"/>
                  <a:pt x="249" y="593"/>
                </a:cubicBezTo>
                <a:cubicBezTo>
                  <a:pt x="257" y="594"/>
                  <a:pt x="265" y="592"/>
                  <a:pt x="271" y="587"/>
                </a:cubicBezTo>
                <a:cubicBezTo>
                  <a:pt x="270" y="604"/>
                  <a:pt x="270" y="622"/>
                  <a:pt x="271" y="639"/>
                </a:cubicBezTo>
                <a:cubicBezTo>
                  <a:pt x="272" y="657"/>
                  <a:pt x="274" y="673"/>
                  <a:pt x="277" y="690"/>
                </a:cubicBezTo>
                <a:cubicBezTo>
                  <a:pt x="273" y="687"/>
                  <a:pt x="267" y="685"/>
                  <a:pt x="262" y="686"/>
                </a:cubicBezTo>
                <a:cubicBezTo>
                  <a:pt x="246" y="690"/>
                  <a:pt x="241" y="707"/>
                  <a:pt x="243" y="721"/>
                </a:cubicBezTo>
                <a:cubicBezTo>
                  <a:pt x="246" y="734"/>
                  <a:pt x="256" y="750"/>
                  <a:pt x="271" y="746"/>
                </a:cubicBezTo>
                <a:cubicBezTo>
                  <a:pt x="279" y="744"/>
                  <a:pt x="285" y="738"/>
                  <a:pt x="287" y="730"/>
                </a:cubicBezTo>
                <a:cubicBezTo>
                  <a:pt x="294" y="752"/>
                  <a:pt x="302" y="773"/>
                  <a:pt x="310" y="795"/>
                </a:cubicBezTo>
                <a:cubicBezTo>
                  <a:pt x="316" y="810"/>
                  <a:pt x="322" y="826"/>
                  <a:pt x="327" y="842"/>
                </a:cubicBezTo>
                <a:cubicBezTo>
                  <a:pt x="322" y="838"/>
                  <a:pt x="318" y="835"/>
                  <a:pt x="313" y="833"/>
                </a:cubicBezTo>
                <a:cubicBezTo>
                  <a:pt x="306" y="831"/>
                  <a:pt x="297" y="829"/>
                  <a:pt x="291" y="835"/>
                </a:cubicBezTo>
                <a:cubicBezTo>
                  <a:pt x="286" y="840"/>
                  <a:pt x="286" y="850"/>
                  <a:pt x="286" y="857"/>
                </a:cubicBezTo>
                <a:cubicBezTo>
                  <a:pt x="287" y="872"/>
                  <a:pt x="295" y="888"/>
                  <a:pt x="313" y="888"/>
                </a:cubicBezTo>
                <a:cubicBezTo>
                  <a:pt x="319" y="888"/>
                  <a:pt x="325" y="884"/>
                  <a:pt x="329" y="878"/>
                </a:cubicBezTo>
                <a:cubicBezTo>
                  <a:pt x="330" y="875"/>
                  <a:pt x="332" y="870"/>
                  <a:pt x="332" y="866"/>
                </a:cubicBezTo>
                <a:cubicBezTo>
                  <a:pt x="333" y="867"/>
                  <a:pt x="334" y="869"/>
                  <a:pt x="334" y="871"/>
                </a:cubicBezTo>
                <a:cubicBezTo>
                  <a:pt x="341" y="899"/>
                  <a:pt x="344" y="928"/>
                  <a:pt x="341" y="957"/>
                </a:cubicBezTo>
                <a:cubicBezTo>
                  <a:pt x="337" y="1009"/>
                  <a:pt x="312" y="1048"/>
                  <a:pt x="274" y="1082"/>
                </a:cubicBezTo>
                <a:cubicBezTo>
                  <a:pt x="270" y="1087"/>
                  <a:pt x="276" y="1094"/>
                  <a:pt x="281" y="1091"/>
                </a:cubicBezTo>
                <a:cubicBezTo>
                  <a:pt x="320" y="1071"/>
                  <a:pt x="343" y="1027"/>
                  <a:pt x="352" y="986"/>
                </a:cubicBezTo>
                <a:cubicBezTo>
                  <a:pt x="361" y="948"/>
                  <a:pt x="358" y="908"/>
                  <a:pt x="350" y="870"/>
                </a:cubicBezTo>
                <a:cubicBezTo>
                  <a:pt x="355" y="871"/>
                  <a:pt x="360" y="872"/>
                  <a:pt x="365" y="870"/>
                </a:cubicBezTo>
                <a:cubicBezTo>
                  <a:pt x="381" y="865"/>
                  <a:pt x="387" y="847"/>
                  <a:pt x="384" y="832"/>
                </a:cubicBezTo>
                <a:cubicBezTo>
                  <a:pt x="381" y="820"/>
                  <a:pt x="372" y="795"/>
                  <a:pt x="355" y="800"/>
                </a:cubicBezTo>
                <a:cubicBezTo>
                  <a:pt x="346" y="803"/>
                  <a:pt x="340" y="812"/>
                  <a:pt x="337" y="823"/>
                </a:cubicBezTo>
                <a:cubicBezTo>
                  <a:pt x="325" y="789"/>
                  <a:pt x="311" y="757"/>
                  <a:pt x="301" y="723"/>
                </a:cubicBezTo>
                <a:cubicBezTo>
                  <a:pt x="308" y="728"/>
                  <a:pt x="316" y="731"/>
                  <a:pt x="325" y="728"/>
                </a:cubicBezTo>
                <a:cubicBezTo>
                  <a:pt x="341" y="723"/>
                  <a:pt x="340" y="704"/>
                  <a:pt x="336" y="691"/>
                </a:cubicBezTo>
                <a:cubicBezTo>
                  <a:pt x="332" y="678"/>
                  <a:pt x="325" y="664"/>
                  <a:pt x="309" y="671"/>
                </a:cubicBezTo>
                <a:cubicBezTo>
                  <a:pt x="302" y="674"/>
                  <a:pt x="296" y="680"/>
                  <a:pt x="291" y="686"/>
                </a:cubicBezTo>
                <a:cubicBezTo>
                  <a:pt x="290" y="678"/>
                  <a:pt x="288" y="670"/>
                  <a:pt x="287" y="661"/>
                </a:cubicBezTo>
                <a:cubicBezTo>
                  <a:pt x="285" y="635"/>
                  <a:pt x="285" y="609"/>
                  <a:pt x="286" y="584"/>
                </a:cubicBezTo>
                <a:cubicBezTo>
                  <a:pt x="292" y="590"/>
                  <a:pt x="301" y="594"/>
                  <a:pt x="309" y="595"/>
                </a:cubicBezTo>
                <a:cubicBezTo>
                  <a:pt x="324" y="596"/>
                  <a:pt x="337" y="585"/>
                  <a:pt x="341" y="570"/>
                </a:cubicBezTo>
                <a:cubicBezTo>
                  <a:pt x="343" y="558"/>
                  <a:pt x="338" y="540"/>
                  <a:pt x="324" y="538"/>
                </a:cubicBezTo>
                <a:cubicBezTo>
                  <a:pt x="311" y="536"/>
                  <a:pt x="298" y="547"/>
                  <a:pt x="288" y="557"/>
                </a:cubicBezTo>
                <a:cubicBezTo>
                  <a:pt x="289" y="534"/>
                  <a:pt x="292" y="510"/>
                  <a:pt x="293" y="487"/>
                </a:cubicBezTo>
                <a:cubicBezTo>
                  <a:pt x="293" y="486"/>
                  <a:pt x="294" y="486"/>
                  <a:pt x="294" y="486"/>
                </a:cubicBezTo>
                <a:cubicBezTo>
                  <a:pt x="302" y="486"/>
                  <a:pt x="314" y="487"/>
                  <a:pt x="320" y="481"/>
                </a:cubicBezTo>
                <a:cubicBezTo>
                  <a:pt x="326" y="476"/>
                  <a:pt x="325" y="469"/>
                  <a:pt x="321" y="463"/>
                </a:cubicBezTo>
                <a:cubicBezTo>
                  <a:pt x="317" y="455"/>
                  <a:pt x="312" y="446"/>
                  <a:pt x="306" y="438"/>
                </a:cubicBezTo>
                <a:cubicBezTo>
                  <a:pt x="336" y="432"/>
                  <a:pt x="364" y="419"/>
                  <a:pt x="390" y="404"/>
                </a:cubicBezTo>
                <a:cubicBezTo>
                  <a:pt x="447" y="370"/>
                  <a:pt x="499" y="319"/>
                  <a:pt x="526" y="258"/>
                </a:cubicBezTo>
                <a:cubicBezTo>
                  <a:pt x="552" y="202"/>
                  <a:pt x="554" y="134"/>
                  <a:pt x="522" y="80"/>
                </a:cubicBezTo>
                <a:close/>
                <a:moveTo>
                  <a:pt x="269" y="572"/>
                </a:moveTo>
                <a:cubicBezTo>
                  <a:pt x="265" y="577"/>
                  <a:pt x="260" y="582"/>
                  <a:pt x="252" y="581"/>
                </a:cubicBezTo>
                <a:cubicBezTo>
                  <a:pt x="243" y="580"/>
                  <a:pt x="238" y="572"/>
                  <a:pt x="237" y="564"/>
                </a:cubicBezTo>
                <a:cubicBezTo>
                  <a:pt x="236" y="560"/>
                  <a:pt x="236" y="556"/>
                  <a:pt x="238" y="553"/>
                </a:cubicBezTo>
                <a:cubicBezTo>
                  <a:pt x="240" y="545"/>
                  <a:pt x="246" y="546"/>
                  <a:pt x="252" y="550"/>
                </a:cubicBezTo>
                <a:cubicBezTo>
                  <a:pt x="260" y="555"/>
                  <a:pt x="266" y="562"/>
                  <a:pt x="271" y="570"/>
                </a:cubicBezTo>
                <a:cubicBezTo>
                  <a:pt x="270" y="571"/>
                  <a:pt x="270" y="571"/>
                  <a:pt x="269" y="572"/>
                </a:cubicBezTo>
                <a:close/>
                <a:moveTo>
                  <a:pt x="281" y="710"/>
                </a:moveTo>
                <a:cubicBezTo>
                  <a:pt x="279" y="716"/>
                  <a:pt x="279" y="724"/>
                  <a:pt x="276" y="729"/>
                </a:cubicBezTo>
                <a:cubicBezTo>
                  <a:pt x="274" y="733"/>
                  <a:pt x="269" y="736"/>
                  <a:pt x="264" y="734"/>
                </a:cubicBezTo>
                <a:cubicBezTo>
                  <a:pt x="261" y="732"/>
                  <a:pt x="258" y="727"/>
                  <a:pt x="257" y="724"/>
                </a:cubicBezTo>
                <a:cubicBezTo>
                  <a:pt x="255" y="717"/>
                  <a:pt x="254" y="708"/>
                  <a:pt x="259" y="702"/>
                </a:cubicBezTo>
                <a:cubicBezTo>
                  <a:pt x="265" y="695"/>
                  <a:pt x="276" y="697"/>
                  <a:pt x="278" y="706"/>
                </a:cubicBezTo>
                <a:cubicBezTo>
                  <a:pt x="278" y="708"/>
                  <a:pt x="280" y="709"/>
                  <a:pt x="281" y="709"/>
                </a:cubicBezTo>
                <a:cubicBezTo>
                  <a:pt x="281" y="709"/>
                  <a:pt x="281" y="709"/>
                  <a:pt x="281" y="709"/>
                </a:cubicBezTo>
                <a:cubicBezTo>
                  <a:pt x="281" y="709"/>
                  <a:pt x="281" y="710"/>
                  <a:pt x="281" y="710"/>
                </a:cubicBezTo>
                <a:close/>
                <a:moveTo>
                  <a:pt x="313" y="876"/>
                </a:moveTo>
                <a:cubicBezTo>
                  <a:pt x="301" y="878"/>
                  <a:pt x="298" y="862"/>
                  <a:pt x="298" y="854"/>
                </a:cubicBezTo>
                <a:cubicBezTo>
                  <a:pt x="298" y="848"/>
                  <a:pt x="297" y="843"/>
                  <a:pt x="305" y="843"/>
                </a:cubicBezTo>
                <a:cubicBezTo>
                  <a:pt x="309" y="844"/>
                  <a:pt x="314" y="846"/>
                  <a:pt x="318" y="849"/>
                </a:cubicBezTo>
                <a:cubicBezTo>
                  <a:pt x="319" y="850"/>
                  <a:pt x="321" y="851"/>
                  <a:pt x="323" y="852"/>
                </a:cubicBezTo>
                <a:cubicBezTo>
                  <a:pt x="321" y="861"/>
                  <a:pt x="321" y="876"/>
                  <a:pt x="313" y="876"/>
                </a:cubicBezTo>
                <a:close/>
                <a:moveTo>
                  <a:pt x="351" y="822"/>
                </a:moveTo>
                <a:cubicBezTo>
                  <a:pt x="353" y="818"/>
                  <a:pt x="356" y="811"/>
                  <a:pt x="363" y="816"/>
                </a:cubicBezTo>
                <a:cubicBezTo>
                  <a:pt x="366" y="817"/>
                  <a:pt x="368" y="825"/>
                  <a:pt x="369" y="828"/>
                </a:cubicBezTo>
                <a:cubicBezTo>
                  <a:pt x="372" y="836"/>
                  <a:pt x="374" y="847"/>
                  <a:pt x="367" y="854"/>
                </a:cubicBezTo>
                <a:cubicBezTo>
                  <a:pt x="360" y="862"/>
                  <a:pt x="351" y="858"/>
                  <a:pt x="347" y="850"/>
                </a:cubicBezTo>
                <a:cubicBezTo>
                  <a:pt x="346" y="848"/>
                  <a:pt x="345" y="847"/>
                  <a:pt x="344" y="847"/>
                </a:cubicBezTo>
                <a:cubicBezTo>
                  <a:pt x="344" y="846"/>
                  <a:pt x="344" y="845"/>
                  <a:pt x="343" y="844"/>
                </a:cubicBezTo>
                <a:cubicBezTo>
                  <a:pt x="345" y="836"/>
                  <a:pt x="347" y="829"/>
                  <a:pt x="351" y="822"/>
                </a:cubicBezTo>
                <a:close/>
                <a:moveTo>
                  <a:pt x="302" y="687"/>
                </a:moveTo>
                <a:cubicBezTo>
                  <a:pt x="305" y="684"/>
                  <a:pt x="310" y="680"/>
                  <a:pt x="314" y="679"/>
                </a:cubicBezTo>
                <a:cubicBezTo>
                  <a:pt x="323" y="678"/>
                  <a:pt x="325" y="688"/>
                  <a:pt x="327" y="694"/>
                </a:cubicBezTo>
                <a:cubicBezTo>
                  <a:pt x="329" y="703"/>
                  <a:pt x="331" y="720"/>
                  <a:pt x="316" y="719"/>
                </a:cubicBezTo>
                <a:cubicBezTo>
                  <a:pt x="307" y="718"/>
                  <a:pt x="300" y="710"/>
                  <a:pt x="295" y="703"/>
                </a:cubicBezTo>
                <a:cubicBezTo>
                  <a:pt x="295" y="701"/>
                  <a:pt x="294" y="699"/>
                  <a:pt x="294" y="697"/>
                </a:cubicBezTo>
                <a:cubicBezTo>
                  <a:pt x="296" y="694"/>
                  <a:pt x="299" y="690"/>
                  <a:pt x="302" y="687"/>
                </a:cubicBezTo>
                <a:close/>
                <a:moveTo>
                  <a:pt x="309" y="554"/>
                </a:moveTo>
                <a:cubicBezTo>
                  <a:pt x="315" y="551"/>
                  <a:pt x="321" y="547"/>
                  <a:pt x="326" y="553"/>
                </a:cubicBezTo>
                <a:cubicBezTo>
                  <a:pt x="329" y="557"/>
                  <a:pt x="330" y="563"/>
                  <a:pt x="329" y="567"/>
                </a:cubicBezTo>
                <a:cubicBezTo>
                  <a:pt x="327" y="576"/>
                  <a:pt x="319" y="583"/>
                  <a:pt x="310" y="582"/>
                </a:cubicBezTo>
                <a:cubicBezTo>
                  <a:pt x="299" y="582"/>
                  <a:pt x="296" y="574"/>
                  <a:pt x="290" y="567"/>
                </a:cubicBezTo>
                <a:cubicBezTo>
                  <a:pt x="296" y="562"/>
                  <a:pt x="302" y="558"/>
                  <a:pt x="309" y="554"/>
                </a:cubicBezTo>
                <a:close/>
                <a:moveTo>
                  <a:pt x="305" y="470"/>
                </a:moveTo>
                <a:cubicBezTo>
                  <a:pt x="292" y="471"/>
                  <a:pt x="279" y="472"/>
                  <a:pt x="266" y="474"/>
                </a:cubicBezTo>
                <a:cubicBezTo>
                  <a:pt x="269" y="463"/>
                  <a:pt x="272" y="452"/>
                  <a:pt x="275" y="442"/>
                </a:cubicBezTo>
                <a:cubicBezTo>
                  <a:pt x="280" y="441"/>
                  <a:pt x="285" y="441"/>
                  <a:pt x="291" y="440"/>
                </a:cubicBezTo>
                <a:cubicBezTo>
                  <a:pt x="293" y="446"/>
                  <a:pt x="296" y="451"/>
                  <a:pt x="300" y="456"/>
                </a:cubicBezTo>
                <a:cubicBezTo>
                  <a:pt x="301" y="460"/>
                  <a:pt x="303" y="464"/>
                  <a:pt x="306" y="467"/>
                </a:cubicBezTo>
                <a:cubicBezTo>
                  <a:pt x="306" y="468"/>
                  <a:pt x="306" y="469"/>
                  <a:pt x="306" y="469"/>
                </a:cubicBezTo>
                <a:cubicBezTo>
                  <a:pt x="306" y="469"/>
                  <a:pt x="306" y="470"/>
                  <a:pt x="305" y="470"/>
                </a:cubicBezTo>
                <a:close/>
                <a:moveTo>
                  <a:pt x="526" y="186"/>
                </a:moveTo>
                <a:cubicBezTo>
                  <a:pt x="520" y="259"/>
                  <a:pt x="471" y="320"/>
                  <a:pt x="416" y="363"/>
                </a:cubicBezTo>
                <a:cubicBezTo>
                  <a:pt x="360" y="407"/>
                  <a:pt x="285" y="441"/>
                  <a:pt x="215" y="415"/>
                </a:cubicBezTo>
                <a:cubicBezTo>
                  <a:pt x="219" y="415"/>
                  <a:pt x="223" y="414"/>
                  <a:pt x="227" y="414"/>
                </a:cubicBezTo>
                <a:cubicBezTo>
                  <a:pt x="231" y="413"/>
                  <a:pt x="231" y="407"/>
                  <a:pt x="227" y="406"/>
                </a:cubicBezTo>
                <a:cubicBezTo>
                  <a:pt x="215" y="405"/>
                  <a:pt x="201" y="405"/>
                  <a:pt x="189" y="406"/>
                </a:cubicBezTo>
                <a:cubicBezTo>
                  <a:pt x="178" y="401"/>
                  <a:pt x="168" y="395"/>
                  <a:pt x="157" y="389"/>
                </a:cubicBezTo>
                <a:cubicBezTo>
                  <a:pt x="169" y="387"/>
                  <a:pt x="181" y="387"/>
                  <a:pt x="192" y="384"/>
                </a:cubicBezTo>
                <a:cubicBezTo>
                  <a:pt x="195" y="383"/>
                  <a:pt x="195" y="378"/>
                  <a:pt x="191" y="378"/>
                </a:cubicBezTo>
                <a:cubicBezTo>
                  <a:pt x="179" y="379"/>
                  <a:pt x="166" y="381"/>
                  <a:pt x="153" y="383"/>
                </a:cubicBezTo>
                <a:cubicBezTo>
                  <a:pt x="152" y="383"/>
                  <a:pt x="152" y="384"/>
                  <a:pt x="151" y="385"/>
                </a:cubicBezTo>
                <a:cubicBezTo>
                  <a:pt x="148" y="382"/>
                  <a:pt x="144" y="379"/>
                  <a:pt x="140" y="376"/>
                </a:cubicBezTo>
                <a:cubicBezTo>
                  <a:pt x="135" y="372"/>
                  <a:pt x="130" y="368"/>
                  <a:pt x="125" y="363"/>
                </a:cubicBezTo>
                <a:cubicBezTo>
                  <a:pt x="134" y="363"/>
                  <a:pt x="143" y="364"/>
                  <a:pt x="152" y="362"/>
                </a:cubicBezTo>
                <a:cubicBezTo>
                  <a:pt x="155" y="362"/>
                  <a:pt x="155" y="357"/>
                  <a:pt x="152" y="356"/>
                </a:cubicBezTo>
                <a:cubicBezTo>
                  <a:pt x="141" y="354"/>
                  <a:pt x="129" y="356"/>
                  <a:pt x="117" y="356"/>
                </a:cubicBezTo>
                <a:cubicBezTo>
                  <a:pt x="112" y="351"/>
                  <a:pt x="106" y="345"/>
                  <a:pt x="100" y="339"/>
                </a:cubicBezTo>
                <a:cubicBezTo>
                  <a:pt x="104" y="339"/>
                  <a:pt x="108" y="339"/>
                  <a:pt x="112" y="338"/>
                </a:cubicBezTo>
                <a:cubicBezTo>
                  <a:pt x="115" y="338"/>
                  <a:pt x="115" y="333"/>
                  <a:pt x="112" y="332"/>
                </a:cubicBezTo>
                <a:cubicBezTo>
                  <a:pt x="106" y="331"/>
                  <a:pt x="100" y="332"/>
                  <a:pt x="94" y="332"/>
                </a:cubicBezTo>
                <a:cubicBezTo>
                  <a:pt x="88" y="325"/>
                  <a:pt x="81" y="318"/>
                  <a:pt x="75" y="310"/>
                </a:cubicBezTo>
                <a:cubicBezTo>
                  <a:pt x="74" y="308"/>
                  <a:pt x="72" y="306"/>
                  <a:pt x="70" y="304"/>
                </a:cubicBezTo>
                <a:cubicBezTo>
                  <a:pt x="73" y="304"/>
                  <a:pt x="76" y="304"/>
                  <a:pt x="79" y="304"/>
                </a:cubicBezTo>
                <a:cubicBezTo>
                  <a:pt x="83" y="303"/>
                  <a:pt x="83" y="298"/>
                  <a:pt x="79" y="297"/>
                </a:cubicBezTo>
                <a:cubicBezTo>
                  <a:pt x="75" y="297"/>
                  <a:pt x="70" y="297"/>
                  <a:pt x="65" y="297"/>
                </a:cubicBezTo>
                <a:cubicBezTo>
                  <a:pt x="62" y="293"/>
                  <a:pt x="59" y="288"/>
                  <a:pt x="56" y="283"/>
                </a:cubicBezTo>
                <a:cubicBezTo>
                  <a:pt x="61" y="283"/>
                  <a:pt x="66" y="283"/>
                  <a:pt x="71" y="280"/>
                </a:cubicBezTo>
                <a:cubicBezTo>
                  <a:pt x="73" y="279"/>
                  <a:pt x="72" y="274"/>
                  <a:pt x="69" y="274"/>
                </a:cubicBezTo>
                <a:cubicBezTo>
                  <a:pt x="65" y="275"/>
                  <a:pt x="61" y="276"/>
                  <a:pt x="57" y="277"/>
                </a:cubicBezTo>
                <a:cubicBezTo>
                  <a:pt x="55" y="277"/>
                  <a:pt x="54" y="277"/>
                  <a:pt x="52" y="277"/>
                </a:cubicBezTo>
                <a:cubicBezTo>
                  <a:pt x="48" y="270"/>
                  <a:pt x="45" y="264"/>
                  <a:pt x="41" y="257"/>
                </a:cubicBezTo>
                <a:cubicBezTo>
                  <a:pt x="49" y="259"/>
                  <a:pt x="56" y="259"/>
                  <a:pt x="64" y="258"/>
                </a:cubicBezTo>
                <a:cubicBezTo>
                  <a:pt x="67" y="257"/>
                  <a:pt x="66" y="253"/>
                  <a:pt x="63" y="253"/>
                </a:cubicBezTo>
                <a:cubicBezTo>
                  <a:pt x="55" y="253"/>
                  <a:pt x="47" y="253"/>
                  <a:pt x="39" y="251"/>
                </a:cubicBezTo>
                <a:cubicBezTo>
                  <a:pt x="36" y="244"/>
                  <a:pt x="34" y="238"/>
                  <a:pt x="31" y="231"/>
                </a:cubicBezTo>
                <a:cubicBezTo>
                  <a:pt x="40" y="232"/>
                  <a:pt x="49" y="232"/>
                  <a:pt x="58" y="231"/>
                </a:cubicBezTo>
                <a:cubicBezTo>
                  <a:pt x="61" y="231"/>
                  <a:pt x="61" y="227"/>
                  <a:pt x="58" y="226"/>
                </a:cubicBezTo>
                <a:cubicBezTo>
                  <a:pt x="49" y="225"/>
                  <a:pt x="39" y="226"/>
                  <a:pt x="30" y="226"/>
                </a:cubicBezTo>
                <a:cubicBezTo>
                  <a:pt x="28" y="221"/>
                  <a:pt x="27" y="216"/>
                  <a:pt x="26" y="211"/>
                </a:cubicBezTo>
                <a:cubicBezTo>
                  <a:pt x="35" y="212"/>
                  <a:pt x="44" y="214"/>
                  <a:pt x="53" y="214"/>
                </a:cubicBezTo>
                <a:cubicBezTo>
                  <a:pt x="56" y="213"/>
                  <a:pt x="57" y="208"/>
                  <a:pt x="54" y="207"/>
                </a:cubicBezTo>
                <a:cubicBezTo>
                  <a:pt x="44" y="205"/>
                  <a:pt x="35" y="205"/>
                  <a:pt x="25" y="205"/>
                </a:cubicBezTo>
                <a:cubicBezTo>
                  <a:pt x="23" y="194"/>
                  <a:pt x="22" y="183"/>
                  <a:pt x="22" y="172"/>
                </a:cubicBezTo>
                <a:cubicBezTo>
                  <a:pt x="32" y="173"/>
                  <a:pt x="41" y="174"/>
                  <a:pt x="50" y="173"/>
                </a:cubicBezTo>
                <a:cubicBezTo>
                  <a:pt x="54" y="173"/>
                  <a:pt x="54" y="168"/>
                  <a:pt x="50" y="167"/>
                </a:cubicBezTo>
                <a:cubicBezTo>
                  <a:pt x="41" y="166"/>
                  <a:pt x="32" y="167"/>
                  <a:pt x="23" y="168"/>
                </a:cubicBezTo>
                <a:cubicBezTo>
                  <a:pt x="23" y="160"/>
                  <a:pt x="24" y="152"/>
                  <a:pt x="25" y="145"/>
                </a:cubicBezTo>
                <a:cubicBezTo>
                  <a:pt x="35" y="143"/>
                  <a:pt x="45" y="144"/>
                  <a:pt x="55" y="146"/>
                </a:cubicBezTo>
                <a:cubicBezTo>
                  <a:pt x="59" y="147"/>
                  <a:pt x="60" y="142"/>
                  <a:pt x="56" y="140"/>
                </a:cubicBezTo>
                <a:cubicBezTo>
                  <a:pt x="47" y="136"/>
                  <a:pt x="36" y="136"/>
                  <a:pt x="27" y="139"/>
                </a:cubicBezTo>
                <a:cubicBezTo>
                  <a:pt x="28" y="134"/>
                  <a:pt x="29" y="129"/>
                  <a:pt x="31" y="123"/>
                </a:cubicBezTo>
                <a:cubicBezTo>
                  <a:pt x="41" y="125"/>
                  <a:pt x="52" y="124"/>
                  <a:pt x="62" y="122"/>
                </a:cubicBezTo>
                <a:cubicBezTo>
                  <a:pt x="65" y="121"/>
                  <a:pt x="65" y="116"/>
                  <a:pt x="62" y="116"/>
                </a:cubicBezTo>
                <a:cubicBezTo>
                  <a:pt x="53" y="114"/>
                  <a:pt x="43" y="114"/>
                  <a:pt x="33" y="116"/>
                </a:cubicBezTo>
                <a:cubicBezTo>
                  <a:pt x="38" y="105"/>
                  <a:pt x="43" y="95"/>
                  <a:pt x="50" y="85"/>
                </a:cubicBezTo>
                <a:cubicBezTo>
                  <a:pt x="60" y="86"/>
                  <a:pt x="70" y="86"/>
                  <a:pt x="79" y="85"/>
                </a:cubicBezTo>
                <a:cubicBezTo>
                  <a:pt x="83" y="85"/>
                  <a:pt x="83" y="79"/>
                  <a:pt x="79" y="79"/>
                </a:cubicBezTo>
                <a:cubicBezTo>
                  <a:pt x="71" y="78"/>
                  <a:pt x="63" y="78"/>
                  <a:pt x="56" y="78"/>
                </a:cubicBezTo>
                <a:cubicBezTo>
                  <a:pt x="62" y="71"/>
                  <a:pt x="69" y="64"/>
                  <a:pt x="77" y="57"/>
                </a:cubicBezTo>
                <a:cubicBezTo>
                  <a:pt x="85" y="59"/>
                  <a:pt x="95" y="60"/>
                  <a:pt x="103" y="59"/>
                </a:cubicBezTo>
                <a:cubicBezTo>
                  <a:pt x="107" y="59"/>
                  <a:pt x="109" y="53"/>
                  <a:pt x="104" y="52"/>
                </a:cubicBezTo>
                <a:cubicBezTo>
                  <a:pt x="99" y="50"/>
                  <a:pt x="93" y="50"/>
                  <a:pt x="87" y="49"/>
                </a:cubicBezTo>
                <a:cubicBezTo>
                  <a:pt x="112" y="32"/>
                  <a:pt x="143" y="23"/>
                  <a:pt x="174" y="26"/>
                </a:cubicBezTo>
                <a:cubicBezTo>
                  <a:pt x="203" y="29"/>
                  <a:pt x="231" y="46"/>
                  <a:pt x="249" y="69"/>
                </a:cubicBezTo>
                <a:cubicBezTo>
                  <a:pt x="258" y="80"/>
                  <a:pt x="265" y="93"/>
                  <a:pt x="269" y="107"/>
                </a:cubicBezTo>
                <a:cubicBezTo>
                  <a:pt x="273" y="120"/>
                  <a:pt x="272" y="134"/>
                  <a:pt x="275" y="148"/>
                </a:cubicBezTo>
                <a:cubicBezTo>
                  <a:pt x="276" y="153"/>
                  <a:pt x="281" y="153"/>
                  <a:pt x="285" y="151"/>
                </a:cubicBezTo>
                <a:cubicBezTo>
                  <a:pt x="286" y="151"/>
                  <a:pt x="287" y="151"/>
                  <a:pt x="288" y="150"/>
                </a:cubicBezTo>
                <a:cubicBezTo>
                  <a:pt x="301" y="117"/>
                  <a:pt x="305" y="84"/>
                  <a:pt x="332" y="58"/>
                </a:cubicBezTo>
                <a:cubicBezTo>
                  <a:pt x="357" y="34"/>
                  <a:pt x="391" y="26"/>
                  <a:pt x="425" y="33"/>
                </a:cubicBezTo>
                <a:cubicBezTo>
                  <a:pt x="496" y="48"/>
                  <a:pt x="532" y="118"/>
                  <a:pt x="526" y="186"/>
                </a:cubicBezTo>
                <a:close/>
              </a:path>
            </a:pathLst>
          </a:custGeom>
          <a:solidFill>
            <a:srgbClr val="FE9B7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3"/>
          <p:cNvSpPr>
            <a:spLocks noEditPoints="1"/>
          </p:cNvSpPr>
          <p:nvPr/>
        </p:nvSpPr>
        <p:spPr bwMode="auto">
          <a:xfrm>
            <a:off x="10646569" y="4686413"/>
            <a:ext cx="341313" cy="335757"/>
          </a:xfrm>
          <a:custGeom>
            <a:avLst/>
            <a:gdLst>
              <a:gd name="T0" fmla="*/ 180 w 182"/>
              <a:gd name="T1" fmla="*/ 81 h 179"/>
              <a:gd name="T2" fmla="*/ 142 w 182"/>
              <a:gd name="T3" fmla="*/ 53 h 179"/>
              <a:gd name="T4" fmla="*/ 104 w 182"/>
              <a:gd name="T5" fmla="*/ 2 h 179"/>
              <a:gd name="T6" fmla="*/ 66 w 182"/>
              <a:gd name="T7" fmla="*/ 34 h 179"/>
              <a:gd name="T8" fmla="*/ 14 w 182"/>
              <a:gd name="T9" fmla="*/ 49 h 179"/>
              <a:gd name="T10" fmla="*/ 19 w 182"/>
              <a:gd name="T11" fmla="*/ 85 h 179"/>
              <a:gd name="T12" fmla="*/ 16 w 182"/>
              <a:gd name="T13" fmla="*/ 86 h 179"/>
              <a:gd name="T14" fmla="*/ 0 w 182"/>
              <a:gd name="T15" fmla="*/ 119 h 179"/>
              <a:gd name="T16" fmla="*/ 18 w 182"/>
              <a:gd name="T17" fmla="*/ 152 h 179"/>
              <a:gd name="T18" fmla="*/ 65 w 182"/>
              <a:gd name="T19" fmla="*/ 153 h 179"/>
              <a:gd name="T20" fmla="*/ 78 w 182"/>
              <a:gd name="T21" fmla="*/ 169 h 179"/>
              <a:gd name="T22" fmla="*/ 124 w 182"/>
              <a:gd name="T23" fmla="*/ 172 h 179"/>
              <a:gd name="T24" fmla="*/ 148 w 182"/>
              <a:gd name="T25" fmla="*/ 120 h 179"/>
              <a:gd name="T26" fmla="*/ 180 w 182"/>
              <a:gd name="T27" fmla="*/ 81 h 179"/>
              <a:gd name="T28" fmla="*/ 132 w 182"/>
              <a:gd name="T29" fmla="*/ 102 h 179"/>
              <a:gd name="T30" fmla="*/ 126 w 182"/>
              <a:gd name="T31" fmla="*/ 118 h 179"/>
              <a:gd name="T32" fmla="*/ 113 w 182"/>
              <a:gd name="T33" fmla="*/ 158 h 179"/>
              <a:gd name="T34" fmla="*/ 77 w 182"/>
              <a:gd name="T35" fmla="*/ 134 h 179"/>
              <a:gd name="T36" fmla="*/ 72 w 182"/>
              <a:gd name="T37" fmla="*/ 130 h 179"/>
              <a:gd name="T38" fmla="*/ 66 w 182"/>
              <a:gd name="T39" fmla="*/ 131 h 179"/>
              <a:gd name="T40" fmla="*/ 24 w 182"/>
              <a:gd name="T41" fmla="*/ 135 h 179"/>
              <a:gd name="T42" fmla="*/ 17 w 182"/>
              <a:gd name="T43" fmla="*/ 116 h 179"/>
              <a:gd name="T44" fmla="*/ 25 w 182"/>
              <a:gd name="T45" fmla="*/ 95 h 179"/>
              <a:gd name="T46" fmla="*/ 25 w 182"/>
              <a:gd name="T47" fmla="*/ 89 h 179"/>
              <a:gd name="T48" fmla="*/ 31 w 182"/>
              <a:gd name="T49" fmla="*/ 90 h 179"/>
              <a:gd name="T50" fmla="*/ 32 w 182"/>
              <a:gd name="T51" fmla="*/ 82 h 179"/>
              <a:gd name="T52" fmla="*/ 35 w 182"/>
              <a:gd name="T53" fmla="*/ 49 h 179"/>
              <a:gd name="T54" fmla="*/ 75 w 182"/>
              <a:gd name="T55" fmla="*/ 50 h 179"/>
              <a:gd name="T56" fmla="*/ 79 w 182"/>
              <a:gd name="T57" fmla="*/ 42 h 179"/>
              <a:gd name="T58" fmla="*/ 75 w 182"/>
              <a:gd name="T59" fmla="*/ 39 h 179"/>
              <a:gd name="T60" fmla="*/ 107 w 182"/>
              <a:gd name="T61" fmla="*/ 18 h 179"/>
              <a:gd name="T62" fmla="*/ 125 w 182"/>
              <a:gd name="T63" fmla="*/ 37 h 179"/>
              <a:gd name="T64" fmla="*/ 128 w 182"/>
              <a:gd name="T65" fmla="*/ 60 h 179"/>
              <a:gd name="T66" fmla="*/ 133 w 182"/>
              <a:gd name="T67" fmla="*/ 65 h 179"/>
              <a:gd name="T68" fmla="*/ 136 w 182"/>
              <a:gd name="T69" fmla="*/ 65 h 179"/>
              <a:gd name="T70" fmla="*/ 165 w 182"/>
              <a:gd name="T71" fmla="*/ 84 h 179"/>
              <a:gd name="T72" fmla="*/ 132 w 182"/>
              <a:gd name="T73" fmla="*/ 10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79">
                <a:moveTo>
                  <a:pt x="180" y="81"/>
                </a:moveTo>
                <a:cubicBezTo>
                  <a:pt x="179" y="62"/>
                  <a:pt x="160" y="49"/>
                  <a:pt x="142" y="53"/>
                </a:cubicBezTo>
                <a:cubicBezTo>
                  <a:pt x="147" y="31"/>
                  <a:pt x="125" y="5"/>
                  <a:pt x="104" y="2"/>
                </a:cubicBezTo>
                <a:cubicBezTo>
                  <a:pt x="84" y="0"/>
                  <a:pt x="65" y="16"/>
                  <a:pt x="66" y="34"/>
                </a:cubicBezTo>
                <a:cubicBezTo>
                  <a:pt x="48" y="28"/>
                  <a:pt x="24" y="33"/>
                  <a:pt x="14" y="49"/>
                </a:cubicBezTo>
                <a:cubicBezTo>
                  <a:pt x="5" y="61"/>
                  <a:pt x="8" y="77"/>
                  <a:pt x="19" y="85"/>
                </a:cubicBezTo>
                <a:cubicBezTo>
                  <a:pt x="18" y="85"/>
                  <a:pt x="17" y="86"/>
                  <a:pt x="16" y="86"/>
                </a:cubicBezTo>
                <a:cubicBezTo>
                  <a:pt x="5" y="91"/>
                  <a:pt x="0" y="107"/>
                  <a:pt x="0" y="119"/>
                </a:cubicBezTo>
                <a:cubicBezTo>
                  <a:pt x="0" y="132"/>
                  <a:pt x="7" y="145"/>
                  <a:pt x="18" y="152"/>
                </a:cubicBezTo>
                <a:cubicBezTo>
                  <a:pt x="30" y="160"/>
                  <a:pt x="52" y="162"/>
                  <a:pt x="65" y="153"/>
                </a:cubicBezTo>
                <a:cubicBezTo>
                  <a:pt x="67" y="159"/>
                  <a:pt x="72" y="165"/>
                  <a:pt x="78" y="169"/>
                </a:cubicBezTo>
                <a:cubicBezTo>
                  <a:pt x="91" y="179"/>
                  <a:pt x="109" y="179"/>
                  <a:pt x="124" y="172"/>
                </a:cubicBezTo>
                <a:cubicBezTo>
                  <a:pt x="145" y="163"/>
                  <a:pt x="156" y="139"/>
                  <a:pt x="148" y="120"/>
                </a:cubicBezTo>
                <a:cubicBezTo>
                  <a:pt x="166" y="117"/>
                  <a:pt x="182" y="103"/>
                  <a:pt x="180" y="81"/>
                </a:cubicBezTo>
                <a:close/>
                <a:moveTo>
                  <a:pt x="132" y="102"/>
                </a:moveTo>
                <a:cubicBezTo>
                  <a:pt x="123" y="100"/>
                  <a:pt x="119" y="112"/>
                  <a:pt x="126" y="118"/>
                </a:cubicBezTo>
                <a:cubicBezTo>
                  <a:pt x="143" y="131"/>
                  <a:pt x="129" y="153"/>
                  <a:pt x="113" y="158"/>
                </a:cubicBezTo>
                <a:cubicBezTo>
                  <a:pt x="93" y="164"/>
                  <a:pt x="83" y="150"/>
                  <a:pt x="77" y="134"/>
                </a:cubicBezTo>
                <a:cubicBezTo>
                  <a:pt x="76" y="131"/>
                  <a:pt x="74" y="130"/>
                  <a:pt x="72" y="130"/>
                </a:cubicBezTo>
                <a:cubicBezTo>
                  <a:pt x="70" y="128"/>
                  <a:pt x="67" y="128"/>
                  <a:pt x="66" y="131"/>
                </a:cubicBezTo>
                <a:cubicBezTo>
                  <a:pt x="60" y="148"/>
                  <a:pt x="34" y="145"/>
                  <a:pt x="24" y="135"/>
                </a:cubicBezTo>
                <a:cubicBezTo>
                  <a:pt x="19" y="130"/>
                  <a:pt x="17" y="123"/>
                  <a:pt x="17" y="116"/>
                </a:cubicBezTo>
                <a:cubicBezTo>
                  <a:pt x="17" y="107"/>
                  <a:pt x="22" y="102"/>
                  <a:pt x="25" y="95"/>
                </a:cubicBezTo>
                <a:cubicBezTo>
                  <a:pt x="26" y="93"/>
                  <a:pt x="26" y="91"/>
                  <a:pt x="25" y="89"/>
                </a:cubicBezTo>
                <a:cubicBezTo>
                  <a:pt x="27" y="90"/>
                  <a:pt x="29" y="90"/>
                  <a:pt x="31" y="90"/>
                </a:cubicBezTo>
                <a:cubicBezTo>
                  <a:pt x="36" y="91"/>
                  <a:pt x="36" y="84"/>
                  <a:pt x="32" y="82"/>
                </a:cubicBezTo>
                <a:cubicBezTo>
                  <a:pt x="15" y="76"/>
                  <a:pt x="22" y="55"/>
                  <a:pt x="35" y="49"/>
                </a:cubicBezTo>
                <a:cubicBezTo>
                  <a:pt x="48" y="43"/>
                  <a:pt x="61" y="51"/>
                  <a:pt x="75" y="50"/>
                </a:cubicBezTo>
                <a:cubicBezTo>
                  <a:pt x="79" y="50"/>
                  <a:pt x="82" y="45"/>
                  <a:pt x="79" y="42"/>
                </a:cubicBezTo>
                <a:cubicBezTo>
                  <a:pt x="77" y="41"/>
                  <a:pt x="76" y="40"/>
                  <a:pt x="75" y="39"/>
                </a:cubicBezTo>
                <a:cubicBezTo>
                  <a:pt x="77" y="24"/>
                  <a:pt x="91" y="12"/>
                  <a:pt x="107" y="18"/>
                </a:cubicBezTo>
                <a:cubicBezTo>
                  <a:pt x="116" y="21"/>
                  <a:pt x="122" y="28"/>
                  <a:pt x="125" y="37"/>
                </a:cubicBezTo>
                <a:cubicBezTo>
                  <a:pt x="127" y="45"/>
                  <a:pt x="126" y="52"/>
                  <a:pt x="128" y="60"/>
                </a:cubicBezTo>
                <a:cubicBezTo>
                  <a:pt x="128" y="63"/>
                  <a:pt x="131" y="65"/>
                  <a:pt x="133" y="65"/>
                </a:cubicBezTo>
                <a:cubicBezTo>
                  <a:pt x="134" y="65"/>
                  <a:pt x="135" y="65"/>
                  <a:pt x="136" y="65"/>
                </a:cubicBezTo>
                <a:cubicBezTo>
                  <a:pt x="150" y="61"/>
                  <a:pt x="166" y="67"/>
                  <a:pt x="165" y="84"/>
                </a:cubicBezTo>
                <a:cubicBezTo>
                  <a:pt x="164" y="102"/>
                  <a:pt x="147" y="106"/>
                  <a:pt x="132"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noEditPoints="1"/>
          </p:cNvSpPr>
          <p:nvPr/>
        </p:nvSpPr>
        <p:spPr bwMode="auto">
          <a:xfrm>
            <a:off x="10543381" y="5103060"/>
            <a:ext cx="238125" cy="210344"/>
          </a:xfrm>
          <a:custGeom>
            <a:avLst/>
            <a:gdLst>
              <a:gd name="T0" fmla="*/ 112 w 127"/>
              <a:gd name="T1" fmla="*/ 35 h 112"/>
              <a:gd name="T2" fmla="*/ 87 w 127"/>
              <a:gd name="T3" fmla="*/ 28 h 112"/>
              <a:gd name="T4" fmla="*/ 55 w 127"/>
              <a:gd name="T5" fmla="*/ 3 h 112"/>
              <a:gd name="T6" fmla="*/ 35 w 127"/>
              <a:gd name="T7" fmla="*/ 32 h 112"/>
              <a:gd name="T8" fmla="*/ 5 w 127"/>
              <a:gd name="T9" fmla="*/ 44 h 112"/>
              <a:gd name="T10" fmla="*/ 15 w 127"/>
              <a:gd name="T11" fmla="*/ 70 h 112"/>
              <a:gd name="T12" fmla="*/ 12 w 127"/>
              <a:gd name="T13" fmla="*/ 95 h 112"/>
              <a:gd name="T14" fmla="*/ 35 w 127"/>
              <a:gd name="T15" fmla="*/ 111 h 112"/>
              <a:gd name="T16" fmla="*/ 63 w 127"/>
              <a:gd name="T17" fmla="*/ 100 h 112"/>
              <a:gd name="T18" fmla="*/ 74 w 127"/>
              <a:gd name="T19" fmla="*/ 85 h 112"/>
              <a:gd name="T20" fmla="*/ 123 w 127"/>
              <a:gd name="T21" fmla="*/ 68 h 112"/>
              <a:gd name="T22" fmla="*/ 112 w 127"/>
              <a:gd name="T23" fmla="*/ 35 h 112"/>
              <a:gd name="T24" fmla="*/ 109 w 127"/>
              <a:gd name="T25" fmla="*/ 64 h 112"/>
              <a:gd name="T26" fmla="*/ 76 w 127"/>
              <a:gd name="T27" fmla="*/ 74 h 112"/>
              <a:gd name="T28" fmla="*/ 76 w 127"/>
              <a:gd name="T29" fmla="*/ 70 h 112"/>
              <a:gd name="T30" fmla="*/ 67 w 127"/>
              <a:gd name="T31" fmla="*/ 67 h 112"/>
              <a:gd name="T32" fmla="*/ 42 w 127"/>
              <a:gd name="T33" fmla="*/ 95 h 112"/>
              <a:gd name="T34" fmla="*/ 25 w 127"/>
              <a:gd name="T35" fmla="*/ 89 h 112"/>
              <a:gd name="T36" fmla="*/ 26 w 127"/>
              <a:gd name="T37" fmla="*/ 70 h 112"/>
              <a:gd name="T38" fmla="*/ 24 w 127"/>
              <a:gd name="T39" fmla="*/ 57 h 112"/>
              <a:gd name="T40" fmla="*/ 19 w 127"/>
              <a:gd name="T41" fmla="*/ 46 h 112"/>
              <a:gd name="T42" fmla="*/ 41 w 127"/>
              <a:gd name="T43" fmla="*/ 44 h 112"/>
              <a:gd name="T44" fmla="*/ 45 w 127"/>
              <a:gd name="T45" fmla="*/ 37 h 112"/>
              <a:gd name="T46" fmla="*/ 56 w 127"/>
              <a:gd name="T47" fmla="*/ 16 h 112"/>
              <a:gd name="T48" fmla="*/ 74 w 127"/>
              <a:gd name="T49" fmla="*/ 33 h 112"/>
              <a:gd name="T50" fmla="*/ 81 w 127"/>
              <a:gd name="T51" fmla="*/ 45 h 112"/>
              <a:gd name="T52" fmla="*/ 101 w 127"/>
              <a:gd name="T53" fmla="*/ 45 h 112"/>
              <a:gd name="T54" fmla="*/ 109 w 127"/>
              <a:gd name="T5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12">
                <a:moveTo>
                  <a:pt x="112" y="35"/>
                </a:moveTo>
                <a:cubicBezTo>
                  <a:pt x="105" y="30"/>
                  <a:pt x="96" y="27"/>
                  <a:pt x="87" y="28"/>
                </a:cubicBezTo>
                <a:cubicBezTo>
                  <a:pt x="86" y="13"/>
                  <a:pt x="70" y="0"/>
                  <a:pt x="55" y="3"/>
                </a:cubicBezTo>
                <a:cubicBezTo>
                  <a:pt x="42" y="7"/>
                  <a:pt x="33" y="20"/>
                  <a:pt x="35" y="32"/>
                </a:cubicBezTo>
                <a:cubicBezTo>
                  <a:pt x="23" y="29"/>
                  <a:pt x="11" y="32"/>
                  <a:pt x="5" y="44"/>
                </a:cubicBezTo>
                <a:cubicBezTo>
                  <a:pt x="0" y="54"/>
                  <a:pt x="6" y="66"/>
                  <a:pt x="15" y="70"/>
                </a:cubicBezTo>
                <a:cubicBezTo>
                  <a:pt x="11" y="78"/>
                  <a:pt x="10" y="86"/>
                  <a:pt x="12" y="95"/>
                </a:cubicBezTo>
                <a:cubicBezTo>
                  <a:pt x="16" y="104"/>
                  <a:pt x="25" y="110"/>
                  <a:pt x="35" y="111"/>
                </a:cubicBezTo>
                <a:cubicBezTo>
                  <a:pt x="46" y="112"/>
                  <a:pt x="56" y="107"/>
                  <a:pt x="63" y="100"/>
                </a:cubicBezTo>
                <a:cubicBezTo>
                  <a:pt x="67" y="96"/>
                  <a:pt x="71" y="90"/>
                  <a:pt x="74" y="85"/>
                </a:cubicBezTo>
                <a:cubicBezTo>
                  <a:pt x="90" y="98"/>
                  <a:pt x="117" y="91"/>
                  <a:pt x="123" y="68"/>
                </a:cubicBezTo>
                <a:cubicBezTo>
                  <a:pt x="127" y="56"/>
                  <a:pt x="122" y="43"/>
                  <a:pt x="112" y="35"/>
                </a:cubicBezTo>
                <a:close/>
                <a:moveTo>
                  <a:pt x="109" y="64"/>
                </a:moveTo>
                <a:cubicBezTo>
                  <a:pt x="106" y="80"/>
                  <a:pt x="87" y="83"/>
                  <a:pt x="76" y="74"/>
                </a:cubicBezTo>
                <a:cubicBezTo>
                  <a:pt x="76" y="73"/>
                  <a:pt x="76" y="72"/>
                  <a:pt x="76" y="70"/>
                </a:cubicBezTo>
                <a:cubicBezTo>
                  <a:pt x="75" y="67"/>
                  <a:pt x="70" y="65"/>
                  <a:pt x="67" y="67"/>
                </a:cubicBezTo>
                <a:cubicBezTo>
                  <a:pt x="57" y="75"/>
                  <a:pt x="57" y="91"/>
                  <a:pt x="42" y="95"/>
                </a:cubicBezTo>
                <a:cubicBezTo>
                  <a:pt x="36" y="97"/>
                  <a:pt x="29" y="96"/>
                  <a:pt x="25" y="89"/>
                </a:cubicBezTo>
                <a:cubicBezTo>
                  <a:pt x="22" y="84"/>
                  <a:pt x="23" y="76"/>
                  <a:pt x="26" y="70"/>
                </a:cubicBezTo>
                <a:cubicBezTo>
                  <a:pt x="32" y="68"/>
                  <a:pt x="32" y="56"/>
                  <a:pt x="24" y="57"/>
                </a:cubicBezTo>
                <a:cubicBezTo>
                  <a:pt x="17" y="57"/>
                  <a:pt x="15" y="51"/>
                  <a:pt x="19" y="46"/>
                </a:cubicBezTo>
                <a:cubicBezTo>
                  <a:pt x="25" y="40"/>
                  <a:pt x="34" y="42"/>
                  <a:pt x="41" y="44"/>
                </a:cubicBezTo>
                <a:cubicBezTo>
                  <a:pt x="45" y="46"/>
                  <a:pt x="48" y="40"/>
                  <a:pt x="45" y="37"/>
                </a:cubicBezTo>
                <a:cubicBezTo>
                  <a:pt x="44" y="28"/>
                  <a:pt x="48" y="18"/>
                  <a:pt x="56" y="16"/>
                </a:cubicBezTo>
                <a:cubicBezTo>
                  <a:pt x="67" y="13"/>
                  <a:pt x="74" y="24"/>
                  <a:pt x="74" y="33"/>
                </a:cubicBezTo>
                <a:cubicBezTo>
                  <a:pt x="70" y="38"/>
                  <a:pt x="74" y="47"/>
                  <a:pt x="81" y="45"/>
                </a:cubicBezTo>
                <a:cubicBezTo>
                  <a:pt x="88" y="43"/>
                  <a:pt x="94" y="41"/>
                  <a:pt x="101" y="45"/>
                </a:cubicBezTo>
                <a:cubicBezTo>
                  <a:pt x="108" y="49"/>
                  <a:pt x="111" y="57"/>
                  <a:pt x="109"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30443327"/>
      </p:ext>
    </p:extLst>
  </p:cSld>
  <p:clrMapOvr>
    <a:masterClrMapping/>
  </p:clrMapOvr>
  <mc:AlternateContent xmlns:mc="http://schemas.openxmlformats.org/markup-compatibility/2006" xmlns:p14="http://schemas.microsoft.com/office/powerpoint/2010/main">
    <mc:Choice Requires="p14">
      <p:transition spd="slow" p14:dur="1100" advTm="5324">
        <p14:switch dir="r"/>
      </p:transition>
    </mc:Choice>
    <mc:Fallback xmlns="">
      <p:transition spd="slow" advTm="53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227" fill="hold">
                                          <p:stCondLst>
                                            <p:cond delay="0"/>
                                          </p:stCondLst>
                                        </p:cTn>
                                        <p:tgtEl>
                                          <p:spTgt spid="5"/>
                                        </p:tgtEl>
                                        <p:attrNameLst>
                                          <p:attrName>style.rotation</p:attrName>
                                        </p:attrNameLst>
                                      </p:cBhvr>
                                      <p:to>
                                        <p:strVal val="-45.0"/>
                                      </p:to>
                                    </p:set>
                                    <p:anim calcmode="lin" valueType="num">
                                      <p:cBhvr>
                                        <p:cTn id="8"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70"/>
                                        </p:tgtEl>
                                        <p:attrNameLst>
                                          <p:attrName>style.visibility</p:attrName>
                                        </p:attrNameLst>
                                      </p:cBhvr>
                                      <p:to>
                                        <p:strVal val="visible"/>
                                      </p:to>
                                    </p:set>
                                    <p:animEffect transition="in" filter="wipe(up)">
                                      <p:cBhvr>
                                        <p:cTn id="15" dur="500"/>
                                        <p:tgtEl>
                                          <p:spTgt spid="170"/>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randombar(horizontal)">
                                      <p:cBhvr>
                                        <p:cTn id="23" dur="500"/>
                                        <p:tgtEl>
                                          <p:spTgt spid="36"/>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900" decel="100000" fill="hold"/>
                                        <p:tgtEl>
                                          <p:spTgt spid="7"/>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900" decel="100000" fill="hold"/>
                                        <p:tgtEl>
                                          <p:spTgt spid="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36" grpId="0"/>
      <p:bldP spid="38" grpId="0" animBg="1"/>
      <p:bldP spid="5" grpId="0"/>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150811" y="3502480"/>
            <a:ext cx="2310740" cy="2510970"/>
            <a:chOff x="10899776" y="4457701"/>
            <a:chExt cx="677862" cy="736600"/>
          </a:xfrm>
          <a:solidFill>
            <a:srgbClr val="7AF5A8"/>
          </a:solidFill>
        </p:grpSpPr>
        <p:sp>
          <p:nvSpPr>
            <p:cNvPr id="8" name="Freeform 446"/>
            <p:cNvSpPr>
              <a:spLocks noEditPoints="1"/>
            </p:cNvSpPr>
            <p:nvPr/>
          </p:nvSpPr>
          <p:spPr bwMode="auto">
            <a:xfrm>
              <a:off x="11329988" y="4791076"/>
              <a:ext cx="247650" cy="403225"/>
            </a:xfrm>
            <a:custGeom>
              <a:avLst/>
              <a:gdLst>
                <a:gd name="T0" fmla="*/ 33 w 100"/>
                <a:gd name="T1" fmla="*/ 152 h 163"/>
                <a:gd name="T2" fmla="*/ 25 w 100"/>
                <a:gd name="T3" fmla="*/ 49 h 163"/>
                <a:gd name="T4" fmla="*/ 21 w 100"/>
                <a:gd name="T5" fmla="*/ 19 h 163"/>
                <a:gd name="T6" fmla="*/ 61 w 100"/>
                <a:gd name="T7" fmla="*/ 6 h 163"/>
                <a:gd name="T8" fmla="*/ 83 w 100"/>
                <a:gd name="T9" fmla="*/ 60 h 163"/>
                <a:gd name="T10" fmla="*/ 71 w 100"/>
                <a:gd name="T11" fmla="*/ 112 h 163"/>
                <a:gd name="T12" fmla="*/ 52 w 100"/>
                <a:gd name="T13" fmla="*/ 108 h 163"/>
                <a:gd name="T14" fmla="*/ 59 w 100"/>
                <a:gd name="T15" fmla="*/ 129 h 163"/>
                <a:gd name="T16" fmla="*/ 42 w 100"/>
                <a:gd name="T17" fmla="*/ 91 h 163"/>
                <a:gd name="T18" fmla="*/ 51 w 100"/>
                <a:gd name="T19" fmla="*/ 92 h 163"/>
                <a:gd name="T20" fmla="*/ 68 w 100"/>
                <a:gd name="T21" fmla="*/ 84 h 163"/>
                <a:gd name="T22" fmla="*/ 65 w 100"/>
                <a:gd name="T23" fmla="*/ 58 h 163"/>
                <a:gd name="T24" fmla="*/ 67 w 100"/>
                <a:gd name="T25" fmla="*/ 67 h 163"/>
                <a:gd name="T26" fmla="*/ 50 w 100"/>
                <a:gd name="T27" fmla="*/ 12 h 163"/>
                <a:gd name="T28" fmla="*/ 42 w 100"/>
                <a:gd name="T29" fmla="*/ 34 h 163"/>
                <a:gd name="T30" fmla="*/ 58 w 100"/>
                <a:gd name="T31" fmla="*/ 12 h 163"/>
                <a:gd name="T32" fmla="*/ 63 w 100"/>
                <a:gd name="T33" fmla="*/ 40 h 163"/>
                <a:gd name="T34" fmla="*/ 67 w 100"/>
                <a:gd name="T35" fmla="*/ 42 h 163"/>
                <a:gd name="T36" fmla="*/ 61 w 100"/>
                <a:gd name="T37" fmla="*/ 34 h 163"/>
                <a:gd name="T38" fmla="*/ 66 w 100"/>
                <a:gd name="T39" fmla="*/ 34 h 163"/>
                <a:gd name="T40" fmla="*/ 79 w 100"/>
                <a:gd name="T41" fmla="*/ 29 h 163"/>
                <a:gd name="T42" fmla="*/ 81 w 100"/>
                <a:gd name="T43" fmla="*/ 33 h 163"/>
                <a:gd name="T44" fmla="*/ 81 w 100"/>
                <a:gd name="T45" fmla="*/ 47 h 163"/>
                <a:gd name="T46" fmla="*/ 45 w 100"/>
                <a:gd name="T47" fmla="*/ 101 h 163"/>
                <a:gd name="T48" fmla="*/ 59 w 100"/>
                <a:gd name="T49" fmla="*/ 90 h 163"/>
                <a:gd name="T50" fmla="*/ 42 w 100"/>
                <a:gd name="T51" fmla="*/ 94 h 163"/>
                <a:gd name="T52" fmla="*/ 33 w 100"/>
                <a:gd name="T53" fmla="*/ 89 h 163"/>
                <a:gd name="T54" fmla="*/ 70 w 100"/>
                <a:gd name="T55" fmla="*/ 133 h 163"/>
                <a:gd name="T56" fmla="*/ 70 w 100"/>
                <a:gd name="T57" fmla="*/ 144 h 163"/>
                <a:gd name="T58" fmla="*/ 6 w 100"/>
                <a:gd name="T59" fmla="*/ 61 h 163"/>
                <a:gd name="T60" fmla="*/ 7 w 100"/>
                <a:gd name="T61" fmla="*/ 47 h 163"/>
                <a:gd name="T62" fmla="*/ 38 w 100"/>
                <a:gd name="T63" fmla="*/ 80 h 163"/>
                <a:gd name="T64" fmla="*/ 42 w 100"/>
                <a:gd name="T65" fmla="*/ 107 h 163"/>
                <a:gd name="T66" fmla="*/ 40 w 100"/>
                <a:gd name="T67" fmla="*/ 152 h 163"/>
                <a:gd name="T68" fmla="*/ 62 w 100"/>
                <a:gd name="T69" fmla="*/ 115 h 163"/>
                <a:gd name="T70" fmla="*/ 93 w 100"/>
                <a:gd name="T71" fmla="*/ 57 h 163"/>
                <a:gd name="T72" fmla="*/ 90 w 100"/>
                <a:gd name="T73" fmla="*/ 60 h 163"/>
                <a:gd name="T74" fmla="*/ 48 w 100"/>
                <a:gd name="T75" fmla="*/ 120 h 163"/>
                <a:gd name="T76" fmla="*/ 38 w 100"/>
                <a:gd name="T77" fmla="*/ 139 h 163"/>
                <a:gd name="T78" fmla="*/ 64 w 100"/>
                <a:gd name="T79" fmla="*/ 152 h 163"/>
                <a:gd name="T80" fmla="*/ 33 w 100"/>
                <a:gd name="T81" fmla="*/ 10 h 163"/>
                <a:gd name="T82" fmla="*/ 81 w 100"/>
                <a:gd name="T83" fmla="*/ 42 h 163"/>
                <a:gd name="T84" fmla="*/ 71 w 100"/>
                <a:gd name="T85" fmla="*/ 154 h 163"/>
                <a:gd name="T86" fmla="*/ 32 w 100"/>
                <a:gd name="T87" fmla="*/ 56 h 163"/>
                <a:gd name="T88" fmla="*/ 92 w 100"/>
                <a:gd name="T89" fmla="*/ 52 h 163"/>
                <a:gd name="T90" fmla="*/ 35 w 100"/>
                <a:gd name="T91" fmla="*/ 112 h 163"/>
                <a:gd name="T92" fmla="*/ 18 w 100"/>
                <a:gd name="T93" fmla="*/ 49 h 163"/>
                <a:gd name="T94" fmla="*/ 40 w 100"/>
                <a:gd name="T95" fmla="*/ 118 h 163"/>
                <a:gd name="T96" fmla="*/ 63 w 100"/>
                <a:gd name="T97" fmla="*/ 137 h 163"/>
                <a:gd name="T98" fmla="*/ 35 w 100"/>
                <a:gd name="T99" fmla="*/ 22 h 163"/>
                <a:gd name="T100" fmla="*/ 65 w 100"/>
                <a:gd name="T101" fmla="*/ 125 h 163"/>
                <a:gd name="T102" fmla="*/ 57 w 100"/>
                <a:gd name="T103" fmla="*/ 114 h 163"/>
                <a:gd name="T104" fmla="*/ 30 w 100"/>
                <a:gd name="T105" fmla="*/ 92 h 163"/>
                <a:gd name="T106" fmla="*/ 33 w 100"/>
                <a:gd name="T107" fmla="*/ 48 h 163"/>
                <a:gd name="T108" fmla="*/ 43 w 100"/>
                <a:gd name="T109" fmla="*/ 146 h 163"/>
                <a:gd name="T110" fmla="*/ 28 w 100"/>
                <a:gd name="T111" fmla="*/ 83 h 163"/>
                <a:gd name="T112" fmla="*/ 37 w 100"/>
                <a:gd name="T113" fmla="*/ 113 h 163"/>
                <a:gd name="T114" fmla="*/ 67 w 100"/>
                <a:gd name="T115" fmla="*/ 39 h 163"/>
                <a:gd name="T116" fmla="*/ 61 w 100"/>
                <a:gd name="T117" fmla="*/ 1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163">
                  <a:moveTo>
                    <a:pt x="50" y="106"/>
                  </a:moveTo>
                  <a:cubicBezTo>
                    <a:pt x="50" y="107"/>
                    <a:pt x="51" y="108"/>
                    <a:pt x="51" y="110"/>
                  </a:cubicBezTo>
                  <a:cubicBezTo>
                    <a:pt x="51" y="118"/>
                    <a:pt x="52" y="127"/>
                    <a:pt x="51" y="135"/>
                  </a:cubicBezTo>
                  <a:cubicBezTo>
                    <a:pt x="50" y="142"/>
                    <a:pt x="48" y="148"/>
                    <a:pt x="46" y="155"/>
                  </a:cubicBezTo>
                  <a:cubicBezTo>
                    <a:pt x="45" y="157"/>
                    <a:pt x="44" y="159"/>
                    <a:pt x="43" y="160"/>
                  </a:cubicBezTo>
                  <a:cubicBezTo>
                    <a:pt x="42" y="161"/>
                    <a:pt x="41" y="162"/>
                    <a:pt x="40" y="162"/>
                  </a:cubicBezTo>
                  <a:cubicBezTo>
                    <a:pt x="40" y="162"/>
                    <a:pt x="39" y="162"/>
                    <a:pt x="39" y="162"/>
                  </a:cubicBezTo>
                  <a:cubicBezTo>
                    <a:pt x="38" y="163"/>
                    <a:pt x="37" y="162"/>
                    <a:pt x="36" y="162"/>
                  </a:cubicBezTo>
                  <a:cubicBezTo>
                    <a:pt x="35" y="161"/>
                    <a:pt x="34" y="160"/>
                    <a:pt x="34" y="159"/>
                  </a:cubicBezTo>
                  <a:cubicBezTo>
                    <a:pt x="33" y="156"/>
                    <a:pt x="33" y="154"/>
                    <a:pt x="33" y="152"/>
                  </a:cubicBezTo>
                  <a:cubicBezTo>
                    <a:pt x="33" y="150"/>
                    <a:pt x="33" y="148"/>
                    <a:pt x="32" y="146"/>
                  </a:cubicBezTo>
                  <a:cubicBezTo>
                    <a:pt x="32" y="144"/>
                    <a:pt x="32" y="142"/>
                    <a:pt x="32" y="139"/>
                  </a:cubicBezTo>
                  <a:cubicBezTo>
                    <a:pt x="31" y="130"/>
                    <a:pt x="30" y="120"/>
                    <a:pt x="31" y="111"/>
                  </a:cubicBezTo>
                  <a:cubicBezTo>
                    <a:pt x="31" y="108"/>
                    <a:pt x="31" y="106"/>
                    <a:pt x="32" y="103"/>
                  </a:cubicBezTo>
                  <a:cubicBezTo>
                    <a:pt x="32" y="102"/>
                    <a:pt x="31" y="101"/>
                    <a:pt x="31" y="99"/>
                  </a:cubicBezTo>
                  <a:cubicBezTo>
                    <a:pt x="31" y="99"/>
                    <a:pt x="31" y="99"/>
                    <a:pt x="31" y="98"/>
                  </a:cubicBezTo>
                  <a:cubicBezTo>
                    <a:pt x="27" y="95"/>
                    <a:pt x="26" y="90"/>
                    <a:pt x="25" y="85"/>
                  </a:cubicBezTo>
                  <a:cubicBezTo>
                    <a:pt x="24" y="75"/>
                    <a:pt x="24" y="65"/>
                    <a:pt x="25" y="54"/>
                  </a:cubicBezTo>
                  <a:cubicBezTo>
                    <a:pt x="25" y="53"/>
                    <a:pt x="25" y="52"/>
                    <a:pt x="25" y="50"/>
                  </a:cubicBezTo>
                  <a:cubicBezTo>
                    <a:pt x="25" y="50"/>
                    <a:pt x="25" y="50"/>
                    <a:pt x="25" y="49"/>
                  </a:cubicBezTo>
                  <a:cubicBezTo>
                    <a:pt x="24" y="50"/>
                    <a:pt x="23" y="51"/>
                    <a:pt x="22" y="52"/>
                  </a:cubicBezTo>
                  <a:cubicBezTo>
                    <a:pt x="21" y="55"/>
                    <a:pt x="19" y="57"/>
                    <a:pt x="17" y="60"/>
                  </a:cubicBezTo>
                  <a:cubicBezTo>
                    <a:pt x="16" y="61"/>
                    <a:pt x="14" y="62"/>
                    <a:pt x="13" y="63"/>
                  </a:cubicBezTo>
                  <a:cubicBezTo>
                    <a:pt x="12" y="64"/>
                    <a:pt x="11" y="65"/>
                    <a:pt x="10" y="65"/>
                  </a:cubicBezTo>
                  <a:cubicBezTo>
                    <a:pt x="6" y="67"/>
                    <a:pt x="0" y="64"/>
                    <a:pt x="0" y="59"/>
                  </a:cubicBezTo>
                  <a:cubicBezTo>
                    <a:pt x="0" y="58"/>
                    <a:pt x="0" y="57"/>
                    <a:pt x="0" y="56"/>
                  </a:cubicBezTo>
                  <a:cubicBezTo>
                    <a:pt x="1" y="51"/>
                    <a:pt x="3" y="46"/>
                    <a:pt x="6" y="42"/>
                  </a:cubicBezTo>
                  <a:cubicBezTo>
                    <a:pt x="8" y="38"/>
                    <a:pt x="10" y="35"/>
                    <a:pt x="12" y="32"/>
                  </a:cubicBezTo>
                  <a:cubicBezTo>
                    <a:pt x="14" y="30"/>
                    <a:pt x="15" y="28"/>
                    <a:pt x="17" y="26"/>
                  </a:cubicBezTo>
                  <a:cubicBezTo>
                    <a:pt x="18" y="23"/>
                    <a:pt x="19" y="21"/>
                    <a:pt x="21" y="19"/>
                  </a:cubicBezTo>
                  <a:cubicBezTo>
                    <a:pt x="22" y="17"/>
                    <a:pt x="24" y="16"/>
                    <a:pt x="25" y="15"/>
                  </a:cubicBezTo>
                  <a:cubicBezTo>
                    <a:pt x="26" y="14"/>
                    <a:pt x="27" y="13"/>
                    <a:pt x="29" y="14"/>
                  </a:cubicBezTo>
                  <a:cubicBezTo>
                    <a:pt x="29" y="13"/>
                    <a:pt x="30" y="13"/>
                    <a:pt x="30" y="12"/>
                  </a:cubicBezTo>
                  <a:cubicBezTo>
                    <a:pt x="30" y="11"/>
                    <a:pt x="31" y="9"/>
                    <a:pt x="31" y="7"/>
                  </a:cubicBezTo>
                  <a:cubicBezTo>
                    <a:pt x="32" y="6"/>
                    <a:pt x="32" y="5"/>
                    <a:pt x="32" y="5"/>
                  </a:cubicBezTo>
                  <a:cubicBezTo>
                    <a:pt x="34" y="2"/>
                    <a:pt x="37" y="0"/>
                    <a:pt x="40" y="0"/>
                  </a:cubicBezTo>
                  <a:cubicBezTo>
                    <a:pt x="41" y="1"/>
                    <a:pt x="43" y="1"/>
                    <a:pt x="44" y="1"/>
                  </a:cubicBezTo>
                  <a:cubicBezTo>
                    <a:pt x="45" y="1"/>
                    <a:pt x="45" y="1"/>
                    <a:pt x="45" y="1"/>
                  </a:cubicBezTo>
                  <a:cubicBezTo>
                    <a:pt x="48" y="1"/>
                    <a:pt x="50" y="1"/>
                    <a:pt x="53" y="1"/>
                  </a:cubicBezTo>
                  <a:cubicBezTo>
                    <a:pt x="56" y="2"/>
                    <a:pt x="59" y="3"/>
                    <a:pt x="61" y="6"/>
                  </a:cubicBezTo>
                  <a:cubicBezTo>
                    <a:pt x="63" y="8"/>
                    <a:pt x="65" y="11"/>
                    <a:pt x="66" y="13"/>
                  </a:cubicBezTo>
                  <a:cubicBezTo>
                    <a:pt x="66" y="14"/>
                    <a:pt x="67" y="14"/>
                    <a:pt x="67" y="15"/>
                  </a:cubicBezTo>
                  <a:cubicBezTo>
                    <a:pt x="69" y="16"/>
                    <a:pt x="72" y="18"/>
                    <a:pt x="74" y="19"/>
                  </a:cubicBezTo>
                  <a:cubicBezTo>
                    <a:pt x="74" y="20"/>
                    <a:pt x="75" y="20"/>
                    <a:pt x="75" y="21"/>
                  </a:cubicBezTo>
                  <a:cubicBezTo>
                    <a:pt x="79" y="23"/>
                    <a:pt x="82" y="26"/>
                    <a:pt x="85" y="29"/>
                  </a:cubicBezTo>
                  <a:cubicBezTo>
                    <a:pt x="89" y="36"/>
                    <a:pt x="94" y="42"/>
                    <a:pt x="97" y="49"/>
                  </a:cubicBezTo>
                  <a:cubicBezTo>
                    <a:pt x="98" y="51"/>
                    <a:pt x="99" y="53"/>
                    <a:pt x="100" y="56"/>
                  </a:cubicBezTo>
                  <a:cubicBezTo>
                    <a:pt x="100" y="58"/>
                    <a:pt x="99" y="59"/>
                    <a:pt x="98" y="61"/>
                  </a:cubicBezTo>
                  <a:cubicBezTo>
                    <a:pt x="97" y="63"/>
                    <a:pt x="96" y="63"/>
                    <a:pt x="94" y="63"/>
                  </a:cubicBezTo>
                  <a:cubicBezTo>
                    <a:pt x="90" y="63"/>
                    <a:pt x="86" y="63"/>
                    <a:pt x="83" y="60"/>
                  </a:cubicBezTo>
                  <a:cubicBezTo>
                    <a:pt x="80" y="58"/>
                    <a:pt x="77" y="56"/>
                    <a:pt x="74" y="53"/>
                  </a:cubicBezTo>
                  <a:cubicBezTo>
                    <a:pt x="73" y="52"/>
                    <a:pt x="73" y="51"/>
                    <a:pt x="71" y="50"/>
                  </a:cubicBezTo>
                  <a:cubicBezTo>
                    <a:pt x="71" y="50"/>
                    <a:pt x="71" y="50"/>
                    <a:pt x="71" y="51"/>
                  </a:cubicBezTo>
                  <a:cubicBezTo>
                    <a:pt x="71" y="53"/>
                    <a:pt x="71" y="56"/>
                    <a:pt x="72" y="59"/>
                  </a:cubicBezTo>
                  <a:cubicBezTo>
                    <a:pt x="72" y="65"/>
                    <a:pt x="72" y="71"/>
                    <a:pt x="72" y="77"/>
                  </a:cubicBezTo>
                  <a:cubicBezTo>
                    <a:pt x="71" y="81"/>
                    <a:pt x="71" y="84"/>
                    <a:pt x="70" y="88"/>
                  </a:cubicBezTo>
                  <a:cubicBezTo>
                    <a:pt x="69" y="89"/>
                    <a:pt x="69" y="90"/>
                    <a:pt x="69" y="92"/>
                  </a:cubicBezTo>
                  <a:cubicBezTo>
                    <a:pt x="68" y="94"/>
                    <a:pt x="67" y="97"/>
                    <a:pt x="66" y="99"/>
                  </a:cubicBezTo>
                  <a:cubicBezTo>
                    <a:pt x="66" y="100"/>
                    <a:pt x="66" y="100"/>
                    <a:pt x="66" y="101"/>
                  </a:cubicBezTo>
                  <a:cubicBezTo>
                    <a:pt x="67" y="104"/>
                    <a:pt x="69" y="108"/>
                    <a:pt x="71" y="112"/>
                  </a:cubicBezTo>
                  <a:cubicBezTo>
                    <a:pt x="73" y="117"/>
                    <a:pt x="74" y="122"/>
                    <a:pt x="75" y="127"/>
                  </a:cubicBezTo>
                  <a:cubicBezTo>
                    <a:pt x="76" y="132"/>
                    <a:pt x="77" y="137"/>
                    <a:pt x="77" y="142"/>
                  </a:cubicBezTo>
                  <a:cubicBezTo>
                    <a:pt x="77" y="145"/>
                    <a:pt x="77" y="147"/>
                    <a:pt x="76" y="149"/>
                  </a:cubicBezTo>
                  <a:cubicBezTo>
                    <a:pt x="76" y="152"/>
                    <a:pt x="75" y="154"/>
                    <a:pt x="74" y="156"/>
                  </a:cubicBezTo>
                  <a:cubicBezTo>
                    <a:pt x="73" y="158"/>
                    <a:pt x="72" y="159"/>
                    <a:pt x="70" y="159"/>
                  </a:cubicBezTo>
                  <a:cubicBezTo>
                    <a:pt x="69" y="160"/>
                    <a:pt x="67" y="160"/>
                    <a:pt x="65" y="160"/>
                  </a:cubicBezTo>
                  <a:cubicBezTo>
                    <a:pt x="64" y="159"/>
                    <a:pt x="63" y="158"/>
                    <a:pt x="62" y="157"/>
                  </a:cubicBezTo>
                  <a:cubicBezTo>
                    <a:pt x="60" y="154"/>
                    <a:pt x="59" y="150"/>
                    <a:pt x="58" y="147"/>
                  </a:cubicBezTo>
                  <a:cubicBezTo>
                    <a:pt x="56" y="139"/>
                    <a:pt x="55" y="131"/>
                    <a:pt x="54" y="123"/>
                  </a:cubicBezTo>
                  <a:cubicBezTo>
                    <a:pt x="53" y="118"/>
                    <a:pt x="53" y="113"/>
                    <a:pt x="52" y="108"/>
                  </a:cubicBezTo>
                  <a:cubicBezTo>
                    <a:pt x="52" y="107"/>
                    <a:pt x="51" y="107"/>
                    <a:pt x="51" y="106"/>
                  </a:cubicBezTo>
                  <a:cubicBezTo>
                    <a:pt x="51" y="106"/>
                    <a:pt x="50" y="106"/>
                    <a:pt x="50" y="106"/>
                  </a:cubicBezTo>
                  <a:close/>
                  <a:moveTo>
                    <a:pt x="59" y="134"/>
                  </a:moveTo>
                  <a:cubicBezTo>
                    <a:pt x="58" y="135"/>
                    <a:pt x="59" y="137"/>
                    <a:pt x="59" y="138"/>
                  </a:cubicBezTo>
                  <a:cubicBezTo>
                    <a:pt x="59" y="139"/>
                    <a:pt x="59" y="140"/>
                    <a:pt x="60" y="141"/>
                  </a:cubicBezTo>
                  <a:cubicBezTo>
                    <a:pt x="60" y="140"/>
                    <a:pt x="61" y="140"/>
                    <a:pt x="60" y="139"/>
                  </a:cubicBezTo>
                  <a:cubicBezTo>
                    <a:pt x="60" y="138"/>
                    <a:pt x="60" y="137"/>
                    <a:pt x="60" y="137"/>
                  </a:cubicBezTo>
                  <a:cubicBezTo>
                    <a:pt x="60" y="136"/>
                    <a:pt x="60" y="136"/>
                    <a:pt x="59" y="135"/>
                  </a:cubicBezTo>
                  <a:cubicBezTo>
                    <a:pt x="59" y="135"/>
                    <a:pt x="59" y="135"/>
                    <a:pt x="59" y="134"/>
                  </a:cubicBezTo>
                  <a:cubicBezTo>
                    <a:pt x="60" y="132"/>
                    <a:pt x="59" y="131"/>
                    <a:pt x="59" y="129"/>
                  </a:cubicBezTo>
                  <a:cubicBezTo>
                    <a:pt x="59" y="128"/>
                    <a:pt x="59" y="128"/>
                    <a:pt x="59" y="128"/>
                  </a:cubicBezTo>
                  <a:cubicBezTo>
                    <a:pt x="59" y="128"/>
                    <a:pt x="59" y="127"/>
                    <a:pt x="59" y="127"/>
                  </a:cubicBezTo>
                  <a:cubicBezTo>
                    <a:pt x="58" y="126"/>
                    <a:pt x="57" y="126"/>
                    <a:pt x="58" y="124"/>
                  </a:cubicBezTo>
                  <a:cubicBezTo>
                    <a:pt x="58" y="124"/>
                    <a:pt x="58" y="124"/>
                    <a:pt x="58" y="123"/>
                  </a:cubicBezTo>
                  <a:cubicBezTo>
                    <a:pt x="58" y="122"/>
                    <a:pt x="58" y="121"/>
                    <a:pt x="58" y="120"/>
                  </a:cubicBezTo>
                  <a:cubicBezTo>
                    <a:pt x="57" y="120"/>
                    <a:pt x="57" y="121"/>
                    <a:pt x="57" y="121"/>
                  </a:cubicBezTo>
                  <a:cubicBezTo>
                    <a:pt x="57" y="121"/>
                    <a:pt x="57" y="121"/>
                    <a:pt x="57" y="122"/>
                  </a:cubicBezTo>
                  <a:cubicBezTo>
                    <a:pt x="57" y="126"/>
                    <a:pt x="58" y="129"/>
                    <a:pt x="58" y="133"/>
                  </a:cubicBezTo>
                  <a:cubicBezTo>
                    <a:pt x="58" y="134"/>
                    <a:pt x="58" y="134"/>
                    <a:pt x="59" y="134"/>
                  </a:cubicBezTo>
                  <a:close/>
                  <a:moveTo>
                    <a:pt x="42" y="91"/>
                  </a:moveTo>
                  <a:cubicBezTo>
                    <a:pt x="42" y="91"/>
                    <a:pt x="42" y="91"/>
                    <a:pt x="42" y="91"/>
                  </a:cubicBezTo>
                  <a:cubicBezTo>
                    <a:pt x="43" y="91"/>
                    <a:pt x="43" y="90"/>
                    <a:pt x="44" y="90"/>
                  </a:cubicBezTo>
                  <a:cubicBezTo>
                    <a:pt x="50" y="86"/>
                    <a:pt x="56" y="81"/>
                    <a:pt x="62" y="76"/>
                  </a:cubicBezTo>
                  <a:cubicBezTo>
                    <a:pt x="62" y="76"/>
                    <a:pt x="62" y="75"/>
                    <a:pt x="63" y="75"/>
                  </a:cubicBezTo>
                  <a:cubicBezTo>
                    <a:pt x="63" y="75"/>
                    <a:pt x="64" y="75"/>
                    <a:pt x="64" y="75"/>
                  </a:cubicBezTo>
                  <a:cubicBezTo>
                    <a:pt x="65" y="76"/>
                    <a:pt x="65" y="76"/>
                    <a:pt x="64" y="77"/>
                  </a:cubicBezTo>
                  <a:cubicBezTo>
                    <a:pt x="64" y="77"/>
                    <a:pt x="64" y="78"/>
                    <a:pt x="64" y="78"/>
                  </a:cubicBezTo>
                  <a:cubicBezTo>
                    <a:pt x="59" y="82"/>
                    <a:pt x="54" y="87"/>
                    <a:pt x="50" y="92"/>
                  </a:cubicBezTo>
                  <a:cubicBezTo>
                    <a:pt x="50" y="92"/>
                    <a:pt x="50" y="93"/>
                    <a:pt x="49" y="93"/>
                  </a:cubicBezTo>
                  <a:cubicBezTo>
                    <a:pt x="50" y="93"/>
                    <a:pt x="50" y="93"/>
                    <a:pt x="51" y="92"/>
                  </a:cubicBezTo>
                  <a:cubicBezTo>
                    <a:pt x="54" y="90"/>
                    <a:pt x="58" y="88"/>
                    <a:pt x="62" y="85"/>
                  </a:cubicBezTo>
                  <a:cubicBezTo>
                    <a:pt x="62" y="85"/>
                    <a:pt x="63" y="85"/>
                    <a:pt x="64" y="84"/>
                  </a:cubicBezTo>
                  <a:cubicBezTo>
                    <a:pt x="64" y="84"/>
                    <a:pt x="65" y="84"/>
                    <a:pt x="65" y="85"/>
                  </a:cubicBezTo>
                  <a:cubicBezTo>
                    <a:pt x="66" y="85"/>
                    <a:pt x="66" y="86"/>
                    <a:pt x="66" y="86"/>
                  </a:cubicBezTo>
                  <a:cubicBezTo>
                    <a:pt x="65" y="87"/>
                    <a:pt x="65" y="87"/>
                    <a:pt x="64" y="88"/>
                  </a:cubicBezTo>
                  <a:cubicBezTo>
                    <a:pt x="62" y="91"/>
                    <a:pt x="60" y="93"/>
                    <a:pt x="58" y="96"/>
                  </a:cubicBezTo>
                  <a:cubicBezTo>
                    <a:pt x="57" y="96"/>
                    <a:pt x="57" y="96"/>
                    <a:pt x="57" y="97"/>
                  </a:cubicBezTo>
                  <a:cubicBezTo>
                    <a:pt x="58" y="97"/>
                    <a:pt x="60" y="96"/>
                    <a:pt x="61" y="96"/>
                  </a:cubicBezTo>
                  <a:cubicBezTo>
                    <a:pt x="62" y="95"/>
                    <a:pt x="63" y="95"/>
                    <a:pt x="63" y="94"/>
                  </a:cubicBezTo>
                  <a:cubicBezTo>
                    <a:pt x="66" y="91"/>
                    <a:pt x="67" y="88"/>
                    <a:pt x="68" y="84"/>
                  </a:cubicBezTo>
                  <a:cubicBezTo>
                    <a:pt x="68" y="78"/>
                    <a:pt x="68" y="72"/>
                    <a:pt x="68" y="66"/>
                  </a:cubicBezTo>
                  <a:cubicBezTo>
                    <a:pt x="69" y="60"/>
                    <a:pt x="69" y="54"/>
                    <a:pt x="68" y="48"/>
                  </a:cubicBezTo>
                  <a:cubicBezTo>
                    <a:pt x="68" y="48"/>
                    <a:pt x="68" y="48"/>
                    <a:pt x="68" y="48"/>
                  </a:cubicBezTo>
                  <a:cubicBezTo>
                    <a:pt x="58" y="55"/>
                    <a:pt x="50" y="64"/>
                    <a:pt x="41" y="73"/>
                  </a:cubicBezTo>
                  <a:cubicBezTo>
                    <a:pt x="42" y="73"/>
                    <a:pt x="42" y="73"/>
                    <a:pt x="42" y="72"/>
                  </a:cubicBezTo>
                  <a:cubicBezTo>
                    <a:pt x="45" y="71"/>
                    <a:pt x="47" y="69"/>
                    <a:pt x="49" y="67"/>
                  </a:cubicBezTo>
                  <a:cubicBezTo>
                    <a:pt x="53" y="64"/>
                    <a:pt x="57" y="60"/>
                    <a:pt x="61" y="57"/>
                  </a:cubicBezTo>
                  <a:cubicBezTo>
                    <a:pt x="62" y="57"/>
                    <a:pt x="63" y="56"/>
                    <a:pt x="63" y="56"/>
                  </a:cubicBezTo>
                  <a:cubicBezTo>
                    <a:pt x="64" y="56"/>
                    <a:pt x="65" y="56"/>
                    <a:pt x="65" y="56"/>
                  </a:cubicBezTo>
                  <a:cubicBezTo>
                    <a:pt x="66" y="57"/>
                    <a:pt x="66" y="57"/>
                    <a:pt x="65" y="58"/>
                  </a:cubicBezTo>
                  <a:cubicBezTo>
                    <a:pt x="65" y="58"/>
                    <a:pt x="65" y="59"/>
                    <a:pt x="64" y="59"/>
                  </a:cubicBezTo>
                  <a:cubicBezTo>
                    <a:pt x="61" y="63"/>
                    <a:pt x="58" y="66"/>
                    <a:pt x="55" y="70"/>
                  </a:cubicBezTo>
                  <a:cubicBezTo>
                    <a:pt x="51" y="74"/>
                    <a:pt x="48" y="78"/>
                    <a:pt x="44" y="82"/>
                  </a:cubicBezTo>
                  <a:cubicBezTo>
                    <a:pt x="44" y="82"/>
                    <a:pt x="44" y="82"/>
                    <a:pt x="43" y="83"/>
                  </a:cubicBezTo>
                  <a:cubicBezTo>
                    <a:pt x="47" y="80"/>
                    <a:pt x="51" y="77"/>
                    <a:pt x="55" y="74"/>
                  </a:cubicBezTo>
                  <a:cubicBezTo>
                    <a:pt x="58" y="71"/>
                    <a:pt x="61" y="68"/>
                    <a:pt x="65" y="64"/>
                  </a:cubicBezTo>
                  <a:cubicBezTo>
                    <a:pt x="65" y="64"/>
                    <a:pt x="66" y="64"/>
                    <a:pt x="66" y="63"/>
                  </a:cubicBezTo>
                  <a:cubicBezTo>
                    <a:pt x="67" y="63"/>
                    <a:pt x="67" y="63"/>
                    <a:pt x="68" y="64"/>
                  </a:cubicBezTo>
                  <a:cubicBezTo>
                    <a:pt x="68" y="64"/>
                    <a:pt x="68" y="65"/>
                    <a:pt x="68" y="65"/>
                  </a:cubicBezTo>
                  <a:cubicBezTo>
                    <a:pt x="68" y="66"/>
                    <a:pt x="67" y="66"/>
                    <a:pt x="67" y="67"/>
                  </a:cubicBezTo>
                  <a:cubicBezTo>
                    <a:pt x="65" y="68"/>
                    <a:pt x="63" y="70"/>
                    <a:pt x="61" y="72"/>
                  </a:cubicBezTo>
                  <a:cubicBezTo>
                    <a:pt x="54" y="77"/>
                    <a:pt x="48" y="83"/>
                    <a:pt x="43" y="90"/>
                  </a:cubicBezTo>
                  <a:cubicBezTo>
                    <a:pt x="42" y="90"/>
                    <a:pt x="42" y="91"/>
                    <a:pt x="42" y="91"/>
                  </a:cubicBezTo>
                  <a:close/>
                  <a:moveTo>
                    <a:pt x="39" y="18"/>
                  </a:moveTo>
                  <a:cubicBezTo>
                    <a:pt x="40" y="17"/>
                    <a:pt x="40" y="17"/>
                    <a:pt x="40" y="17"/>
                  </a:cubicBezTo>
                  <a:cubicBezTo>
                    <a:pt x="43" y="15"/>
                    <a:pt x="46" y="12"/>
                    <a:pt x="49" y="9"/>
                  </a:cubicBezTo>
                  <a:cubicBezTo>
                    <a:pt x="49" y="9"/>
                    <a:pt x="50" y="9"/>
                    <a:pt x="50" y="8"/>
                  </a:cubicBezTo>
                  <a:cubicBezTo>
                    <a:pt x="51" y="8"/>
                    <a:pt x="52" y="8"/>
                    <a:pt x="52" y="8"/>
                  </a:cubicBezTo>
                  <a:cubicBezTo>
                    <a:pt x="53" y="9"/>
                    <a:pt x="53" y="9"/>
                    <a:pt x="52" y="10"/>
                  </a:cubicBezTo>
                  <a:cubicBezTo>
                    <a:pt x="52" y="11"/>
                    <a:pt x="51" y="11"/>
                    <a:pt x="50" y="12"/>
                  </a:cubicBezTo>
                  <a:cubicBezTo>
                    <a:pt x="46" y="17"/>
                    <a:pt x="42" y="21"/>
                    <a:pt x="38" y="26"/>
                  </a:cubicBezTo>
                  <a:cubicBezTo>
                    <a:pt x="38" y="26"/>
                    <a:pt x="37" y="27"/>
                    <a:pt x="37" y="27"/>
                  </a:cubicBezTo>
                  <a:cubicBezTo>
                    <a:pt x="37" y="29"/>
                    <a:pt x="37" y="30"/>
                    <a:pt x="37" y="32"/>
                  </a:cubicBezTo>
                  <a:cubicBezTo>
                    <a:pt x="37" y="32"/>
                    <a:pt x="37" y="32"/>
                    <a:pt x="37" y="32"/>
                  </a:cubicBezTo>
                  <a:cubicBezTo>
                    <a:pt x="43" y="27"/>
                    <a:pt x="49" y="22"/>
                    <a:pt x="55" y="17"/>
                  </a:cubicBezTo>
                  <a:cubicBezTo>
                    <a:pt x="55" y="16"/>
                    <a:pt x="56" y="16"/>
                    <a:pt x="56" y="16"/>
                  </a:cubicBezTo>
                  <a:cubicBezTo>
                    <a:pt x="57" y="16"/>
                    <a:pt x="57" y="16"/>
                    <a:pt x="58" y="16"/>
                  </a:cubicBezTo>
                  <a:cubicBezTo>
                    <a:pt x="58" y="17"/>
                    <a:pt x="58" y="17"/>
                    <a:pt x="58" y="18"/>
                  </a:cubicBezTo>
                  <a:cubicBezTo>
                    <a:pt x="57" y="18"/>
                    <a:pt x="57" y="18"/>
                    <a:pt x="57" y="18"/>
                  </a:cubicBezTo>
                  <a:cubicBezTo>
                    <a:pt x="52" y="24"/>
                    <a:pt x="47" y="29"/>
                    <a:pt x="42" y="34"/>
                  </a:cubicBezTo>
                  <a:cubicBezTo>
                    <a:pt x="40" y="36"/>
                    <a:pt x="38" y="38"/>
                    <a:pt x="37" y="40"/>
                  </a:cubicBezTo>
                  <a:cubicBezTo>
                    <a:pt x="36" y="40"/>
                    <a:pt x="36" y="41"/>
                    <a:pt x="36" y="41"/>
                  </a:cubicBezTo>
                  <a:cubicBezTo>
                    <a:pt x="37" y="41"/>
                    <a:pt x="37" y="41"/>
                    <a:pt x="37" y="41"/>
                  </a:cubicBezTo>
                  <a:cubicBezTo>
                    <a:pt x="42" y="36"/>
                    <a:pt x="47" y="32"/>
                    <a:pt x="52" y="28"/>
                  </a:cubicBezTo>
                  <a:cubicBezTo>
                    <a:pt x="55" y="25"/>
                    <a:pt x="58" y="23"/>
                    <a:pt x="62" y="20"/>
                  </a:cubicBezTo>
                  <a:cubicBezTo>
                    <a:pt x="62" y="20"/>
                    <a:pt x="63" y="19"/>
                    <a:pt x="64" y="19"/>
                  </a:cubicBezTo>
                  <a:cubicBezTo>
                    <a:pt x="63" y="17"/>
                    <a:pt x="63" y="17"/>
                    <a:pt x="62" y="16"/>
                  </a:cubicBezTo>
                  <a:cubicBezTo>
                    <a:pt x="62" y="16"/>
                    <a:pt x="61" y="16"/>
                    <a:pt x="61" y="16"/>
                  </a:cubicBezTo>
                  <a:cubicBezTo>
                    <a:pt x="60" y="17"/>
                    <a:pt x="59" y="17"/>
                    <a:pt x="58" y="16"/>
                  </a:cubicBezTo>
                  <a:cubicBezTo>
                    <a:pt x="57" y="15"/>
                    <a:pt x="57" y="13"/>
                    <a:pt x="58" y="12"/>
                  </a:cubicBezTo>
                  <a:cubicBezTo>
                    <a:pt x="59" y="11"/>
                    <a:pt x="60" y="11"/>
                    <a:pt x="60" y="12"/>
                  </a:cubicBezTo>
                  <a:cubicBezTo>
                    <a:pt x="61" y="12"/>
                    <a:pt x="61" y="12"/>
                    <a:pt x="61" y="12"/>
                  </a:cubicBezTo>
                  <a:cubicBezTo>
                    <a:pt x="61" y="9"/>
                    <a:pt x="59" y="8"/>
                    <a:pt x="57" y="6"/>
                  </a:cubicBezTo>
                  <a:cubicBezTo>
                    <a:pt x="56" y="7"/>
                    <a:pt x="55" y="7"/>
                    <a:pt x="54" y="7"/>
                  </a:cubicBezTo>
                  <a:cubicBezTo>
                    <a:pt x="53" y="7"/>
                    <a:pt x="53" y="7"/>
                    <a:pt x="52" y="6"/>
                  </a:cubicBezTo>
                  <a:cubicBezTo>
                    <a:pt x="52" y="6"/>
                    <a:pt x="51" y="6"/>
                    <a:pt x="50" y="7"/>
                  </a:cubicBezTo>
                  <a:cubicBezTo>
                    <a:pt x="47" y="8"/>
                    <a:pt x="45" y="9"/>
                    <a:pt x="42" y="11"/>
                  </a:cubicBezTo>
                  <a:cubicBezTo>
                    <a:pt x="42" y="11"/>
                    <a:pt x="42" y="12"/>
                    <a:pt x="42" y="12"/>
                  </a:cubicBezTo>
                  <a:cubicBezTo>
                    <a:pt x="41" y="14"/>
                    <a:pt x="40" y="15"/>
                    <a:pt x="39" y="18"/>
                  </a:cubicBezTo>
                  <a:close/>
                  <a:moveTo>
                    <a:pt x="63" y="40"/>
                  </a:moveTo>
                  <a:cubicBezTo>
                    <a:pt x="63" y="40"/>
                    <a:pt x="63" y="40"/>
                    <a:pt x="63" y="41"/>
                  </a:cubicBezTo>
                  <a:cubicBezTo>
                    <a:pt x="59" y="44"/>
                    <a:pt x="56" y="47"/>
                    <a:pt x="52" y="50"/>
                  </a:cubicBezTo>
                  <a:cubicBezTo>
                    <a:pt x="46" y="55"/>
                    <a:pt x="41" y="61"/>
                    <a:pt x="36" y="67"/>
                  </a:cubicBezTo>
                  <a:cubicBezTo>
                    <a:pt x="36" y="68"/>
                    <a:pt x="36" y="68"/>
                    <a:pt x="36" y="68"/>
                  </a:cubicBezTo>
                  <a:cubicBezTo>
                    <a:pt x="36" y="69"/>
                    <a:pt x="36" y="70"/>
                    <a:pt x="36" y="71"/>
                  </a:cubicBezTo>
                  <a:cubicBezTo>
                    <a:pt x="36" y="71"/>
                    <a:pt x="37" y="71"/>
                    <a:pt x="37" y="70"/>
                  </a:cubicBezTo>
                  <a:cubicBezTo>
                    <a:pt x="41" y="68"/>
                    <a:pt x="44" y="65"/>
                    <a:pt x="47" y="62"/>
                  </a:cubicBezTo>
                  <a:cubicBezTo>
                    <a:pt x="53" y="57"/>
                    <a:pt x="59" y="52"/>
                    <a:pt x="65" y="47"/>
                  </a:cubicBezTo>
                  <a:cubicBezTo>
                    <a:pt x="66" y="46"/>
                    <a:pt x="67" y="45"/>
                    <a:pt x="68" y="44"/>
                  </a:cubicBezTo>
                  <a:cubicBezTo>
                    <a:pt x="68" y="44"/>
                    <a:pt x="67" y="43"/>
                    <a:pt x="67" y="42"/>
                  </a:cubicBezTo>
                  <a:cubicBezTo>
                    <a:pt x="66" y="42"/>
                    <a:pt x="64" y="42"/>
                    <a:pt x="63" y="40"/>
                  </a:cubicBezTo>
                  <a:close/>
                  <a:moveTo>
                    <a:pt x="64" y="21"/>
                  </a:moveTo>
                  <a:cubicBezTo>
                    <a:pt x="63" y="23"/>
                    <a:pt x="37" y="48"/>
                    <a:pt x="36" y="50"/>
                  </a:cubicBezTo>
                  <a:cubicBezTo>
                    <a:pt x="36" y="50"/>
                    <a:pt x="36" y="50"/>
                    <a:pt x="37" y="49"/>
                  </a:cubicBezTo>
                  <a:cubicBezTo>
                    <a:pt x="39" y="47"/>
                    <a:pt x="42" y="45"/>
                    <a:pt x="44" y="43"/>
                  </a:cubicBezTo>
                  <a:cubicBezTo>
                    <a:pt x="49" y="40"/>
                    <a:pt x="53" y="36"/>
                    <a:pt x="58" y="33"/>
                  </a:cubicBezTo>
                  <a:cubicBezTo>
                    <a:pt x="58" y="32"/>
                    <a:pt x="59" y="32"/>
                    <a:pt x="60" y="31"/>
                  </a:cubicBezTo>
                  <a:cubicBezTo>
                    <a:pt x="60" y="31"/>
                    <a:pt x="61" y="31"/>
                    <a:pt x="61" y="32"/>
                  </a:cubicBezTo>
                  <a:cubicBezTo>
                    <a:pt x="62" y="32"/>
                    <a:pt x="62" y="33"/>
                    <a:pt x="61" y="33"/>
                  </a:cubicBezTo>
                  <a:cubicBezTo>
                    <a:pt x="61" y="34"/>
                    <a:pt x="61" y="34"/>
                    <a:pt x="61" y="34"/>
                  </a:cubicBezTo>
                  <a:cubicBezTo>
                    <a:pt x="60" y="35"/>
                    <a:pt x="59" y="36"/>
                    <a:pt x="58" y="37"/>
                  </a:cubicBezTo>
                  <a:cubicBezTo>
                    <a:pt x="52" y="43"/>
                    <a:pt x="46" y="50"/>
                    <a:pt x="40" y="56"/>
                  </a:cubicBezTo>
                  <a:cubicBezTo>
                    <a:pt x="40" y="57"/>
                    <a:pt x="40" y="57"/>
                    <a:pt x="39" y="57"/>
                  </a:cubicBezTo>
                  <a:cubicBezTo>
                    <a:pt x="40" y="57"/>
                    <a:pt x="40" y="57"/>
                    <a:pt x="41" y="57"/>
                  </a:cubicBezTo>
                  <a:cubicBezTo>
                    <a:pt x="44" y="54"/>
                    <a:pt x="48" y="50"/>
                    <a:pt x="52" y="47"/>
                  </a:cubicBezTo>
                  <a:cubicBezTo>
                    <a:pt x="55" y="44"/>
                    <a:pt x="58" y="41"/>
                    <a:pt x="61" y="38"/>
                  </a:cubicBezTo>
                  <a:cubicBezTo>
                    <a:pt x="62" y="38"/>
                    <a:pt x="62" y="37"/>
                    <a:pt x="63" y="37"/>
                  </a:cubicBezTo>
                  <a:cubicBezTo>
                    <a:pt x="63" y="37"/>
                    <a:pt x="64" y="37"/>
                    <a:pt x="64" y="37"/>
                  </a:cubicBezTo>
                  <a:cubicBezTo>
                    <a:pt x="65" y="36"/>
                    <a:pt x="66" y="36"/>
                    <a:pt x="66" y="35"/>
                  </a:cubicBezTo>
                  <a:cubicBezTo>
                    <a:pt x="66" y="34"/>
                    <a:pt x="66" y="34"/>
                    <a:pt x="66" y="34"/>
                  </a:cubicBezTo>
                  <a:cubicBezTo>
                    <a:pt x="66" y="33"/>
                    <a:pt x="66" y="32"/>
                    <a:pt x="66" y="31"/>
                  </a:cubicBezTo>
                  <a:cubicBezTo>
                    <a:pt x="66" y="30"/>
                    <a:pt x="65" y="30"/>
                    <a:pt x="65" y="30"/>
                  </a:cubicBezTo>
                  <a:cubicBezTo>
                    <a:pt x="64" y="30"/>
                    <a:pt x="63" y="29"/>
                    <a:pt x="64" y="28"/>
                  </a:cubicBezTo>
                  <a:cubicBezTo>
                    <a:pt x="64" y="27"/>
                    <a:pt x="65" y="27"/>
                    <a:pt x="65" y="27"/>
                  </a:cubicBezTo>
                  <a:cubicBezTo>
                    <a:pt x="65" y="27"/>
                    <a:pt x="65" y="26"/>
                    <a:pt x="65" y="26"/>
                  </a:cubicBezTo>
                  <a:cubicBezTo>
                    <a:pt x="65" y="24"/>
                    <a:pt x="65" y="23"/>
                    <a:pt x="64" y="21"/>
                  </a:cubicBezTo>
                  <a:close/>
                  <a:moveTo>
                    <a:pt x="90" y="45"/>
                  </a:moveTo>
                  <a:cubicBezTo>
                    <a:pt x="90" y="45"/>
                    <a:pt x="90" y="44"/>
                    <a:pt x="90" y="44"/>
                  </a:cubicBezTo>
                  <a:cubicBezTo>
                    <a:pt x="89" y="44"/>
                    <a:pt x="89" y="43"/>
                    <a:pt x="89" y="43"/>
                  </a:cubicBezTo>
                  <a:cubicBezTo>
                    <a:pt x="86" y="38"/>
                    <a:pt x="83" y="33"/>
                    <a:pt x="79" y="29"/>
                  </a:cubicBezTo>
                  <a:cubicBezTo>
                    <a:pt x="78" y="28"/>
                    <a:pt x="76" y="27"/>
                    <a:pt x="75" y="26"/>
                  </a:cubicBezTo>
                  <a:cubicBezTo>
                    <a:pt x="74" y="26"/>
                    <a:pt x="74" y="27"/>
                    <a:pt x="74" y="27"/>
                  </a:cubicBezTo>
                  <a:cubicBezTo>
                    <a:pt x="75" y="28"/>
                    <a:pt x="74" y="29"/>
                    <a:pt x="74" y="30"/>
                  </a:cubicBezTo>
                  <a:cubicBezTo>
                    <a:pt x="73" y="31"/>
                    <a:pt x="72" y="31"/>
                    <a:pt x="71" y="32"/>
                  </a:cubicBezTo>
                  <a:cubicBezTo>
                    <a:pt x="71" y="33"/>
                    <a:pt x="71" y="33"/>
                    <a:pt x="71" y="34"/>
                  </a:cubicBezTo>
                  <a:cubicBezTo>
                    <a:pt x="71" y="35"/>
                    <a:pt x="71" y="36"/>
                    <a:pt x="71" y="37"/>
                  </a:cubicBezTo>
                  <a:cubicBezTo>
                    <a:pt x="72" y="37"/>
                    <a:pt x="72" y="37"/>
                    <a:pt x="72" y="37"/>
                  </a:cubicBezTo>
                  <a:cubicBezTo>
                    <a:pt x="74" y="36"/>
                    <a:pt x="77" y="34"/>
                    <a:pt x="79" y="33"/>
                  </a:cubicBezTo>
                  <a:cubicBezTo>
                    <a:pt x="79" y="33"/>
                    <a:pt x="79" y="33"/>
                    <a:pt x="80" y="33"/>
                  </a:cubicBezTo>
                  <a:cubicBezTo>
                    <a:pt x="80" y="33"/>
                    <a:pt x="81" y="33"/>
                    <a:pt x="81" y="33"/>
                  </a:cubicBezTo>
                  <a:cubicBezTo>
                    <a:pt x="82" y="34"/>
                    <a:pt x="81" y="34"/>
                    <a:pt x="81" y="35"/>
                  </a:cubicBezTo>
                  <a:cubicBezTo>
                    <a:pt x="81" y="35"/>
                    <a:pt x="80" y="36"/>
                    <a:pt x="80" y="36"/>
                  </a:cubicBezTo>
                  <a:cubicBezTo>
                    <a:pt x="78" y="38"/>
                    <a:pt x="76" y="39"/>
                    <a:pt x="75" y="41"/>
                  </a:cubicBezTo>
                  <a:cubicBezTo>
                    <a:pt x="74" y="41"/>
                    <a:pt x="74" y="42"/>
                    <a:pt x="73" y="43"/>
                  </a:cubicBezTo>
                  <a:cubicBezTo>
                    <a:pt x="74" y="43"/>
                    <a:pt x="74" y="42"/>
                    <a:pt x="75" y="42"/>
                  </a:cubicBezTo>
                  <a:cubicBezTo>
                    <a:pt x="77" y="41"/>
                    <a:pt x="79" y="40"/>
                    <a:pt x="82" y="39"/>
                  </a:cubicBezTo>
                  <a:cubicBezTo>
                    <a:pt x="83" y="39"/>
                    <a:pt x="83" y="39"/>
                    <a:pt x="84" y="39"/>
                  </a:cubicBezTo>
                  <a:cubicBezTo>
                    <a:pt x="85" y="39"/>
                    <a:pt x="86" y="40"/>
                    <a:pt x="86" y="41"/>
                  </a:cubicBezTo>
                  <a:cubicBezTo>
                    <a:pt x="85" y="42"/>
                    <a:pt x="85" y="42"/>
                    <a:pt x="85" y="43"/>
                  </a:cubicBezTo>
                  <a:cubicBezTo>
                    <a:pt x="83" y="44"/>
                    <a:pt x="82" y="46"/>
                    <a:pt x="81" y="47"/>
                  </a:cubicBezTo>
                  <a:cubicBezTo>
                    <a:pt x="81" y="48"/>
                    <a:pt x="80" y="48"/>
                    <a:pt x="80" y="49"/>
                  </a:cubicBezTo>
                  <a:cubicBezTo>
                    <a:pt x="83" y="48"/>
                    <a:pt x="86" y="46"/>
                    <a:pt x="90" y="45"/>
                  </a:cubicBezTo>
                  <a:close/>
                  <a:moveTo>
                    <a:pt x="31" y="85"/>
                  </a:moveTo>
                  <a:cubicBezTo>
                    <a:pt x="32" y="88"/>
                    <a:pt x="32" y="91"/>
                    <a:pt x="34" y="94"/>
                  </a:cubicBezTo>
                  <a:cubicBezTo>
                    <a:pt x="34" y="95"/>
                    <a:pt x="35" y="95"/>
                    <a:pt x="35" y="96"/>
                  </a:cubicBezTo>
                  <a:cubicBezTo>
                    <a:pt x="36" y="97"/>
                    <a:pt x="36" y="97"/>
                    <a:pt x="37" y="97"/>
                  </a:cubicBezTo>
                  <a:cubicBezTo>
                    <a:pt x="38" y="97"/>
                    <a:pt x="39" y="98"/>
                    <a:pt x="39" y="99"/>
                  </a:cubicBezTo>
                  <a:cubicBezTo>
                    <a:pt x="39" y="99"/>
                    <a:pt x="40" y="100"/>
                    <a:pt x="41" y="100"/>
                  </a:cubicBezTo>
                  <a:cubicBezTo>
                    <a:pt x="42" y="100"/>
                    <a:pt x="43" y="101"/>
                    <a:pt x="44" y="101"/>
                  </a:cubicBezTo>
                  <a:cubicBezTo>
                    <a:pt x="44" y="101"/>
                    <a:pt x="44" y="101"/>
                    <a:pt x="45" y="101"/>
                  </a:cubicBezTo>
                  <a:cubicBezTo>
                    <a:pt x="46" y="100"/>
                    <a:pt x="46" y="100"/>
                    <a:pt x="47" y="99"/>
                  </a:cubicBezTo>
                  <a:cubicBezTo>
                    <a:pt x="48" y="99"/>
                    <a:pt x="48" y="99"/>
                    <a:pt x="49" y="99"/>
                  </a:cubicBezTo>
                  <a:cubicBezTo>
                    <a:pt x="49" y="99"/>
                    <a:pt x="50" y="100"/>
                    <a:pt x="50" y="100"/>
                  </a:cubicBezTo>
                  <a:cubicBezTo>
                    <a:pt x="51" y="100"/>
                    <a:pt x="51" y="101"/>
                    <a:pt x="51" y="101"/>
                  </a:cubicBezTo>
                  <a:cubicBezTo>
                    <a:pt x="53" y="101"/>
                    <a:pt x="54" y="100"/>
                    <a:pt x="56" y="100"/>
                  </a:cubicBezTo>
                  <a:cubicBezTo>
                    <a:pt x="55" y="100"/>
                    <a:pt x="55" y="100"/>
                    <a:pt x="55" y="100"/>
                  </a:cubicBezTo>
                  <a:cubicBezTo>
                    <a:pt x="54" y="99"/>
                    <a:pt x="53" y="98"/>
                    <a:pt x="54" y="97"/>
                  </a:cubicBezTo>
                  <a:cubicBezTo>
                    <a:pt x="55" y="96"/>
                    <a:pt x="55" y="95"/>
                    <a:pt x="55" y="95"/>
                  </a:cubicBezTo>
                  <a:cubicBezTo>
                    <a:pt x="56" y="93"/>
                    <a:pt x="58" y="92"/>
                    <a:pt x="59" y="91"/>
                  </a:cubicBezTo>
                  <a:cubicBezTo>
                    <a:pt x="59" y="91"/>
                    <a:pt x="59" y="90"/>
                    <a:pt x="59" y="90"/>
                  </a:cubicBezTo>
                  <a:cubicBezTo>
                    <a:pt x="57" y="91"/>
                    <a:pt x="55" y="92"/>
                    <a:pt x="54" y="93"/>
                  </a:cubicBezTo>
                  <a:cubicBezTo>
                    <a:pt x="52" y="95"/>
                    <a:pt x="50" y="96"/>
                    <a:pt x="48" y="97"/>
                  </a:cubicBezTo>
                  <a:cubicBezTo>
                    <a:pt x="47" y="97"/>
                    <a:pt x="47" y="97"/>
                    <a:pt x="46" y="98"/>
                  </a:cubicBezTo>
                  <a:cubicBezTo>
                    <a:pt x="45" y="98"/>
                    <a:pt x="45" y="98"/>
                    <a:pt x="44" y="97"/>
                  </a:cubicBezTo>
                  <a:cubicBezTo>
                    <a:pt x="44" y="97"/>
                    <a:pt x="44" y="96"/>
                    <a:pt x="44" y="95"/>
                  </a:cubicBezTo>
                  <a:cubicBezTo>
                    <a:pt x="44" y="95"/>
                    <a:pt x="44" y="95"/>
                    <a:pt x="45" y="94"/>
                  </a:cubicBezTo>
                  <a:cubicBezTo>
                    <a:pt x="45" y="93"/>
                    <a:pt x="46" y="92"/>
                    <a:pt x="47" y="92"/>
                  </a:cubicBezTo>
                  <a:cubicBezTo>
                    <a:pt x="47" y="91"/>
                    <a:pt x="47" y="91"/>
                    <a:pt x="47" y="91"/>
                  </a:cubicBezTo>
                  <a:cubicBezTo>
                    <a:pt x="47" y="91"/>
                    <a:pt x="47" y="91"/>
                    <a:pt x="46" y="91"/>
                  </a:cubicBezTo>
                  <a:cubicBezTo>
                    <a:pt x="45" y="92"/>
                    <a:pt x="43" y="93"/>
                    <a:pt x="42" y="94"/>
                  </a:cubicBezTo>
                  <a:cubicBezTo>
                    <a:pt x="41" y="95"/>
                    <a:pt x="40" y="95"/>
                    <a:pt x="39" y="95"/>
                  </a:cubicBezTo>
                  <a:cubicBezTo>
                    <a:pt x="39" y="95"/>
                    <a:pt x="38" y="95"/>
                    <a:pt x="37" y="95"/>
                  </a:cubicBezTo>
                  <a:cubicBezTo>
                    <a:pt x="37" y="94"/>
                    <a:pt x="37" y="93"/>
                    <a:pt x="37" y="93"/>
                  </a:cubicBezTo>
                  <a:cubicBezTo>
                    <a:pt x="38" y="92"/>
                    <a:pt x="39" y="91"/>
                    <a:pt x="39" y="90"/>
                  </a:cubicBezTo>
                  <a:cubicBezTo>
                    <a:pt x="40" y="89"/>
                    <a:pt x="40" y="89"/>
                    <a:pt x="41" y="88"/>
                  </a:cubicBezTo>
                  <a:cubicBezTo>
                    <a:pt x="40" y="88"/>
                    <a:pt x="40" y="89"/>
                    <a:pt x="39" y="89"/>
                  </a:cubicBezTo>
                  <a:cubicBezTo>
                    <a:pt x="39" y="89"/>
                    <a:pt x="39" y="89"/>
                    <a:pt x="38" y="89"/>
                  </a:cubicBezTo>
                  <a:cubicBezTo>
                    <a:pt x="38" y="89"/>
                    <a:pt x="38" y="89"/>
                    <a:pt x="38" y="89"/>
                  </a:cubicBezTo>
                  <a:cubicBezTo>
                    <a:pt x="37" y="91"/>
                    <a:pt x="36" y="91"/>
                    <a:pt x="35" y="91"/>
                  </a:cubicBezTo>
                  <a:cubicBezTo>
                    <a:pt x="34" y="91"/>
                    <a:pt x="33" y="90"/>
                    <a:pt x="33" y="89"/>
                  </a:cubicBezTo>
                  <a:cubicBezTo>
                    <a:pt x="33" y="88"/>
                    <a:pt x="33" y="88"/>
                    <a:pt x="33" y="87"/>
                  </a:cubicBezTo>
                  <a:cubicBezTo>
                    <a:pt x="33" y="86"/>
                    <a:pt x="33" y="85"/>
                    <a:pt x="33" y="84"/>
                  </a:cubicBezTo>
                  <a:cubicBezTo>
                    <a:pt x="32" y="84"/>
                    <a:pt x="32" y="84"/>
                    <a:pt x="31" y="85"/>
                  </a:cubicBezTo>
                  <a:close/>
                  <a:moveTo>
                    <a:pt x="71" y="122"/>
                  </a:moveTo>
                  <a:cubicBezTo>
                    <a:pt x="68" y="125"/>
                    <a:pt x="66" y="128"/>
                    <a:pt x="64" y="131"/>
                  </a:cubicBezTo>
                  <a:cubicBezTo>
                    <a:pt x="64" y="131"/>
                    <a:pt x="64" y="131"/>
                    <a:pt x="64" y="131"/>
                  </a:cubicBezTo>
                  <a:cubicBezTo>
                    <a:pt x="65" y="130"/>
                    <a:pt x="66" y="130"/>
                    <a:pt x="67" y="129"/>
                  </a:cubicBezTo>
                  <a:cubicBezTo>
                    <a:pt x="68" y="129"/>
                    <a:pt x="68" y="128"/>
                    <a:pt x="69" y="128"/>
                  </a:cubicBezTo>
                  <a:cubicBezTo>
                    <a:pt x="71" y="128"/>
                    <a:pt x="72" y="129"/>
                    <a:pt x="71" y="131"/>
                  </a:cubicBezTo>
                  <a:cubicBezTo>
                    <a:pt x="71" y="131"/>
                    <a:pt x="70" y="132"/>
                    <a:pt x="70" y="133"/>
                  </a:cubicBezTo>
                  <a:cubicBezTo>
                    <a:pt x="69" y="134"/>
                    <a:pt x="68" y="136"/>
                    <a:pt x="66" y="137"/>
                  </a:cubicBezTo>
                  <a:cubicBezTo>
                    <a:pt x="66" y="137"/>
                    <a:pt x="66" y="137"/>
                    <a:pt x="66" y="138"/>
                  </a:cubicBezTo>
                  <a:cubicBezTo>
                    <a:pt x="66" y="138"/>
                    <a:pt x="66" y="138"/>
                    <a:pt x="66" y="138"/>
                  </a:cubicBezTo>
                  <a:cubicBezTo>
                    <a:pt x="67" y="137"/>
                    <a:pt x="67" y="137"/>
                    <a:pt x="68" y="137"/>
                  </a:cubicBezTo>
                  <a:cubicBezTo>
                    <a:pt x="69" y="136"/>
                    <a:pt x="69" y="136"/>
                    <a:pt x="70" y="136"/>
                  </a:cubicBezTo>
                  <a:cubicBezTo>
                    <a:pt x="71" y="136"/>
                    <a:pt x="72" y="137"/>
                    <a:pt x="72" y="138"/>
                  </a:cubicBezTo>
                  <a:cubicBezTo>
                    <a:pt x="72" y="139"/>
                    <a:pt x="71" y="139"/>
                    <a:pt x="71" y="139"/>
                  </a:cubicBezTo>
                  <a:cubicBezTo>
                    <a:pt x="71" y="140"/>
                    <a:pt x="70" y="142"/>
                    <a:pt x="69" y="143"/>
                  </a:cubicBezTo>
                  <a:cubicBezTo>
                    <a:pt x="69" y="143"/>
                    <a:pt x="68" y="144"/>
                    <a:pt x="68" y="145"/>
                  </a:cubicBezTo>
                  <a:cubicBezTo>
                    <a:pt x="68" y="145"/>
                    <a:pt x="69" y="144"/>
                    <a:pt x="70" y="144"/>
                  </a:cubicBezTo>
                  <a:cubicBezTo>
                    <a:pt x="72" y="143"/>
                    <a:pt x="73" y="143"/>
                    <a:pt x="74" y="145"/>
                  </a:cubicBezTo>
                  <a:cubicBezTo>
                    <a:pt x="74" y="145"/>
                    <a:pt x="74" y="145"/>
                    <a:pt x="74" y="145"/>
                  </a:cubicBezTo>
                  <a:cubicBezTo>
                    <a:pt x="75" y="137"/>
                    <a:pt x="73" y="130"/>
                    <a:pt x="71" y="122"/>
                  </a:cubicBezTo>
                  <a:close/>
                  <a:moveTo>
                    <a:pt x="26" y="34"/>
                  </a:moveTo>
                  <a:cubicBezTo>
                    <a:pt x="26" y="35"/>
                    <a:pt x="25" y="35"/>
                    <a:pt x="25" y="35"/>
                  </a:cubicBezTo>
                  <a:cubicBezTo>
                    <a:pt x="20" y="40"/>
                    <a:pt x="16" y="45"/>
                    <a:pt x="11" y="50"/>
                  </a:cubicBezTo>
                  <a:cubicBezTo>
                    <a:pt x="10" y="51"/>
                    <a:pt x="9" y="52"/>
                    <a:pt x="8" y="53"/>
                  </a:cubicBezTo>
                  <a:cubicBezTo>
                    <a:pt x="7" y="54"/>
                    <a:pt x="6" y="54"/>
                    <a:pt x="5" y="54"/>
                  </a:cubicBezTo>
                  <a:cubicBezTo>
                    <a:pt x="5" y="55"/>
                    <a:pt x="5" y="57"/>
                    <a:pt x="5" y="59"/>
                  </a:cubicBezTo>
                  <a:cubicBezTo>
                    <a:pt x="5" y="60"/>
                    <a:pt x="5" y="60"/>
                    <a:pt x="6" y="61"/>
                  </a:cubicBezTo>
                  <a:cubicBezTo>
                    <a:pt x="6" y="61"/>
                    <a:pt x="6" y="61"/>
                    <a:pt x="7" y="61"/>
                  </a:cubicBezTo>
                  <a:cubicBezTo>
                    <a:pt x="8" y="61"/>
                    <a:pt x="9" y="60"/>
                    <a:pt x="10" y="59"/>
                  </a:cubicBezTo>
                  <a:cubicBezTo>
                    <a:pt x="8" y="59"/>
                    <a:pt x="8" y="58"/>
                    <a:pt x="9" y="57"/>
                  </a:cubicBezTo>
                  <a:cubicBezTo>
                    <a:pt x="9" y="56"/>
                    <a:pt x="9" y="56"/>
                    <a:pt x="9" y="56"/>
                  </a:cubicBezTo>
                  <a:cubicBezTo>
                    <a:pt x="10" y="55"/>
                    <a:pt x="11" y="53"/>
                    <a:pt x="12" y="52"/>
                  </a:cubicBezTo>
                  <a:cubicBezTo>
                    <a:pt x="16" y="47"/>
                    <a:pt x="21" y="42"/>
                    <a:pt x="25" y="37"/>
                  </a:cubicBezTo>
                  <a:cubicBezTo>
                    <a:pt x="26" y="36"/>
                    <a:pt x="26" y="35"/>
                    <a:pt x="26" y="34"/>
                  </a:cubicBezTo>
                  <a:close/>
                  <a:moveTo>
                    <a:pt x="7" y="47"/>
                  </a:moveTo>
                  <a:cubicBezTo>
                    <a:pt x="7" y="47"/>
                    <a:pt x="7" y="47"/>
                    <a:pt x="7" y="47"/>
                  </a:cubicBezTo>
                  <a:cubicBezTo>
                    <a:pt x="7" y="47"/>
                    <a:pt x="7" y="47"/>
                    <a:pt x="7" y="47"/>
                  </a:cubicBezTo>
                  <a:cubicBezTo>
                    <a:pt x="14" y="39"/>
                    <a:pt x="21" y="30"/>
                    <a:pt x="27" y="22"/>
                  </a:cubicBezTo>
                  <a:cubicBezTo>
                    <a:pt x="28" y="21"/>
                    <a:pt x="28" y="20"/>
                    <a:pt x="28" y="19"/>
                  </a:cubicBezTo>
                  <a:cubicBezTo>
                    <a:pt x="27" y="20"/>
                    <a:pt x="26" y="21"/>
                    <a:pt x="25" y="22"/>
                  </a:cubicBezTo>
                  <a:cubicBezTo>
                    <a:pt x="21" y="25"/>
                    <a:pt x="18" y="29"/>
                    <a:pt x="15" y="33"/>
                  </a:cubicBezTo>
                  <a:cubicBezTo>
                    <a:pt x="12" y="37"/>
                    <a:pt x="9" y="42"/>
                    <a:pt x="7" y="47"/>
                  </a:cubicBezTo>
                  <a:cubicBezTo>
                    <a:pt x="7" y="47"/>
                    <a:pt x="7" y="47"/>
                    <a:pt x="7" y="47"/>
                  </a:cubicBezTo>
                  <a:close/>
                  <a:moveTo>
                    <a:pt x="38" y="85"/>
                  </a:moveTo>
                  <a:cubicBezTo>
                    <a:pt x="44" y="79"/>
                    <a:pt x="49" y="72"/>
                    <a:pt x="55" y="66"/>
                  </a:cubicBezTo>
                  <a:cubicBezTo>
                    <a:pt x="54" y="66"/>
                    <a:pt x="54" y="66"/>
                    <a:pt x="53" y="67"/>
                  </a:cubicBezTo>
                  <a:cubicBezTo>
                    <a:pt x="48" y="71"/>
                    <a:pt x="43" y="75"/>
                    <a:pt x="38" y="80"/>
                  </a:cubicBezTo>
                  <a:cubicBezTo>
                    <a:pt x="37" y="80"/>
                    <a:pt x="37" y="81"/>
                    <a:pt x="37" y="81"/>
                  </a:cubicBezTo>
                  <a:cubicBezTo>
                    <a:pt x="37" y="83"/>
                    <a:pt x="38" y="84"/>
                    <a:pt x="38" y="85"/>
                  </a:cubicBezTo>
                  <a:close/>
                  <a:moveTo>
                    <a:pt x="38" y="116"/>
                  </a:moveTo>
                  <a:cubicBezTo>
                    <a:pt x="38" y="116"/>
                    <a:pt x="38" y="117"/>
                    <a:pt x="38" y="117"/>
                  </a:cubicBezTo>
                  <a:cubicBezTo>
                    <a:pt x="38" y="116"/>
                    <a:pt x="38" y="116"/>
                    <a:pt x="39" y="116"/>
                  </a:cubicBezTo>
                  <a:cubicBezTo>
                    <a:pt x="40" y="115"/>
                    <a:pt x="42" y="114"/>
                    <a:pt x="44" y="113"/>
                  </a:cubicBezTo>
                  <a:cubicBezTo>
                    <a:pt x="44" y="113"/>
                    <a:pt x="45" y="113"/>
                    <a:pt x="45" y="113"/>
                  </a:cubicBezTo>
                  <a:cubicBezTo>
                    <a:pt x="46" y="112"/>
                    <a:pt x="46" y="113"/>
                    <a:pt x="47" y="113"/>
                  </a:cubicBezTo>
                  <a:cubicBezTo>
                    <a:pt x="47" y="110"/>
                    <a:pt x="47" y="108"/>
                    <a:pt x="48" y="106"/>
                  </a:cubicBezTo>
                  <a:cubicBezTo>
                    <a:pt x="45" y="104"/>
                    <a:pt x="43" y="105"/>
                    <a:pt x="42" y="107"/>
                  </a:cubicBezTo>
                  <a:cubicBezTo>
                    <a:pt x="44" y="107"/>
                    <a:pt x="44" y="108"/>
                    <a:pt x="43" y="110"/>
                  </a:cubicBezTo>
                  <a:cubicBezTo>
                    <a:pt x="43" y="110"/>
                    <a:pt x="42" y="111"/>
                    <a:pt x="42" y="111"/>
                  </a:cubicBezTo>
                  <a:cubicBezTo>
                    <a:pt x="41" y="113"/>
                    <a:pt x="39" y="115"/>
                    <a:pt x="38" y="116"/>
                  </a:cubicBezTo>
                  <a:close/>
                  <a:moveTo>
                    <a:pt x="43" y="140"/>
                  </a:moveTo>
                  <a:cubicBezTo>
                    <a:pt x="43" y="140"/>
                    <a:pt x="43" y="140"/>
                    <a:pt x="43" y="140"/>
                  </a:cubicBezTo>
                  <a:cubicBezTo>
                    <a:pt x="40" y="141"/>
                    <a:pt x="38" y="142"/>
                    <a:pt x="35" y="143"/>
                  </a:cubicBezTo>
                  <a:cubicBezTo>
                    <a:pt x="35" y="144"/>
                    <a:pt x="35" y="145"/>
                    <a:pt x="35" y="146"/>
                  </a:cubicBezTo>
                  <a:cubicBezTo>
                    <a:pt x="36" y="148"/>
                    <a:pt x="36" y="150"/>
                    <a:pt x="36" y="152"/>
                  </a:cubicBezTo>
                  <a:cubicBezTo>
                    <a:pt x="37" y="154"/>
                    <a:pt x="37" y="155"/>
                    <a:pt x="38" y="156"/>
                  </a:cubicBezTo>
                  <a:cubicBezTo>
                    <a:pt x="38" y="154"/>
                    <a:pt x="39" y="153"/>
                    <a:pt x="40" y="152"/>
                  </a:cubicBezTo>
                  <a:cubicBezTo>
                    <a:pt x="39" y="152"/>
                    <a:pt x="39" y="152"/>
                    <a:pt x="39" y="152"/>
                  </a:cubicBezTo>
                  <a:cubicBezTo>
                    <a:pt x="37" y="152"/>
                    <a:pt x="36" y="151"/>
                    <a:pt x="37" y="150"/>
                  </a:cubicBezTo>
                  <a:cubicBezTo>
                    <a:pt x="37" y="149"/>
                    <a:pt x="37" y="149"/>
                    <a:pt x="38" y="148"/>
                  </a:cubicBezTo>
                  <a:cubicBezTo>
                    <a:pt x="39" y="147"/>
                    <a:pt x="40" y="145"/>
                    <a:pt x="41" y="144"/>
                  </a:cubicBezTo>
                  <a:cubicBezTo>
                    <a:pt x="42" y="143"/>
                    <a:pt x="42" y="141"/>
                    <a:pt x="43" y="140"/>
                  </a:cubicBezTo>
                  <a:close/>
                  <a:moveTo>
                    <a:pt x="66" y="108"/>
                  </a:moveTo>
                  <a:cubicBezTo>
                    <a:pt x="65" y="108"/>
                    <a:pt x="65" y="108"/>
                    <a:pt x="65" y="109"/>
                  </a:cubicBezTo>
                  <a:cubicBezTo>
                    <a:pt x="64" y="110"/>
                    <a:pt x="63" y="112"/>
                    <a:pt x="61" y="113"/>
                  </a:cubicBezTo>
                  <a:cubicBezTo>
                    <a:pt x="61" y="114"/>
                    <a:pt x="61" y="114"/>
                    <a:pt x="61" y="115"/>
                  </a:cubicBezTo>
                  <a:cubicBezTo>
                    <a:pt x="61" y="115"/>
                    <a:pt x="61" y="115"/>
                    <a:pt x="62" y="115"/>
                  </a:cubicBezTo>
                  <a:cubicBezTo>
                    <a:pt x="62" y="114"/>
                    <a:pt x="63" y="114"/>
                    <a:pt x="64" y="113"/>
                  </a:cubicBezTo>
                  <a:cubicBezTo>
                    <a:pt x="64" y="113"/>
                    <a:pt x="65" y="113"/>
                    <a:pt x="65" y="113"/>
                  </a:cubicBezTo>
                  <a:cubicBezTo>
                    <a:pt x="67" y="113"/>
                    <a:pt x="68" y="114"/>
                    <a:pt x="67" y="115"/>
                  </a:cubicBezTo>
                  <a:cubicBezTo>
                    <a:pt x="67" y="116"/>
                    <a:pt x="67" y="116"/>
                    <a:pt x="67" y="117"/>
                  </a:cubicBezTo>
                  <a:cubicBezTo>
                    <a:pt x="65" y="118"/>
                    <a:pt x="64" y="120"/>
                    <a:pt x="63" y="122"/>
                  </a:cubicBezTo>
                  <a:cubicBezTo>
                    <a:pt x="62" y="123"/>
                    <a:pt x="62" y="123"/>
                    <a:pt x="62" y="123"/>
                  </a:cubicBezTo>
                  <a:cubicBezTo>
                    <a:pt x="64" y="123"/>
                    <a:pt x="65" y="122"/>
                    <a:pt x="67" y="121"/>
                  </a:cubicBezTo>
                  <a:cubicBezTo>
                    <a:pt x="68" y="120"/>
                    <a:pt x="69" y="120"/>
                    <a:pt x="70" y="120"/>
                  </a:cubicBezTo>
                  <a:cubicBezTo>
                    <a:pt x="69" y="116"/>
                    <a:pt x="67" y="112"/>
                    <a:pt x="66" y="108"/>
                  </a:cubicBezTo>
                  <a:close/>
                  <a:moveTo>
                    <a:pt x="93" y="57"/>
                  </a:moveTo>
                  <a:cubicBezTo>
                    <a:pt x="92" y="57"/>
                    <a:pt x="92" y="57"/>
                    <a:pt x="91" y="57"/>
                  </a:cubicBezTo>
                  <a:cubicBezTo>
                    <a:pt x="91" y="57"/>
                    <a:pt x="90" y="57"/>
                    <a:pt x="89" y="57"/>
                  </a:cubicBezTo>
                  <a:cubicBezTo>
                    <a:pt x="89" y="56"/>
                    <a:pt x="88" y="56"/>
                    <a:pt x="87" y="56"/>
                  </a:cubicBezTo>
                  <a:cubicBezTo>
                    <a:pt x="86" y="56"/>
                    <a:pt x="85" y="55"/>
                    <a:pt x="83" y="55"/>
                  </a:cubicBezTo>
                  <a:cubicBezTo>
                    <a:pt x="81" y="54"/>
                    <a:pt x="81" y="53"/>
                    <a:pt x="82" y="51"/>
                  </a:cubicBezTo>
                  <a:cubicBezTo>
                    <a:pt x="83" y="51"/>
                    <a:pt x="83" y="51"/>
                    <a:pt x="83" y="51"/>
                  </a:cubicBezTo>
                  <a:cubicBezTo>
                    <a:pt x="83" y="50"/>
                    <a:pt x="83" y="50"/>
                    <a:pt x="83" y="50"/>
                  </a:cubicBezTo>
                  <a:cubicBezTo>
                    <a:pt x="82" y="51"/>
                    <a:pt x="80" y="51"/>
                    <a:pt x="79" y="52"/>
                  </a:cubicBezTo>
                  <a:cubicBezTo>
                    <a:pt x="79" y="53"/>
                    <a:pt x="80" y="54"/>
                    <a:pt x="81" y="55"/>
                  </a:cubicBezTo>
                  <a:cubicBezTo>
                    <a:pt x="84" y="58"/>
                    <a:pt x="87" y="59"/>
                    <a:pt x="90" y="60"/>
                  </a:cubicBezTo>
                  <a:cubicBezTo>
                    <a:pt x="92" y="60"/>
                    <a:pt x="92" y="60"/>
                    <a:pt x="93" y="59"/>
                  </a:cubicBezTo>
                  <a:cubicBezTo>
                    <a:pt x="93" y="58"/>
                    <a:pt x="93" y="57"/>
                    <a:pt x="93" y="57"/>
                  </a:cubicBezTo>
                  <a:close/>
                  <a:moveTo>
                    <a:pt x="37" y="127"/>
                  </a:moveTo>
                  <a:cubicBezTo>
                    <a:pt x="37" y="127"/>
                    <a:pt x="37" y="127"/>
                    <a:pt x="37" y="127"/>
                  </a:cubicBezTo>
                  <a:cubicBezTo>
                    <a:pt x="38" y="127"/>
                    <a:pt x="39" y="126"/>
                    <a:pt x="40" y="126"/>
                  </a:cubicBezTo>
                  <a:cubicBezTo>
                    <a:pt x="42" y="125"/>
                    <a:pt x="43" y="124"/>
                    <a:pt x="45" y="124"/>
                  </a:cubicBezTo>
                  <a:cubicBezTo>
                    <a:pt x="45" y="121"/>
                    <a:pt x="46" y="119"/>
                    <a:pt x="46" y="116"/>
                  </a:cubicBezTo>
                  <a:cubicBezTo>
                    <a:pt x="46" y="116"/>
                    <a:pt x="46" y="116"/>
                    <a:pt x="46" y="116"/>
                  </a:cubicBezTo>
                  <a:cubicBezTo>
                    <a:pt x="43" y="119"/>
                    <a:pt x="40" y="123"/>
                    <a:pt x="37" y="127"/>
                  </a:cubicBezTo>
                  <a:close/>
                  <a:moveTo>
                    <a:pt x="48" y="120"/>
                  </a:moveTo>
                  <a:cubicBezTo>
                    <a:pt x="47" y="130"/>
                    <a:pt x="46" y="140"/>
                    <a:pt x="45" y="151"/>
                  </a:cubicBezTo>
                  <a:cubicBezTo>
                    <a:pt x="47" y="143"/>
                    <a:pt x="49" y="130"/>
                    <a:pt x="48" y="120"/>
                  </a:cubicBezTo>
                  <a:close/>
                  <a:moveTo>
                    <a:pt x="48" y="44"/>
                  </a:moveTo>
                  <a:cubicBezTo>
                    <a:pt x="47" y="44"/>
                    <a:pt x="47" y="44"/>
                    <a:pt x="47" y="44"/>
                  </a:cubicBezTo>
                  <a:cubicBezTo>
                    <a:pt x="44" y="47"/>
                    <a:pt x="40" y="50"/>
                    <a:pt x="36" y="53"/>
                  </a:cubicBezTo>
                  <a:cubicBezTo>
                    <a:pt x="36" y="53"/>
                    <a:pt x="36" y="54"/>
                    <a:pt x="35" y="54"/>
                  </a:cubicBezTo>
                  <a:cubicBezTo>
                    <a:pt x="35" y="55"/>
                    <a:pt x="35" y="56"/>
                    <a:pt x="35" y="58"/>
                  </a:cubicBezTo>
                  <a:cubicBezTo>
                    <a:pt x="40" y="53"/>
                    <a:pt x="44" y="49"/>
                    <a:pt x="48" y="44"/>
                  </a:cubicBezTo>
                  <a:close/>
                  <a:moveTo>
                    <a:pt x="38" y="139"/>
                  </a:moveTo>
                  <a:cubicBezTo>
                    <a:pt x="38" y="139"/>
                    <a:pt x="38" y="139"/>
                    <a:pt x="38" y="139"/>
                  </a:cubicBezTo>
                  <a:cubicBezTo>
                    <a:pt x="40" y="138"/>
                    <a:pt x="42" y="138"/>
                    <a:pt x="44" y="137"/>
                  </a:cubicBezTo>
                  <a:cubicBezTo>
                    <a:pt x="44" y="134"/>
                    <a:pt x="44" y="132"/>
                    <a:pt x="45" y="130"/>
                  </a:cubicBezTo>
                  <a:cubicBezTo>
                    <a:pt x="45" y="130"/>
                    <a:pt x="44" y="129"/>
                    <a:pt x="44" y="129"/>
                  </a:cubicBezTo>
                  <a:cubicBezTo>
                    <a:pt x="42" y="133"/>
                    <a:pt x="40" y="136"/>
                    <a:pt x="38" y="139"/>
                  </a:cubicBezTo>
                  <a:close/>
                  <a:moveTo>
                    <a:pt x="60" y="145"/>
                  </a:moveTo>
                  <a:cubicBezTo>
                    <a:pt x="61" y="147"/>
                    <a:pt x="61" y="149"/>
                    <a:pt x="62" y="152"/>
                  </a:cubicBezTo>
                  <a:cubicBezTo>
                    <a:pt x="63" y="153"/>
                    <a:pt x="64" y="154"/>
                    <a:pt x="65" y="156"/>
                  </a:cubicBezTo>
                  <a:cubicBezTo>
                    <a:pt x="65" y="156"/>
                    <a:pt x="66" y="157"/>
                    <a:pt x="67" y="157"/>
                  </a:cubicBezTo>
                  <a:cubicBezTo>
                    <a:pt x="67" y="158"/>
                    <a:pt x="68" y="158"/>
                    <a:pt x="69" y="157"/>
                  </a:cubicBezTo>
                  <a:cubicBezTo>
                    <a:pt x="66" y="156"/>
                    <a:pt x="65" y="154"/>
                    <a:pt x="64" y="152"/>
                  </a:cubicBezTo>
                  <a:cubicBezTo>
                    <a:pt x="64" y="150"/>
                    <a:pt x="63" y="148"/>
                    <a:pt x="62" y="146"/>
                  </a:cubicBezTo>
                  <a:cubicBezTo>
                    <a:pt x="62" y="145"/>
                    <a:pt x="62" y="145"/>
                    <a:pt x="62" y="144"/>
                  </a:cubicBezTo>
                  <a:cubicBezTo>
                    <a:pt x="61" y="144"/>
                    <a:pt x="61" y="144"/>
                    <a:pt x="60" y="145"/>
                  </a:cubicBezTo>
                  <a:close/>
                  <a:moveTo>
                    <a:pt x="35" y="137"/>
                  </a:moveTo>
                  <a:cubicBezTo>
                    <a:pt x="38" y="134"/>
                    <a:pt x="42" y="129"/>
                    <a:pt x="42" y="128"/>
                  </a:cubicBezTo>
                  <a:cubicBezTo>
                    <a:pt x="40" y="129"/>
                    <a:pt x="38" y="130"/>
                    <a:pt x="36" y="131"/>
                  </a:cubicBezTo>
                  <a:cubicBezTo>
                    <a:pt x="36" y="133"/>
                    <a:pt x="36" y="135"/>
                    <a:pt x="35" y="137"/>
                  </a:cubicBezTo>
                  <a:close/>
                  <a:moveTo>
                    <a:pt x="40" y="3"/>
                  </a:moveTo>
                  <a:cubicBezTo>
                    <a:pt x="39" y="3"/>
                    <a:pt x="37" y="3"/>
                    <a:pt x="36" y="4"/>
                  </a:cubicBezTo>
                  <a:cubicBezTo>
                    <a:pt x="34" y="6"/>
                    <a:pt x="34" y="8"/>
                    <a:pt x="33" y="10"/>
                  </a:cubicBezTo>
                  <a:cubicBezTo>
                    <a:pt x="34" y="11"/>
                    <a:pt x="34" y="11"/>
                    <a:pt x="35" y="11"/>
                  </a:cubicBezTo>
                  <a:cubicBezTo>
                    <a:pt x="36" y="8"/>
                    <a:pt x="38" y="5"/>
                    <a:pt x="40" y="3"/>
                  </a:cubicBezTo>
                  <a:close/>
                  <a:moveTo>
                    <a:pt x="14" y="43"/>
                  </a:moveTo>
                  <a:cubicBezTo>
                    <a:pt x="14" y="43"/>
                    <a:pt x="14" y="43"/>
                    <a:pt x="14" y="43"/>
                  </a:cubicBezTo>
                  <a:cubicBezTo>
                    <a:pt x="14" y="43"/>
                    <a:pt x="15" y="43"/>
                    <a:pt x="15" y="42"/>
                  </a:cubicBezTo>
                  <a:cubicBezTo>
                    <a:pt x="18" y="38"/>
                    <a:pt x="22" y="35"/>
                    <a:pt x="26" y="31"/>
                  </a:cubicBezTo>
                  <a:cubicBezTo>
                    <a:pt x="27" y="30"/>
                    <a:pt x="27" y="28"/>
                    <a:pt x="27" y="27"/>
                  </a:cubicBezTo>
                  <a:cubicBezTo>
                    <a:pt x="22" y="32"/>
                    <a:pt x="18" y="38"/>
                    <a:pt x="14" y="43"/>
                  </a:cubicBezTo>
                  <a:close/>
                  <a:moveTo>
                    <a:pt x="81" y="42"/>
                  </a:moveTo>
                  <a:cubicBezTo>
                    <a:pt x="81" y="42"/>
                    <a:pt x="81" y="42"/>
                    <a:pt x="81" y="42"/>
                  </a:cubicBezTo>
                  <a:cubicBezTo>
                    <a:pt x="79" y="43"/>
                    <a:pt x="76" y="44"/>
                    <a:pt x="74" y="45"/>
                  </a:cubicBezTo>
                  <a:cubicBezTo>
                    <a:pt x="75" y="47"/>
                    <a:pt x="76" y="48"/>
                    <a:pt x="76" y="49"/>
                  </a:cubicBezTo>
                  <a:cubicBezTo>
                    <a:pt x="78" y="47"/>
                    <a:pt x="80" y="45"/>
                    <a:pt x="81" y="42"/>
                  </a:cubicBezTo>
                  <a:close/>
                  <a:moveTo>
                    <a:pt x="73" y="149"/>
                  </a:moveTo>
                  <a:cubicBezTo>
                    <a:pt x="72" y="151"/>
                    <a:pt x="71" y="152"/>
                    <a:pt x="69" y="152"/>
                  </a:cubicBezTo>
                  <a:cubicBezTo>
                    <a:pt x="68" y="151"/>
                    <a:pt x="67" y="150"/>
                    <a:pt x="68" y="148"/>
                  </a:cubicBezTo>
                  <a:cubicBezTo>
                    <a:pt x="67" y="148"/>
                    <a:pt x="66" y="148"/>
                    <a:pt x="66" y="148"/>
                  </a:cubicBezTo>
                  <a:cubicBezTo>
                    <a:pt x="66" y="150"/>
                    <a:pt x="67" y="151"/>
                    <a:pt x="68" y="153"/>
                  </a:cubicBezTo>
                  <a:cubicBezTo>
                    <a:pt x="68" y="153"/>
                    <a:pt x="69" y="154"/>
                    <a:pt x="69" y="154"/>
                  </a:cubicBezTo>
                  <a:cubicBezTo>
                    <a:pt x="70" y="155"/>
                    <a:pt x="70" y="155"/>
                    <a:pt x="71" y="154"/>
                  </a:cubicBezTo>
                  <a:cubicBezTo>
                    <a:pt x="72" y="153"/>
                    <a:pt x="73" y="151"/>
                    <a:pt x="73" y="149"/>
                  </a:cubicBezTo>
                  <a:close/>
                  <a:moveTo>
                    <a:pt x="95" y="61"/>
                  </a:moveTo>
                  <a:cubicBezTo>
                    <a:pt x="96" y="60"/>
                    <a:pt x="96" y="60"/>
                    <a:pt x="97" y="59"/>
                  </a:cubicBezTo>
                  <a:cubicBezTo>
                    <a:pt x="97" y="58"/>
                    <a:pt x="97" y="57"/>
                    <a:pt x="97" y="56"/>
                  </a:cubicBezTo>
                  <a:cubicBezTo>
                    <a:pt x="97" y="55"/>
                    <a:pt x="97" y="54"/>
                    <a:pt x="96" y="53"/>
                  </a:cubicBezTo>
                  <a:cubicBezTo>
                    <a:pt x="96" y="51"/>
                    <a:pt x="95" y="50"/>
                    <a:pt x="94" y="48"/>
                  </a:cubicBezTo>
                  <a:cubicBezTo>
                    <a:pt x="94" y="51"/>
                    <a:pt x="95" y="53"/>
                    <a:pt x="95" y="56"/>
                  </a:cubicBezTo>
                  <a:cubicBezTo>
                    <a:pt x="95" y="57"/>
                    <a:pt x="95" y="59"/>
                    <a:pt x="95" y="61"/>
                  </a:cubicBezTo>
                  <a:close/>
                  <a:moveTo>
                    <a:pt x="33" y="56"/>
                  </a:moveTo>
                  <a:cubicBezTo>
                    <a:pt x="32" y="56"/>
                    <a:pt x="32" y="56"/>
                    <a:pt x="32" y="56"/>
                  </a:cubicBezTo>
                  <a:cubicBezTo>
                    <a:pt x="31" y="57"/>
                    <a:pt x="30" y="57"/>
                    <a:pt x="30" y="58"/>
                  </a:cubicBezTo>
                  <a:cubicBezTo>
                    <a:pt x="31" y="60"/>
                    <a:pt x="30" y="61"/>
                    <a:pt x="30" y="63"/>
                  </a:cubicBezTo>
                  <a:cubicBezTo>
                    <a:pt x="30" y="63"/>
                    <a:pt x="30" y="63"/>
                    <a:pt x="30" y="64"/>
                  </a:cubicBezTo>
                  <a:cubicBezTo>
                    <a:pt x="31" y="63"/>
                    <a:pt x="32" y="62"/>
                    <a:pt x="32" y="62"/>
                  </a:cubicBezTo>
                  <a:cubicBezTo>
                    <a:pt x="32" y="61"/>
                    <a:pt x="33" y="61"/>
                    <a:pt x="33" y="61"/>
                  </a:cubicBezTo>
                  <a:cubicBezTo>
                    <a:pt x="33" y="59"/>
                    <a:pt x="33" y="57"/>
                    <a:pt x="33" y="56"/>
                  </a:cubicBezTo>
                  <a:close/>
                  <a:moveTo>
                    <a:pt x="91" y="47"/>
                  </a:moveTo>
                  <a:cubicBezTo>
                    <a:pt x="90" y="48"/>
                    <a:pt x="89" y="49"/>
                    <a:pt x="88" y="50"/>
                  </a:cubicBezTo>
                  <a:cubicBezTo>
                    <a:pt x="88" y="50"/>
                    <a:pt x="87" y="51"/>
                    <a:pt x="86" y="52"/>
                  </a:cubicBezTo>
                  <a:cubicBezTo>
                    <a:pt x="88" y="52"/>
                    <a:pt x="90" y="52"/>
                    <a:pt x="92" y="52"/>
                  </a:cubicBezTo>
                  <a:cubicBezTo>
                    <a:pt x="92" y="50"/>
                    <a:pt x="91" y="49"/>
                    <a:pt x="91" y="47"/>
                  </a:cubicBezTo>
                  <a:close/>
                  <a:moveTo>
                    <a:pt x="64" y="105"/>
                  </a:moveTo>
                  <a:cubicBezTo>
                    <a:pt x="64" y="104"/>
                    <a:pt x="64" y="103"/>
                    <a:pt x="63" y="103"/>
                  </a:cubicBezTo>
                  <a:cubicBezTo>
                    <a:pt x="62" y="104"/>
                    <a:pt x="60" y="104"/>
                    <a:pt x="59" y="105"/>
                  </a:cubicBezTo>
                  <a:cubicBezTo>
                    <a:pt x="59" y="106"/>
                    <a:pt x="59" y="107"/>
                    <a:pt x="59" y="108"/>
                  </a:cubicBezTo>
                  <a:cubicBezTo>
                    <a:pt x="61" y="107"/>
                    <a:pt x="62" y="106"/>
                    <a:pt x="64" y="105"/>
                  </a:cubicBezTo>
                  <a:close/>
                  <a:moveTo>
                    <a:pt x="35" y="103"/>
                  </a:moveTo>
                  <a:cubicBezTo>
                    <a:pt x="34" y="104"/>
                    <a:pt x="33" y="115"/>
                    <a:pt x="34" y="117"/>
                  </a:cubicBezTo>
                  <a:cubicBezTo>
                    <a:pt x="34" y="117"/>
                    <a:pt x="34" y="117"/>
                    <a:pt x="34" y="116"/>
                  </a:cubicBezTo>
                  <a:cubicBezTo>
                    <a:pt x="34" y="115"/>
                    <a:pt x="34" y="113"/>
                    <a:pt x="35" y="112"/>
                  </a:cubicBezTo>
                  <a:cubicBezTo>
                    <a:pt x="35" y="112"/>
                    <a:pt x="34" y="111"/>
                    <a:pt x="34" y="111"/>
                  </a:cubicBezTo>
                  <a:cubicBezTo>
                    <a:pt x="34" y="110"/>
                    <a:pt x="34" y="110"/>
                    <a:pt x="34" y="109"/>
                  </a:cubicBezTo>
                  <a:cubicBezTo>
                    <a:pt x="35" y="109"/>
                    <a:pt x="35" y="108"/>
                    <a:pt x="35" y="108"/>
                  </a:cubicBezTo>
                  <a:cubicBezTo>
                    <a:pt x="35" y="106"/>
                    <a:pt x="35" y="105"/>
                    <a:pt x="35" y="104"/>
                  </a:cubicBezTo>
                  <a:cubicBezTo>
                    <a:pt x="35" y="104"/>
                    <a:pt x="35" y="103"/>
                    <a:pt x="35" y="103"/>
                  </a:cubicBezTo>
                  <a:close/>
                  <a:moveTo>
                    <a:pt x="45" y="4"/>
                  </a:moveTo>
                  <a:cubicBezTo>
                    <a:pt x="42" y="5"/>
                    <a:pt x="38" y="8"/>
                    <a:pt x="38" y="11"/>
                  </a:cubicBezTo>
                  <a:cubicBezTo>
                    <a:pt x="41" y="9"/>
                    <a:pt x="42" y="6"/>
                    <a:pt x="45" y="4"/>
                  </a:cubicBezTo>
                  <a:close/>
                  <a:moveTo>
                    <a:pt x="18" y="49"/>
                  </a:moveTo>
                  <a:cubicBezTo>
                    <a:pt x="18" y="49"/>
                    <a:pt x="18" y="49"/>
                    <a:pt x="18" y="49"/>
                  </a:cubicBezTo>
                  <a:cubicBezTo>
                    <a:pt x="20" y="47"/>
                    <a:pt x="23" y="45"/>
                    <a:pt x="25" y="43"/>
                  </a:cubicBezTo>
                  <a:cubicBezTo>
                    <a:pt x="26" y="42"/>
                    <a:pt x="26" y="42"/>
                    <a:pt x="25" y="41"/>
                  </a:cubicBezTo>
                  <a:cubicBezTo>
                    <a:pt x="23" y="43"/>
                    <a:pt x="20" y="46"/>
                    <a:pt x="18" y="49"/>
                  </a:cubicBezTo>
                  <a:close/>
                  <a:moveTo>
                    <a:pt x="27" y="57"/>
                  </a:moveTo>
                  <a:cubicBezTo>
                    <a:pt x="27" y="63"/>
                    <a:pt x="27" y="68"/>
                    <a:pt x="27" y="74"/>
                  </a:cubicBezTo>
                  <a:cubicBezTo>
                    <a:pt x="28" y="71"/>
                    <a:pt x="28" y="69"/>
                    <a:pt x="28" y="67"/>
                  </a:cubicBezTo>
                  <a:cubicBezTo>
                    <a:pt x="28" y="64"/>
                    <a:pt x="28" y="61"/>
                    <a:pt x="28" y="58"/>
                  </a:cubicBezTo>
                  <a:cubicBezTo>
                    <a:pt x="28" y="58"/>
                    <a:pt x="28" y="57"/>
                    <a:pt x="27" y="57"/>
                  </a:cubicBezTo>
                  <a:close/>
                  <a:moveTo>
                    <a:pt x="40" y="119"/>
                  </a:moveTo>
                  <a:cubicBezTo>
                    <a:pt x="40" y="119"/>
                    <a:pt x="40" y="119"/>
                    <a:pt x="40" y="118"/>
                  </a:cubicBezTo>
                  <a:cubicBezTo>
                    <a:pt x="39" y="119"/>
                    <a:pt x="38" y="119"/>
                    <a:pt x="37" y="120"/>
                  </a:cubicBezTo>
                  <a:cubicBezTo>
                    <a:pt x="37" y="120"/>
                    <a:pt x="37" y="120"/>
                    <a:pt x="37" y="120"/>
                  </a:cubicBezTo>
                  <a:cubicBezTo>
                    <a:pt x="36" y="121"/>
                    <a:pt x="36" y="122"/>
                    <a:pt x="36" y="124"/>
                  </a:cubicBezTo>
                  <a:cubicBezTo>
                    <a:pt x="38" y="122"/>
                    <a:pt x="39" y="120"/>
                    <a:pt x="40" y="119"/>
                  </a:cubicBezTo>
                  <a:close/>
                  <a:moveTo>
                    <a:pt x="32" y="36"/>
                  </a:moveTo>
                  <a:cubicBezTo>
                    <a:pt x="32" y="36"/>
                    <a:pt x="32" y="36"/>
                    <a:pt x="32" y="36"/>
                  </a:cubicBezTo>
                  <a:cubicBezTo>
                    <a:pt x="33" y="36"/>
                    <a:pt x="34" y="35"/>
                    <a:pt x="34" y="35"/>
                  </a:cubicBezTo>
                  <a:cubicBezTo>
                    <a:pt x="34" y="34"/>
                    <a:pt x="34" y="32"/>
                    <a:pt x="34" y="31"/>
                  </a:cubicBezTo>
                  <a:cubicBezTo>
                    <a:pt x="32" y="32"/>
                    <a:pt x="32" y="34"/>
                    <a:pt x="32" y="36"/>
                  </a:cubicBezTo>
                  <a:close/>
                  <a:moveTo>
                    <a:pt x="63" y="137"/>
                  </a:moveTo>
                  <a:cubicBezTo>
                    <a:pt x="64" y="136"/>
                    <a:pt x="66" y="134"/>
                    <a:pt x="67" y="133"/>
                  </a:cubicBezTo>
                  <a:cubicBezTo>
                    <a:pt x="67" y="133"/>
                    <a:pt x="67" y="133"/>
                    <a:pt x="67" y="132"/>
                  </a:cubicBezTo>
                  <a:cubicBezTo>
                    <a:pt x="65" y="133"/>
                    <a:pt x="64" y="134"/>
                    <a:pt x="62" y="135"/>
                  </a:cubicBezTo>
                  <a:cubicBezTo>
                    <a:pt x="63" y="136"/>
                    <a:pt x="63" y="136"/>
                    <a:pt x="63" y="137"/>
                  </a:cubicBezTo>
                  <a:close/>
                  <a:moveTo>
                    <a:pt x="38" y="102"/>
                  </a:moveTo>
                  <a:cubicBezTo>
                    <a:pt x="38" y="103"/>
                    <a:pt x="38" y="105"/>
                    <a:pt x="38" y="106"/>
                  </a:cubicBezTo>
                  <a:cubicBezTo>
                    <a:pt x="39" y="105"/>
                    <a:pt x="40" y="104"/>
                    <a:pt x="41" y="104"/>
                  </a:cubicBezTo>
                  <a:cubicBezTo>
                    <a:pt x="40" y="103"/>
                    <a:pt x="39" y="103"/>
                    <a:pt x="38" y="102"/>
                  </a:cubicBezTo>
                  <a:close/>
                  <a:moveTo>
                    <a:pt x="34" y="22"/>
                  </a:moveTo>
                  <a:cubicBezTo>
                    <a:pt x="34" y="22"/>
                    <a:pt x="35" y="22"/>
                    <a:pt x="35" y="22"/>
                  </a:cubicBezTo>
                  <a:cubicBezTo>
                    <a:pt x="35" y="22"/>
                    <a:pt x="36" y="21"/>
                    <a:pt x="36" y="20"/>
                  </a:cubicBezTo>
                  <a:cubicBezTo>
                    <a:pt x="36" y="19"/>
                    <a:pt x="36" y="18"/>
                    <a:pt x="37" y="16"/>
                  </a:cubicBezTo>
                  <a:cubicBezTo>
                    <a:pt x="36" y="17"/>
                    <a:pt x="36" y="17"/>
                    <a:pt x="35" y="18"/>
                  </a:cubicBezTo>
                  <a:cubicBezTo>
                    <a:pt x="35" y="19"/>
                    <a:pt x="35" y="21"/>
                    <a:pt x="34" y="22"/>
                  </a:cubicBezTo>
                  <a:close/>
                  <a:moveTo>
                    <a:pt x="30" y="70"/>
                  </a:moveTo>
                  <a:cubicBezTo>
                    <a:pt x="30" y="70"/>
                    <a:pt x="30" y="71"/>
                    <a:pt x="31" y="71"/>
                  </a:cubicBezTo>
                  <a:cubicBezTo>
                    <a:pt x="31" y="69"/>
                    <a:pt x="33" y="69"/>
                    <a:pt x="32" y="67"/>
                  </a:cubicBezTo>
                  <a:cubicBezTo>
                    <a:pt x="32" y="67"/>
                    <a:pt x="31" y="67"/>
                    <a:pt x="30" y="67"/>
                  </a:cubicBezTo>
                  <a:cubicBezTo>
                    <a:pt x="30" y="68"/>
                    <a:pt x="30" y="69"/>
                    <a:pt x="30" y="70"/>
                  </a:cubicBezTo>
                  <a:close/>
                  <a:moveTo>
                    <a:pt x="65" y="125"/>
                  </a:moveTo>
                  <a:cubicBezTo>
                    <a:pt x="65" y="125"/>
                    <a:pt x="65" y="125"/>
                    <a:pt x="65" y="125"/>
                  </a:cubicBezTo>
                  <a:cubicBezTo>
                    <a:pt x="64" y="126"/>
                    <a:pt x="63" y="126"/>
                    <a:pt x="61" y="127"/>
                  </a:cubicBezTo>
                  <a:cubicBezTo>
                    <a:pt x="62" y="128"/>
                    <a:pt x="62" y="128"/>
                    <a:pt x="62" y="129"/>
                  </a:cubicBezTo>
                  <a:cubicBezTo>
                    <a:pt x="62" y="129"/>
                    <a:pt x="62" y="129"/>
                    <a:pt x="62" y="129"/>
                  </a:cubicBezTo>
                  <a:cubicBezTo>
                    <a:pt x="63" y="128"/>
                    <a:pt x="64" y="127"/>
                    <a:pt x="65" y="125"/>
                  </a:cubicBezTo>
                  <a:close/>
                  <a:moveTo>
                    <a:pt x="64" y="144"/>
                  </a:moveTo>
                  <a:cubicBezTo>
                    <a:pt x="65" y="143"/>
                    <a:pt x="67" y="141"/>
                    <a:pt x="67" y="140"/>
                  </a:cubicBezTo>
                  <a:cubicBezTo>
                    <a:pt x="66" y="141"/>
                    <a:pt x="65" y="142"/>
                    <a:pt x="64" y="142"/>
                  </a:cubicBezTo>
                  <a:cubicBezTo>
                    <a:pt x="64" y="143"/>
                    <a:pt x="64" y="144"/>
                    <a:pt x="64" y="144"/>
                  </a:cubicBezTo>
                  <a:close/>
                  <a:moveTo>
                    <a:pt x="57" y="114"/>
                  </a:moveTo>
                  <a:cubicBezTo>
                    <a:pt x="56" y="112"/>
                    <a:pt x="56" y="112"/>
                    <a:pt x="55" y="112"/>
                  </a:cubicBezTo>
                  <a:cubicBezTo>
                    <a:pt x="55" y="113"/>
                    <a:pt x="55" y="114"/>
                    <a:pt x="56" y="115"/>
                  </a:cubicBezTo>
                  <a:cubicBezTo>
                    <a:pt x="56" y="115"/>
                    <a:pt x="56" y="115"/>
                    <a:pt x="56" y="116"/>
                  </a:cubicBezTo>
                  <a:cubicBezTo>
                    <a:pt x="56" y="115"/>
                    <a:pt x="57" y="115"/>
                    <a:pt x="57" y="114"/>
                  </a:cubicBezTo>
                  <a:close/>
                  <a:moveTo>
                    <a:pt x="30" y="77"/>
                  </a:moveTo>
                  <a:cubicBezTo>
                    <a:pt x="30" y="78"/>
                    <a:pt x="30" y="78"/>
                    <a:pt x="30" y="79"/>
                  </a:cubicBezTo>
                  <a:cubicBezTo>
                    <a:pt x="30" y="79"/>
                    <a:pt x="30" y="80"/>
                    <a:pt x="31" y="80"/>
                  </a:cubicBezTo>
                  <a:cubicBezTo>
                    <a:pt x="32" y="79"/>
                    <a:pt x="32" y="78"/>
                    <a:pt x="32" y="77"/>
                  </a:cubicBezTo>
                  <a:cubicBezTo>
                    <a:pt x="31" y="77"/>
                    <a:pt x="31" y="77"/>
                    <a:pt x="30" y="77"/>
                  </a:cubicBezTo>
                  <a:close/>
                  <a:moveTo>
                    <a:pt x="30" y="92"/>
                  </a:moveTo>
                  <a:cubicBezTo>
                    <a:pt x="30" y="91"/>
                    <a:pt x="30" y="90"/>
                    <a:pt x="29" y="89"/>
                  </a:cubicBezTo>
                  <a:cubicBezTo>
                    <a:pt x="29" y="87"/>
                    <a:pt x="29" y="86"/>
                    <a:pt x="28" y="85"/>
                  </a:cubicBezTo>
                  <a:cubicBezTo>
                    <a:pt x="28" y="88"/>
                    <a:pt x="29" y="90"/>
                    <a:pt x="30" y="92"/>
                  </a:cubicBezTo>
                  <a:close/>
                  <a:moveTo>
                    <a:pt x="31" y="22"/>
                  </a:moveTo>
                  <a:cubicBezTo>
                    <a:pt x="30" y="23"/>
                    <a:pt x="30" y="24"/>
                    <a:pt x="30" y="26"/>
                  </a:cubicBezTo>
                  <a:cubicBezTo>
                    <a:pt x="31" y="26"/>
                    <a:pt x="31" y="24"/>
                    <a:pt x="31" y="22"/>
                  </a:cubicBezTo>
                  <a:close/>
                  <a:moveTo>
                    <a:pt x="17" y="54"/>
                  </a:moveTo>
                  <a:cubicBezTo>
                    <a:pt x="15" y="55"/>
                    <a:pt x="13" y="57"/>
                    <a:pt x="11" y="59"/>
                  </a:cubicBezTo>
                  <a:cubicBezTo>
                    <a:pt x="14" y="57"/>
                    <a:pt x="16" y="56"/>
                    <a:pt x="17" y="54"/>
                  </a:cubicBezTo>
                  <a:close/>
                  <a:moveTo>
                    <a:pt x="33" y="48"/>
                  </a:moveTo>
                  <a:cubicBezTo>
                    <a:pt x="31" y="49"/>
                    <a:pt x="31" y="49"/>
                    <a:pt x="31" y="50"/>
                  </a:cubicBezTo>
                  <a:cubicBezTo>
                    <a:pt x="33" y="49"/>
                    <a:pt x="33" y="49"/>
                    <a:pt x="33" y="48"/>
                  </a:cubicBezTo>
                  <a:close/>
                  <a:moveTo>
                    <a:pt x="34" y="119"/>
                  </a:moveTo>
                  <a:cubicBezTo>
                    <a:pt x="33" y="121"/>
                    <a:pt x="33" y="123"/>
                    <a:pt x="34" y="124"/>
                  </a:cubicBezTo>
                  <a:cubicBezTo>
                    <a:pt x="34" y="122"/>
                    <a:pt x="34" y="121"/>
                    <a:pt x="34" y="119"/>
                  </a:cubicBezTo>
                  <a:close/>
                  <a:moveTo>
                    <a:pt x="43" y="146"/>
                  </a:moveTo>
                  <a:cubicBezTo>
                    <a:pt x="43" y="146"/>
                    <a:pt x="42" y="146"/>
                    <a:pt x="42" y="146"/>
                  </a:cubicBezTo>
                  <a:cubicBezTo>
                    <a:pt x="42" y="147"/>
                    <a:pt x="41" y="148"/>
                    <a:pt x="41" y="148"/>
                  </a:cubicBezTo>
                  <a:cubicBezTo>
                    <a:pt x="41" y="148"/>
                    <a:pt x="42" y="148"/>
                    <a:pt x="42" y="148"/>
                  </a:cubicBezTo>
                  <a:cubicBezTo>
                    <a:pt x="42" y="148"/>
                    <a:pt x="43" y="147"/>
                    <a:pt x="43" y="146"/>
                  </a:cubicBezTo>
                  <a:close/>
                  <a:moveTo>
                    <a:pt x="27" y="55"/>
                  </a:moveTo>
                  <a:cubicBezTo>
                    <a:pt x="28" y="54"/>
                    <a:pt x="28" y="53"/>
                    <a:pt x="28" y="51"/>
                  </a:cubicBezTo>
                  <a:cubicBezTo>
                    <a:pt x="27" y="52"/>
                    <a:pt x="27" y="52"/>
                    <a:pt x="27" y="55"/>
                  </a:cubicBezTo>
                  <a:close/>
                  <a:moveTo>
                    <a:pt x="32" y="42"/>
                  </a:moveTo>
                  <a:cubicBezTo>
                    <a:pt x="32" y="41"/>
                    <a:pt x="33" y="40"/>
                    <a:pt x="33" y="39"/>
                  </a:cubicBezTo>
                  <a:cubicBezTo>
                    <a:pt x="33" y="40"/>
                    <a:pt x="31" y="40"/>
                    <a:pt x="32" y="42"/>
                  </a:cubicBezTo>
                  <a:close/>
                  <a:moveTo>
                    <a:pt x="28" y="79"/>
                  </a:moveTo>
                  <a:cubicBezTo>
                    <a:pt x="28" y="79"/>
                    <a:pt x="28" y="79"/>
                    <a:pt x="28" y="79"/>
                  </a:cubicBezTo>
                  <a:cubicBezTo>
                    <a:pt x="28" y="80"/>
                    <a:pt x="28" y="82"/>
                    <a:pt x="28" y="83"/>
                  </a:cubicBezTo>
                  <a:cubicBezTo>
                    <a:pt x="28" y="83"/>
                    <a:pt x="28" y="83"/>
                    <a:pt x="28" y="83"/>
                  </a:cubicBezTo>
                  <a:cubicBezTo>
                    <a:pt x="28" y="82"/>
                    <a:pt x="28" y="80"/>
                    <a:pt x="28" y="79"/>
                  </a:cubicBezTo>
                  <a:close/>
                  <a:moveTo>
                    <a:pt x="28" y="46"/>
                  </a:moveTo>
                  <a:cubicBezTo>
                    <a:pt x="29" y="45"/>
                    <a:pt x="29" y="44"/>
                    <a:pt x="29" y="43"/>
                  </a:cubicBezTo>
                  <a:cubicBezTo>
                    <a:pt x="28" y="44"/>
                    <a:pt x="28" y="45"/>
                    <a:pt x="28" y="46"/>
                  </a:cubicBezTo>
                  <a:close/>
                  <a:moveTo>
                    <a:pt x="63" y="117"/>
                  </a:moveTo>
                  <a:cubicBezTo>
                    <a:pt x="61" y="118"/>
                    <a:pt x="61" y="118"/>
                    <a:pt x="62" y="119"/>
                  </a:cubicBezTo>
                  <a:cubicBezTo>
                    <a:pt x="62" y="119"/>
                    <a:pt x="62" y="118"/>
                    <a:pt x="63" y="117"/>
                  </a:cubicBezTo>
                  <a:close/>
                  <a:moveTo>
                    <a:pt x="37" y="113"/>
                  </a:moveTo>
                  <a:cubicBezTo>
                    <a:pt x="38" y="112"/>
                    <a:pt x="38" y="111"/>
                    <a:pt x="39" y="111"/>
                  </a:cubicBezTo>
                  <a:cubicBezTo>
                    <a:pt x="37" y="111"/>
                    <a:pt x="37" y="111"/>
                    <a:pt x="37" y="113"/>
                  </a:cubicBezTo>
                  <a:close/>
                  <a:moveTo>
                    <a:pt x="38" y="44"/>
                  </a:moveTo>
                  <a:cubicBezTo>
                    <a:pt x="37" y="44"/>
                    <a:pt x="36" y="45"/>
                    <a:pt x="36" y="45"/>
                  </a:cubicBezTo>
                  <a:cubicBezTo>
                    <a:pt x="36" y="45"/>
                    <a:pt x="37" y="44"/>
                    <a:pt x="38" y="44"/>
                  </a:cubicBezTo>
                  <a:close/>
                  <a:moveTo>
                    <a:pt x="33" y="16"/>
                  </a:moveTo>
                  <a:cubicBezTo>
                    <a:pt x="32" y="17"/>
                    <a:pt x="31" y="17"/>
                    <a:pt x="31" y="18"/>
                  </a:cubicBezTo>
                  <a:cubicBezTo>
                    <a:pt x="32" y="17"/>
                    <a:pt x="32" y="17"/>
                    <a:pt x="33" y="16"/>
                  </a:cubicBezTo>
                  <a:close/>
                  <a:moveTo>
                    <a:pt x="30" y="30"/>
                  </a:moveTo>
                  <a:cubicBezTo>
                    <a:pt x="29" y="31"/>
                    <a:pt x="29" y="31"/>
                    <a:pt x="29" y="32"/>
                  </a:cubicBezTo>
                  <a:cubicBezTo>
                    <a:pt x="30" y="32"/>
                    <a:pt x="30" y="31"/>
                    <a:pt x="30" y="30"/>
                  </a:cubicBezTo>
                  <a:close/>
                  <a:moveTo>
                    <a:pt x="67" y="39"/>
                  </a:moveTo>
                  <a:cubicBezTo>
                    <a:pt x="67" y="38"/>
                    <a:pt x="67" y="38"/>
                    <a:pt x="67" y="38"/>
                  </a:cubicBezTo>
                  <a:cubicBezTo>
                    <a:pt x="67" y="39"/>
                    <a:pt x="67" y="39"/>
                    <a:pt x="66" y="39"/>
                  </a:cubicBezTo>
                  <a:cubicBezTo>
                    <a:pt x="67" y="39"/>
                    <a:pt x="67" y="39"/>
                    <a:pt x="67" y="39"/>
                  </a:cubicBezTo>
                  <a:cubicBezTo>
                    <a:pt x="67" y="39"/>
                    <a:pt x="67" y="39"/>
                    <a:pt x="67" y="39"/>
                  </a:cubicBezTo>
                  <a:close/>
                  <a:moveTo>
                    <a:pt x="33" y="27"/>
                  </a:moveTo>
                  <a:cubicBezTo>
                    <a:pt x="34" y="27"/>
                    <a:pt x="34" y="27"/>
                    <a:pt x="34" y="26"/>
                  </a:cubicBezTo>
                  <a:cubicBezTo>
                    <a:pt x="34" y="27"/>
                    <a:pt x="33" y="27"/>
                    <a:pt x="33" y="27"/>
                  </a:cubicBezTo>
                  <a:close/>
                  <a:moveTo>
                    <a:pt x="61" y="110"/>
                  </a:moveTo>
                  <a:cubicBezTo>
                    <a:pt x="60" y="110"/>
                    <a:pt x="60" y="110"/>
                    <a:pt x="60" y="111"/>
                  </a:cubicBezTo>
                  <a:cubicBezTo>
                    <a:pt x="60" y="111"/>
                    <a:pt x="61" y="110"/>
                    <a:pt x="61"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447"/>
            <p:cNvSpPr>
              <a:spLocks noEditPoints="1"/>
            </p:cNvSpPr>
            <p:nvPr/>
          </p:nvSpPr>
          <p:spPr bwMode="auto">
            <a:xfrm>
              <a:off x="10899776" y="4821238"/>
              <a:ext cx="225425" cy="369888"/>
            </a:xfrm>
            <a:custGeom>
              <a:avLst/>
              <a:gdLst>
                <a:gd name="T0" fmla="*/ 67 w 91"/>
                <a:gd name="T1" fmla="*/ 100 h 150"/>
                <a:gd name="T2" fmla="*/ 52 w 91"/>
                <a:gd name="T3" fmla="*/ 116 h 150"/>
                <a:gd name="T4" fmla="*/ 38 w 91"/>
                <a:gd name="T5" fmla="*/ 149 h 150"/>
                <a:gd name="T6" fmla="*/ 31 w 91"/>
                <a:gd name="T7" fmla="*/ 91 h 150"/>
                <a:gd name="T8" fmla="*/ 29 w 91"/>
                <a:gd name="T9" fmla="*/ 62 h 150"/>
                <a:gd name="T10" fmla="*/ 26 w 91"/>
                <a:gd name="T11" fmla="*/ 47 h 150"/>
                <a:gd name="T12" fmla="*/ 11 w 91"/>
                <a:gd name="T13" fmla="*/ 54 h 150"/>
                <a:gd name="T14" fmla="*/ 14 w 91"/>
                <a:gd name="T15" fmla="*/ 24 h 150"/>
                <a:gd name="T16" fmla="*/ 34 w 91"/>
                <a:gd name="T17" fmla="*/ 5 h 150"/>
                <a:gd name="T18" fmla="*/ 59 w 91"/>
                <a:gd name="T19" fmla="*/ 6 h 150"/>
                <a:gd name="T20" fmla="*/ 90 w 91"/>
                <a:gd name="T21" fmla="*/ 50 h 150"/>
                <a:gd name="T22" fmla="*/ 62 w 91"/>
                <a:gd name="T23" fmla="*/ 55 h 150"/>
                <a:gd name="T24" fmla="*/ 62 w 91"/>
                <a:gd name="T25" fmla="*/ 65 h 150"/>
                <a:gd name="T26" fmla="*/ 50 w 91"/>
                <a:gd name="T27" fmla="*/ 89 h 150"/>
                <a:gd name="T28" fmla="*/ 34 w 91"/>
                <a:gd name="T29" fmla="*/ 29 h 150"/>
                <a:gd name="T30" fmla="*/ 34 w 91"/>
                <a:gd name="T31" fmla="*/ 39 h 150"/>
                <a:gd name="T32" fmla="*/ 33 w 91"/>
                <a:gd name="T33" fmla="*/ 29 h 150"/>
                <a:gd name="T34" fmla="*/ 34 w 91"/>
                <a:gd name="T35" fmla="*/ 55 h 150"/>
                <a:gd name="T36" fmla="*/ 38 w 91"/>
                <a:gd name="T37" fmla="*/ 107 h 150"/>
                <a:gd name="T38" fmla="*/ 37 w 91"/>
                <a:gd name="T39" fmla="*/ 120 h 150"/>
                <a:gd name="T40" fmla="*/ 35 w 91"/>
                <a:gd name="T41" fmla="*/ 132 h 150"/>
                <a:gd name="T42" fmla="*/ 46 w 91"/>
                <a:gd name="T43" fmla="*/ 101 h 150"/>
                <a:gd name="T44" fmla="*/ 37 w 91"/>
                <a:gd name="T45" fmla="*/ 107 h 150"/>
                <a:gd name="T46" fmla="*/ 33 w 91"/>
                <a:gd name="T47" fmla="*/ 78 h 150"/>
                <a:gd name="T48" fmla="*/ 34 w 91"/>
                <a:gd name="T49" fmla="*/ 78 h 150"/>
                <a:gd name="T50" fmla="*/ 38 w 91"/>
                <a:gd name="T51" fmla="*/ 68 h 150"/>
                <a:gd name="T52" fmla="*/ 54 w 91"/>
                <a:gd name="T53" fmla="*/ 39 h 150"/>
                <a:gd name="T54" fmla="*/ 63 w 91"/>
                <a:gd name="T55" fmla="*/ 41 h 150"/>
                <a:gd name="T56" fmla="*/ 66 w 91"/>
                <a:gd name="T57" fmla="*/ 142 h 150"/>
                <a:gd name="T58" fmla="*/ 62 w 91"/>
                <a:gd name="T59" fmla="*/ 132 h 150"/>
                <a:gd name="T60" fmla="*/ 39 w 91"/>
                <a:gd name="T61" fmla="*/ 63 h 150"/>
                <a:gd name="T62" fmla="*/ 37 w 91"/>
                <a:gd name="T63" fmla="*/ 6 h 150"/>
                <a:gd name="T64" fmla="*/ 44 w 91"/>
                <a:gd name="T65" fmla="*/ 9 h 150"/>
                <a:gd name="T66" fmla="*/ 16 w 91"/>
                <a:gd name="T67" fmla="*/ 41 h 150"/>
                <a:gd name="T68" fmla="*/ 38 w 91"/>
                <a:gd name="T69" fmla="*/ 89 h 150"/>
                <a:gd name="T70" fmla="*/ 35 w 91"/>
                <a:gd name="T71" fmla="*/ 93 h 150"/>
                <a:gd name="T72" fmla="*/ 38 w 91"/>
                <a:gd name="T73" fmla="*/ 136 h 150"/>
                <a:gd name="T74" fmla="*/ 40 w 91"/>
                <a:gd name="T75" fmla="*/ 109 h 150"/>
                <a:gd name="T76" fmla="*/ 38 w 91"/>
                <a:gd name="T77" fmla="*/ 122 h 150"/>
                <a:gd name="T78" fmla="*/ 68 w 91"/>
                <a:gd name="T79" fmla="*/ 124 h 150"/>
                <a:gd name="T80" fmla="*/ 73 w 91"/>
                <a:gd name="T81" fmla="*/ 21 h 150"/>
                <a:gd name="T82" fmla="*/ 73 w 91"/>
                <a:gd name="T83" fmla="*/ 21 h 150"/>
                <a:gd name="T84" fmla="*/ 26 w 91"/>
                <a:gd name="T85" fmla="*/ 15 h 150"/>
                <a:gd name="T86" fmla="*/ 47 w 91"/>
                <a:gd name="T87" fmla="*/ 32 h 150"/>
                <a:gd name="T88" fmla="*/ 57 w 91"/>
                <a:gd name="T89" fmla="*/ 115 h 150"/>
                <a:gd name="T90" fmla="*/ 67 w 91"/>
                <a:gd name="T91" fmla="*/ 35 h 150"/>
                <a:gd name="T92" fmla="*/ 79 w 91"/>
                <a:gd name="T93" fmla="*/ 33 h 150"/>
                <a:gd name="T94" fmla="*/ 65 w 91"/>
                <a:gd name="T95" fmla="*/ 18 h 150"/>
                <a:gd name="T96" fmla="*/ 11 w 91"/>
                <a:gd name="T97" fmla="*/ 42 h 150"/>
                <a:gd name="T98" fmla="*/ 85 w 91"/>
                <a:gd name="T99" fmla="*/ 51 h 150"/>
                <a:gd name="T100" fmla="*/ 53 w 91"/>
                <a:gd name="T101" fmla="*/ 97 h 150"/>
                <a:gd name="T102" fmla="*/ 33 w 91"/>
                <a:gd name="T103" fmla="*/ 36 h 150"/>
                <a:gd name="T104" fmla="*/ 54 w 91"/>
                <a:gd name="T105" fmla="*/ 91 h 150"/>
                <a:gd name="T106" fmla="*/ 73 w 91"/>
                <a:gd name="T107" fmla="*/ 43 h 150"/>
                <a:gd name="T108" fmla="*/ 21 w 91"/>
                <a:gd name="T109" fmla="*/ 39 h 150"/>
                <a:gd name="T110" fmla="*/ 59 w 91"/>
                <a:gd name="T111" fmla="*/ 107 h 150"/>
                <a:gd name="T112" fmla="*/ 65 w 91"/>
                <a:gd name="T113" fmla="*/ 33 h 150"/>
                <a:gd name="T114" fmla="*/ 28 w 91"/>
                <a:gd name="T115" fmla="*/ 33 h 150"/>
                <a:gd name="T116" fmla="*/ 72 w 91"/>
                <a:gd name="T117" fmla="*/ 24 h 150"/>
                <a:gd name="T118" fmla="*/ 51 w 91"/>
                <a:gd name="T119" fmla="*/ 64 h 150"/>
                <a:gd name="T120" fmla="*/ 61 w 91"/>
                <a:gd name="T121" fmla="*/ 8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 h="150">
                  <a:moveTo>
                    <a:pt x="66" y="43"/>
                  </a:moveTo>
                  <a:cubicBezTo>
                    <a:pt x="67" y="48"/>
                    <a:pt x="68" y="53"/>
                    <a:pt x="68" y="57"/>
                  </a:cubicBezTo>
                  <a:cubicBezTo>
                    <a:pt x="69" y="63"/>
                    <a:pt x="70" y="69"/>
                    <a:pt x="69" y="75"/>
                  </a:cubicBezTo>
                  <a:cubicBezTo>
                    <a:pt x="68" y="79"/>
                    <a:pt x="68" y="83"/>
                    <a:pt x="66" y="86"/>
                  </a:cubicBezTo>
                  <a:cubicBezTo>
                    <a:pt x="65" y="88"/>
                    <a:pt x="64" y="89"/>
                    <a:pt x="63" y="91"/>
                  </a:cubicBezTo>
                  <a:cubicBezTo>
                    <a:pt x="64" y="91"/>
                    <a:pt x="65" y="92"/>
                    <a:pt x="65" y="93"/>
                  </a:cubicBezTo>
                  <a:cubicBezTo>
                    <a:pt x="66" y="95"/>
                    <a:pt x="67" y="98"/>
                    <a:pt x="67" y="100"/>
                  </a:cubicBezTo>
                  <a:cubicBezTo>
                    <a:pt x="68" y="106"/>
                    <a:pt x="69" y="111"/>
                    <a:pt x="70" y="116"/>
                  </a:cubicBezTo>
                  <a:cubicBezTo>
                    <a:pt x="72" y="123"/>
                    <a:pt x="72" y="130"/>
                    <a:pt x="70" y="137"/>
                  </a:cubicBezTo>
                  <a:cubicBezTo>
                    <a:pt x="70" y="139"/>
                    <a:pt x="70" y="141"/>
                    <a:pt x="69" y="143"/>
                  </a:cubicBezTo>
                  <a:cubicBezTo>
                    <a:pt x="67" y="146"/>
                    <a:pt x="65" y="146"/>
                    <a:pt x="62" y="144"/>
                  </a:cubicBezTo>
                  <a:cubicBezTo>
                    <a:pt x="60" y="143"/>
                    <a:pt x="59" y="141"/>
                    <a:pt x="58" y="139"/>
                  </a:cubicBezTo>
                  <a:cubicBezTo>
                    <a:pt x="56" y="135"/>
                    <a:pt x="54" y="131"/>
                    <a:pt x="53" y="127"/>
                  </a:cubicBezTo>
                  <a:cubicBezTo>
                    <a:pt x="53" y="123"/>
                    <a:pt x="52" y="120"/>
                    <a:pt x="52" y="116"/>
                  </a:cubicBezTo>
                  <a:cubicBezTo>
                    <a:pt x="52" y="115"/>
                    <a:pt x="51" y="114"/>
                    <a:pt x="51" y="113"/>
                  </a:cubicBezTo>
                  <a:cubicBezTo>
                    <a:pt x="50" y="112"/>
                    <a:pt x="50" y="110"/>
                    <a:pt x="49" y="108"/>
                  </a:cubicBezTo>
                  <a:cubicBezTo>
                    <a:pt x="49" y="109"/>
                    <a:pt x="49" y="109"/>
                    <a:pt x="49" y="109"/>
                  </a:cubicBezTo>
                  <a:cubicBezTo>
                    <a:pt x="49" y="115"/>
                    <a:pt x="47" y="121"/>
                    <a:pt x="46" y="127"/>
                  </a:cubicBezTo>
                  <a:cubicBezTo>
                    <a:pt x="46" y="133"/>
                    <a:pt x="44" y="138"/>
                    <a:pt x="42" y="142"/>
                  </a:cubicBezTo>
                  <a:cubicBezTo>
                    <a:pt x="42" y="144"/>
                    <a:pt x="41" y="146"/>
                    <a:pt x="39" y="147"/>
                  </a:cubicBezTo>
                  <a:cubicBezTo>
                    <a:pt x="39" y="148"/>
                    <a:pt x="38" y="148"/>
                    <a:pt x="38" y="149"/>
                  </a:cubicBezTo>
                  <a:cubicBezTo>
                    <a:pt x="35" y="150"/>
                    <a:pt x="33" y="149"/>
                    <a:pt x="32" y="147"/>
                  </a:cubicBezTo>
                  <a:cubicBezTo>
                    <a:pt x="31" y="145"/>
                    <a:pt x="31" y="143"/>
                    <a:pt x="30" y="141"/>
                  </a:cubicBezTo>
                  <a:cubicBezTo>
                    <a:pt x="29" y="132"/>
                    <a:pt x="29" y="123"/>
                    <a:pt x="29" y="113"/>
                  </a:cubicBezTo>
                  <a:cubicBezTo>
                    <a:pt x="29" y="109"/>
                    <a:pt x="29" y="105"/>
                    <a:pt x="29" y="101"/>
                  </a:cubicBezTo>
                  <a:cubicBezTo>
                    <a:pt x="30" y="100"/>
                    <a:pt x="29" y="98"/>
                    <a:pt x="29" y="96"/>
                  </a:cubicBezTo>
                  <a:cubicBezTo>
                    <a:pt x="29" y="95"/>
                    <a:pt x="29" y="95"/>
                    <a:pt x="29" y="94"/>
                  </a:cubicBezTo>
                  <a:cubicBezTo>
                    <a:pt x="29" y="92"/>
                    <a:pt x="30" y="92"/>
                    <a:pt x="31" y="91"/>
                  </a:cubicBezTo>
                  <a:cubicBezTo>
                    <a:pt x="31" y="91"/>
                    <a:pt x="32" y="91"/>
                    <a:pt x="32" y="91"/>
                  </a:cubicBezTo>
                  <a:cubicBezTo>
                    <a:pt x="32" y="91"/>
                    <a:pt x="33" y="91"/>
                    <a:pt x="33" y="91"/>
                  </a:cubicBezTo>
                  <a:cubicBezTo>
                    <a:pt x="33" y="90"/>
                    <a:pt x="33" y="90"/>
                    <a:pt x="33" y="90"/>
                  </a:cubicBezTo>
                  <a:cubicBezTo>
                    <a:pt x="32" y="87"/>
                    <a:pt x="31" y="84"/>
                    <a:pt x="31" y="81"/>
                  </a:cubicBezTo>
                  <a:cubicBezTo>
                    <a:pt x="31" y="79"/>
                    <a:pt x="30" y="77"/>
                    <a:pt x="30" y="75"/>
                  </a:cubicBezTo>
                  <a:cubicBezTo>
                    <a:pt x="29" y="71"/>
                    <a:pt x="29" y="67"/>
                    <a:pt x="29" y="63"/>
                  </a:cubicBezTo>
                  <a:cubicBezTo>
                    <a:pt x="29" y="62"/>
                    <a:pt x="29" y="62"/>
                    <a:pt x="29" y="62"/>
                  </a:cubicBezTo>
                  <a:cubicBezTo>
                    <a:pt x="27" y="61"/>
                    <a:pt x="27" y="60"/>
                    <a:pt x="28" y="58"/>
                  </a:cubicBezTo>
                  <a:cubicBezTo>
                    <a:pt x="28" y="58"/>
                    <a:pt x="28" y="58"/>
                    <a:pt x="28" y="58"/>
                  </a:cubicBezTo>
                  <a:cubicBezTo>
                    <a:pt x="29" y="56"/>
                    <a:pt x="29" y="54"/>
                    <a:pt x="29" y="52"/>
                  </a:cubicBezTo>
                  <a:cubicBezTo>
                    <a:pt x="29" y="51"/>
                    <a:pt x="29" y="51"/>
                    <a:pt x="29" y="50"/>
                  </a:cubicBezTo>
                  <a:cubicBezTo>
                    <a:pt x="29" y="50"/>
                    <a:pt x="28" y="50"/>
                    <a:pt x="28" y="50"/>
                  </a:cubicBezTo>
                  <a:cubicBezTo>
                    <a:pt x="27" y="50"/>
                    <a:pt x="26" y="50"/>
                    <a:pt x="26" y="49"/>
                  </a:cubicBezTo>
                  <a:cubicBezTo>
                    <a:pt x="26" y="48"/>
                    <a:pt x="26" y="47"/>
                    <a:pt x="26" y="47"/>
                  </a:cubicBezTo>
                  <a:cubicBezTo>
                    <a:pt x="27" y="45"/>
                    <a:pt x="28" y="44"/>
                    <a:pt x="29" y="43"/>
                  </a:cubicBezTo>
                  <a:cubicBezTo>
                    <a:pt x="29" y="42"/>
                    <a:pt x="30" y="41"/>
                    <a:pt x="30" y="40"/>
                  </a:cubicBezTo>
                  <a:cubicBezTo>
                    <a:pt x="30" y="39"/>
                    <a:pt x="30" y="38"/>
                    <a:pt x="30" y="37"/>
                  </a:cubicBezTo>
                  <a:cubicBezTo>
                    <a:pt x="29" y="37"/>
                    <a:pt x="29" y="38"/>
                    <a:pt x="29" y="38"/>
                  </a:cubicBezTo>
                  <a:cubicBezTo>
                    <a:pt x="27" y="40"/>
                    <a:pt x="24" y="42"/>
                    <a:pt x="22" y="44"/>
                  </a:cubicBezTo>
                  <a:cubicBezTo>
                    <a:pt x="20" y="47"/>
                    <a:pt x="17" y="50"/>
                    <a:pt x="14" y="53"/>
                  </a:cubicBezTo>
                  <a:cubicBezTo>
                    <a:pt x="13" y="53"/>
                    <a:pt x="12" y="54"/>
                    <a:pt x="11" y="54"/>
                  </a:cubicBezTo>
                  <a:cubicBezTo>
                    <a:pt x="9" y="55"/>
                    <a:pt x="8" y="55"/>
                    <a:pt x="6" y="55"/>
                  </a:cubicBezTo>
                  <a:cubicBezTo>
                    <a:pt x="6" y="55"/>
                    <a:pt x="5" y="55"/>
                    <a:pt x="5" y="55"/>
                  </a:cubicBezTo>
                  <a:cubicBezTo>
                    <a:pt x="2" y="55"/>
                    <a:pt x="0" y="53"/>
                    <a:pt x="0" y="50"/>
                  </a:cubicBezTo>
                  <a:cubicBezTo>
                    <a:pt x="0" y="49"/>
                    <a:pt x="0" y="48"/>
                    <a:pt x="1" y="47"/>
                  </a:cubicBezTo>
                  <a:cubicBezTo>
                    <a:pt x="1" y="44"/>
                    <a:pt x="2" y="42"/>
                    <a:pt x="3" y="40"/>
                  </a:cubicBezTo>
                  <a:cubicBezTo>
                    <a:pt x="5" y="37"/>
                    <a:pt x="6" y="35"/>
                    <a:pt x="8" y="33"/>
                  </a:cubicBezTo>
                  <a:cubicBezTo>
                    <a:pt x="10" y="30"/>
                    <a:pt x="12" y="27"/>
                    <a:pt x="14" y="24"/>
                  </a:cubicBezTo>
                  <a:cubicBezTo>
                    <a:pt x="17" y="19"/>
                    <a:pt x="20" y="15"/>
                    <a:pt x="23" y="12"/>
                  </a:cubicBezTo>
                  <a:cubicBezTo>
                    <a:pt x="24" y="11"/>
                    <a:pt x="25" y="10"/>
                    <a:pt x="25" y="9"/>
                  </a:cubicBezTo>
                  <a:cubicBezTo>
                    <a:pt x="26" y="9"/>
                    <a:pt x="27" y="8"/>
                    <a:pt x="28" y="8"/>
                  </a:cubicBezTo>
                  <a:cubicBezTo>
                    <a:pt x="28" y="8"/>
                    <a:pt x="28" y="8"/>
                    <a:pt x="29" y="8"/>
                  </a:cubicBezTo>
                  <a:cubicBezTo>
                    <a:pt x="29" y="7"/>
                    <a:pt x="29" y="7"/>
                    <a:pt x="29" y="6"/>
                  </a:cubicBezTo>
                  <a:cubicBezTo>
                    <a:pt x="30" y="4"/>
                    <a:pt x="32" y="4"/>
                    <a:pt x="33" y="5"/>
                  </a:cubicBezTo>
                  <a:cubicBezTo>
                    <a:pt x="33" y="5"/>
                    <a:pt x="34" y="5"/>
                    <a:pt x="34" y="5"/>
                  </a:cubicBezTo>
                  <a:cubicBezTo>
                    <a:pt x="35" y="4"/>
                    <a:pt x="35" y="4"/>
                    <a:pt x="36" y="3"/>
                  </a:cubicBezTo>
                  <a:cubicBezTo>
                    <a:pt x="37" y="1"/>
                    <a:pt x="39" y="1"/>
                    <a:pt x="41" y="0"/>
                  </a:cubicBezTo>
                  <a:cubicBezTo>
                    <a:pt x="43" y="0"/>
                    <a:pt x="45" y="0"/>
                    <a:pt x="46" y="0"/>
                  </a:cubicBezTo>
                  <a:cubicBezTo>
                    <a:pt x="47" y="0"/>
                    <a:pt x="48" y="0"/>
                    <a:pt x="48" y="0"/>
                  </a:cubicBezTo>
                  <a:cubicBezTo>
                    <a:pt x="49" y="1"/>
                    <a:pt x="49" y="1"/>
                    <a:pt x="50" y="1"/>
                  </a:cubicBezTo>
                  <a:cubicBezTo>
                    <a:pt x="53" y="2"/>
                    <a:pt x="56" y="3"/>
                    <a:pt x="58" y="6"/>
                  </a:cubicBezTo>
                  <a:cubicBezTo>
                    <a:pt x="58" y="6"/>
                    <a:pt x="59" y="6"/>
                    <a:pt x="59" y="6"/>
                  </a:cubicBezTo>
                  <a:cubicBezTo>
                    <a:pt x="60" y="6"/>
                    <a:pt x="60" y="7"/>
                    <a:pt x="61" y="8"/>
                  </a:cubicBezTo>
                  <a:cubicBezTo>
                    <a:pt x="61" y="9"/>
                    <a:pt x="61" y="10"/>
                    <a:pt x="62" y="11"/>
                  </a:cubicBezTo>
                  <a:cubicBezTo>
                    <a:pt x="64" y="10"/>
                    <a:pt x="65" y="11"/>
                    <a:pt x="67" y="12"/>
                  </a:cubicBezTo>
                  <a:cubicBezTo>
                    <a:pt x="71" y="14"/>
                    <a:pt x="74" y="17"/>
                    <a:pt x="77" y="21"/>
                  </a:cubicBezTo>
                  <a:cubicBezTo>
                    <a:pt x="79" y="24"/>
                    <a:pt x="82" y="27"/>
                    <a:pt x="84" y="30"/>
                  </a:cubicBezTo>
                  <a:cubicBezTo>
                    <a:pt x="87" y="34"/>
                    <a:pt x="89" y="38"/>
                    <a:pt x="90" y="43"/>
                  </a:cubicBezTo>
                  <a:cubicBezTo>
                    <a:pt x="90" y="45"/>
                    <a:pt x="91" y="47"/>
                    <a:pt x="90" y="50"/>
                  </a:cubicBezTo>
                  <a:cubicBezTo>
                    <a:pt x="90" y="50"/>
                    <a:pt x="90" y="50"/>
                    <a:pt x="90" y="50"/>
                  </a:cubicBezTo>
                  <a:cubicBezTo>
                    <a:pt x="89" y="54"/>
                    <a:pt x="86" y="55"/>
                    <a:pt x="83" y="54"/>
                  </a:cubicBezTo>
                  <a:cubicBezTo>
                    <a:pt x="82" y="53"/>
                    <a:pt x="82" y="53"/>
                    <a:pt x="81" y="53"/>
                  </a:cubicBezTo>
                  <a:cubicBezTo>
                    <a:pt x="76" y="51"/>
                    <a:pt x="71" y="47"/>
                    <a:pt x="67" y="43"/>
                  </a:cubicBezTo>
                  <a:cubicBezTo>
                    <a:pt x="67" y="43"/>
                    <a:pt x="67" y="43"/>
                    <a:pt x="66" y="43"/>
                  </a:cubicBezTo>
                  <a:close/>
                  <a:moveTo>
                    <a:pt x="64" y="51"/>
                  </a:moveTo>
                  <a:cubicBezTo>
                    <a:pt x="63" y="52"/>
                    <a:pt x="63" y="54"/>
                    <a:pt x="62" y="55"/>
                  </a:cubicBezTo>
                  <a:cubicBezTo>
                    <a:pt x="60" y="57"/>
                    <a:pt x="59" y="60"/>
                    <a:pt x="57" y="62"/>
                  </a:cubicBezTo>
                  <a:cubicBezTo>
                    <a:pt x="51" y="69"/>
                    <a:pt x="46" y="76"/>
                    <a:pt x="40" y="83"/>
                  </a:cubicBezTo>
                  <a:cubicBezTo>
                    <a:pt x="40" y="83"/>
                    <a:pt x="40" y="83"/>
                    <a:pt x="40" y="84"/>
                  </a:cubicBezTo>
                  <a:cubicBezTo>
                    <a:pt x="40" y="84"/>
                    <a:pt x="41" y="83"/>
                    <a:pt x="41" y="83"/>
                  </a:cubicBezTo>
                  <a:cubicBezTo>
                    <a:pt x="45" y="80"/>
                    <a:pt x="49" y="76"/>
                    <a:pt x="53" y="73"/>
                  </a:cubicBezTo>
                  <a:cubicBezTo>
                    <a:pt x="55" y="71"/>
                    <a:pt x="57" y="69"/>
                    <a:pt x="60" y="67"/>
                  </a:cubicBezTo>
                  <a:cubicBezTo>
                    <a:pt x="60" y="66"/>
                    <a:pt x="61" y="66"/>
                    <a:pt x="62" y="65"/>
                  </a:cubicBezTo>
                  <a:cubicBezTo>
                    <a:pt x="62" y="65"/>
                    <a:pt x="63" y="65"/>
                    <a:pt x="63" y="66"/>
                  </a:cubicBezTo>
                  <a:cubicBezTo>
                    <a:pt x="64" y="66"/>
                    <a:pt x="64" y="67"/>
                    <a:pt x="64" y="67"/>
                  </a:cubicBezTo>
                  <a:cubicBezTo>
                    <a:pt x="63" y="68"/>
                    <a:pt x="63" y="68"/>
                    <a:pt x="63" y="69"/>
                  </a:cubicBezTo>
                  <a:cubicBezTo>
                    <a:pt x="62" y="70"/>
                    <a:pt x="60" y="72"/>
                    <a:pt x="59" y="73"/>
                  </a:cubicBezTo>
                  <a:cubicBezTo>
                    <a:pt x="56" y="78"/>
                    <a:pt x="52" y="83"/>
                    <a:pt x="49" y="87"/>
                  </a:cubicBezTo>
                  <a:cubicBezTo>
                    <a:pt x="48" y="88"/>
                    <a:pt x="48" y="88"/>
                    <a:pt x="48" y="89"/>
                  </a:cubicBezTo>
                  <a:cubicBezTo>
                    <a:pt x="48" y="89"/>
                    <a:pt x="49" y="89"/>
                    <a:pt x="50" y="89"/>
                  </a:cubicBezTo>
                  <a:cubicBezTo>
                    <a:pt x="53" y="86"/>
                    <a:pt x="56" y="84"/>
                    <a:pt x="59" y="82"/>
                  </a:cubicBezTo>
                  <a:cubicBezTo>
                    <a:pt x="60" y="81"/>
                    <a:pt x="61" y="81"/>
                    <a:pt x="62" y="82"/>
                  </a:cubicBezTo>
                  <a:cubicBezTo>
                    <a:pt x="62" y="81"/>
                    <a:pt x="63" y="81"/>
                    <a:pt x="63" y="81"/>
                  </a:cubicBezTo>
                  <a:cubicBezTo>
                    <a:pt x="63" y="79"/>
                    <a:pt x="64" y="77"/>
                    <a:pt x="64" y="74"/>
                  </a:cubicBezTo>
                  <a:cubicBezTo>
                    <a:pt x="65" y="67"/>
                    <a:pt x="65" y="59"/>
                    <a:pt x="64" y="51"/>
                  </a:cubicBezTo>
                  <a:close/>
                  <a:moveTo>
                    <a:pt x="33" y="29"/>
                  </a:moveTo>
                  <a:cubicBezTo>
                    <a:pt x="33" y="29"/>
                    <a:pt x="34" y="29"/>
                    <a:pt x="34" y="29"/>
                  </a:cubicBezTo>
                  <a:cubicBezTo>
                    <a:pt x="37" y="26"/>
                    <a:pt x="40" y="23"/>
                    <a:pt x="43" y="20"/>
                  </a:cubicBezTo>
                  <a:cubicBezTo>
                    <a:pt x="45" y="18"/>
                    <a:pt x="47" y="15"/>
                    <a:pt x="49" y="13"/>
                  </a:cubicBezTo>
                  <a:cubicBezTo>
                    <a:pt x="49" y="13"/>
                    <a:pt x="50" y="12"/>
                    <a:pt x="51" y="12"/>
                  </a:cubicBezTo>
                  <a:cubicBezTo>
                    <a:pt x="52" y="12"/>
                    <a:pt x="53" y="13"/>
                    <a:pt x="53" y="14"/>
                  </a:cubicBezTo>
                  <a:cubicBezTo>
                    <a:pt x="52" y="14"/>
                    <a:pt x="52" y="15"/>
                    <a:pt x="52" y="15"/>
                  </a:cubicBezTo>
                  <a:cubicBezTo>
                    <a:pt x="51" y="17"/>
                    <a:pt x="49" y="19"/>
                    <a:pt x="48" y="21"/>
                  </a:cubicBezTo>
                  <a:cubicBezTo>
                    <a:pt x="43" y="27"/>
                    <a:pt x="39" y="33"/>
                    <a:pt x="34" y="39"/>
                  </a:cubicBezTo>
                  <a:cubicBezTo>
                    <a:pt x="34" y="40"/>
                    <a:pt x="34" y="40"/>
                    <a:pt x="33" y="41"/>
                  </a:cubicBezTo>
                  <a:cubicBezTo>
                    <a:pt x="33" y="41"/>
                    <a:pt x="33" y="41"/>
                    <a:pt x="33" y="42"/>
                  </a:cubicBezTo>
                  <a:cubicBezTo>
                    <a:pt x="42" y="33"/>
                    <a:pt x="49" y="24"/>
                    <a:pt x="58" y="16"/>
                  </a:cubicBezTo>
                  <a:cubicBezTo>
                    <a:pt x="57" y="12"/>
                    <a:pt x="54" y="10"/>
                    <a:pt x="50" y="9"/>
                  </a:cubicBezTo>
                  <a:cubicBezTo>
                    <a:pt x="49" y="9"/>
                    <a:pt x="49" y="9"/>
                    <a:pt x="49" y="9"/>
                  </a:cubicBezTo>
                  <a:cubicBezTo>
                    <a:pt x="44" y="14"/>
                    <a:pt x="39" y="20"/>
                    <a:pt x="34" y="25"/>
                  </a:cubicBezTo>
                  <a:cubicBezTo>
                    <a:pt x="33" y="27"/>
                    <a:pt x="33" y="28"/>
                    <a:pt x="33" y="29"/>
                  </a:cubicBezTo>
                  <a:close/>
                  <a:moveTo>
                    <a:pt x="60" y="20"/>
                  </a:moveTo>
                  <a:cubicBezTo>
                    <a:pt x="60" y="20"/>
                    <a:pt x="60" y="20"/>
                    <a:pt x="59" y="20"/>
                  </a:cubicBezTo>
                  <a:cubicBezTo>
                    <a:pt x="59" y="20"/>
                    <a:pt x="59" y="21"/>
                    <a:pt x="59" y="21"/>
                  </a:cubicBezTo>
                  <a:cubicBezTo>
                    <a:pt x="52" y="29"/>
                    <a:pt x="46" y="36"/>
                    <a:pt x="40" y="44"/>
                  </a:cubicBezTo>
                  <a:cubicBezTo>
                    <a:pt x="38" y="47"/>
                    <a:pt x="36" y="51"/>
                    <a:pt x="34" y="54"/>
                  </a:cubicBezTo>
                  <a:cubicBezTo>
                    <a:pt x="33" y="54"/>
                    <a:pt x="33" y="55"/>
                    <a:pt x="33" y="56"/>
                  </a:cubicBezTo>
                  <a:cubicBezTo>
                    <a:pt x="34" y="55"/>
                    <a:pt x="34" y="55"/>
                    <a:pt x="34" y="55"/>
                  </a:cubicBezTo>
                  <a:cubicBezTo>
                    <a:pt x="38" y="51"/>
                    <a:pt x="42" y="47"/>
                    <a:pt x="46" y="43"/>
                  </a:cubicBezTo>
                  <a:cubicBezTo>
                    <a:pt x="51" y="38"/>
                    <a:pt x="56" y="33"/>
                    <a:pt x="61" y="28"/>
                  </a:cubicBezTo>
                  <a:cubicBezTo>
                    <a:pt x="61" y="28"/>
                    <a:pt x="62" y="28"/>
                    <a:pt x="62" y="27"/>
                  </a:cubicBezTo>
                  <a:cubicBezTo>
                    <a:pt x="61" y="25"/>
                    <a:pt x="60" y="22"/>
                    <a:pt x="60" y="20"/>
                  </a:cubicBezTo>
                  <a:close/>
                  <a:moveTo>
                    <a:pt x="37" y="107"/>
                  </a:moveTo>
                  <a:cubicBezTo>
                    <a:pt x="37" y="107"/>
                    <a:pt x="37" y="107"/>
                    <a:pt x="37" y="107"/>
                  </a:cubicBezTo>
                  <a:cubicBezTo>
                    <a:pt x="37" y="107"/>
                    <a:pt x="37" y="107"/>
                    <a:pt x="38" y="107"/>
                  </a:cubicBezTo>
                  <a:cubicBezTo>
                    <a:pt x="38" y="107"/>
                    <a:pt x="39" y="106"/>
                    <a:pt x="40" y="105"/>
                  </a:cubicBezTo>
                  <a:cubicBezTo>
                    <a:pt x="40" y="105"/>
                    <a:pt x="41" y="105"/>
                    <a:pt x="41" y="105"/>
                  </a:cubicBezTo>
                  <a:cubicBezTo>
                    <a:pt x="43" y="104"/>
                    <a:pt x="44" y="105"/>
                    <a:pt x="44" y="106"/>
                  </a:cubicBezTo>
                  <a:cubicBezTo>
                    <a:pt x="44" y="107"/>
                    <a:pt x="43" y="107"/>
                    <a:pt x="43" y="108"/>
                  </a:cubicBezTo>
                  <a:cubicBezTo>
                    <a:pt x="43" y="109"/>
                    <a:pt x="43" y="109"/>
                    <a:pt x="42" y="110"/>
                  </a:cubicBezTo>
                  <a:cubicBezTo>
                    <a:pt x="41" y="113"/>
                    <a:pt x="39" y="116"/>
                    <a:pt x="37" y="119"/>
                  </a:cubicBezTo>
                  <a:cubicBezTo>
                    <a:pt x="37" y="119"/>
                    <a:pt x="37" y="119"/>
                    <a:pt x="37" y="120"/>
                  </a:cubicBezTo>
                  <a:cubicBezTo>
                    <a:pt x="38" y="120"/>
                    <a:pt x="38" y="119"/>
                    <a:pt x="38" y="119"/>
                  </a:cubicBezTo>
                  <a:cubicBezTo>
                    <a:pt x="39" y="119"/>
                    <a:pt x="39" y="119"/>
                    <a:pt x="40" y="119"/>
                  </a:cubicBezTo>
                  <a:cubicBezTo>
                    <a:pt x="40" y="118"/>
                    <a:pt x="41" y="119"/>
                    <a:pt x="42" y="119"/>
                  </a:cubicBezTo>
                  <a:cubicBezTo>
                    <a:pt x="42" y="120"/>
                    <a:pt x="42" y="120"/>
                    <a:pt x="42" y="121"/>
                  </a:cubicBezTo>
                  <a:cubicBezTo>
                    <a:pt x="42" y="122"/>
                    <a:pt x="41" y="122"/>
                    <a:pt x="41" y="123"/>
                  </a:cubicBezTo>
                  <a:cubicBezTo>
                    <a:pt x="40" y="124"/>
                    <a:pt x="39" y="125"/>
                    <a:pt x="39" y="127"/>
                  </a:cubicBezTo>
                  <a:cubicBezTo>
                    <a:pt x="38" y="129"/>
                    <a:pt x="36" y="130"/>
                    <a:pt x="35" y="132"/>
                  </a:cubicBezTo>
                  <a:cubicBezTo>
                    <a:pt x="35" y="133"/>
                    <a:pt x="35" y="133"/>
                    <a:pt x="35" y="134"/>
                  </a:cubicBezTo>
                  <a:cubicBezTo>
                    <a:pt x="36" y="134"/>
                    <a:pt x="36" y="133"/>
                    <a:pt x="37" y="133"/>
                  </a:cubicBezTo>
                  <a:cubicBezTo>
                    <a:pt x="39" y="133"/>
                    <a:pt x="40" y="132"/>
                    <a:pt x="42" y="133"/>
                  </a:cubicBezTo>
                  <a:cubicBezTo>
                    <a:pt x="42" y="132"/>
                    <a:pt x="42" y="132"/>
                    <a:pt x="42" y="131"/>
                  </a:cubicBezTo>
                  <a:cubicBezTo>
                    <a:pt x="43" y="128"/>
                    <a:pt x="43" y="125"/>
                    <a:pt x="44" y="122"/>
                  </a:cubicBezTo>
                  <a:cubicBezTo>
                    <a:pt x="45" y="116"/>
                    <a:pt x="46" y="111"/>
                    <a:pt x="46" y="105"/>
                  </a:cubicBezTo>
                  <a:cubicBezTo>
                    <a:pt x="46" y="104"/>
                    <a:pt x="46" y="103"/>
                    <a:pt x="46" y="101"/>
                  </a:cubicBezTo>
                  <a:cubicBezTo>
                    <a:pt x="46" y="100"/>
                    <a:pt x="47" y="100"/>
                    <a:pt x="48" y="100"/>
                  </a:cubicBezTo>
                  <a:cubicBezTo>
                    <a:pt x="48" y="100"/>
                    <a:pt x="48" y="100"/>
                    <a:pt x="48" y="100"/>
                  </a:cubicBezTo>
                  <a:cubicBezTo>
                    <a:pt x="49" y="99"/>
                    <a:pt x="49" y="98"/>
                    <a:pt x="50" y="97"/>
                  </a:cubicBezTo>
                  <a:cubicBezTo>
                    <a:pt x="49" y="97"/>
                    <a:pt x="48" y="97"/>
                    <a:pt x="47" y="97"/>
                  </a:cubicBezTo>
                  <a:cubicBezTo>
                    <a:pt x="46" y="97"/>
                    <a:pt x="46" y="97"/>
                    <a:pt x="45" y="98"/>
                  </a:cubicBezTo>
                  <a:cubicBezTo>
                    <a:pt x="44" y="99"/>
                    <a:pt x="42" y="101"/>
                    <a:pt x="41" y="103"/>
                  </a:cubicBezTo>
                  <a:cubicBezTo>
                    <a:pt x="39" y="104"/>
                    <a:pt x="38" y="106"/>
                    <a:pt x="37" y="107"/>
                  </a:cubicBezTo>
                  <a:close/>
                  <a:moveTo>
                    <a:pt x="54" y="39"/>
                  </a:moveTo>
                  <a:cubicBezTo>
                    <a:pt x="54" y="39"/>
                    <a:pt x="54" y="39"/>
                    <a:pt x="54" y="39"/>
                  </a:cubicBezTo>
                  <a:cubicBezTo>
                    <a:pt x="54" y="39"/>
                    <a:pt x="53" y="39"/>
                    <a:pt x="53" y="40"/>
                  </a:cubicBezTo>
                  <a:cubicBezTo>
                    <a:pt x="51" y="42"/>
                    <a:pt x="49" y="44"/>
                    <a:pt x="47" y="46"/>
                  </a:cubicBezTo>
                  <a:cubicBezTo>
                    <a:pt x="42" y="50"/>
                    <a:pt x="38" y="55"/>
                    <a:pt x="34" y="59"/>
                  </a:cubicBezTo>
                  <a:cubicBezTo>
                    <a:pt x="33" y="59"/>
                    <a:pt x="33" y="60"/>
                    <a:pt x="33" y="60"/>
                  </a:cubicBezTo>
                  <a:cubicBezTo>
                    <a:pt x="33" y="66"/>
                    <a:pt x="33" y="72"/>
                    <a:pt x="33" y="78"/>
                  </a:cubicBezTo>
                  <a:cubicBezTo>
                    <a:pt x="33" y="80"/>
                    <a:pt x="34" y="82"/>
                    <a:pt x="35" y="85"/>
                  </a:cubicBezTo>
                  <a:cubicBezTo>
                    <a:pt x="37" y="83"/>
                    <a:pt x="51" y="66"/>
                    <a:pt x="51" y="65"/>
                  </a:cubicBezTo>
                  <a:cubicBezTo>
                    <a:pt x="51" y="65"/>
                    <a:pt x="50" y="66"/>
                    <a:pt x="50" y="66"/>
                  </a:cubicBezTo>
                  <a:cubicBezTo>
                    <a:pt x="48" y="69"/>
                    <a:pt x="45" y="71"/>
                    <a:pt x="43" y="74"/>
                  </a:cubicBezTo>
                  <a:cubicBezTo>
                    <a:pt x="41" y="75"/>
                    <a:pt x="40" y="77"/>
                    <a:pt x="38" y="78"/>
                  </a:cubicBezTo>
                  <a:cubicBezTo>
                    <a:pt x="38" y="79"/>
                    <a:pt x="37" y="79"/>
                    <a:pt x="37" y="79"/>
                  </a:cubicBezTo>
                  <a:cubicBezTo>
                    <a:pt x="35" y="80"/>
                    <a:pt x="34" y="79"/>
                    <a:pt x="34" y="78"/>
                  </a:cubicBezTo>
                  <a:cubicBezTo>
                    <a:pt x="34" y="77"/>
                    <a:pt x="34" y="77"/>
                    <a:pt x="35" y="76"/>
                  </a:cubicBezTo>
                  <a:cubicBezTo>
                    <a:pt x="35" y="75"/>
                    <a:pt x="36" y="75"/>
                    <a:pt x="36" y="74"/>
                  </a:cubicBezTo>
                  <a:cubicBezTo>
                    <a:pt x="39" y="70"/>
                    <a:pt x="41" y="66"/>
                    <a:pt x="44" y="63"/>
                  </a:cubicBezTo>
                  <a:cubicBezTo>
                    <a:pt x="44" y="63"/>
                    <a:pt x="44" y="62"/>
                    <a:pt x="44" y="62"/>
                  </a:cubicBezTo>
                  <a:cubicBezTo>
                    <a:pt x="44" y="62"/>
                    <a:pt x="44" y="62"/>
                    <a:pt x="44" y="62"/>
                  </a:cubicBezTo>
                  <a:cubicBezTo>
                    <a:pt x="44" y="62"/>
                    <a:pt x="44" y="62"/>
                    <a:pt x="43" y="62"/>
                  </a:cubicBezTo>
                  <a:cubicBezTo>
                    <a:pt x="42" y="64"/>
                    <a:pt x="40" y="66"/>
                    <a:pt x="38" y="68"/>
                  </a:cubicBezTo>
                  <a:cubicBezTo>
                    <a:pt x="37" y="68"/>
                    <a:pt x="37" y="69"/>
                    <a:pt x="36" y="69"/>
                  </a:cubicBezTo>
                  <a:cubicBezTo>
                    <a:pt x="35" y="70"/>
                    <a:pt x="35" y="70"/>
                    <a:pt x="34" y="69"/>
                  </a:cubicBezTo>
                  <a:cubicBezTo>
                    <a:pt x="33" y="69"/>
                    <a:pt x="33" y="68"/>
                    <a:pt x="33" y="67"/>
                  </a:cubicBezTo>
                  <a:cubicBezTo>
                    <a:pt x="34" y="67"/>
                    <a:pt x="34" y="66"/>
                    <a:pt x="34" y="65"/>
                  </a:cubicBezTo>
                  <a:cubicBezTo>
                    <a:pt x="35" y="63"/>
                    <a:pt x="36" y="62"/>
                    <a:pt x="38" y="60"/>
                  </a:cubicBezTo>
                  <a:cubicBezTo>
                    <a:pt x="42" y="53"/>
                    <a:pt x="48" y="47"/>
                    <a:pt x="53" y="40"/>
                  </a:cubicBezTo>
                  <a:cubicBezTo>
                    <a:pt x="53" y="40"/>
                    <a:pt x="54" y="39"/>
                    <a:pt x="54" y="39"/>
                  </a:cubicBezTo>
                  <a:close/>
                  <a:moveTo>
                    <a:pt x="41" y="72"/>
                  </a:moveTo>
                  <a:cubicBezTo>
                    <a:pt x="41" y="72"/>
                    <a:pt x="41" y="71"/>
                    <a:pt x="42" y="71"/>
                  </a:cubicBezTo>
                  <a:cubicBezTo>
                    <a:pt x="47" y="65"/>
                    <a:pt x="53" y="59"/>
                    <a:pt x="58" y="53"/>
                  </a:cubicBezTo>
                  <a:cubicBezTo>
                    <a:pt x="59" y="52"/>
                    <a:pt x="60" y="51"/>
                    <a:pt x="61" y="51"/>
                  </a:cubicBezTo>
                  <a:cubicBezTo>
                    <a:pt x="61" y="50"/>
                    <a:pt x="62" y="50"/>
                    <a:pt x="62" y="50"/>
                  </a:cubicBezTo>
                  <a:cubicBezTo>
                    <a:pt x="63" y="50"/>
                    <a:pt x="63" y="50"/>
                    <a:pt x="64" y="50"/>
                  </a:cubicBezTo>
                  <a:cubicBezTo>
                    <a:pt x="64" y="47"/>
                    <a:pt x="63" y="44"/>
                    <a:pt x="63" y="41"/>
                  </a:cubicBezTo>
                  <a:cubicBezTo>
                    <a:pt x="63" y="41"/>
                    <a:pt x="63" y="41"/>
                    <a:pt x="63" y="41"/>
                  </a:cubicBezTo>
                  <a:cubicBezTo>
                    <a:pt x="55" y="51"/>
                    <a:pt x="47" y="61"/>
                    <a:pt x="41" y="72"/>
                  </a:cubicBezTo>
                  <a:close/>
                  <a:moveTo>
                    <a:pt x="58" y="127"/>
                  </a:moveTo>
                  <a:cubicBezTo>
                    <a:pt x="58" y="127"/>
                    <a:pt x="58" y="127"/>
                    <a:pt x="58" y="128"/>
                  </a:cubicBezTo>
                  <a:cubicBezTo>
                    <a:pt x="59" y="132"/>
                    <a:pt x="60" y="136"/>
                    <a:pt x="62" y="139"/>
                  </a:cubicBezTo>
                  <a:cubicBezTo>
                    <a:pt x="63" y="140"/>
                    <a:pt x="63" y="141"/>
                    <a:pt x="64" y="142"/>
                  </a:cubicBezTo>
                  <a:cubicBezTo>
                    <a:pt x="64" y="142"/>
                    <a:pt x="65" y="142"/>
                    <a:pt x="66" y="142"/>
                  </a:cubicBezTo>
                  <a:cubicBezTo>
                    <a:pt x="67" y="141"/>
                    <a:pt x="67" y="140"/>
                    <a:pt x="68" y="139"/>
                  </a:cubicBezTo>
                  <a:cubicBezTo>
                    <a:pt x="68" y="136"/>
                    <a:pt x="68" y="133"/>
                    <a:pt x="68" y="129"/>
                  </a:cubicBezTo>
                  <a:cubicBezTo>
                    <a:pt x="68" y="130"/>
                    <a:pt x="68" y="131"/>
                    <a:pt x="68" y="131"/>
                  </a:cubicBezTo>
                  <a:cubicBezTo>
                    <a:pt x="67" y="132"/>
                    <a:pt x="67" y="134"/>
                    <a:pt x="67" y="135"/>
                  </a:cubicBezTo>
                  <a:cubicBezTo>
                    <a:pt x="66" y="136"/>
                    <a:pt x="65" y="137"/>
                    <a:pt x="64" y="136"/>
                  </a:cubicBezTo>
                  <a:cubicBezTo>
                    <a:pt x="62" y="136"/>
                    <a:pt x="61" y="135"/>
                    <a:pt x="62" y="133"/>
                  </a:cubicBezTo>
                  <a:cubicBezTo>
                    <a:pt x="62" y="133"/>
                    <a:pt x="62" y="132"/>
                    <a:pt x="62" y="132"/>
                  </a:cubicBezTo>
                  <a:cubicBezTo>
                    <a:pt x="62" y="131"/>
                    <a:pt x="63" y="129"/>
                    <a:pt x="63" y="128"/>
                  </a:cubicBezTo>
                  <a:cubicBezTo>
                    <a:pt x="64" y="127"/>
                    <a:pt x="64" y="126"/>
                    <a:pt x="63" y="126"/>
                  </a:cubicBezTo>
                  <a:cubicBezTo>
                    <a:pt x="62" y="126"/>
                    <a:pt x="60" y="127"/>
                    <a:pt x="58" y="127"/>
                  </a:cubicBezTo>
                  <a:close/>
                  <a:moveTo>
                    <a:pt x="62" y="34"/>
                  </a:moveTo>
                  <a:cubicBezTo>
                    <a:pt x="62" y="34"/>
                    <a:pt x="62" y="34"/>
                    <a:pt x="61" y="34"/>
                  </a:cubicBezTo>
                  <a:cubicBezTo>
                    <a:pt x="58" y="38"/>
                    <a:pt x="55" y="42"/>
                    <a:pt x="51" y="46"/>
                  </a:cubicBezTo>
                  <a:cubicBezTo>
                    <a:pt x="47" y="52"/>
                    <a:pt x="43" y="57"/>
                    <a:pt x="39" y="63"/>
                  </a:cubicBezTo>
                  <a:cubicBezTo>
                    <a:pt x="39" y="63"/>
                    <a:pt x="39" y="63"/>
                    <a:pt x="38" y="64"/>
                  </a:cubicBezTo>
                  <a:cubicBezTo>
                    <a:pt x="38" y="64"/>
                    <a:pt x="38" y="64"/>
                    <a:pt x="39" y="64"/>
                  </a:cubicBezTo>
                  <a:cubicBezTo>
                    <a:pt x="40" y="62"/>
                    <a:pt x="41" y="61"/>
                    <a:pt x="43" y="59"/>
                  </a:cubicBezTo>
                  <a:cubicBezTo>
                    <a:pt x="49" y="52"/>
                    <a:pt x="55" y="45"/>
                    <a:pt x="62" y="38"/>
                  </a:cubicBezTo>
                  <a:cubicBezTo>
                    <a:pt x="63" y="37"/>
                    <a:pt x="63" y="35"/>
                    <a:pt x="62" y="34"/>
                  </a:cubicBezTo>
                  <a:close/>
                  <a:moveTo>
                    <a:pt x="38" y="6"/>
                  </a:moveTo>
                  <a:cubicBezTo>
                    <a:pt x="37" y="6"/>
                    <a:pt x="37" y="6"/>
                    <a:pt x="37" y="6"/>
                  </a:cubicBezTo>
                  <a:cubicBezTo>
                    <a:pt x="36" y="8"/>
                    <a:pt x="35" y="8"/>
                    <a:pt x="36" y="10"/>
                  </a:cubicBezTo>
                  <a:cubicBezTo>
                    <a:pt x="36" y="10"/>
                    <a:pt x="36" y="11"/>
                    <a:pt x="36" y="11"/>
                  </a:cubicBezTo>
                  <a:cubicBezTo>
                    <a:pt x="35" y="12"/>
                    <a:pt x="34" y="13"/>
                    <a:pt x="34" y="15"/>
                  </a:cubicBezTo>
                  <a:cubicBezTo>
                    <a:pt x="34" y="17"/>
                    <a:pt x="34" y="19"/>
                    <a:pt x="33" y="20"/>
                  </a:cubicBezTo>
                  <a:cubicBezTo>
                    <a:pt x="33" y="20"/>
                    <a:pt x="34" y="20"/>
                    <a:pt x="34" y="20"/>
                  </a:cubicBezTo>
                  <a:cubicBezTo>
                    <a:pt x="38" y="17"/>
                    <a:pt x="41" y="13"/>
                    <a:pt x="45" y="8"/>
                  </a:cubicBezTo>
                  <a:cubicBezTo>
                    <a:pt x="45" y="8"/>
                    <a:pt x="44" y="9"/>
                    <a:pt x="44" y="9"/>
                  </a:cubicBezTo>
                  <a:cubicBezTo>
                    <a:pt x="43" y="9"/>
                    <a:pt x="42" y="9"/>
                    <a:pt x="41" y="9"/>
                  </a:cubicBezTo>
                  <a:cubicBezTo>
                    <a:pt x="39" y="9"/>
                    <a:pt x="38" y="8"/>
                    <a:pt x="38" y="7"/>
                  </a:cubicBezTo>
                  <a:cubicBezTo>
                    <a:pt x="38" y="6"/>
                    <a:pt x="38" y="6"/>
                    <a:pt x="38" y="6"/>
                  </a:cubicBezTo>
                  <a:close/>
                  <a:moveTo>
                    <a:pt x="31" y="18"/>
                  </a:moveTo>
                  <a:cubicBezTo>
                    <a:pt x="31" y="18"/>
                    <a:pt x="31" y="17"/>
                    <a:pt x="31" y="17"/>
                  </a:cubicBezTo>
                  <a:cubicBezTo>
                    <a:pt x="25" y="25"/>
                    <a:pt x="20" y="33"/>
                    <a:pt x="15" y="41"/>
                  </a:cubicBezTo>
                  <a:cubicBezTo>
                    <a:pt x="16" y="41"/>
                    <a:pt x="16" y="41"/>
                    <a:pt x="16" y="41"/>
                  </a:cubicBezTo>
                  <a:cubicBezTo>
                    <a:pt x="18" y="39"/>
                    <a:pt x="19" y="37"/>
                    <a:pt x="21" y="35"/>
                  </a:cubicBezTo>
                  <a:cubicBezTo>
                    <a:pt x="24" y="32"/>
                    <a:pt x="27" y="28"/>
                    <a:pt x="30" y="25"/>
                  </a:cubicBezTo>
                  <a:cubicBezTo>
                    <a:pt x="30" y="25"/>
                    <a:pt x="30" y="24"/>
                    <a:pt x="30" y="24"/>
                  </a:cubicBezTo>
                  <a:cubicBezTo>
                    <a:pt x="31" y="22"/>
                    <a:pt x="31" y="20"/>
                    <a:pt x="31" y="18"/>
                  </a:cubicBezTo>
                  <a:close/>
                  <a:moveTo>
                    <a:pt x="55" y="74"/>
                  </a:moveTo>
                  <a:cubicBezTo>
                    <a:pt x="55" y="74"/>
                    <a:pt x="55" y="74"/>
                    <a:pt x="55" y="74"/>
                  </a:cubicBezTo>
                  <a:cubicBezTo>
                    <a:pt x="49" y="79"/>
                    <a:pt x="43" y="84"/>
                    <a:pt x="38" y="89"/>
                  </a:cubicBezTo>
                  <a:cubicBezTo>
                    <a:pt x="39" y="91"/>
                    <a:pt x="41" y="92"/>
                    <a:pt x="43" y="92"/>
                  </a:cubicBezTo>
                  <a:cubicBezTo>
                    <a:pt x="43" y="91"/>
                    <a:pt x="44" y="90"/>
                    <a:pt x="44" y="89"/>
                  </a:cubicBezTo>
                  <a:cubicBezTo>
                    <a:pt x="45" y="89"/>
                    <a:pt x="45" y="88"/>
                    <a:pt x="45" y="88"/>
                  </a:cubicBezTo>
                  <a:cubicBezTo>
                    <a:pt x="48" y="84"/>
                    <a:pt x="51" y="80"/>
                    <a:pt x="54" y="76"/>
                  </a:cubicBezTo>
                  <a:cubicBezTo>
                    <a:pt x="54" y="75"/>
                    <a:pt x="55" y="75"/>
                    <a:pt x="55" y="74"/>
                  </a:cubicBezTo>
                  <a:close/>
                  <a:moveTo>
                    <a:pt x="35" y="92"/>
                  </a:moveTo>
                  <a:cubicBezTo>
                    <a:pt x="34" y="92"/>
                    <a:pt x="35" y="93"/>
                    <a:pt x="35" y="93"/>
                  </a:cubicBezTo>
                  <a:cubicBezTo>
                    <a:pt x="35" y="94"/>
                    <a:pt x="35" y="95"/>
                    <a:pt x="35" y="96"/>
                  </a:cubicBezTo>
                  <a:cubicBezTo>
                    <a:pt x="34" y="97"/>
                    <a:pt x="34" y="99"/>
                    <a:pt x="34" y="100"/>
                  </a:cubicBezTo>
                  <a:cubicBezTo>
                    <a:pt x="34" y="102"/>
                    <a:pt x="34" y="104"/>
                    <a:pt x="34" y="105"/>
                  </a:cubicBezTo>
                  <a:cubicBezTo>
                    <a:pt x="34" y="106"/>
                    <a:pt x="34" y="106"/>
                    <a:pt x="34" y="106"/>
                  </a:cubicBezTo>
                  <a:cubicBezTo>
                    <a:pt x="37" y="103"/>
                    <a:pt x="40" y="100"/>
                    <a:pt x="42" y="96"/>
                  </a:cubicBezTo>
                  <a:cubicBezTo>
                    <a:pt x="40" y="94"/>
                    <a:pt x="37" y="93"/>
                    <a:pt x="35" y="92"/>
                  </a:cubicBezTo>
                  <a:close/>
                  <a:moveTo>
                    <a:pt x="38" y="136"/>
                  </a:moveTo>
                  <a:cubicBezTo>
                    <a:pt x="36" y="136"/>
                    <a:pt x="35" y="136"/>
                    <a:pt x="33" y="136"/>
                  </a:cubicBezTo>
                  <a:cubicBezTo>
                    <a:pt x="33" y="139"/>
                    <a:pt x="33" y="141"/>
                    <a:pt x="34" y="143"/>
                  </a:cubicBezTo>
                  <a:cubicBezTo>
                    <a:pt x="34" y="144"/>
                    <a:pt x="35" y="144"/>
                    <a:pt x="35" y="145"/>
                  </a:cubicBezTo>
                  <a:cubicBezTo>
                    <a:pt x="36" y="146"/>
                    <a:pt x="37" y="145"/>
                    <a:pt x="38" y="144"/>
                  </a:cubicBezTo>
                  <a:cubicBezTo>
                    <a:pt x="39" y="143"/>
                    <a:pt x="39" y="141"/>
                    <a:pt x="40" y="140"/>
                  </a:cubicBezTo>
                  <a:cubicBezTo>
                    <a:pt x="39" y="139"/>
                    <a:pt x="38" y="138"/>
                    <a:pt x="38" y="136"/>
                  </a:cubicBezTo>
                  <a:close/>
                  <a:moveTo>
                    <a:pt x="40" y="109"/>
                  </a:moveTo>
                  <a:cubicBezTo>
                    <a:pt x="40" y="109"/>
                    <a:pt x="40" y="109"/>
                    <a:pt x="39" y="109"/>
                  </a:cubicBezTo>
                  <a:cubicBezTo>
                    <a:pt x="39" y="109"/>
                    <a:pt x="39" y="109"/>
                    <a:pt x="39" y="110"/>
                  </a:cubicBezTo>
                  <a:cubicBezTo>
                    <a:pt x="37" y="111"/>
                    <a:pt x="36" y="112"/>
                    <a:pt x="35" y="113"/>
                  </a:cubicBezTo>
                  <a:cubicBezTo>
                    <a:pt x="34" y="113"/>
                    <a:pt x="34" y="114"/>
                    <a:pt x="34" y="114"/>
                  </a:cubicBezTo>
                  <a:cubicBezTo>
                    <a:pt x="34" y="119"/>
                    <a:pt x="33" y="124"/>
                    <a:pt x="33" y="130"/>
                  </a:cubicBezTo>
                  <a:cubicBezTo>
                    <a:pt x="33" y="130"/>
                    <a:pt x="33" y="130"/>
                    <a:pt x="33" y="131"/>
                  </a:cubicBezTo>
                  <a:cubicBezTo>
                    <a:pt x="35" y="128"/>
                    <a:pt x="37" y="125"/>
                    <a:pt x="38" y="122"/>
                  </a:cubicBezTo>
                  <a:cubicBezTo>
                    <a:pt x="37" y="122"/>
                    <a:pt x="37" y="123"/>
                    <a:pt x="36" y="123"/>
                  </a:cubicBezTo>
                  <a:cubicBezTo>
                    <a:pt x="34" y="123"/>
                    <a:pt x="33" y="122"/>
                    <a:pt x="34" y="120"/>
                  </a:cubicBezTo>
                  <a:cubicBezTo>
                    <a:pt x="34" y="120"/>
                    <a:pt x="34" y="119"/>
                    <a:pt x="35" y="119"/>
                  </a:cubicBezTo>
                  <a:cubicBezTo>
                    <a:pt x="36" y="116"/>
                    <a:pt x="37" y="114"/>
                    <a:pt x="38" y="111"/>
                  </a:cubicBezTo>
                  <a:cubicBezTo>
                    <a:pt x="39" y="111"/>
                    <a:pt x="39" y="110"/>
                    <a:pt x="40" y="109"/>
                  </a:cubicBezTo>
                  <a:close/>
                  <a:moveTo>
                    <a:pt x="67" y="124"/>
                  </a:moveTo>
                  <a:cubicBezTo>
                    <a:pt x="67" y="124"/>
                    <a:pt x="68" y="124"/>
                    <a:pt x="68" y="124"/>
                  </a:cubicBezTo>
                  <a:cubicBezTo>
                    <a:pt x="67" y="121"/>
                    <a:pt x="66" y="118"/>
                    <a:pt x="66" y="115"/>
                  </a:cubicBezTo>
                  <a:cubicBezTo>
                    <a:pt x="66" y="115"/>
                    <a:pt x="66" y="115"/>
                    <a:pt x="66" y="114"/>
                  </a:cubicBezTo>
                  <a:cubicBezTo>
                    <a:pt x="64" y="118"/>
                    <a:pt x="61" y="120"/>
                    <a:pt x="60" y="124"/>
                  </a:cubicBezTo>
                  <a:cubicBezTo>
                    <a:pt x="61" y="124"/>
                    <a:pt x="62" y="123"/>
                    <a:pt x="64" y="123"/>
                  </a:cubicBezTo>
                  <a:cubicBezTo>
                    <a:pt x="65" y="122"/>
                    <a:pt x="66" y="123"/>
                    <a:pt x="67" y="124"/>
                  </a:cubicBezTo>
                  <a:cubicBezTo>
                    <a:pt x="67" y="124"/>
                    <a:pt x="67" y="124"/>
                    <a:pt x="67" y="124"/>
                  </a:cubicBezTo>
                  <a:close/>
                  <a:moveTo>
                    <a:pt x="73" y="21"/>
                  </a:moveTo>
                  <a:cubicBezTo>
                    <a:pt x="73" y="21"/>
                    <a:pt x="73" y="21"/>
                    <a:pt x="73" y="22"/>
                  </a:cubicBezTo>
                  <a:cubicBezTo>
                    <a:pt x="77" y="25"/>
                    <a:pt x="80" y="30"/>
                    <a:pt x="82" y="34"/>
                  </a:cubicBezTo>
                  <a:cubicBezTo>
                    <a:pt x="85" y="39"/>
                    <a:pt x="86" y="44"/>
                    <a:pt x="87" y="50"/>
                  </a:cubicBezTo>
                  <a:cubicBezTo>
                    <a:pt x="88" y="49"/>
                    <a:pt x="88" y="49"/>
                    <a:pt x="88" y="48"/>
                  </a:cubicBezTo>
                  <a:cubicBezTo>
                    <a:pt x="88" y="44"/>
                    <a:pt x="87" y="41"/>
                    <a:pt x="85" y="38"/>
                  </a:cubicBezTo>
                  <a:cubicBezTo>
                    <a:pt x="83" y="33"/>
                    <a:pt x="80" y="28"/>
                    <a:pt x="76" y="24"/>
                  </a:cubicBezTo>
                  <a:cubicBezTo>
                    <a:pt x="75" y="23"/>
                    <a:pt x="74" y="22"/>
                    <a:pt x="73" y="21"/>
                  </a:cubicBezTo>
                  <a:close/>
                  <a:moveTo>
                    <a:pt x="20" y="26"/>
                  </a:moveTo>
                  <a:cubicBezTo>
                    <a:pt x="20" y="26"/>
                    <a:pt x="21" y="26"/>
                    <a:pt x="21" y="25"/>
                  </a:cubicBezTo>
                  <a:cubicBezTo>
                    <a:pt x="24" y="21"/>
                    <a:pt x="28" y="16"/>
                    <a:pt x="32" y="12"/>
                  </a:cubicBezTo>
                  <a:cubicBezTo>
                    <a:pt x="32" y="11"/>
                    <a:pt x="32" y="11"/>
                    <a:pt x="32" y="10"/>
                  </a:cubicBezTo>
                  <a:cubicBezTo>
                    <a:pt x="31" y="11"/>
                    <a:pt x="31" y="11"/>
                    <a:pt x="30" y="12"/>
                  </a:cubicBezTo>
                  <a:cubicBezTo>
                    <a:pt x="30" y="12"/>
                    <a:pt x="29" y="13"/>
                    <a:pt x="29" y="13"/>
                  </a:cubicBezTo>
                  <a:cubicBezTo>
                    <a:pt x="28" y="14"/>
                    <a:pt x="27" y="14"/>
                    <a:pt x="26" y="15"/>
                  </a:cubicBezTo>
                  <a:cubicBezTo>
                    <a:pt x="24" y="18"/>
                    <a:pt x="22" y="21"/>
                    <a:pt x="19" y="24"/>
                  </a:cubicBezTo>
                  <a:cubicBezTo>
                    <a:pt x="19" y="24"/>
                    <a:pt x="19" y="24"/>
                    <a:pt x="19" y="25"/>
                  </a:cubicBezTo>
                  <a:cubicBezTo>
                    <a:pt x="19" y="25"/>
                    <a:pt x="20" y="25"/>
                    <a:pt x="20" y="26"/>
                  </a:cubicBezTo>
                  <a:close/>
                  <a:moveTo>
                    <a:pt x="33" y="50"/>
                  </a:moveTo>
                  <a:cubicBezTo>
                    <a:pt x="33" y="49"/>
                    <a:pt x="33" y="49"/>
                    <a:pt x="33" y="49"/>
                  </a:cubicBezTo>
                  <a:cubicBezTo>
                    <a:pt x="38" y="43"/>
                    <a:pt x="42" y="38"/>
                    <a:pt x="47" y="32"/>
                  </a:cubicBezTo>
                  <a:cubicBezTo>
                    <a:pt x="47" y="32"/>
                    <a:pt x="47" y="32"/>
                    <a:pt x="47" y="32"/>
                  </a:cubicBezTo>
                  <a:cubicBezTo>
                    <a:pt x="47" y="32"/>
                    <a:pt x="46" y="32"/>
                    <a:pt x="46" y="31"/>
                  </a:cubicBezTo>
                  <a:cubicBezTo>
                    <a:pt x="46" y="32"/>
                    <a:pt x="46" y="32"/>
                    <a:pt x="46" y="32"/>
                  </a:cubicBezTo>
                  <a:cubicBezTo>
                    <a:pt x="42" y="36"/>
                    <a:pt x="39" y="40"/>
                    <a:pt x="35" y="44"/>
                  </a:cubicBezTo>
                  <a:cubicBezTo>
                    <a:pt x="33" y="46"/>
                    <a:pt x="33" y="46"/>
                    <a:pt x="33" y="49"/>
                  </a:cubicBezTo>
                  <a:cubicBezTo>
                    <a:pt x="33" y="49"/>
                    <a:pt x="33" y="49"/>
                    <a:pt x="33" y="50"/>
                  </a:cubicBezTo>
                  <a:close/>
                  <a:moveTo>
                    <a:pt x="57" y="115"/>
                  </a:moveTo>
                  <a:cubicBezTo>
                    <a:pt x="57" y="115"/>
                    <a:pt x="57" y="115"/>
                    <a:pt x="57" y="115"/>
                  </a:cubicBezTo>
                  <a:cubicBezTo>
                    <a:pt x="57" y="115"/>
                    <a:pt x="58" y="115"/>
                    <a:pt x="58" y="115"/>
                  </a:cubicBezTo>
                  <a:cubicBezTo>
                    <a:pt x="59" y="114"/>
                    <a:pt x="61" y="113"/>
                    <a:pt x="62" y="112"/>
                  </a:cubicBezTo>
                  <a:cubicBezTo>
                    <a:pt x="63" y="112"/>
                    <a:pt x="64" y="111"/>
                    <a:pt x="65" y="111"/>
                  </a:cubicBezTo>
                  <a:cubicBezTo>
                    <a:pt x="65" y="109"/>
                    <a:pt x="64" y="107"/>
                    <a:pt x="64" y="105"/>
                  </a:cubicBezTo>
                  <a:cubicBezTo>
                    <a:pt x="61" y="108"/>
                    <a:pt x="59" y="112"/>
                    <a:pt x="57" y="115"/>
                  </a:cubicBezTo>
                  <a:close/>
                  <a:moveTo>
                    <a:pt x="74" y="27"/>
                  </a:moveTo>
                  <a:cubicBezTo>
                    <a:pt x="72" y="29"/>
                    <a:pt x="69" y="32"/>
                    <a:pt x="67" y="35"/>
                  </a:cubicBezTo>
                  <a:cubicBezTo>
                    <a:pt x="69" y="35"/>
                    <a:pt x="75" y="31"/>
                    <a:pt x="77" y="30"/>
                  </a:cubicBezTo>
                  <a:cubicBezTo>
                    <a:pt x="76" y="29"/>
                    <a:pt x="75" y="28"/>
                    <a:pt x="74" y="27"/>
                  </a:cubicBezTo>
                  <a:close/>
                  <a:moveTo>
                    <a:pt x="79" y="33"/>
                  </a:moveTo>
                  <a:cubicBezTo>
                    <a:pt x="78" y="34"/>
                    <a:pt x="77" y="35"/>
                    <a:pt x="76" y="36"/>
                  </a:cubicBezTo>
                  <a:cubicBezTo>
                    <a:pt x="75" y="37"/>
                    <a:pt x="74" y="39"/>
                    <a:pt x="73" y="40"/>
                  </a:cubicBezTo>
                  <a:cubicBezTo>
                    <a:pt x="74" y="40"/>
                    <a:pt x="80" y="38"/>
                    <a:pt x="81" y="37"/>
                  </a:cubicBezTo>
                  <a:cubicBezTo>
                    <a:pt x="80" y="36"/>
                    <a:pt x="79" y="34"/>
                    <a:pt x="79" y="33"/>
                  </a:cubicBezTo>
                  <a:close/>
                  <a:moveTo>
                    <a:pt x="62" y="97"/>
                  </a:moveTo>
                  <a:cubicBezTo>
                    <a:pt x="62" y="97"/>
                    <a:pt x="62" y="97"/>
                    <a:pt x="62" y="97"/>
                  </a:cubicBezTo>
                  <a:cubicBezTo>
                    <a:pt x="60" y="100"/>
                    <a:pt x="57" y="103"/>
                    <a:pt x="56" y="106"/>
                  </a:cubicBezTo>
                  <a:cubicBezTo>
                    <a:pt x="58" y="105"/>
                    <a:pt x="60" y="103"/>
                    <a:pt x="63" y="101"/>
                  </a:cubicBezTo>
                  <a:cubicBezTo>
                    <a:pt x="63" y="100"/>
                    <a:pt x="63" y="99"/>
                    <a:pt x="62" y="97"/>
                  </a:cubicBezTo>
                  <a:close/>
                  <a:moveTo>
                    <a:pt x="68" y="20"/>
                  </a:moveTo>
                  <a:cubicBezTo>
                    <a:pt x="67" y="19"/>
                    <a:pt x="66" y="19"/>
                    <a:pt x="65" y="18"/>
                  </a:cubicBezTo>
                  <a:cubicBezTo>
                    <a:pt x="64" y="17"/>
                    <a:pt x="64" y="16"/>
                    <a:pt x="63" y="16"/>
                  </a:cubicBezTo>
                  <a:cubicBezTo>
                    <a:pt x="63" y="19"/>
                    <a:pt x="64" y="21"/>
                    <a:pt x="64" y="24"/>
                  </a:cubicBezTo>
                  <a:cubicBezTo>
                    <a:pt x="65" y="23"/>
                    <a:pt x="66" y="21"/>
                    <a:pt x="68" y="20"/>
                  </a:cubicBezTo>
                  <a:close/>
                  <a:moveTo>
                    <a:pt x="9" y="51"/>
                  </a:moveTo>
                  <a:cubicBezTo>
                    <a:pt x="8" y="50"/>
                    <a:pt x="8" y="49"/>
                    <a:pt x="9" y="48"/>
                  </a:cubicBezTo>
                  <a:cubicBezTo>
                    <a:pt x="9" y="47"/>
                    <a:pt x="10" y="45"/>
                    <a:pt x="11" y="43"/>
                  </a:cubicBezTo>
                  <a:cubicBezTo>
                    <a:pt x="11" y="43"/>
                    <a:pt x="11" y="43"/>
                    <a:pt x="11" y="42"/>
                  </a:cubicBezTo>
                  <a:cubicBezTo>
                    <a:pt x="10" y="44"/>
                    <a:pt x="8" y="46"/>
                    <a:pt x="6" y="48"/>
                  </a:cubicBezTo>
                  <a:cubicBezTo>
                    <a:pt x="5" y="49"/>
                    <a:pt x="5" y="50"/>
                    <a:pt x="6" y="52"/>
                  </a:cubicBezTo>
                  <a:cubicBezTo>
                    <a:pt x="7" y="51"/>
                    <a:pt x="8" y="51"/>
                    <a:pt x="9" y="51"/>
                  </a:cubicBezTo>
                  <a:close/>
                  <a:moveTo>
                    <a:pt x="81" y="44"/>
                  </a:moveTo>
                  <a:cubicBezTo>
                    <a:pt x="82" y="45"/>
                    <a:pt x="83" y="46"/>
                    <a:pt x="83" y="47"/>
                  </a:cubicBezTo>
                  <a:cubicBezTo>
                    <a:pt x="83" y="48"/>
                    <a:pt x="82" y="49"/>
                    <a:pt x="82" y="50"/>
                  </a:cubicBezTo>
                  <a:cubicBezTo>
                    <a:pt x="82" y="51"/>
                    <a:pt x="83" y="51"/>
                    <a:pt x="85" y="51"/>
                  </a:cubicBezTo>
                  <a:cubicBezTo>
                    <a:pt x="84" y="48"/>
                    <a:pt x="84" y="44"/>
                    <a:pt x="82" y="41"/>
                  </a:cubicBezTo>
                  <a:cubicBezTo>
                    <a:pt x="82" y="42"/>
                    <a:pt x="82" y="42"/>
                    <a:pt x="82" y="43"/>
                  </a:cubicBezTo>
                  <a:cubicBezTo>
                    <a:pt x="81" y="43"/>
                    <a:pt x="81" y="44"/>
                    <a:pt x="81" y="44"/>
                  </a:cubicBezTo>
                  <a:close/>
                  <a:moveTo>
                    <a:pt x="62" y="93"/>
                  </a:moveTo>
                  <a:cubicBezTo>
                    <a:pt x="61" y="93"/>
                    <a:pt x="61" y="93"/>
                    <a:pt x="61" y="93"/>
                  </a:cubicBezTo>
                  <a:cubicBezTo>
                    <a:pt x="59" y="95"/>
                    <a:pt x="57" y="96"/>
                    <a:pt x="54" y="97"/>
                  </a:cubicBezTo>
                  <a:cubicBezTo>
                    <a:pt x="54" y="97"/>
                    <a:pt x="53" y="97"/>
                    <a:pt x="53" y="97"/>
                  </a:cubicBezTo>
                  <a:cubicBezTo>
                    <a:pt x="53" y="98"/>
                    <a:pt x="53" y="99"/>
                    <a:pt x="53" y="100"/>
                  </a:cubicBezTo>
                  <a:cubicBezTo>
                    <a:pt x="56" y="98"/>
                    <a:pt x="59" y="95"/>
                    <a:pt x="62" y="94"/>
                  </a:cubicBezTo>
                  <a:cubicBezTo>
                    <a:pt x="62" y="93"/>
                    <a:pt x="62" y="93"/>
                    <a:pt x="62" y="93"/>
                  </a:cubicBezTo>
                  <a:close/>
                  <a:moveTo>
                    <a:pt x="41" y="26"/>
                  </a:moveTo>
                  <a:cubicBezTo>
                    <a:pt x="41" y="26"/>
                    <a:pt x="41" y="25"/>
                    <a:pt x="41" y="25"/>
                  </a:cubicBezTo>
                  <a:cubicBezTo>
                    <a:pt x="38" y="28"/>
                    <a:pt x="36" y="30"/>
                    <a:pt x="34" y="33"/>
                  </a:cubicBezTo>
                  <a:cubicBezTo>
                    <a:pt x="33" y="34"/>
                    <a:pt x="33" y="35"/>
                    <a:pt x="33" y="36"/>
                  </a:cubicBezTo>
                  <a:cubicBezTo>
                    <a:pt x="36" y="33"/>
                    <a:pt x="38" y="29"/>
                    <a:pt x="41" y="26"/>
                  </a:cubicBezTo>
                  <a:close/>
                  <a:moveTo>
                    <a:pt x="56" y="119"/>
                  </a:moveTo>
                  <a:cubicBezTo>
                    <a:pt x="57" y="120"/>
                    <a:pt x="57" y="121"/>
                    <a:pt x="57" y="123"/>
                  </a:cubicBezTo>
                  <a:cubicBezTo>
                    <a:pt x="59" y="121"/>
                    <a:pt x="61" y="117"/>
                    <a:pt x="61" y="116"/>
                  </a:cubicBezTo>
                  <a:cubicBezTo>
                    <a:pt x="60" y="117"/>
                    <a:pt x="58" y="118"/>
                    <a:pt x="56" y="119"/>
                  </a:cubicBezTo>
                  <a:close/>
                  <a:moveTo>
                    <a:pt x="50" y="92"/>
                  </a:moveTo>
                  <a:cubicBezTo>
                    <a:pt x="52" y="92"/>
                    <a:pt x="53" y="92"/>
                    <a:pt x="54" y="91"/>
                  </a:cubicBezTo>
                  <a:cubicBezTo>
                    <a:pt x="55" y="90"/>
                    <a:pt x="56" y="89"/>
                    <a:pt x="57" y="87"/>
                  </a:cubicBezTo>
                  <a:cubicBezTo>
                    <a:pt x="57" y="87"/>
                    <a:pt x="57" y="87"/>
                    <a:pt x="57" y="87"/>
                  </a:cubicBezTo>
                  <a:cubicBezTo>
                    <a:pt x="55" y="88"/>
                    <a:pt x="53" y="90"/>
                    <a:pt x="51" y="91"/>
                  </a:cubicBezTo>
                  <a:cubicBezTo>
                    <a:pt x="51" y="91"/>
                    <a:pt x="51" y="92"/>
                    <a:pt x="50" y="92"/>
                  </a:cubicBezTo>
                  <a:close/>
                  <a:moveTo>
                    <a:pt x="76" y="46"/>
                  </a:moveTo>
                  <a:cubicBezTo>
                    <a:pt x="77" y="44"/>
                    <a:pt x="78" y="43"/>
                    <a:pt x="78" y="41"/>
                  </a:cubicBezTo>
                  <a:cubicBezTo>
                    <a:pt x="76" y="42"/>
                    <a:pt x="75" y="42"/>
                    <a:pt x="73" y="43"/>
                  </a:cubicBezTo>
                  <a:cubicBezTo>
                    <a:pt x="74" y="44"/>
                    <a:pt x="75" y="45"/>
                    <a:pt x="76" y="46"/>
                  </a:cubicBezTo>
                  <a:close/>
                  <a:moveTo>
                    <a:pt x="67" y="38"/>
                  </a:moveTo>
                  <a:cubicBezTo>
                    <a:pt x="68" y="39"/>
                    <a:pt x="69" y="39"/>
                    <a:pt x="70" y="40"/>
                  </a:cubicBezTo>
                  <a:cubicBezTo>
                    <a:pt x="71" y="39"/>
                    <a:pt x="72" y="37"/>
                    <a:pt x="73" y="35"/>
                  </a:cubicBezTo>
                  <a:cubicBezTo>
                    <a:pt x="72" y="36"/>
                    <a:pt x="71" y="36"/>
                    <a:pt x="70" y="37"/>
                  </a:cubicBezTo>
                  <a:cubicBezTo>
                    <a:pt x="69" y="37"/>
                    <a:pt x="68" y="37"/>
                    <a:pt x="67" y="38"/>
                  </a:cubicBezTo>
                  <a:close/>
                  <a:moveTo>
                    <a:pt x="21" y="39"/>
                  </a:moveTo>
                  <a:cubicBezTo>
                    <a:pt x="19" y="42"/>
                    <a:pt x="16" y="44"/>
                    <a:pt x="14" y="47"/>
                  </a:cubicBezTo>
                  <a:cubicBezTo>
                    <a:pt x="14" y="47"/>
                    <a:pt x="14" y="47"/>
                    <a:pt x="14" y="47"/>
                  </a:cubicBezTo>
                  <a:cubicBezTo>
                    <a:pt x="16" y="46"/>
                    <a:pt x="18" y="44"/>
                    <a:pt x="20" y="42"/>
                  </a:cubicBezTo>
                  <a:cubicBezTo>
                    <a:pt x="20" y="42"/>
                    <a:pt x="20" y="42"/>
                    <a:pt x="20" y="42"/>
                  </a:cubicBezTo>
                  <a:cubicBezTo>
                    <a:pt x="21" y="41"/>
                    <a:pt x="21" y="40"/>
                    <a:pt x="21" y="39"/>
                  </a:cubicBezTo>
                  <a:close/>
                  <a:moveTo>
                    <a:pt x="59" y="108"/>
                  </a:moveTo>
                  <a:cubicBezTo>
                    <a:pt x="59" y="107"/>
                    <a:pt x="59" y="107"/>
                    <a:pt x="59" y="107"/>
                  </a:cubicBezTo>
                  <a:cubicBezTo>
                    <a:pt x="57" y="108"/>
                    <a:pt x="56" y="109"/>
                    <a:pt x="55" y="110"/>
                  </a:cubicBezTo>
                  <a:cubicBezTo>
                    <a:pt x="55" y="111"/>
                    <a:pt x="55" y="112"/>
                    <a:pt x="55" y="113"/>
                  </a:cubicBezTo>
                  <a:cubicBezTo>
                    <a:pt x="57" y="111"/>
                    <a:pt x="58" y="109"/>
                    <a:pt x="59" y="108"/>
                  </a:cubicBezTo>
                  <a:close/>
                  <a:moveTo>
                    <a:pt x="68" y="29"/>
                  </a:moveTo>
                  <a:cubicBezTo>
                    <a:pt x="68" y="29"/>
                    <a:pt x="68" y="29"/>
                    <a:pt x="68" y="29"/>
                  </a:cubicBezTo>
                  <a:cubicBezTo>
                    <a:pt x="67" y="30"/>
                    <a:pt x="66" y="30"/>
                    <a:pt x="65" y="31"/>
                  </a:cubicBezTo>
                  <a:cubicBezTo>
                    <a:pt x="65" y="31"/>
                    <a:pt x="65" y="32"/>
                    <a:pt x="65" y="33"/>
                  </a:cubicBezTo>
                  <a:cubicBezTo>
                    <a:pt x="66" y="32"/>
                    <a:pt x="67" y="30"/>
                    <a:pt x="68" y="29"/>
                  </a:cubicBezTo>
                  <a:close/>
                  <a:moveTo>
                    <a:pt x="49" y="4"/>
                  </a:moveTo>
                  <a:cubicBezTo>
                    <a:pt x="50" y="4"/>
                    <a:pt x="51" y="5"/>
                    <a:pt x="53" y="5"/>
                  </a:cubicBezTo>
                  <a:cubicBezTo>
                    <a:pt x="54" y="6"/>
                    <a:pt x="55" y="6"/>
                    <a:pt x="56" y="7"/>
                  </a:cubicBezTo>
                  <a:cubicBezTo>
                    <a:pt x="54" y="5"/>
                    <a:pt x="51" y="3"/>
                    <a:pt x="49" y="4"/>
                  </a:cubicBezTo>
                  <a:close/>
                  <a:moveTo>
                    <a:pt x="30" y="31"/>
                  </a:moveTo>
                  <a:cubicBezTo>
                    <a:pt x="29" y="32"/>
                    <a:pt x="29" y="33"/>
                    <a:pt x="28" y="33"/>
                  </a:cubicBezTo>
                  <a:cubicBezTo>
                    <a:pt x="28" y="33"/>
                    <a:pt x="28" y="34"/>
                    <a:pt x="28" y="34"/>
                  </a:cubicBezTo>
                  <a:cubicBezTo>
                    <a:pt x="29" y="34"/>
                    <a:pt x="29" y="34"/>
                    <a:pt x="29" y="34"/>
                  </a:cubicBezTo>
                  <a:cubicBezTo>
                    <a:pt x="30" y="33"/>
                    <a:pt x="30" y="32"/>
                    <a:pt x="30" y="31"/>
                  </a:cubicBezTo>
                  <a:close/>
                  <a:moveTo>
                    <a:pt x="72" y="24"/>
                  </a:moveTo>
                  <a:cubicBezTo>
                    <a:pt x="71" y="24"/>
                    <a:pt x="71" y="23"/>
                    <a:pt x="71" y="24"/>
                  </a:cubicBezTo>
                  <a:cubicBezTo>
                    <a:pt x="70" y="24"/>
                    <a:pt x="69" y="24"/>
                    <a:pt x="69" y="25"/>
                  </a:cubicBezTo>
                  <a:cubicBezTo>
                    <a:pt x="70" y="25"/>
                    <a:pt x="71" y="25"/>
                    <a:pt x="72" y="24"/>
                  </a:cubicBezTo>
                  <a:close/>
                  <a:moveTo>
                    <a:pt x="53" y="104"/>
                  </a:moveTo>
                  <a:cubicBezTo>
                    <a:pt x="54" y="103"/>
                    <a:pt x="54" y="103"/>
                    <a:pt x="55" y="102"/>
                  </a:cubicBezTo>
                  <a:cubicBezTo>
                    <a:pt x="53" y="103"/>
                    <a:pt x="53" y="103"/>
                    <a:pt x="53" y="104"/>
                  </a:cubicBezTo>
                  <a:close/>
                  <a:moveTo>
                    <a:pt x="41" y="4"/>
                  </a:moveTo>
                  <a:cubicBezTo>
                    <a:pt x="42" y="4"/>
                    <a:pt x="42" y="4"/>
                    <a:pt x="43" y="3"/>
                  </a:cubicBezTo>
                  <a:cubicBezTo>
                    <a:pt x="42" y="3"/>
                    <a:pt x="41" y="3"/>
                    <a:pt x="41" y="4"/>
                  </a:cubicBezTo>
                  <a:close/>
                  <a:moveTo>
                    <a:pt x="51" y="64"/>
                  </a:moveTo>
                  <a:cubicBezTo>
                    <a:pt x="51" y="64"/>
                    <a:pt x="52" y="64"/>
                    <a:pt x="52" y="65"/>
                  </a:cubicBezTo>
                  <a:cubicBezTo>
                    <a:pt x="52" y="64"/>
                    <a:pt x="52" y="64"/>
                    <a:pt x="52" y="64"/>
                  </a:cubicBezTo>
                  <a:cubicBezTo>
                    <a:pt x="52" y="64"/>
                    <a:pt x="52" y="64"/>
                    <a:pt x="52" y="64"/>
                  </a:cubicBezTo>
                  <a:cubicBezTo>
                    <a:pt x="52" y="64"/>
                    <a:pt x="52" y="64"/>
                    <a:pt x="51" y="64"/>
                  </a:cubicBezTo>
                  <a:close/>
                  <a:moveTo>
                    <a:pt x="61" y="89"/>
                  </a:moveTo>
                  <a:cubicBezTo>
                    <a:pt x="61" y="89"/>
                    <a:pt x="61" y="89"/>
                    <a:pt x="61" y="89"/>
                  </a:cubicBezTo>
                  <a:cubicBezTo>
                    <a:pt x="61" y="89"/>
                    <a:pt x="61" y="89"/>
                    <a:pt x="61" y="89"/>
                  </a:cubicBezTo>
                  <a:cubicBezTo>
                    <a:pt x="61" y="89"/>
                    <a:pt x="61" y="89"/>
                    <a:pt x="61" y="90"/>
                  </a:cubicBezTo>
                  <a:cubicBezTo>
                    <a:pt x="61" y="89"/>
                    <a:pt x="61" y="89"/>
                    <a:pt x="61"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48"/>
            <p:cNvSpPr>
              <a:spLocks noEditPoints="1"/>
            </p:cNvSpPr>
            <p:nvPr/>
          </p:nvSpPr>
          <p:spPr bwMode="auto">
            <a:xfrm>
              <a:off x="10939463" y="4652963"/>
              <a:ext cx="153988" cy="152400"/>
            </a:xfrm>
            <a:custGeom>
              <a:avLst/>
              <a:gdLst>
                <a:gd name="T0" fmla="*/ 26 w 62"/>
                <a:gd name="T1" fmla="*/ 1 h 62"/>
                <a:gd name="T2" fmla="*/ 62 w 62"/>
                <a:gd name="T3" fmla="*/ 31 h 62"/>
                <a:gd name="T4" fmla="*/ 24 w 62"/>
                <a:gd name="T5" fmla="*/ 61 h 62"/>
                <a:gd name="T6" fmla="*/ 14 w 62"/>
                <a:gd name="T7" fmla="*/ 38 h 62"/>
                <a:gd name="T8" fmla="*/ 41 w 62"/>
                <a:gd name="T9" fmla="*/ 16 h 62"/>
                <a:gd name="T10" fmla="*/ 44 w 62"/>
                <a:gd name="T11" fmla="*/ 17 h 62"/>
                <a:gd name="T12" fmla="*/ 21 w 62"/>
                <a:gd name="T13" fmla="*/ 41 h 62"/>
                <a:gd name="T14" fmla="*/ 46 w 62"/>
                <a:gd name="T15" fmla="*/ 20 h 62"/>
                <a:gd name="T16" fmla="*/ 43 w 62"/>
                <a:gd name="T17" fmla="*/ 12 h 62"/>
                <a:gd name="T18" fmla="*/ 37 w 62"/>
                <a:gd name="T19" fmla="*/ 54 h 62"/>
                <a:gd name="T20" fmla="*/ 49 w 62"/>
                <a:gd name="T21" fmla="*/ 43 h 62"/>
                <a:gd name="T22" fmla="*/ 55 w 62"/>
                <a:gd name="T23" fmla="*/ 41 h 62"/>
                <a:gd name="T24" fmla="*/ 49 w 62"/>
                <a:gd name="T25" fmla="*/ 36 h 62"/>
                <a:gd name="T26" fmla="*/ 44 w 62"/>
                <a:gd name="T27" fmla="*/ 45 h 62"/>
                <a:gd name="T28" fmla="*/ 29 w 62"/>
                <a:gd name="T29" fmla="*/ 42 h 62"/>
                <a:gd name="T30" fmla="*/ 50 w 62"/>
                <a:gd name="T31" fmla="*/ 20 h 62"/>
                <a:gd name="T32" fmla="*/ 33 w 62"/>
                <a:gd name="T33" fmla="*/ 9 h 62"/>
                <a:gd name="T34" fmla="*/ 19 w 62"/>
                <a:gd name="T35" fmla="*/ 23 h 62"/>
                <a:gd name="T36" fmla="*/ 35 w 62"/>
                <a:gd name="T37" fmla="*/ 9 h 62"/>
                <a:gd name="T38" fmla="*/ 31 w 62"/>
                <a:gd name="T39" fmla="*/ 46 h 62"/>
                <a:gd name="T40" fmla="*/ 23 w 62"/>
                <a:gd name="T41" fmla="*/ 50 h 62"/>
                <a:gd name="T42" fmla="*/ 22 w 62"/>
                <a:gd name="T43" fmla="*/ 45 h 62"/>
                <a:gd name="T44" fmla="*/ 29 w 62"/>
                <a:gd name="T45" fmla="*/ 9 h 62"/>
                <a:gd name="T46" fmla="*/ 29 w 62"/>
                <a:gd name="T47" fmla="*/ 9 h 62"/>
                <a:gd name="T48" fmla="*/ 11 w 62"/>
                <a:gd name="T49" fmla="*/ 48 h 62"/>
                <a:gd name="T50" fmla="*/ 7 w 62"/>
                <a:gd name="T51" fmla="*/ 43 h 62"/>
                <a:gd name="T52" fmla="*/ 4 w 62"/>
                <a:gd name="T53" fmla="*/ 34 h 62"/>
                <a:gd name="T54" fmla="*/ 33 w 62"/>
                <a:gd name="T55" fmla="*/ 59 h 62"/>
                <a:gd name="T56" fmla="*/ 14 w 62"/>
                <a:gd name="T57" fmla="*/ 51 h 62"/>
                <a:gd name="T58" fmla="*/ 42 w 62"/>
                <a:gd name="T59" fmla="*/ 43 h 62"/>
                <a:gd name="T60" fmla="*/ 33 w 62"/>
                <a:gd name="T61" fmla="*/ 55 h 62"/>
                <a:gd name="T62" fmla="*/ 43 w 62"/>
                <a:gd name="T63" fmla="*/ 9 h 62"/>
                <a:gd name="T64" fmla="*/ 37 w 62"/>
                <a:gd name="T65" fmla="*/ 7 h 62"/>
                <a:gd name="T66" fmla="*/ 49 w 62"/>
                <a:gd name="T67" fmla="*/ 30 h 62"/>
                <a:gd name="T68" fmla="*/ 47 w 62"/>
                <a:gd name="T69" fmla="*/ 10 h 62"/>
                <a:gd name="T70" fmla="*/ 59 w 62"/>
                <a:gd name="T71" fmla="*/ 25 h 62"/>
                <a:gd name="T72" fmla="*/ 4 w 62"/>
                <a:gd name="T73" fmla="*/ 27 h 62"/>
                <a:gd name="T74" fmla="*/ 3 w 62"/>
                <a:gd name="T75" fmla="*/ 29 h 62"/>
                <a:gd name="T76" fmla="*/ 9 w 62"/>
                <a:gd name="T77" fmla="*/ 21 h 62"/>
                <a:gd name="T78" fmla="*/ 13 w 62"/>
                <a:gd name="T79" fmla="*/ 46 h 62"/>
                <a:gd name="T80" fmla="*/ 15 w 62"/>
                <a:gd name="T81" fmla="*/ 42 h 62"/>
                <a:gd name="T82" fmla="*/ 44 w 62"/>
                <a:gd name="T83" fmla="*/ 55 h 62"/>
                <a:gd name="T84" fmla="*/ 43 w 62"/>
                <a:gd name="T85" fmla="*/ 53 h 62"/>
                <a:gd name="T86" fmla="*/ 44 w 62"/>
                <a:gd name="T87" fmla="*/ 52 h 62"/>
                <a:gd name="T88" fmla="*/ 16 w 62"/>
                <a:gd name="T89" fmla="*/ 31 h 62"/>
                <a:gd name="T90" fmla="*/ 17 w 62"/>
                <a:gd name="T91" fmla="*/ 31 h 62"/>
                <a:gd name="T92" fmla="*/ 9 w 62"/>
                <a:gd name="T93" fmla="*/ 37 h 62"/>
                <a:gd name="T94" fmla="*/ 17 w 62"/>
                <a:gd name="T95" fmla="*/ 40 h 62"/>
                <a:gd name="T96" fmla="*/ 21 w 62"/>
                <a:gd name="T97" fmla="*/ 37 h 62"/>
                <a:gd name="T98" fmla="*/ 17 w 62"/>
                <a:gd name="T99" fmla="*/ 45 h 62"/>
                <a:gd name="T100" fmla="*/ 19 w 62"/>
                <a:gd name="T101" fmla="*/ 43 h 62"/>
                <a:gd name="T102" fmla="*/ 34 w 62"/>
                <a:gd name="T103" fmla="*/ 47 h 62"/>
                <a:gd name="T104" fmla="*/ 34 w 62"/>
                <a:gd name="T105"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0" y="32"/>
                  </a:moveTo>
                  <a:cubicBezTo>
                    <a:pt x="0" y="26"/>
                    <a:pt x="2" y="19"/>
                    <a:pt x="5" y="14"/>
                  </a:cubicBezTo>
                  <a:cubicBezTo>
                    <a:pt x="10" y="6"/>
                    <a:pt x="17" y="2"/>
                    <a:pt x="26" y="1"/>
                  </a:cubicBezTo>
                  <a:cubicBezTo>
                    <a:pt x="29" y="0"/>
                    <a:pt x="32" y="1"/>
                    <a:pt x="35" y="1"/>
                  </a:cubicBezTo>
                  <a:cubicBezTo>
                    <a:pt x="44" y="3"/>
                    <a:pt x="52" y="8"/>
                    <a:pt x="57" y="16"/>
                  </a:cubicBezTo>
                  <a:cubicBezTo>
                    <a:pt x="61" y="21"/>
                    <a:pt x="62" y="26"/>
                    <a:pt x="62" y="31"/>
                  </a:cubicBezTo>
                  <a:cubicBezTo>
                    <a:pt x="62" y="34"/>
                    <a:pt x="61" y="37"/>
                    <a:pt x="60" y="40"/>
                  </a:cubicBezTo>
                  <a:cubicBezTo>
                    <a:pt x="57" y="49"/>
                    <a:pt x="51" y="55"/>
                    <a:pt x="43" y="59"/>
                  </a:cubicBezTo>
                  <a:cubicBezTo>
                    <a:pt x="37" y="62"/>
                    <a:pt x="31" y="62"/>
                    <a:pt x="24" y="61"/>
                  </a:cubicBezTo>
                  <a:cubicBezTo>
                    <a:pt x="17" y="59"/>
                    <a:pt x="11" y="55"/>
                    <a:pt x="6" y="49"/>
                  </a:cubicBezTo>
                  <a:cubicBezTo>
                    <a:pt x="2" y="45"/>
                    <a:pt x="0" y="39"/>
                    <a:pt x="0" y="32"/>
                  </a:cubicBezTo>
                  <a:close/>
                  <a:moveTo>
                    <a:pt x="14" y="38"/>
                  </a:moveTo>
                  <a:cubicBezTo>
                    <a:pt x="14" y="38"/>
                    <a:pt x="15" y="38"/>
                    <a:pt x="15" y="38"/>
                  </a:cubicBezTo>
                  <a:cubicBezTo>
                    <a:pt x="15" y="38"/>
                    <a:pt x="16" y="38"/>
                    <a:pt x="16" y="37"/>
                  </a:cubicBezTo>
                  <a:cubicBezTo>
                    <a:pt x="24" y="30"/>
                    <a:pt x="33" y="23"/>
                    <a:pt x="41" y="16"/>
                  </a:cubicBezTo>
                  <a:cubicBezTo>
                    <a:pt x="42" y="15"/>
                    <a:pt x="42" y="15"/>
                    <a:pt x="42" y="15"/>
                  </a:cubicBezTo>
                  <a:cubicBezTo>
                    <a:pt x="43" y="15"/>
                    <a:pt x="44" y="15"/>
                    <a:pt x="44" y="15"/>
                  </a:cubicBezTo>
                  <a:cubicBezTo>
                    <a:pt x="45" y="16"/>
                    <a:pt x="45" y="16"/>
                    <a:pt x="44" y="17"/>
                  </a:cubicBezTo>
                  <a:cubicBezTo>
                    <a:pt x="44" y="17"/>
                    <a:pt x="44" y="17"/>
                    <a:pt x="44" y="17"/>
                  </a:cubicBezTo>
                  <a:cubicBezTo>
                    <a:pt x="36" y="25"/>
                    <a:pt x="29" y="32"/>
                    <a:pt x="21" y="40"/>
                  </a:cubicBezTo>
                  <a:cubicBezTo>
                    <a:pt x="21" y="41"/>
                    <a:pt x="21" y="41"/>
                    <a:pt x="21" y="41"/>
                  </a:cubicBezTo>
                  <a:cubicBezTo>
                    <a:pt x="22" y="42"/>
                    <a:pt x="22" y="42"/>
                    <a:pt x="23" y="41"/>
                  </a:cubicBezTo>
                  <a:cubicBezTo>
                    <a:pt x="29" y="35"/>
                    <a:pt x="36" y="30"/>
                    <a:pt x="42" y="23"/>
                  </a:cubicBezTo>
                  <a:cubicBezTo>
                    <a:pt x="43" y="22"/>
                    <a:pt x="45" y="21"/>
                    <a:pt x="46" y="20"/>
                  </a:cubicBezTo>
                  <a:cubicBezTo>
                    <a:pt x="47" y="19"/>
                    <a:pt x="48" y="18"/>
                    <a:pt x="49" y="18"/>
                  </a:cubicBezTo>
                  <a:cubicBezTo>
                    <a:pt x="49" y="16"/>
                    <a:pt x="48" y="15"/>
                    <a:pt x="47" y="14"/>
                  </a:cubicBezTo>
                  <a:cubicBezTo>
                    <a:pt x="45" y="14"/>
                    <a:pt x="44" y="13"/>
                    <a:pt x="43" y="12"/>
                  </a:cubicBezTo>
                  <a:cubicBezTo>
                    <a:pt x="41" y="11"/>
                    <a:pt x="40" y="11"/>
                    <a:pt x="39" y="10"/>
                  </a:cubicBezTo>
                  <a:cubicBezTo>
                    <a:pt x="36" y="13"/>
                    <a:pt x="15" y="36"/>
                    <a:pt x="14" y="38"/>
                  </a:cubicBezTo>
                  <a:close/>
                  <a:moveTo>
                    <a:pt x="37" y="54"/>
                  </a:moveTo>
                  <a:cubicBezTo>
                    <a:pt x="37" y="54"/>
                    <a:pt x="37" y="54"/>
                    <a:pt x="37" y="54"/>
                  </a:cubicBezTo>
                  <a:cubicBezTo>
                    <a:pt x="37" y="54"/>
                    <a:pt x="38" y="53"/>
                    <a:pt x="38" y="53"/>
                  </a:cubicBezTo>
                  <a:cubicBezTo>
                    <a:pt x="42" y="50"/>
                    <a:pt x="45" y="47"/>
                    <a:pt x="49" y="43"/>
                  </a:cubicBezTo>
                  <a:cubicBezTo>
                    <a:pt x="49" y="42"/>
                    <a:pt x="50" y="41"/>
                    <a:pt x="51" y="41"/>
                  </a:cubicBezTo>
                  <a:cubicBezTo>
                    <a:pt x="52" y="40"/>
                    <a:pt x="54" y="40"/>
                    <a:pt x="55" y="41"/>
                  </a:cubicBezTo>
                  <a:cubicBezTo>
                    <a:pt x="55" y="41"/>
                    <a:pt x="55" y="41"/>
                    <a:pt x="55" y="41"/>
                  </a:cubicBezTo>
                  <a:cubicBezTo>
                    <a:pt x="57" y="39"/>
                    <a:pt x="58" y="34"/>
                    <a:pt x="57" y="29"/>
                  </a:cubicBezTo>
                  <a:cubicBezTo>
                    <a:pt x="56" y="26"/>
                    <a:pt x="54" y="21"/>
                    <a:pt x="53" y="20"/>
                  </a:cubicBezTo>
                  <a:cubicBezTo>
                    <a:pt x="53" y="26"/>
                    <a:pt x="52" y="31"/>
                    <a:pt x="49" y="36"/>
                  </a:cubicBezTo>
                  <a:cubicBezTo>
                    <a:pt x="50" y="37"/>
                    <a:pt x="50" y="38"/>
                    <a:pt x="49" y="39"/>
                  </a:cubicBezTo>
                  <a:cubicBezTo>
                    <a:pt x="49" y="39"/>
                    <a:pt x="48" y="40"/>
                    <a:pt x="48" y="40"/>
                  </a:cubicBezTo>
                  <a:cubicBezTo>
                    <a:pt x="47" y="42"/>
                    <a:pt x="45" y="44"/>
                    <a:pt x="44" y="45"/>
                  </a:cubicBezTo>
                  <a:cubicBezTo>
                    <a:pt x="42" y="48"/>
                    <a:pt x="39" y="51"/>
                    <a:pt x="37" y="54"/>
                  </a:cubicBezTo>
                  <a:close/>
                  <a:moveTo>
                    <a:pt x="28" y="43"/>
                  </a:moveTo>
                  <a:cubicBezTo>
                    <a:pt x="29" y="43"/>
                    <a:pt x="29" y="43"/>
                    <a:pt x="29" y="42"/>
                  </a:cubicBezTo>
                  <a:cubicBezTo>
                    <a:pt x="36" y="37"/>
                    <a:pt x="43" y="31"/>
                    <a:pt x="50" y="25"/>
                  </a:cubicBezTo>
                  <a:cubicBezTo>
                    <a:pt x="50" y="25"/>
                    <a:pt x="50" y="25"/>
                    <a:pt x="50" y="24"/>
                  </a:cubicBezTo>
                  <a:cubicBezTo>
                    <a:pt x="50" y="23"/>
                    <a:pt x="50" y="22"/>
                    <a:pt x="50" y="20"/>
                  </a:cubicBezTo>
                  <a:cubicBezTo>
                    <a:pt x="42" y="27"/>
                    <a:pt x="34" y="35"/>
                    <a:pt x="28" y="43"/>
                  </a:cubicBezTo>
                  <a:close/>
                  <a:moveTo>
                    <a:pt x="35" y="9"/>
                  </a:moveTo>
                  <a:cubicBezTo>
                    <a:pt x="34" y="9"/>
                    <a:pt x="34" y="9"/>
                    <a:pt x="33" y="9"/>
                  </a:cubicBezTo>
                  <a:cubicBezTo>
                    <a:pt x="32" y="10"/>
                    <a:pt x="32" y="11"/>
                    <a:pt x="31" y="11"/>
                  </a:cubicBezTo>
                  <a:cubicBezTo>
                    <a:pt x="29" y="13"/>
                    <a:pt x="27" y="15"/>
                    <a:pt x="25" y="17"/>
                  </a:cubicBezTo>
                  <a:cubicBezTo>
                    <a:pt x="23" y="19"/>
                    <a:pt x="21" y="21"/>
                    <a:pt x="19" y="23"/>
                  </a:cubicBezTo>
                  <a:cubicBezTo>
                    <a:pt x="17" y="25"/>
                    <a:pt x="15" y="27"/>
                    <a:pt x="13" y="29"/>
                  </a:cubicBezTo>
                  <a:cubicBezTo>
                    <a:pt x="13" y="30"/>
                    <a:pt x="13" y="30"/>
                    <a:pt x="13" y="30"/>
                  </a:cubicBezTo>
                  <a:cubicBezTo>
                    <a:pt x="15" y="29"/>
                    <a:pt x="32" y="13"/>
                    <a:pt x="35" y="9"/>
                  </a:cubicBezTo>
                  <a:close/>
                  <a:moveTo>
                    <a:pt x="16" y="50"/>
                  </a:moveTo>
                  <a:cubicBezTo>
                    <a:pt x="19" y="52"/>
                    <a:pt x="22" y="53"/>
                    <a:pt x="25" y="54"/>
                  </a:cubicBezTo>
                  <a:cubicBezTo>
                    <a:pt x="27" y="51"/>
                    <a:pt x="29" y="49"/>
                    <a:pt x="31" y="46"/>
                  </a:cubicBezTo>
                  <a:cubicBezTo>
                    <a:pt x="29" y="46"/>
                    <a:pt x="29" y="46"/>
                    <a:pt x="28" y="46"/>
                  </a:cubicBezTo>
                  <a:cubicBezTo>
                    <a:pt x="27" y="47"/>
                    <a:pt x="26" y="48"/>
                    <a:pt x="24" y="49"/>
                  </a:cubicBezTo>
                  <a:cubicBezTo>
                    <a:pt x="24" y="50"/>
                    <a:pt x="23" y="50"/>
                    <a:pt x="23" y="50"/>
                  </a:cubicBezTo>
                  <a:cubicBezTo>
                    <a:pt x="21" y="50"/>
                    <a:pt x="20" y="49"/>
                    <a:pt x="21" y="48"/>
                  </a:cubicBezTo>
                  <a:cubicBezTo>
                    <a:pt x="21" y="47"/>
                    <a:pt x="21" y="47"/>
                    <a:pt x="22" y="46"/>
                  </a:cubicBezTo>
                  <a:cubicBezTo>
                    <a:pt x="22" y="46"/>
                    <a:pt x="22" y="45"/>
                    <a:pt x="22" y="45"/>
                  </a:cubicBezTo>
                  <a:cubicBezTo>
                    <a:pt x="22" y="45"/>
                    <a:pt x="22" y="45"/>
                    <a:pt x="22" y="45"/>
                  </a:cubicBezTo>
                  <a:cubicBezTo>
                    <a:pt x="20" y="46"/>
                    <a:pt x="18" y="48"/>
                    <a:pt x="16" y="50"/>
                  </a:cubicBezTo>
                  <a:close/>
                  <a:moveTo>
                    <a:pt x="29" y="9"/>
                  </a:moveTo>
                  <a:cubicBezTo>
                    <a:pt x="25" y="10"/>
                    <a:pt x="23" y="12"/>
                    <a:pt x="20" y="14"/>
                  </a:cubicBezTo>
                  <a:cubicBezTo>
                    <a:pt x="18" y="16"/>
                    <a:pt x="15" y="20"/>
                    <a:pt x="15" y="22"/>
                  </a:cubicBezTo>
                  <a:cubicBezTo>
                    <a:pt x="20" y="18"/>
                    <a:pt x="24" y="14"/>
                    <a:pt x="29" y="9"/>
                  </a:cubicBezTo>
                  <a:close/>
                  <a:moveTo>
                    <a:pt x="3" y="34"/>
                  </a:moveTo>
                  <a:cubicBezTo>
                    <a:pt x="3" y="40"/>
                    <a:pt x="7" y="47"/>
                    <a:pt x="11" y="50"/>
                  </a:cubicBezTo>
                  <a:cubicBezTo>
                    <a:pt x="11" y="49"/>
                    <a:pt x="11" y="49"/>
                    <a:pt x="11" y="48"/>
                  </a:cubicBezTo>
                  <a:cubicBezTo>
                    <a:pt x="11" y="48"/>
                    <a:pt x="10" y="47"/>
                    <a:pt x="9" y="46"/>
                  </a:cubicBezTo>
                  <a:cubicBezTo>
                    <a:pt x="9" y="46"/>
                    <a:pt x="9" y="45"/>
                    <a:pt x="8" y="45"/>
                  </a:cubicBezTo>
                  <a:cubicBezTo>
                    <a:pt x="7" y="45"/>
                    <a:pt x="7" y="44"/>
                    <a:pt x="7" y="43"/>
                  </a:cubicBezTo>
                  <a:cubicBezTo>
                    <a:pt x="7" y="43"/>
                    <a:pt x="7" y="42"/>
                    <a:pt x="7" y="42"/>
                  </a:cubicBezTo>
                  <a:cubicBezTo>
                    <a:pt x="6" y="39"/>
                    <a:pt x="5" y="37"/>
                    <a:pt x="4" y="35"/>
                  </a:cubicBezTo>
                  <a:cubicBezTo>
                    <a:pt x="4" y="34"/>
                    <a:pt x="4" y="34"/>
                    <a:pt x="4" y="34"/>
                  </a:cubicBezTo>
                  <a:cubicBezTo>
                    <a:pt x="4" y="34"/>
                    <a:pt x="3" y="34"/>
                    <a:pt x="3" y="34"/>
                  </a:cubicBezTo>
                  <a:close/>
                  <a:moveTo>
                    <a:pt x="13" y="52"/>
                  </a:moveTo>
                  <a:cubicBezTo>
                    <a:pt x="16" y="56"/>
                    <a:pt x="27" y="60"/>
                    <a:pt x="33" y="59"/>
                  </a:cubicBezTo>
                  <a:cubicBezTo>
                    <a:pt x="32" y="58"/>
                    <a:pt x="31" y="58"/>
                    <a:pt x="30" y="58"/>
                  </a:cubicBezTo>
                  <a:cubicBezTo>
                    <a:pt x="27" y="57"/>
                    <a:pt x="24" y="56"/>
                    <a:pt x="21" y="55"/>
                  </a:cubicBezTo>
                  <a:cubicBezTo>
                    <a:pt x="18" y="54"/>
                    <a:pt x="16" y="53"/>
                    <a:pt x="14" y="51"/>
                  </a:cubicBezTo>
                  <a:cubicBezTo>
                    <a:pt x="14" y="51"/>
                    <a:pt x="13" y="52"/>
                    <a:pt x="13" y="52"/>
                  </a:cubicBezTo>
                  <a:close/>
                  <a:moveTo>
                    <a:pt x="42" y="44"/>
                  </a:moveTo>
                  <a:cubicBezTo>
                    <a:pt x="42" y="44"/>
                    <a:pt x="42" y="44"/>
                    <a:pt x="42" y="43"/>
                  </a:cubicBezTo>
                  <a:cubicBezTo>
                    <a:pt x="37" y="47"/>
                    <a:pt x="33" y="51"/>
                    <a:pt x="28" y="55"/>
                  </a:cubicBezTo>
                  <a:cubicBezTo>
                    <a:pt x="30" y="55"/>
                    <a:pt x="31" y="55"/>
                    <a:pt x="32" y="55"/>
                  </a:cubicBezTo>
                  <a:cubicBezTo>
                    <a:pt x="32" y="55"/>
                    <a:pt x="33" y="55"/>
                    <a:pt x="33" y="55"/>
                  </a:cubicBezTo>
                  <a:cubicBezTo>
                    <a:pt x="35" y="53"/>
                    <a:pt x="36" y="51"/>
                    <a:pt x="37" y="49"/>
                  </a:cubicBezTo>
                  <a:cubicBezTo>
                    <a:pt x="39" y="47"/>
                    <a:pt x="40" y="45"/>
                    <a:pt x="42" y="44"/>
                  </a:cubicBezTo>
                  <a:close/>
                  <a:moveTo>
                    <a:pt x="43" y="9"/>
                  </a:moveTo>
                  <a:cubicBezTo>
                    <a:pt x="40" y="6"/>
                    <a:pt x="32" y="2"/>
                    <a:pt x="29" y="4"/>
                  </a:cubicBezTo>
                  <a:cubicBezTo>
                    <a:pt x="30" y="4"/>
                    <a:pt x="30" y="5"/>
                    <a:pt x="30" y="6"/>
                  </a:cubicBezTo>
                  <a:cubicBezTo>
                    <a:pt x="33" y="6"/>
                    <a:pt x="35" y="7"/>
                    <a:pt x="37" y="7"/>
                  </a:cubicBezTo>
                  <a:cubicBezTo>
                    <a:pt x="39" y="8"/>
                    <a:pt x="41" y="9"/>
                    <a:pt x="43" y="9"/>
                  </a:cubicBezTo>
                  <a:close/>
                  <a:moveTo>
                    <a:pt x="38" y="41"/>
                  </a:moveTo>
                  <a:cubicBezTo>
                    <a:pt x="43" y="40"/>
                    <a:pt x="49" y="33"/>
                    <a:pt x="49" y="30"/>
                  </a:cubicBezTo>
                  <a:cubicBezTo>
                    <a:pt x="45" y="34"/>
                    <a:pt x="42" y="38"/>
                    <a:pt x="38" y="41"/>
                  </a:cubicBezTo>
                  <a:close/>
                  <a:moveTo>
                    <a:pt x="59" y="26"/>
                  </a:moveTo>
                  <a:cubicBezTo>
                    <a:pt x="58" y="20"/>
                    <a:pt x="51" y="12"/>
                    <a:pt x="47" y="10"/>
                  </a:cubicBezTo>
                  <a:cubicBezTo>
                    <a:pt x="48" y="10"/>
                    <a:pt x="48" y="11"/>
                    <a:pt x="49" y="12"/>
                  </a:cubicBezTo>
                  <a:cubicBezTo>
                    <a:pt x="49" y="13"/>
                    <a:pt x="51" y="14"/>
                    <a:pt x="52" y="16"/>
                  </a:cubicBezTo>
                  <a:cubicBezTo>
                    <a:pt x="55" y="18"/>
                    <a:pt x="57" y="21"/>
                    <a:pt x="59" y="25"/>
                  </a:cubicBezTo>
                  <a:cubicBezTo>
                    <a:pt x="59" y="25"/>
                    <a:pt x="59" y="25"/>
                    <a:pt x="59" y="26"/>
                  </a:cubicBezTo>
                  <a:close/>
                  <a:moveTo>
                    <a:pt x="3" y="29"/>
                  </a:moveTo>
                  <a:cubicBezTo>
                    <a:pt x="4" y="29"/>
                    <a:pt x="4" y="28"/>
                    <a:pt x="4" y="27"/>
                  </a:cubicBezTo>
                  <a:cubicBezTo>
                    <a:pt x="5" y="21"/>
                    <a:pt x="7" y="16"/>
                    <a:pt x="11" y="12"/>
                  </a:cubicBezTo>
                  <a:cubicBezTo>
                    <a:pt x="11" y="11"/>
                    <a:pt x="11" y="11"/>
                    <a:pt x="11" y="11"/>
                  </a:cubicBezTo>
                  <a:cubicBezTo>
                    <a:pt x="7" y="15"/>
                    <a:pt x="4" y="22"/>
                    <a:pt x="3" y="29"/>
                  </a:cubicBezTo>
                  <a:close/>
                  <a:moveTo>
                    <a:pt x="9" y="21"/>
                  </a:moveTo>
                  <a:cubicBezTo>
                    <a:pt x="12" y="17"/>
                    <a:pt x="15" y="13"/>
                    <a:pt x="20" y="9"/>
                  </a:cubicBezTo>
                  <a:cubicBezTo>
                    <a:pt x="16" y="10"/>
                    <a:pt x="10" y="17"/>
                    <a:pt x="9" y="21"/>
                  </a:cubicBezTo>
                  <a:close/>
                  <a:moveTo>
                    <a:pt x="15" y="42"/>
                  </a:moveTo>
                  <a:cubicBezTo>
                    <a:pt x="14" y="42"/>
                    <a:pt x="12" y="43"/>
                    <a:pt x="11" y="44"/>
                  </a:cubicBezTo>
                  <a:cubicBezTo>
                    <a:pt x="12" y="45"/>
                    <a:pt x="12" y="46"/>
                    <a:pt x="13" y="46"/>
                  </a:cubicBezTo>
                  <a:cubicBezTo>
                    <a:pt x="13" y="46"/>
                    <a:pt x="13" y="46"/>
                    <a:pt x="14" y="45"/>
                  </a:cubicBezTo>
                  <a:cubicBezTo>
                    <a:pt x="14" y="44"/>
                    <a:pt x="15" y="43"/>
                    <a:pt x="16" y="42"/>
                  </a:cubicBezTo>
                  <a:cubicBezTo>
                    <a:pt x="16" y="42"/>
                    <a:pt x="15" y="42"/>
                    <a:pt x="15" y="42"/>
                  </a:cubicBezTo>
                  <a:close/>
                  <a:moveTo>
                    <a:pt x="34" y="59"/>
                  </a:moveTo>
                  <a:cubicBezTo>
                    <a:pt x="38" y="59"/>
                    <a:pt x="44" y="57"/>
                    <a:pt x="45" y="55"/>
                  </a:cubicBezTo>
                  <a:cubicBezTo>
                    <a:pt x="45" y="55"/>
                    <a:pt x="44" y="55"/>
                    <a:pt x="44" y="55"/>
                  </a:cubicBezTo>
                  <a:cubicBezTo>
                    <a:pt x="42" y="56"/>
                    <a:pt x="40" y="57"/>
                    <a:pt x="38" y="57"/>
                  </a:cubicBezTo>
                  <a:cubicBezTo>
                    <a:pt x="36" y="58"/>
                    <a:pt x="35" y="58"/>
                    <a:pt x="34" y="59"/>
                  </a:cubicBezTo>
                  <a:close/>
                  <a:moveTo>
                    <a:pt x="43" y="53"/>
                  </a:moveTo>
                  <a:cubicBezTo>
                    <a:pt x="46" y="52"/>
                    <a:pt x="50" y="49"/>
                    <a:pt x="51" y="47"/>
                  </a:cubicBezTo>
                  <a:cubicBezTo>
                    <a:pt x="50" y="47"/>
                    <a:pt x="50" y="47"/>
                    <a:pt x="50" y="47"/>
                  </a:cubicBezTo>
                  <a:cubicBezTo>
                    <a:pt x="48" y="49"/>
                    <a:pt x="46" y="50"/>
                    <a:pt x="44" y="52"/>
                  </a:cubicBezTo>
                  <a:cubicBezTo>
                    <a:pt x="43" y="52"/>
                    <a:pt x="43" y="52"/>
                    <a:pt x="43" y="53"/>
                  </a:cubicBezTo>
                  <a:close/>
                  <a:moveTo>
                    <a:pt x="17" y="31"/>
                  </a:moveTo>
                  <a:cubicBezTo>
                    <a:pt x="17" y="31"/>
                    <a:pt x="17" y="31"/>
                    <a:pt x="16" y="31"/>
                  </a:cubicBezTo>
                  <a:cubicBezTo>
                    <a:pt x="15" y="32"/>
                    <a:pt x="13" y="34"/>
                    <a:pt x="11" y="35"/>
                  </a:cubicBezTo>
                  <a:cubicBezTo>
                    <a:pt x="12" y="35"/>
                    <a:pt x="12" y="36"/>
                    <a:pt x="12" y="36"/>
                  </a:cubicBezTo>
                  <a:cubicBezTo>
                    <a:pt x="14" y="34"/>
                    <a:pt x="15" y="33"/>
                    <a:pt x="17" y="31"/>
                  </a:cubicBezTo>
                  <a:close/>
                  <a:moveTo>
                    <a:pt x="9" y="40"/>
                  </a:moveTo>
                  <a:cubicBezTo>
                    <a:pt x="10" y="39"/>
                    <a:pt x="10" y="39"/>
                    <a:pt x="11" y="38"/>
                  </a:cubicBezTo>
                  <a:cubicBezTo>
                    <a:pt x="10" y="38"/>
                    <a:pt x="10" y="37"/>
                    <a:pt x="9" y="37"/>
                  </a:cubicBezTo>
                  <a:cubicBezTo>
                    <a:pt x="9" y="37"/>
                    <a:pt x="8" y="37"/>
                    <a:pt x="8" y="38"/>
                  </a:cubicBezTo>
                  <a:cubicBezTo>
                    <a:pt x="8" y="38"/>
                    <a:pt x="9" y="39"/>
                    <a:pt x="9" y="40"/>
                  </a:cubicBezTo>
                  <a:close/>
                  <a:moveTo>
                    <a:pt x="17" y="40"/>
                  </a:moveTo>
                  <a:cubicBezTo>
                    <a:pt x="17" y="40"/>
                    <a:pt x="17" y="40"/>
                    <a:pt x="17" y="40"/>
                  </a:cubicBezTo>
                  <a:cubicBezTo>
                    <a:pt x="18" y="40"/>
                    <a:pt x="18" y="40"/>
                    <a:pt x="18" y="40"/>
                  </a:cubicBezTo>
                  <a:cubicBezTo>
                    <a:pt x="19" y="39"/>
                    <a:pt x="20" y="38"/>
                    <a:pt x="21" y="37"/>
                  </a:cubicBezTo>
                  <a:cubicBezTo>
                    <a:pt x="21" y="37"/>
                    <a:pt x="21" y="37"/>
                    <a:pt x="21" y="37"/>
                  </a:cubicBezTo>
                  <a:cubicBezTo>
                    <a:pt x="20" y="38"/>
                    <a:pt x="18" y="39"/>
                    <a:pt x="17" y="40"/>
                  </a:cubicBezTo>
                  <a:close/>
                  <a:moveTo>
                    <a:pt x="17" y="45"/>
                  </a:moveTo>
                  <a:cubicBezTo>
                    <a:pt x="17" y="45"/>
                    <a:pt x="17" y="45"/>
                    <a:pt x="17" y="46"/>
                  </a:cubicBezTo>
                  <a:cubicBezTo>
                    <a:pt x="18" y="45"/>
                    <a:pt x="19" y="44"/>
                    <a:pt x="19" y="44"/>
                  </a:cubicBezTo>
                  <a:cubicBezTo>
                    <a:pt x="19" y="44"/>
                    <a:pt x="19" y="44"/>
                    <a:pt x="19" y="43"/>
                  </a:cubicBezTo>
                  <a:cubicBezTo>
                    <a:pt x="18" y="44"/>
                    <a:pt x="18" y="45"/>
                    <a:pt x="17" y="45"/>
                  </a:cubicBezTo>
                  <a:close/>
                  <a:moveTo>
                    <a:pt x="34" y="46"/>
                  </a:moveTo>
                  <a:cubicBezTo>
                    <a:pt x="34" y="47"/>
                    <a:pt x="34" y="47"/>
                    <a:pt x="34" y="47"/>
                  </a:cubicBezTo>
                  <a:cubicBezTo>
                    <a:pt x="34" y="46"/>
                    <a:pt x="35" y="46"/>
                    <a:pt x="35" y="45"/>
                  </a:cubicBezTo>
                  <a:cubicBezTo>
                    <a:pt x="35" y="45"/>
                    <a:pt x="35" y="45"/>
                    <a:pt x="35" y="45"/>
                  </a:cubicBezTo>
                  <a:cubicBezTo>
                    <a:pt x="34" y="46"/>
                    <a:pt x="34" y="46"/>
                    <a:pt x="34"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49"/>
            <p:cNvSpPr>
              <a:spLocks noEditPoints="1"/>
            </p:cNvSpPr>
            <p:nvPr/>
          </p:nvSpPr>
          <p:spPr bwMode="auto">
            <a:xfrm>
              <a:off x="11366501" y="4627563"/>
              <a:ext cx="144463" cy="146050"/>
            </a:xfrm>
            <a:custGeom>
              <a:avLst/>
              <a:gdLst>
                <a:gd name="T0" fmla="*/ 9 w 58"/>
                <a:gd name="T1" fmla="*/ 8 h 59"/>
                <a:gd name="T2" fmla="*/ 34 w 58"/>
                <a:gd name="T3" fmla="*/ 1 h 59"/>
                <a:gd name="T4" fmla="*/ 56 w 58"/>
                <a:gd name="T5" fmla="*/ 40 h 59"/>
                <a:gd name="T6" fmla="*/ 10 w 58"/>
                <a:gd name="T7" fmla="*/ 49 h 59"/>
                <a:gd name="T8" fmla="*/ 15 w 58"/>
                <a:gd name="T9" fmla="*/ 42 h 59"/>
                <a:gd name="T10" fmla="*/ 34 w 58"/>
                <a:gd name="T11" fmla="*/ 25 h 59"/>
                <a:gd name="T12" fmla="*/ 44 w 58"/>
                <a:gd name="T13" fmla="*/ 19 h 59"/>
                <a:gd name="T14" fmla="*/ 39 w 58"/>
                <a:gd name="T15" fmla="*/ 25 h 59"/>
                <a:gd name="T16" fmla="*/ 23 w 58"/>
                <a:gd name="T17" fmla="*/ 41 h 59"/>
                <a:gd name="T18" fmla="*/ 42 w 58"/>
                <a:gd name="T19" fmla="*/ 17 h 59"/>
                <a:gd name="T20" fmla="*/ 17 w 58"/>
                <a:gd name="T21" fmla="*/ 39 h 59"/>
                <a:gd name="T22" fmla="*/ 33 w 58"/>
                <a:gd name="T23" fmla="*/ 14 h 59"/>
                <a:gd name="T24" fmla="*/ 15 w 58"/>
                <a:gd name="T25" fmla="*/ 34 h 59"/>
                <a:gd name="T26" fmla="*/ 34 w 58"/>
                <a:gd name="T27" fmla="*/ 12 h 59"/>
                <a:gd name="T28" fmla="*/ 31 w 58"/>
                <a:gd name="T29" fmla="*/ 43 h 59"/>
                <a:gd name="T30" fmla="*/ 53 w 58"/>
                <a:gd name="T31" fmla="*/ 26 h 59"/>
                <a:gd name="T32" fmla="*/ 53 w 58"/>
                <a:gd name="T33" fmla="*/ 29 h 59"/>
                <a:gd name="T34" fmla="*/ 33 w 58"/>
                <a:gd name="T35" fmla="*/ 48 h 59"/>
                <a:gd name="T36" fmla="*/ 49 w 58"/>
                <a:gd name="T37" fmla="*/ 37 h 59"/>
                <a:gd name="T38" fmla="*/ 53 w 58"/>
                <a:gd name="T39" fmla="*/ 28 h 59"/>
                <a:gd name="T40" fmla="*/ 17 w 58"/>
                <a:gd name="T41" fmla="*/ 26 h 59"/>
                <a:gd name="T42" fmla="*/ 11 w 58"/>
                <a:gd name="T43" fmla="*/ 26 h 59"/>
                <a:gd name="T44" fmla="*/ 20 w 58"/>
                <a:gd name="T45" fmla="*/ 12 h 59"/>
                <a:gd name="T46" fmla="*/ 7 w 58"/>
                <a:gd name="T47" fmla="*/ 25 h 59"/>
                <a:gd name="T48" fmla="*/ 22 w 58"/>
                <a:gd name="T49" fmla="*/ 14 h 59"/>
                <a:gd name="T50" fmla="*/ 27 w 58"/>
                <a:gd name="T51" fmla="*/ 49 h 59"/>
                <a:gd name="T52" fmla="*/ 25 w 58"/>
                <a:gd name="T53" fmla="*/ 45 h 59"/>
                <a:gd name="T54" fmla="*/ 27 w 58"/>
                <a:gd name="T55" fmla="*/ 42 h 59"/>
                <a:gd name="T56" fmla="*/ 17 w 58"/>
                <a:gd name="T57" fmla="*/ 45 h 59"/>
                <a:gd name="T58" fmla="*/ 14 w 58"/>
                <a:gd name="T59" fmla="*/ 46 h 59"/>
                <a:gd name="T60" fmla="*/ 29 w 58"/>
                <a:gd name="T61" fmla="*/ 51 h 59"/>
                <a:gd name="T62" fmla="*/ 25 w 58"/>
                <a:gd name="T63" fmla="*/ 8 h 59"/>
                <a:gd name="T64" fmla="*/ 29 w 58"/>
                <a:gd name="T65" fmla="*/ 5 h 59"/>
                <a:gd name="T66" fmla="*/ 9 w 58"/>
                <a:gd name="T67" fmla="*/ 18 h 59"/>
                <a:gd name="T68" fmla="*/ 9 w 58"/>
                <a:gd name="T69" fmla="*/ 18 h 59"/>
                <a:gd name="T70" fmla="*/ 54 w 58"/>
                <a:gd name="T71" fmla="*/ 35 h 59"/>
                <a:gd name="T72" fmla="*/ 21 w 58"/>
                <a:gd name="T73" fmla="*/ 53 h 59"/>
                <a:gd name="T74" fmla="*/ 37 w 58"/>
                <a:gd name="T75" fmla="*/ 55 h 59"/>
                <a:gd name="T76" fmla="*/ 20 w 58"/>
                <a:gd name="T77" fmla="*/ 20 h 59"/>
                <a:gd name="T78" fmla="*/ 27 w 58"/>
                <a:gd name="T79" fmla="*/ 14 h 59"/>
                <a:gd name="T80" fmla="*/ 3 w 58"/>
                <a:gd name="T81" fmla="*/ 29 h 59"/>
                <a:gd name="T82" fmla="*/ 11 w 58"/>
                <a:gd name="T83" fmla="*/ 42 h 59"/>
                <a:gd name="T84" fmla="*/ 11 w 58"/>
                <a:gd name="T85" fmla="*/ 42 h 59"/>
                <a:gd name="T86" fmla="*/ 40 w 58"/>
                <a:gd name="T8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9">
                  <a:moveTo>
                    <a:pt x="0" y="31"/>
                  </a:moveTo>
                  <a:cubicBezTo>
                    <a:pt x="0" y="25"/>
                    <a:pt x="1" y="20"/>
                    <a:pt x="3" y="15"/>
                  </a:cubicBezTo>
                  <a:cubicBezTo>
                    <a:pt x="5" y="13"/>
                    <a:pt x="7" y="10"/>
                    <a:pt x="9" y="8"/>
                  </a:cubicBezTo>
                  <a:cubicBezTo>
                    <a:pt x="9" y="8"/>
                    <a:pt x="10" y="7"/>
                    <a:pt x="10" y="7"/>
                  </a:cubicBezTo>
                  <a:cubicBezTo>
                    <a:pt x="14" y="3"/>
                    <a:pt x="18" y="1"/>
                    <a:pt x="23" y="0"/>
                  </a:cubicBezTo>
                  <a:cubicBezTo>
                    <a:pt x="27" y="0"/>
                    <a:pt x="30" y="0"/>
                    <a:pt x="34" y="1"/>
                  </a:cubicBezTo>
                  <a:cubicBezTo>
                    <a:pt x="44" y="4"/>
                    <a:pt x="51" y="11"/>
                    <a:pt x="55" y="21"/>
                  </a:cubicBezTo>
                  <a:cubicBezTo>
                    <a:pt x="55" y="21"/>
                    <a:pt x="55" y="22"/>
                    <a:pt x="55" y="22"/>
                  </a:cubicBezTo>
                  <a:cubicBezTo>
                    <a:pt x="58" y="28"/>
                    <a:pt x="58" y="34"/>
                    <a:pt x="56" y="40"/>
                  </a:cubicBezTo>
                  <a:cubicBezTo>
                    <a:pt x="52" y="52"/>
                    <a:pt x="41" y="59"/>
                    <a:pt x="29" y="58"/>
                  </a:cubicBezTo>
                  <a:cubicBezTo>
                    <a:pt x="22" y="58"/>
                    <a:pt x="16" y="55"/>
                    <a:pt x="12" y="50"/>
                  </a:cubicBezTo>
                  <a:cubicBezTo>
                    <a:pt x="11" y="50"/>
                    <a:pt x="11" y="49"/>
                    <a:pt x="10" y="49"/>
                  </a:cubicBezTo>
                  <a:cubicBezTo>
                    <a:pt x="5" y="46"/>
                    <a:pt x="2" y="41"/>
                    <a:pt x="0" y="35"/>
                  </a:cubicBezTo>
                  <a:cubicBezTo>
                    <a:pt x="0" y="33"/>
                    <a:pt x="0" y="32"/>
                    <a:pt x="0" y="31"/>
                  </a:cubicBezTo>
                  <a:close/>
                  <a:moveTo>
                    <a:pt x="15" y="42"/>
                  </a:moveTo>
                  <a:cubicBezTo>
                    <a:pt x="15" y="42"/>
                    <a:pt x="15" y="42"/>
                    <a:pt x="15" y="42"/>
                  </a:cubicBezTo>
                  <a:cubicBezTo>
                    <a:pt x="19" y="39"/>
                    <a:pt x="23" y="37"/>
                    <a:pt x="26" y="33"/>
                  </a:cubicBezTo>
                  <a:cubicBezTo>
                    <a:pt x="29" y="31"/>
                    <a:pt x="31" y="28"/>
                    <a:pt x="34" y="25"/>
                  </a:cubicBezTo>
                  <a:cubicBezTo>
                    <a:pt x="36" y="23"/>
                    <a:pt x="38" y="22"/>
                    <a:pt x="40" y="20"/>
                  </a:cubicBezTo>
                  <a:cubicBezTo>
                    <a:pt x="40" y="20"/>
                    <a:pt x="41" y="19"/>
                    <a:pt x="41" y="19"/>
                  </a:cubicBezTo>
                  <a:cubicBezTo>
                    <a:pt x="42" y="18"/>
                    <a:pt x="43" y="18"/>
                    <a:pt x="44" y="19"/>
                  </a:cubicBezTo>
                  <a:cubicBezTo>
                    <a:pt x="44" y="20"/>
                    <a:pt x="44" y="20"/>
                    <a:pt x="44" y="21"/>
                  </a:cubicBezTo>
                  <a:cubicBezTo>
                    <a:pt x="43" y="22"/>
                    <a:pt x="43" y="22"/>
                    <a:pt x="43" y="22"/>
                  </a:cubicBezTo>
                  <a:cubicBezTo>
                    <a:pt x="42" y="23"/>
                    <a:pt x="41" y="25"/>
                    <a:pt x="39" y="25"/>
                  </a:cubicBezTo>
                  <a:cubicBezTo>
                    <a:pt x="36" y="28"/>
                    <a:pt x="33" y="31"/>
                    <a:pt x="30" y="34"/>
                  </a:cubicBezTo>
                  <a:cubicBezTo>
                    <a:pt x="27" y="36"/>
                    <a:pt x="25" y="38"/>
                    <a:pt x="23" y="41"/>
                  </a:cubicBezTo>
                  <a:cubicBezTo>
                    <a:pt x="23" y="41"/>
                    <a:pt x="23" y="41"/>
                    <a:pt x="23" y="41"/>
                  </a:cubicBezTo>
                  <a:cubicBezTo>
                    <a:pt x="32" y="34"/>
                    <a:pt x="41" y="27"/>
                    <a:pt x="50" y="19"/>
                  </a:cubicBezTo>
                  <a:cubicBezTo>
                    <a:pt x="48" y="17"/>
                    <a:pt x="45" y="15"/>
                    <a:pt x="42" y="14"/>
                  </a:cubicBezTo>
                  <a:cubicBezTo>
                    <a:pt x="43" y="15"/>
                    <a:pt x="43" y="16"/>
                    <a:pt x="42" y="17"/>
                  </a:cubicBezTo>
                  <a:cubicBezTo>
                    <a:pt x="41" y="17"/>
                    <a:pt x="41" y="17"/>
                    <a:pt x="41" y="17"/>
                  </a:cubicBezTo>
                  <a:cubicBezTo>
                    <a:pt x="37" y="20"/>
                    <a:pt x="34" y="23"/>
                    <a:pt x="30" y="26"/>
                  </a:cubicBezTo>
                  <a:cubicBezTo>
                    <a:pt x="26" y="30"/>
                    <a:pt x="21" y="35"/>
                    <a:pt x="17" y="39"/>
                  </a:cubicBezTo>
                  <a:cubicBezTo>
                    <a:pt x="16" y="40"/>
                    <a:pt x="16" y="41"/>
                    <a:pt x="15" y="42"/>
                  </a:cubicBezTo>
                  <a:close/>
                  <a:moveTo>
                    <a:pt x="34" y="12"/>
                  </a:moveTo>
                  <a:cubicBezTo>
                    <a:pt x="34" y="13"/>
                    <a:pt x="33" y="14"/>
                    <a:pt x="33" y="14"/>
                  </a:cubicBezTo>
                  <a:cubicBezTo>
                    <a:pt x="26" y="20"/>
                    <a:pt x="20" y="27"/>
                    <a:pt x="14" y="34"/>
                  </a:cubicBezTo>
                  <a:cubicBezTo>
                    <a:pt x="14" y="35"/>
                    <a:pt x="14" y="35"/>
                    <a:pt x="13" y="35"/>
                  </a:cubicBezTo>
                  <a:cubicBezTo>
                    <a:pt x="14" y="35"/>
                    <a:pt x="14" y="35"/>
                    <a:pt x="15" y="34"/>
                  </a:cubicBezTo>
                  <a:cubicBezTo>
                    <a:pt x="22" y="29"/>
                    <a:pt x="29" y="23"/>
                    <a:pt x="36" y="18"/>
                  </a:cubicBezTo>
                  <a:cubicBezTo>
                    <a:pt x="38" y="16"/>
                    <a:pt x="39" y="15"/>
                    <a:pt x="41" y="14"/>
                  </a:cubicBezTo>
                  <a:cubicBezTo>
                    <a:pt x="39" y="13"/>
                    <a:pt x="37" y="12"/>
                    <a:pt x="34" y="12"/>
                  </a:cubicBezTo>
                  <a:close/>
                  <a:moveTo>
                    <a:pt x="52" y="21"/>
                  </a:moveTo>
                  <a:cubicBezTo>
                    <a:pt x="46" y="25"/>
                    <a:pt x="28" y="43"/>
                    <a:pt x="27" y="46"/>
                  </a:cubicBezTo>
                  <a:cubicBezTo>
                    <a:pt x="29" y="45"/>
                    <a:pt x="30" y="44"/>
                    <a:pt x="31" y="43"/>
                  </a:cubicBezTo>
                  <a:cubicBezTo>
                    <a:pt x="35" y="40"/>
                    <a:pt x="39" y="37"/>
                    <a:pt x="42" y="34"/>
                  </a:cubicBezTo>
                  <a:cubicBezTo>
                    <a:pt x="45" y="31"/>
                    <a:pt x="47" y="29"/>
                    <a:pt x="50" y="27"/>
                  </a:cubicBezTo>
                  <a:cubicBezTo>
                    <a:pt x="51" y="26"/>
                    <a:pt x="52" y="26"/>
                    <a:pt x="53" y="26"/>
                  </a:cubicBezTo>
                  <a:cubicBezTo>
                    <a:pt x="53" y="24"/>
                    <a:pt x="53" y="23"/>
                    <a:pt x="52" y="21"/>
                  </a:cubicBezTo>
                  <a:close/>
                  <a:moveTo>
                    <a:pt x="53" y="28"/>
                  </a:moveTo>
                  <a:cubicBezTo>
                    <a:pt x="53" y="29"/>
                    <a:pt x="53" y="29"/>
                    <a:pt x="53" y="29"/>
                  </a:cubicBezTo>
                  <a:cubicBezTo>
                    <a:pt x="49" y="32"/>
                    <a:pt x="46" y="35"/>
                    <a:pt x="43" y="38"/>
                  </a:cubicBezTo>
                  <a:cubicBezTo>
                    <a:pt x="39" y="40"/>
                    <a:pt x="36" y="44"/>
                    <a:pt x="34" y="47"/>
                  </a:cubicBezTo>
                  <a:cubicBezTo>
                    <a:pt x="33" y="47"/>
                    <a:pt x="33" y="48"/>
                    <a:pt x="33" y="48"/>
                  </a:cubicBezTo>
                  <a:cubicBezTo>
                    <a:pt x="34" y="48"/>
                    <a:pt x="34" y="48"/>
                    <a:pt x="35" y="48"/>
                  </a:cubicBezTo>
                  <a:cubicBezTo>
                    <a:pt x="39" y="45"/>
                    <a:pt x="44" y="41"/>
                    <a:pt x="48" y="38"/>
                  </a:cubicBezTo>
                  <a:cubicBezTo>
                    <a:pt x="48" y="38"/>
                    <a:pt x="49" y="37"/>
                    <a:pt x="49" y="37"/>
                  </a:cubicBezTo>
                  <a:cubicBezTo>
                    <a:pt x="50" y="37"/>
                    <a:pt x="51" y="36"/>
                    <a:pt x="51" y="35"/>
                  </a:cubicBezTo>
                  <a:cubicBezTo>
                    <a:pt x="52" y="34"/>
                    <a:pt x="52" y="32"/>
                    <a:pt x="53" y="31"/>
                  </a:cubicBezTo>
                  <a:cubicBezTo>
                    <a:pt x="53" y="30"/>
                    <a:pt x="53" y="29"/>
                    <a:pt x="53" y="28"/>
                  </a:cubicBezTo>
                  <a:close/>
                  <a:moveTo>
                    <a:pt x="8" y="38"/>
                  </a:moveTo>
                  <a:cubicBezTo>
                    <a:pt x="12" y="33"/>
                    <a:pt x="15" y="29"/>
                    <a:pt x="19" y="25"/>
                  </a:cubicBezTo>
                  <a:cubicBezTo>
                    <a:pt x="18" y="25"/>
                    <a:pt x="18" y="25"/>
                    <a:pt x="17" y="26"/>
                  </a:cubicBezTo>
                  <a:cubicBezTo>
                    <a:pt x="16" y="26"/>
                    <a:pt x="15" y="27"/>
                    <a:pt x="14" y="28"/>
                  </a:cubicBezTo>
                  <a:cubicBezTo>
                    <a:pt x="12" y="29"/>
                    <a:pt x="11" y="28"/>
                    <a:pt x="11" y="26"/>
                  </a:cubicBezTo>
                  <a:cubicBezTo>
                    <a:pt x="11" y="26"/>
                    <a:pt x="11" y="26"/>
                    <a:pt x="11" y="26"/>
                  </a:cubicBezTo>
                  <a:cubicBezTo>
                    <a:pt x="10" y="27"/>
                    <a:pt x="8" y="28"/>
                    <a:pt x="6" y="29"/>
                  </a:cubicBezTo>
                  <a:cubicBezTo>
                    <a:pt x="6" y="32"/>
                    <a:pt x="6" y="35"/>
                    <a:pt x="8" y="38"/>
                  </a:cubicBezTo>
                  <a:close/>
                  <a:moveTo>
                    <a:pt x="20" y="12"/>
                  </a:moveTo>
                  <a:cubicBezTo>
                    <a:pt x="18" y="13"/>
                    <a:pt x="17" y="14"/>
                    <a:pt x="16" y="15"/>
                  </a:cubicBezTo>
                  <a:cubicBezTo>
                    <a:pt x="13" y="18"/>
                    <a:pt x="10" y="21"/>
                    <a:pt x="7" y="24"/>
                  </a:cubicBezTo>
                  <a:cubicBezTo>
                    <a:pt x="7" y="24"/>
                    <a:pt x="7" y="25"/>
                    <a:pt x="7" y="25"/>
                  </a:cubicBezTo>
                  <a:cubicBezTo>
                    <a:pt x="7" y="25"/>
                    <a:pt x="7" y="25"/>
                    <a:pt x="7" y="25"/>
                  </a:cubicBezTo>
                  <a:cubicBezTo>
                    <a:pt x="7" y="25"/>
                    <a:pt x="7" y="25"/>
                    <a:pt x="7" y="25"/>
                  </a:cubicBezTo>
                  <a:cubicBezTo>
                    <a:pt x="12" y="22"/>
                    <a:pt x="17" y="18"/>
                    <a:pt x="22" y="14"/>
                  </a:cubicBezTo>
                  <a:cubicBezTo>
                    <a:pt x="21" y="14"/>
                    <a:pt x="20" y="13"/>
                    <a:pt x="20" y="12"/>
                  </a:cubicBezTo>
                  <a:close/>
                  <a:moveTo>
                    <a:pt x="30" y="48"/>
                  </a:moveTo>
                  <a:cubicBezTo>
                    <a:pt x="29" y="49"/>
                    <a:pt x="28" y="49"/>
                    <a:pt x="27" y="49"/>
                  </a:cubicBezTo>
                  <a:cubicBezTo>
                    <a:pt x="26" y="50"/>
                    <a:pt x="25" y="50"/>
                    <a:pt x="24" y="49"/>
                  </a:cubicBezTo>
                  <a:cubicBezTo>
                    <a:pt x="23" y="48"/>
                    <a:pt x="23" y="47"/>
                    <a:pt x="24" y="46"/>
                  </a:cubicBezTo>
                  <a:cubicBezTo>
                    <a:pt x="24" y="46"/>
                    <a:pt x="24" y="45"/>
                    <a:pt x="25" y="45"/>
                  </a:cubicBezTo>
                  <a:cubicBezTo>
                    <a:pt x="26" y="44"/>
                    <a:pt x="26" y="43"/>
                    <a:pt x="27" y="42"/>
                  </a:cubicBezTo>
                  <a:cubicBezTo>
                    <a:pt x="27" y="42"/>
                    <a:pt x="27" y="42"/>
                    <a:pt x="28" y="41"/>
                  </a:cubicBezTo>
                  <a:cubicBezTo>
                    <a:pt x="27" y="41"/>
                    <a:pt x="27" y="41"/>
                    <a:pt x="27" y="42"/>
                  </a:cubicBezTo>
                  <a:cubicBezTo>
                    <a:pt x="25" y="43"/>
                    <a:pt x="23" y="44"/>
                    <a:pt x="21" y="45"/>
                  </a:cubicBezTo>
                  <a:cubicBezTo>
                    <a:pt x="21" y="46"/>
                    <a:pt x="20" y="46"/>
                    <a:pt x="20" y="46"/>
                  </a:cubicBezTo>
                  <a:cubicBezTo>
                    <a:pt x="18" y="47"/>
                    <a:pt x="17" y="46"/>
                    <a:pt x="17" y="45"/>
                  </a:cubicBezTo>
                  <a:cubicBezTo>
                    <a:pt x="17" y="44"/>
                    <a:pt x="17" y="44"/>
                    <a:pt x="17" y="44"/>
                  </a:cubicBezTo>
                  <a:cubicBezTo>
                    <a:pt x="17" y="44"/>
                    <a:pt x="16" y="44"/>
                    <a:pt x="16" y="45"/>
                  </a:cubicBezTo>
                  <a:cubicBezTo>
                    <a:pt x="15" y="45"/>
                    <a:pt x="15" y="45"/>
                    <a:pt x="14" y="46"/>
                  </a:cubicBezTo>
                  <a:cubicBezTo>
                    <a:pt x="14" y="46"/>
                    <a:pt x="14" y="46"/>
                    <a:pt x="14" y="46"/>
                  </a:cubicBezTo>
                  <a:cubicBezTo>
                    <a:pt x="17" y="48"/>
                    <a:pt x="20" y="50"/>
                    <a:pt x="23" y="51"/>
                  </a:cubicBezTo>
                  <a:cubicBezTo>
                    <a:pt x="25" y="51"/>
                    <a:pt x="27" y="51"/>
                    <a:pt x="29" y="51"/>
                  </a:cubicBezTo>
                  <a:cubicBezTo>
                    <a:pt x="30" y="50"/>
                    <a:pt x="30" y="49"/>
                    <a:pt x="30" y="48"/>
                  </a:cubicBezTo>
                  <a:close/>
                  <a:moveTo>
                    <a:pt x="25" y="8"/>
                  </a:moveTo>
                  <a:cubicBezTo>
                    <a:pt x="25" y="8"/>
                    <a:pt x="25" y="8"/>
                    <a:pt x="25" y="8"/>
                  </a:cubicBezTo>
                  <a:cubicBezTo>
                    <a:pt x="32" y="7"/>
                    <a:pt x="38" y="8"/>
                    <a:pt x="45" y="11"/>
                  </a:cubicBezTo>
                  <a:cubicBezTo>
                    <a:pt x="41" y="7"/>
                    <a:pt x="38" y="5"/>
                    <a:pt x="33" y="4"/>
                  </a:cubicBezTo>
                  <a:cubicBezTo>
                    <a:pt x="32" y="6"/>
                    <a:pt x="31" y="6"/>
                    <a:pt x="29" y="5"/>
                  </a:cubicBezTo>
                  <a:cubicBezTo>
                    <a:pt x="29" y="6"/>
                    <a:pt x="28" y="7"/>
                    <a:pt x="27" y="7"/>
                  </a:cubicBezTo>
                  <a:cubicBezTo>
                    <a:pt x="26" y="7"/>
                    <a:pt x="26" y="8"/>
                    <a:pt x="25" y="8"/>
                  </a:cubicBezTo>
                  <a:close/>
                  <a:moveTo>
                    <a:pt x="9" y="18"/>
                  </a:moveTo>
                  <a:cubicBezTo>
                    <a:pt x="13" y="14"/>
                    <a:pt x="17" y="9"/>
                    <a:pt x="22" y="5"/>
                  </a:cubicBezTo>
                  <a:cubicBezTo>
                    <a:pt x="22" y="5"/>
                    <a:pt x="22" y="5"/>
                    <a:pt x="22" y="5"/>
                  </a:cubicBezTo>
                  <a:cubicBezTo>
                    <a:pt x="16" y="8"/>
                    <a:pt x="11" y="12"/>
                    <a:pt x="9" y="18"/>
                  </a:cubicBezTo>
                  <a:close/>
                  <a:moveTo>
                    <a:pt x="45" y="49"/>
                  </a:moveTo>
                  <a:cubicBezTo>
                    <a:pt x="45" y="49"/>
                    <a:pt x="45" y="49"/>
                    <a:pt x="45" y="49"/>
                  </a:cubicBezTo>
                  <a:cubicBezTo>
                    <a:pt x="50" y="46"/>
                    <a:pt x="53" y="41"/>
                    <a:pt x="54" y="35"/>
                  </a:cubicBezTo>
                  <a:cubicBezTo>
                    <a:pt x="53" y="38"/>
                    <a:pt x="52" y="40"/>
                    <a:pt x="50" y="42"/>
                  </a:cubicBezTo>
                  <a:cubicBezTo>
                    <a:pt x="48" y="44"/>
                    <a:pt x="47" y="46"/>
                    <a:pt x="45" y="49"/>
                  </a:cubicBezTo>
                  <a:close/>
                  <a:moveTo>
                    <a:pt x="21" y="53"/>
                  </a:moveTo>
                  <a:cubicBezTo>
                    <a:pt x="21" y="53"/>
                    <a:pt x="21" y="54"/>
                    <a:pt x="21" y="54"/>
                  </a:cubicBezTo>
                  <a:cubicBezTo>
                    <a:pt x="27" y="56"/>
                    <a:pt x="32" y="56"/>
                    <a:pt x="38" y="55"/>
                  </a:cubicBezTo>
                  <a:cubicBezTo>
                    <a:pt x="37" y="55"/>
                    <a:pt x="37" y="55"/>
                    <a:pt x="37" y="55"/>
                  </a:cubicBezTo>
                  <a:cubicBezTo>
                    <a:pt x="32" y="55"/>
                    <a:pt x="28" y="55"/>
                    <a:pt x="24" y="54"/>
                  </a:cubicBezTo>
                  <a:cubicBezTo>
                    <a:pt x="23" y="54"/>
                    <a:pt x="22" y="54"/>
                    <a:pt x="21" y="53"/>
                  </a:cubicBezTo>
                  <a:close/>
                  <a:moveTo>
                    <a:pt x="20" y="20"/>
                  </a:moveTo>
                  <a:cubicBezTo>
                    <a:pt x="20" y="20"/>
                    <a:pt x="20" y="20"/>
                    <a:pt x="21" y="20"/>
                  </a:cubicBezTo>
                  <a:cubicBezTo>
                    <a:pt x="23" y="19"/>
                    <a:pt x="29" y="13"/>
                    <a:pt x="30" y="13"/>
                  </a:cubicBezTo>
                  <a:cubicBezTo>
                    <a:pt x="29" y="13"/>
                    <a:pt x="28" y="13"/>
                    <a:pt x="27" y="14"/>
                  </a:cubicBezTo>
                  <a:cubicBezTo>
                    <a:pt x="26" y="15"/>
                    <a:pt x="25" y="15"/>
                    <a:pt x="24" y="16"/>
                  </a:cubicBezTo>
                  <a:cubicBezTo>
                    <a:pt x="23" y="17"/>
                    <a:pt x="22" y="19"/>
                    <a:pt x="20" y="20"/>
                  </a:cubicBezTo>
                  <a:close/>
                  <a:moveTo>
                    <a:pt x="3" y="29"/>
                  </a:moveTo>
                  <a:cubicBezTo>
                    <a:pt x="2" y="32"/>
                    <a:pt x="3" y="36"/>
                    <a:pt x="5" y="40"/>
                  </a:cubicBezTo>
                  <a:cubicBezTo>
                    <a:pt x="4" y="36"/>
                    <a:pt x="3" y="32"/>
                    <a:pt x="3" y="29"/>
                  </a:cubicBezTo>
                  <a:close/>
                  <a:moveTo>
                    <a:pt x="11" y="42"/>
                  </a:moveTo>
                  <a:cubicBezTo>
                    <a:pt x="12" y="41"/>
                    <a:pt x="14" y="39"/>
                    <a:pt x="14" y="38"/>
                  </a:cubicBezTo>
                  <a:cubicBezTo>
                    <a:pt x="13" y="39"/>
                    <a:pt x="11" y="40"/>
                    <a:pt x="10" y="41"/>
                  </a:cubicBezTo>
                  <a:cubicBezTo>
                    <a:pt x="10" y="41"/>
                    <a:pt x="10" y="42"/>
                    <a:pt x="11" y="42"/>
                  </a:cubicBezTo>
                  <a:close/>
                  <a:moveTo>
                    <a:pt x="39" y="50"/>
                  </a:moveTo>
                  <a:cubicBezTo>
                    <a:pt x="37" y="51"/>
                    <a:pt x="35" y="51"/>
                    <a:pt x="34" y="52"/>
                  </a:cubicBezTo>
                  <a:cubicBezTo>
                    <a:pt x="36" y="52"/>
                    <a:pt x="38" y="52"/>
                    <a:pt x="40" y="51"/>
                  </a:cubicBezTo>
                  <a:cubicBezTo>
                    <a:pt x="39" y="51"/>
                    <a:pt x="39" y="50"/>
                    <a:pt x="39"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50"/>
            <p:cNvSpPr>
              <a:spLocks noEditPoints="1"/>
            </p:cNvSpPr>
            <p:nvPr/>
          </p:nvSpPr>
          <p:spPr bwMode="auto">
            <a:xfrm>
              <a:off x="11042651" y="4467226"/>
              <a:ext cx="34925" cy="44450"/>
            </a:xfrm>
            <a:custGeom>
              <a:avLst/>
              <a:gdLst>
                <a:gd name="T0" fmla="*/ 13 w 14"/>
                <a:gd name="T1" fmla="*/ 4 h 18"/>
                <a:gd name="T2" fmla="*/ 13 w 14"/>
                <a:gd name="T3" fmla="*/ 10 h 18"/>
                <a:gd name="T4" fmla="*/ 12 w 14"/>
                <a:gd name="T5" fmla="*/ 13 h 18"/>
                <a:gd name="T6" fmla="*/ 2 w 14"/>
                <a:gd name="T7" fmla="*/ 15 h 18"/>
                <a:gd name="T8" fmla="*/ 0 w 14"/>
                <a:gd name="T9" fmla="*/ 12 h 18"/>
                <a:gd name="T10" fmla="*/ 6 w 14"/>
                <a:gd name="T11" fmla="*/ 3 h 18"/>
                <a:gd name="T12" fmla="*/ 9 w 14"/>
                <a:gd name="T13" fmla="*/ 1 h 18"/>
                <a:gd name="T14" fmla="*/ 10 w 14"/>
                <a:gd name="T15" fmla="*/ 0 h 18"/>
                <a:gd name="T16" fmla="*/ 13 w 14"/>
                <a:gd name="T17" fmla="*/ 4 h 18"/>
                <a:gd name="T18" fmla="*/ 3 w 14"/>
                <a:gd name="T19" fmla="*/ 11 h 18"/>
                <a:gd name="T20" fmla="*/ 3 w 14"/>
                <a:gd name="T21" fmla="*/ 13 h 18"/>
                <a:gd name="T22" fmla="*/ 7 w 14"/>
                <a:gd name="T23" fmla="*/ 13 h 18"/>
                <a:gd name="T24" fmla="*/ 5 w 14"/>
                <a:gd name="T25" fmla="*/ 12 h 18"/>
                <a:gd name="T26" fmla="*/ 3 w 14"/>
                <a:gd name="T2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4"/>
                  </a:moveTo>
                  <a:cubicBezTo>
                    <a:pt x="14" y="6"/>
                    <a:pt x="14" y="8"/>
                    <a:pt x="13" y="10"/>
                  </a:cubicBezTo>
                  <a:cubicBezTo>
                    <a:pt x="13" y="11"/>
                    <a:pt x="12" y="12"/>
                    <a:pt x="12" y="13"/>
                  </a:cubicBezTo>
                  <a:cubicBezTo>
                    <a:pt x="10" y="17"/>
                    <a:pt x="5" y="18"/>
                    <a:pt x="2" y="15"/>
                  </a:cubicBezTo>
                  <a:cubicBezTo>
                    <a:pt x="1" y="14"/>
                    <a:pt x="0" y="13"/>
                    <a:pt x="0" y="12"/>
                  </a:cubicBezTo>
                  <a:cubicBezTo>
                    <a:pt x="0" y="8"/>
                    <a:pt x="2" y="4"/>
                    <a:pt x="6" y="3"/>
                  </a:cubicBezTo>
                  <a:cubicBezTo>
                    <a:pt x="7" y="2"/>
                    <a:pt x="8" y="2"/>
                    <a:pt x="9" y="1"/>
                  </a:cubicBezTo>
                  <a:cubicBezTo>
                    <a:pt x="10" y="1"/>
                    <a:pt x="10" y="0"/>
                    <a:pt x="10" y="0"/>
                  </a:cubicBezTo>
                  <a:cubicBezTo>
                    <a:pt x="12" y="0"/>
                    <a:pt x="14" y="2"/>
                    <a:pt x="13" y="4"/>
                  </a:cubicBezTo>
                  <a:close/>
                  <a:moveTo>
                    <a:pt x="3" y="11"/>
                  </a:moveTo>
                  <a:cubicBezTo>
                    <a:pt x="3" y="11"/>
                    <a:pt x="3" y="12"/>
                    <a:pt x="3" y="13"/>
                  </a:cubicBezTo>
                  <a:cubicBezTo>
                    <a:pt x="4" y="14"/>
                    <a:pt x="6" y="14"/>
                    <a:pt x="7" y="13"/>
                  </a:cubicBezTo>
                  <a:cubicBezTo>
                    <a:pt x="6" y="13"/>
                    <a:pt x="6" y="13"/>
                    <a:pt x="5" y="12"/>
                  </a:cubicBezTo>
                  <a:cubicBezTo>
                    <a:pt x="4" y="12"/>
                    <a:pt x="4" y="11"/>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51"/>
            <p:cNvSpPr>
              <a:spLocks noEditPoints="1"/>
            </p:cNvSpPr>
            <p:nvPr/>
          </p:nvSpPr>
          <p:spPr bwMode="auto">
            <a:xfrm>
              <a:off x="10991851" y="4592638"/>
              <a:ext cx="31750" cy="33338"/>
            </a:xfrm>
            <a:custGeom>
              <a:avLst/>
              <a:gdLst>
                <a:gd name="T0" fmla="*/ 7 w 13"/>
                <a:gd name="T1" fmla="*/ 1 h 13"/>
                <a:gd name="T2" fmla="*/ 9 w 13"/>
                <a:gd name="T3" fmla="*/ 1 h 13"/>
                <a:gd name="T4" fmla="*/ 12 w 13"/>
                <a:gd name="T5" fmla="*/ 3 h 13"/>
                <a:gd name="T6" fmla="*/ 13 w 13"/>
                <a:gd name="T7" fmla="*/ 5 h 13"/>
                <a:gd name="T8" fmla="*/ 12 w 13"/>
                <a:gd name="T9" fmla="*/ 8 h 13"/>
                <a:gd name="T10" fmla="*/ 9 w 13"/>
                <a:gd name="T11" fmla="*/ 12 h 13"/>
                <a:gd name="T12" fmla="*/ 6 w 13"/>
                <a:gd name="T13" fmla="*/ 13 h 13"/>
                <a:gd name="T14" fmla="*/ 3 w 13"/>
                <a:gd name="T15" fmla="*/ 12 h 13"/>
                <a:gd name="T16" fmla="*/ 1 w 13"/>
                <a:gd name="T17" fmla="*/ 11 h 13"/>
                <a:gd name="T18" fmla="*/ 0 w 13"/>
                <a:gd name="T19" fmla="*/ 7 h 13"/>
                <a:gd name="T20" fmla="*/ 1 w 13"/>
                <a:gd name="T21" fmla="*/ 5 h 13"/>
                <a:gd name="T22" fmla="*/ 7 w 13"/>
                <a:gd name="T23" fmla="*/ 1 h 13"/>
                <a:gd name="T24" fmla="*/ 6 w 13"/>
                <a:gd name="T25" fmla="*/ 9 h 13"/>
                <a:gd name="T26" fmla="*/ 3 w 13"/>
                <a:gd name="T27" fmla="*/ 7 h 13"/>
                <a:gd name="T28" fmla="*/ 6 w 13"/>
                <a:gd name="T2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3">
                  <a:moveTo>
                    <a:pt x="7" y="1"/>
                  </a:moveTo>
                  <a:cubicBezTo>
                    <a:pt x="8" y="1"/>
                    <a:pt x="8" y="1"/>
                    <a:pt x="9" y="1"/>
                  </a:cubicBezTo>
                  <a:cubicBezTo>
                    <a:pt x="11" y="0"/>
                    <a:pt x="12" y="1"/>
                    <a:pt x="12" y="3"/>
                  </a:cubicBezTo>
                  <a:cubicBezTo>
                    <a:pt x="12" y="4"/>
                    <a:pt x="12" y="4"/>
                    <a:pt x="13" y="5"/>
                  </a:cubicBezTo>
                  <a:cubicBezTo>
                    <a:pt x="13" y="6"/>
                    <a:pt x="13" y="7"/>
                    <a:pt x="12" y="8"/>
                  </a:cubicBezTo>
                  <a:cubicBezTo>
                    <a:pt x="11" y="9"/>
                    <a:pt x="10" y="11"/>
                    <a:pt x="9" y="12"/>
                  </a:cubicBezTo>
                  <a:cubicBezTo>
                    <a:pt x="8" y="13"/>
                    <a:pt x="7" y="13"/>
                    <a:pt x="6" y="13"/>
                  </a:cubicBezTo>
                  <a:cubicBezTo>
                    <a:pt x="5" y="13"/>
                    <a:pt x="4" y="12"/>
                    <a:pt x="3" y="12"/>
                  </a:cubicBezTo>
                  <a:cubicBezTo>
                    <a:pt x="2" y="11"/>
                    <a:pt x="2" y="11"/>
                    <a:pt x="1" y="11"/>
                  </a:cubicBezTo>
                  <a:cubicBezTo>
                    <a:pt x="0" y="10"/>
                    <a:pt x="0" y="8"/>
                    <a:pt x="0" y="7"/>
                  </a:cubicBezTo>
                  <a:cubicBezTo>
                    <a:pt x="0" y="6"/>
                    <a:pt x="1" y="6"/>
                    <a:pt x="1" y="5"/>
                  </a:cubicBezTo>
                  <a:cubicBezTo>
                    <a:pt x="2" y="3"/>
                    <a:pt x="5" y="1"/>
                    <a:pt x="7" y="1"/>
                  </a:cubicBezTo>
                  <a:close/>
                  <a:moveTo>
                    <a:pt x="6" y="9"/>
                  </a:moveTo>
                  <a:cubicBezTo>
                    <a:pt x="5" y="8"/>
                    <a:pt x="4" y="8"/>
                    <a:pt x="3" y="7"/>
                  </a:cubicBezTo>
                  <a:cubicBezTo>
                    <a:pt x="3" y="9"/>
                    <a:pt x="4" y="9"/>
                    <a:pt x="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52"/>
            <p:cNvSpPr>
              <a:spLocks/>
            </p:cNvSpPr>
            <p:nvPr/>
          </p:nvSpPr>
          <p:spPr bwMode="auto">
            <a:xfrm>
              <a:off x="11298238" y="4464051"/>
              <a:ext cx="34925" cy="30163"/>
            </a:xfrm>
            <a:custGeom>
              <a:avLst/>
              <a:gdLst>
                <a:gd name="T0" fmla="*/ 14 w 14"/>
                <a:gd name="T1" fmla="*/ 6 h 12"/>
                <a:gd name="T2" fmla="*/ 12 w 14"/>
                <a:gd name="T3" fmla="*/ 11 h 12"/>
                <a:gd name="T4" fmla="*/ 8 w 14"/>
                <a:gd name="T5" fmla="*/ 12 h 12"/>
                <a:gd name="T6" fmla="*/ 5 w 14"/>
                <a:gd name="T7" fmla="*/ 11 h 12"/>
                <a:gd name="T8" fmla="*/ 2 w 14"/>
                <a:gd name="T9" fmla="*/ 10 h 12"/>
                <a:gd name="T10" fmla="*/ 0 w 14"/>
                <a:gd name="T11" fmla="*/ 7 h 12"/>
                <a:gd name="T12" fmla="*/ 6 w 14"/>
                <a:gd name="T13" fmla="*/ 1 h 12"/>
                <a:gd name="T14" fmla="*/ 7 w 14"/>
                <a:gd name="T15" fmla="*/ 0 h 12"/>
                <a:gd name="T16" fmla="*/ 9 w 14"/>
                <a:gd name="T17" fmla="*/ 1 h 12"/>
                <a:gd name="T18" fmla="*/ 11 w 14"/>
                <a:gd name="T19" fmla="*/ 2 h 12"/>
                <a:gd name="T20" fmla="*/ 14 w 14"/>
                <a:gd name="T2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4" y="6"/>
                  </a:moveTo>
                  <a:cubicBezTo>
                    <a:pt x="14" y="8"/>
                    <a:pt x="13" y="9"/>
                    <a:pt x="12" y="11"/>
                  </a:cubicBezTo>
                  <a:cubicBezTo>
                    <a:pt x="11" y="12"/>
                    <a:pt x="9" y="12"/>
                    <a:pt x="8" y="12"/>
                  </a:cubicBezTo>
                  <a:cubicBezTo>
                    <a:pt x="7" y="11"/>
                    <a:pt x="6" y="11"/>
                    <a:pt x="5" y="11"/>
                  </a:cubicBezTo>
                  <a:cubicBezTo>
                    <a:pt x="4" y="11"/>
                    <a:pt x="3" y="11"/>
                    <a:pt x="2" y="10"/>
                  </a:cubicBezTo>
                  <a:cubicBezTo>
                    <a:pt x="1" y="10"/>
                    <a:pt x="0" y="9"/>
                    <a:pt x="0" y="7"/>
                  </a:cubicBezTo>
                  <a:cubicBezTo>
                    <a:pt x="1" y="4"/>
                    <a:pt x="3" y="2"/>
                    <a:pt x="6" y="1"/>
                  </a:cubicBezTo>
                  <a:cubicBezTo>
                    <a:pt x="6" y="1"/>
                    <a:pt x="7" y="1"/>
                    <a:pt x="7" y="0"/>
                  </a:cubicBezTo>
                  <a:cubicBezTo>
                    <a:pt x="8" y="0"/>
                    <a:pt x="9" y="0"/>
                    <a:pt x="9" y="1"/>
                  </a:cubicBezTo>
                  <a:cubicBezTo>
                    <a:pt x="10" y="1"/>
                    <a:pt x="11" y="2"/>
                    <a:pt x="11" y="2"/>
                  </a:cubicBezTo>
                  <a:cubicBezTo>
                    <a:pt x="13" y="3"/>
                    <a:pt x="14" y="4"/>
                    <a:pt x="1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53"/>
            <p:cNvSpPr>
              <a:spLocks noEditPoints="1"/>
            </p:cNvSpPr>
            <p:nvPr/>
          </p:nvSpPr>
          <p:spPr bwMode="auto">
            <a:xfrm>
              <a:off x="11361738" y="4459288"/>
              <a:ext cx="30163" cy="33338"/>
            </a:xfrm>
            <a:custGeom>
              <a:avLst/>
              <a:gdLst>
                <a:gd name="T0" fmla="*/ 12 w 12"/>
                <a:gd name="T1" fmla="*/ 6 h 13"/>
                <a:gd name="T2" fmla="*/ 10 w 12"/>
                <a:gd name="T3" fmla="*/ 11 h 13"/>
                <a:gd name="T4" fmla="*/ 7 w 12"/>
                <a:gd name="T5" fmla="*/ 13 h 13"/>
                <a:gd name="T6" fmla="*/ 1 w 12"/>
                <a:gd name="T7" fmla="*/ 11 h 13"/>
                <a:gd name="T8" fmla="*/ 0 w 12"/>
                <a:gd name="T9" fmla="*/ 7 h 13"/>
                <a:gd name="T10" fmla="*/ 2 w 12"/>
                <a:gd name="T11" fmla="*/ 2 h 13"/>
                <a:gd name="T12" fmla="*/ 7 w 12"/>
                <a:gd name="T13" fmla="*/ 0 h 13"/>
                <a:gd name="T14" fmla="*/ 12 w 12"/>
                <a:gd name="T15" fmla="*/ 6 h 13"/>
                <a:gd name="T16" fmla="*/ 8 w 12"/>
                <a:gd name="T17" fmla="*/ 9 h 13"/>
                <a:gd name="T18" fmla="*/ 5 w 12"/>
                <a:gd name="T19" fmla="*/ 9 h 13"/>
                <a:gd name="T20" fmla="*/ 3 w 12"/>
                <a:gd name="T21" fmla="*/ 8 h 13"/>
                <a:gd name="T22" fmla="*/ 8 w 12"/>
                <a:gd name="T23" fmla="*/ 9 h 13"/>
                <a:gd name="T24" fmla="*/ 4 w 12"/>
                <a:gd name="T25" fmla="*/ 4 h 13"/>
                <a:gd name="T26" fmla="*/ 5 w 12"/>
                <a:gd name="T27" fmla="*/ 6 h 13"/>
                <a:gd name="T28" fmla="*/ 4 w 12"/>
                <a:gd name="T2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3">
                  <a:moveTo>
                    <a:pt x="12" y="6"/>
                  </a:moveTo>
                  <a:cubicBezTo>
                    <a:pt x="12" y="8"/>
                    <a:pt x="11" y="10"/>
                    <a:pt x="10" y="11"/>
                  </a:cubicBezTo>
                  <a:cubicBezTo>
                    <a:pt x="9" y="12"/>
                    <a:pt x="8" y="12"/>
                    <a:pt x="7" y="13"/>
                  </a:cubicBezTo>
                  <a:cubicBezTo>
                    <a:pt x="5" y="13"/>
                    <a:pt x="3" y="12"/>
                    <a:pt x="1" y="11"/>
                  </a:cubicBezTo>
                  <a:cubicBezTo>
                    <a:pt x="0" y="10"/>
                    <a:pt x="0" y="9"/>
                    <a:pt x="0" y="7"/>
                  </a:cubicBezTo>
                  <a:cubicBezTo>
                    <a:pt x="0" y="5"/>
                    <a:pt x="1" y="4"/>
                    <a:pt x="2" y="2"/>
                  </a:cubicBezTo>
                  <a:cubicBezTo>
                    <a:pt x="4" y="1"/>
                    <a:pt x="5" y="0"/>
                    <a:pt x="7" y="0"/>
                  </a:cubicBezTo>
                  <a:cubicBezTo>
                    <a:pt x="10" y="1"/>
                    <a:pt x="12" y="2"/>
                    <a:pt x="12" y="6"/>
                  </a:cubicBezTo>
                  <a:close/>
                  <a:moveTo>
                    <a:pt x="8" y="9"/>
                  </a:moveTo>
                  <a:cubicBezTo>
                    <a:pt x="7" y="9"/>
                    <a:pt x="6" y="9"/>
                    <a:pt x="5" y="9"/>
                  </a:cubicBezTo>
                  <a:cubicBezTo>
                    <a:pt x="4" y="9"/>
                    <a:pt x="3" y="9"/>
                    <a:pt x="3" y="8"/>
                  </a:cubicBezTo>
                  <a:cubicBezTo>
                    <a:pt x="3" y="10"/>
                    <a:pt x="7" y="11"/>
                    <a:pt x="8" y="9"/>
                  </a:cubicBezTo>
                  <a:close/>
                  <a:moveTo>
                    <a:pt x="4" y="4"/>
                  </a:moveTo>
                  <a:cubicBezTo>
                    <a:pt x="4" y="6"/>
                    <a:pt x="4" y="6"/>
                    <a:pt x="5" y="6"/>
                  </a:cubicBezTo>
                  <a:cubicBezTo>
                    <a:pt x="5" y="6"/>
                    <a:pt x="5" y="5"/>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454"/>
            <p:cNvSpPr>
              <a:spLocks noEditPoints="1"/>
            </p:cNvSpPr>
            <p:nvPr/>
          </p:nvSpPr>
          <p:spPr bwMode="auto">
            <a:xfrm>
              <a:off x="11228388" y="4462463"/>
              <a:ext cx="36513" cy="26988"/>
            </a:xfrm>
            <a:custGeom>
              <a:avLst/>
              <a:gdLst>
                <a:gd name="T0" fmla="*/ 9 w 15"/>
                <a:gd name="T1" fmla="*/ 10 h 11"/>
                <a:gd name="T2" fmla="*/ 7 w 15"/>
                <a:gd name="T3" fmla="*/ 11 h 11"/>
                <a:gd name="T4" fmla="*/ 2 w 15"/>
                <a:gd name="T5" fmla="*/ 10 h 11"/>
                <a:gd name="T6" fmla="*/ 1 w 15"/>
                <a:gd name="T7" fmla="*/ 6 h 11"/>
                <a:gd name="T8" fmla="*/ 4 w 15"/>
                <a:gd name="T9" fmla="*/ 3 h 11"/>
                <a:gd name="T10" fmla="*/ 8 w 15"/>
                <a:gd name="T11" fmla="*/ 1 h 11"/>
                <a:gd name="T12" fmla="*/ 13 w 15"/>
                <a:gd name="T13" fmla="*/ 2 h 11"/>
                <a:gd name="T14" fmla="*/ 14 w 15"/>
                <a:gd name="T15" fmla="*/ 3 h 11"/>
                <a:gd name="T16" fmla="*/ 14 w 15"/>
                <a:gd name="T17" fmla="*/ 5 h 11"/>
                <a:gd name="T18" fmla="*/ 14 w 15"/>
                <a:gd name="T19" fmla="*/ 8 h 11"/>
                <a:gd name="T20" fmla="*/ 9 w 15"/>
                <a:gd name="T21" fmla="*/ 10 h 11"/>
                <a:gd name="T22" fmla="*/ 6 w 15"/>
                <a:gd name="T23" fmla="*/ 5 h 11"/>
                <a:gd name="T24" fmla="*/ 7 w 15"/>
                <a:gd name="T25" fmla="*/ 7 h 11"/>
                <a:gd name="T26" fmla="*/ 6 w 15"/>
                <a:gd name="T2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1">
                  <a:moveTo>
                    <a:pt x="9" y="10"/>
                  </a:moveTo>
                  <a:cubicBezTo>
                    <a:pt x="8" y="10"/>
                    <a:pt x="8" y="10"/>
                    <a:pt x="7" y="11"/>
                  </a:cubicBezTo>
                  <a:cubicBezTo>
                    <a:pt x="5" y="11"/>
                    <a:pt x="3" y="11"/>
                    <a:pt x="2" y="10"/>
                  </a:cubicBezTo>
                  <a:cubicBezTo>
                    <a:pt x="0" y="9"/>
                    <a:pt x="0" y="7"/>
                    <a:pt x="1" y="6"/>
                  </a:cubicBezTo>
                  <a:cubicBezTo>
                    <a:pt x="1" y="4"/>
                    <a:pt x="2" y="3"/>
                    <a:pt x="4" y="3"/>
                  </a:cubicBezTo>
                  <a:cubicBezTo>
                    <a:pt x="5" y="2"/>
                    <a:pt x="7" y="1"/>
                    <a:pt x="8" y="1"/>
                  </a:cubicBezTo>
                  <a:cubicBezTo>
                    <a:pt x="10" y="0"/>
                    <a:pt x="12" y="1"/>
                    <a:pt x="13" y="2"/>
                  </a:cubicBezTo>
                  <a:cubicBezTo>
                    <a:pt x="14" y="2"/>
                    <a:pt x="14" y="3"/>
                    <a:pt x="14" y="3"/>
                  </a:cubicBezTo>
                  <a:cubicBezTo>
                    <a:pt x="14" y="4"/>
                    <a:pt x="14" y="4"/>
                    <a:pt x="14" y="5"/>
                  </a:cubicBezTo>
                  <a:cubicBezTo>
                    <a:pt x="15" y="6"/>
                    <a:pt x="14" y="7"/>
                    <a:pt x="14" y="8"/>
                  </a:cubicBezTo>
                  <a:cubicBezTo>
                    <a:pt x="12" y="10"/>
                    <a:pt x="11" y="10"/>
                    <a:pt x="9" y="10"/>
                  </a:cubicBezTo>
                  <a:close/>
                  <a:moveTo>
                    <a:pt x="6" y="5"/>
                  </a:moveTo>
                  <a:cubicBezTo>
                    <a:pt x="6" y="7"/>
                    <a:pt x="6" y="7"/>
                    <a:pt x="7" y="7"/>
                  </a:cubicBezTo>
                  <a:cubicBezTo>
                    <a:pt x="7" y="6"/>
                    <a:pt x="7" y="6"/>
                    <a:pt x="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55"/>
            <p:cNvSpPr>
              <a:spLocks/>
            </p:cNvSpPr>
            <p:nvPr/>
          </p:nvSpPr>
          <p:spPr bwMode="auto">
            <a:xfrm>
              <a:off x="11423651" y="4516438"/>
              <a:ext cx="31750" cy="30163"/>
            </a:xfrm>
            <a:custGeom>
              <a:avLst/>
              <a:gdLst>
                <a:gd name="T0" fmla="*/ 6 w 13"/>
                <a:gd name="T1" fmla="*/ 12 h 12"/>
                <a:gd name="T2" fmla="*/ 3 w 13"/>
                <a:gd name="T3" fmla="*/ 11 h 12"/>
                <a:gd name="T4" fmla="*/ 1 w 13"/>
                <a:gd name="T5" fmla="*/ 6 h 12"/>
                <a:gd name="T6" fmla="*/ 2 w 13"/>
                <a:gd name="T7" fmla="*/ 3 h 12"/>
                <a:gd name="T8" fmla="*/ 8 w 13"/>
                <a:gd name="T9" fmla="*/ 1 h 12"/>
                <a:gd name="T10" fmla="*/ 12 w 13"/>
                <a:gd name="T11" fmla="*/ 4 h 12"/>
                <a:gd name="T12" fmla="*/ 12 w 13"/>
                <a:gd name="T13" fmla="*/ 5 h 12"/>
                <a:gd name="T14" fmla="*/ 12 w 13"/>
                <a:gd name="T15" fmla="*/ 9 h 12"/>
                <a:gd name="T16" fmla="*/ 6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12"/>
                  </a:moveTo>
                  <a:cubicBezTo>
                    <a:pt x="6" y="12"/>
                    <a:pt x="5" y="12"/>
                    <a:pt x="3" y="11"/>
                  </a:cubicBezTo>
                  <a:cubicBezTo>
                    <a:pt x="1" y="10"/>
                    <a:pt x="0" y="8"/>
                    <a:pt x="1" y="6"/>
                  </a:cubicBezTo>
                  <a:cubicBezTo>
                    <a:pt x="1" y="5"/>
                    <a:pt x="2" y="4"/>
                    <a:pt x="2" y="3"/>
                  </a:cubicBezTo>
                  <a:cubicBezTo>
                    <a:pt x="4" y="1"/>
                    <a:pt x="5" y="0"/>
                    <a:pt x="8" y="1"/>
                  </a:cubicBezTo>
                  <a:cubicBezTo>
                    <a:pt x="10" y="1"/>
                    <a:pt x="11" y="2"/>
                    <a:pt x="12" y="4"/>
                  </a:cubicBezTo>
                  <a:cubicBezTo>
                    <a:pt x="12" y="5"/>
                    <a:pt x="12" y="5"/>
                    <a:pt x="12" y="5"/>
                  </a:cubicBezTo>
                  <a:cubicBezTo>
                    <a:pt x="13" y="7"/>
                    <a:pt x="13" y="8"/>
                    <a:pt x="12" y="9"/>
                  </a:cubicBezTo>
                  <a:cubicBezTo>
                    <a:pt x="11" y="11"/>
                    <a:pt x="9" y="12"/>
                    <a:pt x="6"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56"/>
            <p:cNvSpPr>
              <a:spLocks/>
            </p:cNvSpPr>
            <p:nvPr/>
          </p:nvSpPr>
          <p:spPr bwMode="auto">
            <a:xfrm>
              <a:off x="11418888" y="4457701"/>
              <a:ext cx="34925" cy="26988"/>
            </a:xfrm>
            <a:custGeom>
              <a:avLst/>
              <a:gdLst>
                <a:gd name="T0" fmla="*/ 6 w 14"/>
                <a:gd name="T1" fmla="*/ 11 h 11"/>
                <a:gd name="T2" fmla="*/ 2 w 14"/>
                <a:gd name="T3" fmla="*/ 10 h 11"/>
                <a:gd name="T4" fmla="*/ 1 w 14"/>
                <a:gd name="T5" fmla="*/ 7 h 11"/>
                <a:gd name="T6" fmla="*/ 5 w 14"/>
                <a:gd name="T7" fmla="*/ 2 h 11"/>
                <a:gd name="T8" fmla="*/ 9 w 14"/>
                <a:gd name="T9" fmla="*/ 0 h 11"/>
                <a:gd name="T10" fmla="*/ 13 w 14"/>
                <a:gd name="T11" fmla="*/ 6 h 11"/>
                <a:gd name="T12" fmla="*/ 9 w 14"/>
                <a:gd name="T13" fmla="*/ 11 h 11"/>
                <a:gd name="T14" fmla="*/ 6 w 14"/>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6" y="11"/>
                  </a:moveTo>
                  <a:cubicBezTo>
                    <a:pt x="4" y="11"/>
                    <a:pt x="3" y="11"/>
                    <a:pt x="2" y="10"/>
                  </a:cubicBezTo>
                  <a:cubicBezTo>
                    <a:pt x="0" y="10"/>
                    <a:pt x="0" y="8"/>
                    <a:pt x="1" y="7"/>
                  </a:cubicBezTo>
                  <a:cubicBezTo>
                    <a:pt x="2" y="5"/>
                    <a:pt x="3" y="3"/>
                    <a:pt x="5" y="2"/>
                  </a:cubicBezTo>
                  <a:cubicBezTo>
                    <a:pt x="6" y="1"/>
                    <a:pt x="8" y="0"/>
                    <a:pt x="9" y="0"/>
                  </a:cubicBezTo>
                  <a:cubicBezTo>
                    <a:pt x="12" y="1"/>
                    <a:pt x="14" y="3"/>
                    <a:pt x="13" y="6"/>
                  </a:cubicBezTo>
                  <a:cubicBezTo>
                    <a:pt x="12" y="8"/>
                    <a:pt x="11" y="10"/>
                    <a:pt x="9" y="11"/>
                  </a:cubicBezTo>
                  <a:cubicBezTo>
                    <a:pt x="8" y="11"/>
                    <a:pt x="7" y="11"/>
                    <a:pt x="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57"/>
            <p:cNvSpPr>
              <a:spLocks noEditPoints="1"/>
            </p:cNvSpPr>
            <p:nvPr/>
          </p:nvSpPr>
          <p:spPr bwMode="auto">
            <a:xfrm>
              <a:off x="10988676" y="4538663"/>
              <a:ext cx="30163" cy="31750"/>
            </a:xfrm>
            <a:custGeom>
              <a:avLst/>
              <a:gdLst>
                <a:gd name="T0" fmla="*/ 10 w 12"/>
                <a:gd name="T1" fmla="*/ 4 h 13"/>
                <a:gd name="T2" fmla="*/ 10 w 12"/>
                <a:gd name="T3" fmla="*/ 5 h 13"/>
                <a:gd name="T4" fmla="*/ 11 w 12"/>
                <a:gd name="T5" fmla="*/ 7 h 13"/>
                <a:gd name="T6" fmla="*/ 8 w 12"/>
                <a:gd name="T7" fmla="*/ 12 h 13"/>
                <a:gd name="T8" fmla="*/ 1 w 12"/>
                <a:gd name="T9" fmla="*/ 9 h 13"/>
                <a:gd name="T10" fmla="*/ 1 w 12"/>
                <a:gd name="T11" fmla="*/ 5 h 13"/>
                <a:gd name="T12" fmla="*/ 2 w 12"/>
                <a:gd name="T13" fmla="*/ 3 h 13"/>
                <a:gd name="T14" fmla="*/ 5 w 12"/>
                <a:gd name="T15" fmla="*/ 1 h 13"/>
                <a:gd name="T16" fmla="*/ 10 w 12"/>
                <a:gd name="T17" fmla="*/ 2 h 13"/>
                <a:gd name="T18" fmla="*/ 10 w 12"/>
                <a:gd name="T19" fmla="*/ 4 h 13"/>
                <a:gd name="T20" fmla="*/ 10 w 12"/>
                <a:gd name="T21" fmla="*/ 4 h 13"/>
                <a:gd name="T22" fmla="*/ 9 w 12"/>
                <a:gd name="T23" fmla="*/ 8 h 13"/>
                <a:gd name="T24" fmla="*/ 7 w 12"/>
                <a:gd name="T25" fmla="*/ 10 h 13"/>
                <a:gd name="T26" fmla="*/ 9 w 12"/>
                <a:gd name="T27" fmla="*/ 8 h 13"/>
                <a:gd name="T28" fmla="*/ 5 w 12"/>
                <a:gd name="T29" fmla="*/ 6 h 13"/>
                <a:gd name="T30" fmla="*/ 4 w 12"/>
                <a:gd name="T31" fmla="*/ 6 h 13"/>
                <a:gd name="T32" fmla="*/ 5 w 12"/>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3">
                  <a:moveTo>
                    <a:pt x="10" y="4"/>
                  </a:moveTo>
                  <a:cubicBezTo>
                    <a:pt x="10" y="5"/>
                    <a:pt x="10" y="5"/>
                    <a:pt x="10" y="5"/>
                  </a:cubicBezTo>
                  <a:cubicBezTo>
                    <a:pt x="11" y="6"/>
                    <a:pt x="11" y="6"/>
                    <a:pt x="11" y="7"/>
                  </a:cubicBezTo>
                  <a:cubicBezTo>
                    <a:pt x="12" y="10"/>
                    <a:pt x="10" y="12"/>
                    <a:pt x="8" y="12"/>
                  </a:cubicBezTo>
                  <a:cubicBezTo>
                    <a:pt x="6" y="13"/>
                    <a:pt x="2" y="11"/>
                    <a:pt x="1" y="9"/>
                  </a:cubicBezTo>
                  <a:cubicBezTo>
                    <a:pt x="1" y="8"/>
                    <a:pt x="0" y="7"/>
                    <a:pt x="1" y="5"/>
                  </a:cubicBezTo>
                  <a:cubicBezTo>
                    <a:pt x="1" y="4"/>
                    <a:pt x="1" y="4"/>
                    <a:pt x="2" y="3"/>
                  </a:cubicBezTo>
                  <a:cubicBezTo>
                    <a:pt x="2" y="1"/>
                    <a:pt x="3" y="1"/>
                    <a:pt x="5" y="1"/>
                  </a:cubicBezTo>
                  <a:cubicBezTo>
                    <a:pt x="7" y="0"/>
                    <a:pt x="8" y="1"/>
                    <a:pt x="10" y="2"/>
                  </a:cubicBezTo>
                  <a:cubicBezTo>
                    <a:pt x="10" y="3"/>
                    <a:pt x="10" y="4"/>
                    <a:pt x="10" y="4"/>
                  </a:cubicBezTo>
                  <a:cubicBezTo>
                    <a:pt x="10" y="4"/>
                    <a:pt x="10" y="4"/>
                    <a:pt x="10" y="4"/>
                  </a:cubicBezTo>
                  <a:close/>
                  <a:moveTo>
                    <a:pt x="9" y="8"/>
                  </a:moveTo>
                  <a:cubicBezTo>
                    <a:pt x="8" y="8"/>
                    <a:pt x="8" y="9"/>
                    <a:pt x="7" y="10"/>
                  </a:cubicBezTo>
                  <a:cubicBezTo>
                    <a:pt x="9" y="9"/>
                    <a:pt x="9" y="9"/>
                    <a:pt x="9" y="8"/>
                  </a:cubicBezTo>
                  <a:close/>
                  <a:moveTo>
                    <a:pt x="5" y="6"/>
                  </a:moveTo>
                  <a:cubicBezTo>
                    <a:pt x="5" y="6"/>
                    <a:pt x="4" y="6"/>
                    <a:pt x="4" y="6"/>
                  </a:cubicBezTo>
                  <a:cubicBezTo>
                    <a:pt x="5" y="7"/>
                    <a:pt x="5" y="7"/>
                    <a:pt x="5"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58"/>
            <p:cNvSpPr>
              <a:spLocks noEditPoints="1"/>
            </p:cNvSpPr>
            <p:nvPr/>
          </p:nvSpPr>
          <p:spPr bwMode="auto">
            <a:xfrm>
              <a:off x="11423651" y="4570413"/>
              <a:ext cx="26988" cy="33338"/>
            </a:xfrm>
            <a:custGeom>
              <a:avLst/>
              <a:gdLst>
                <a:gd name="T0" fmla="*/ 5 w 11"/>
                <a:gd name="T1" fmla="*/ 13 h 13"/>
                <a:gd name="T2" fmla="*/ 2 w 11"/>
                <a:gd name="T3" fmla="*/ 11 h 13"/>
                <a:gd name="T4" fmla="*/ 0 w 11"/>
                <a:gd name="T5" fmla="*/ 8 h 13"/>
                <a:gd name="T6" fmla="*/ 1 w 11"/>
                <a:gd name="T7" fmla="*/ 5 h 13"/>
                <a:gd name="T8" fmla="*/ 1 w 11"/>
                <a:gd name="T9" fmla="*/ 2 h 13"/>
                <a:gd name="T10" fmla="*/ 1 w 11"/>
                <a:gd name="T11" fmla="*/ 1 h 13"/>
                <a:gd name="T12" fmla="*/ 4 w 11"/>
                <a:gd name="T13" fmla="*/ 1 h 13"/>
                <a:gd name="T14" fmla="*/ 5 w 11"/>
                <a:gd name="T15" fmla="*/ 1 h 13"/>
                <a:gd name="T16" fmla="*/ 10 w 11"/>
                <a:gd name="T17" fmla="*/ 5 h 13"/>
                <a:gd name="T18" fmla="*/ 9 w 11"/>
                <a:gd name="T19" fmla="*/ 10 h 13"/>
                <a:gd name="T20" fmla="*/ 8 w 11"/>
                <a:gd name="T21" fmla="*/ 11 h 13"/>
                <a:gd name="T22" fmla="*/ 5 w 11"/>
                <a:gd name="T23" fmla="*/ 13 h 13"/>
                <a:gd name="T24" fmla="*/ 7 w 11"/>
                <a:gd name="T25" fmla="*/ 8 h 13"/>
                <a:gd name="T26" fmla="*/ 7 w 11"/>
                <a:gd name="T27" fmla="*/ 7 h 13"/>
                <a:gd name="T28" fmla="*/ 7 w 11"/>
                <a:gd name="T2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3">
                  <a:moveTo>
                    <a:pt x="5" y="13"/>
                  </a:moveTo>
                  <a:cubicBezTo>
                    <a:pt x="4" y="12"/>
                    <a:pt x="3" y="12"/>
                    <a:pt x="2" y="11"/>
                  </a:cubicBezTo>
                  <a:cubicBezTo>
                    <a:pt x="1" y="10"/>
                    <a:pt x="0" y="9"/>
                    <a:pt x="0" y="8"/>
                  </a:cubicBezTo>
                  <a:cubicBezTo>
                    <a:pt x="1" y="7"/>
                    <a:pt x="1" y="6"/>
                    <a:pt x="1" y="5"/>
                  </a:cubicBezTo>
                  <a:cubicBezTo>
                    <a:pt x="1" y="4"/>
                    <a:pt x="1" y="3"/>
                    <a:pt x="1" y="2"/>
                  </a:cubicBezTo>
                  <a:cubicBezTo>
                    <a:pt x="1" y="1"/>
                    <a:pt x="1" y="1"/>
                    <a:pt x="1" y="1"/>
                  </a:cubicBezTo>
                  <a:cubicBezTo>
                    <a:pt x="2" y="0"/>
                    <a:pt x="3" y="0"/>
                    <a:pt x="4" y="1"/>
                  </a:cubicBezTo>
                  <a:cubicBezTo>
                    <a:pt x="5" y="1"/>
                    <a:pt x="5" y="1"/>
                    <a:pt x="5" y="1"/>
                  </a:cubicBezTo>
                  <a:cubicBezTo>
                    <a:pt x="8" y="1"/>
                    <a:pt x="9" y="3"/>
                    <a:pt x="10" y="5"/>
                  </a:cubicBezTo>
                  <a:cubicBezTo>
                    <a:pt x="11" y="7"/>
                    <a:pt x="11" y="8"/>
                    <a:pt x="9" y="10"/>
                  </a:cubicBezTo>
                  <a:cubicBezTo>
                    <a:pt x="9" y="10"/>
                    <a:pt x="8" y="11"/>
                    <a:pt x="8" y="11"/>
                  </a:cubicBezTo>
                  <a:cubicBezTo>
                    <a:pt x="7" y="12"/>
                    <a:pt x="6" y="13"/>
                    <a:pt x="5" y="13"/>
                  </a:cubicBezTo>
                  <a:close/>
                  <a:moveTo>
                    <a:pt x="7" y="8"/>
                  </a:moveTo>
                  <a:cubicBezTo>
                    <a:pt x="7" y="7"/>
                    <a:pt x="7" y="7"/>
                    <a:pt x="7" y="7"/>
                  </a:cubicBezTo>
                  <a:cubicBezTo>
                    <a:pt x="7" y="7"/>
                    <a:pt x="7" y="7"/>
                    <a:pt x="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59"/>
            <p:cNvSpPr>
              <a:spLocks noEditPoints="1"/>
            </p:cNvSpPr>
            <p:nvPr/>
          </p:nvSpPr>
          <p:spPr bwMode="auto">
            <a:xfrm>
              <a:off x="11098213" y="4470401"/>
              <a:ext cx="28575" cy="28575"/>
            </a:xfrm>
            <a:custGeom>
              <a:avLst/>
              <a:gdLst>
                <a:gd name="T0" fmla="*/ 12 w 12"/>
                <a:gd name="T1" fmla="*/ 5 h 12"/>
                <a:gd name="T2" fmla="*/ 10 w 12"/>
                <a:gd name="T3" fmla="*/ 8 h 12"/>
                <a:gd name="T4" fmla="*/ 9 w 12"/>
                <a:gd name="T5" fmla="*/ 9 h 12"/>
                <a:gd name="T6" fmla="*/ 1 w 12"/>
                <a:gd name="T7" fmla="*/ 9 h 12"/>
                <a:gd name="T8" fmla="*/ 0 w 12"/>
                <a:gd name="T9" fmla="*/ 6 h 12"/>
                <a:gd name="T10" fmla="*/ 3 w 12"/>
                <a:gd name="T11" fmla="*/ 2 h 12"/>
                <a:gd name="T12" fmla="*/ 7 w 12"/>
                <a:gd name="T13" fmla="*/ 1 h 12"/>
                <a:gd name="T14" fmla="*/ 9 w 12"/>
                <a:gd name="T15" fmla="*/ 1 h 12"/>
                <a:gd name="T16" fmla="*/ 12 w 12"/>
                <a:gd name="T17" fmla="*/ 4 h 12"/>
                <a:gd name="T18" fmla="*/ 12 w 12"/>
                <a:gd name="T19" fmla="*/ 5 h 12"/>
                <a:gd name="T20" fmla="*/ 3 w 12"/>
                <a:gd name="T21" fmla="*/ 6 h 12"/>
                <a:gd name="T22" fmla="*/ 4 w 12"/>
                <a:gd name="T23" fmla="*/ 8 h 12"/>
                <a:gd name="T24" fmla="*/ 3 w 12"/>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12" y="5"/>
                  </a:moveTo>
                  <a:cubicBezTo>
                    <a:pt x="12" y="6"/>
                    <a:pt x="11" y="7"/>
                    <a:pt x="10" y="8"/>
                  </a:cubicBezTo>
                  <a:cubicBezTo>
                    <a:pt x="10" y="8"/>
                    <a:pt x="10" y="9"/>
                    <a:pt x="9" y="9"/>
                  </a:cubicBezTo>
                  <a:cubicBezTo>
                    <a:pt x="8" y="12"/>
                    <a:pt x="3" y="12"/>
                    <a:pt x="1" y="9"/>
                  </a:cubicBezTo>
                  <a:cubicBezTo>
                    <a:pt x="1" y="9"/>
                    <a:pt x="0" y="7"/>
                    <a:pt x="0" y="6"/>
                  </a:cubicBezTo>
                  <a:cubicBezTo>
                    <a:pt x="1" y="5"/>
                    <a:pt x="1" y="3"/>
                    <a:pt x="3" y="2"/>
                  </a:cubicBezTo>
                  <a:cubicBezTo>
                    <a:pt x="4" y="1"/>
                    <a:pt x="6" y="0"/>
                    <a:pt x="7" y="1"/>
                  </a:cubicBezTo>
                  <a:cubicBezTo>
                    <a:pt x="8" y="1"/>
                    <a:pt x="8" y="1"/>
                    <a:pt x="9" y="1"/>
                  </a:cubicBezTo>
                  <a:cubicBezTo>
                    <a:pt x="11" y="1"/>
                    <a:pt x="12" y="2"/>
                    <a:pt x="12" y="4"/>
                  </a:cubicBezTo>
                  <a:cubicBezTo>
                    <a:pt x="12" y="4"/>
                    <a:pt x="12" y="4"/>
                    <a:pt x="12" y="5"/>
                  </a:cubicBezTo>
                  <a:close/>
                  <a:moveTo>
                    <a:pt x="3" y="6"/>
                  </a:moveTo>
                  <a:cubicBezTo>
                    <a:pt x="3" y="7"/>
                    <a:pt x="3" y="8"/>
                    <a:pt x="4" y="8"/>
                  </a:cubicBezTo>
                  <a:cubicBezTo>
                    <a:pt x="4" y="7"/>
                    <a:pt x="4" y="7"/>
                    <a:pt x="3"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460"/>
            <p:cNvSpPr>
              <a:spLocks/>
            </p:cNvSpPr>
            <p:nvPr/>
          </p:nvSpPr>
          <p:spPr bwMode="auto">
            <a:xfrm>
              <a:off x="11164888" y="4464051"/>
              <a:ext cx="31750" cy="28575"/>
            </a:xfrm>
            <a:custGeom>
              <a:avLst/>
              <a:gdLst>
                <a:gd name="T0" fmla="*/ 7 w 13"/>
                <a:gd name="T1" fmla="*/ 0 h 11"/>
                <a:gd name="T2" fmla="*/ 12 w 13"/>
                <a:gd name="T3" fmla="*/ 3 h 11"/>
                <a:gd name="T4" fmla="*/ 10 w 13"/>
                <a:gd name="T5" fmla="*/ 9 h 11"/>
                <a:gd name="T6" fmla="*/ 8 w 13"/>
                <a:gd name="T7" fmla="*/ 10 h 11"/>
                <a:gd name="T8" fmla="*/ 4 w 13"/>
                <a:gd name="T9" fmla="*/ 10 h 11"/>
                <a:gd name="T10" fmla="*/ 2 w 13"/>
                <a:gd name="T11" fmla="*/ 8 h 11"/>
                <a:gd name="T12" fmla="*/ 1 w 13"/>
                <a:gd name="T13" fmla="*/ 4 h 11"/>
                <a:gd name="T14" fmla="*/ 4 w 13"/>
                <a:gd name="T15" fmla="*/ 1 h 11"/>
                <a:gd name="T16" fmla="*/ 5 w 13"/>
                <a:gd name="T17" fmla="*/ 1 h 11"/>
                <a:gd name="T18" fmla="*/ 7 w 13"/>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1">
                  <a:moveTo>
                    <a:pt x="7" y="0"/>
                  </a:moveTo>
                  <a:cubicBezTo>
                    <a:pt x="9" y="1"/>
                    <a:pt x="11" y="2"/>
                    <a:pt x="12" y="3"/>
                  </a:cubicBezTo>
                  <a:cubicBezTo>
                    <a:pt x="13" y="5"/>
                    <a:pt x="12" y="8"/>
                    <a:pt x="10" y="9"/>
                  </a:cubicBezTo>
                  <a:cubicBezTo>
                    <a:pt x="10" y="9"/>
                    <a:pt x="9" y="10"/>
                    <a:pt x="8" y="10"/>
                  </a:cubicBezTo>
                  <a:cubicBezTo>
                    <a:pt x="7" y="11"/>
                    <a:pt x="6" y="10"/>
                    <a:pt x="4" y="10"/>
                  </a:cubicBezTo>
                  <a:cubicBezTo>
                    <a:pt x="4" y="9"/>
                    <a:pt x="3" y="9"/>
                    <a:pt x="2" y="8"/>
                  </a:cubicBezTo>
                  <a:cubicBezTo>
                    <a:pt x="1" y="7"/>
                    <a:pt x="0" y="6"/>
                    <a:pt x="1" y="4"/>
                  </a:cubicBezTo>
                  <a:cubicBezTo>
                    <a:pt x="1" y="3"/>
                    <a:pt x="2" y="1"/>
                    <a:pt x="4" y="1"/>
                  </a:cubicBezTo>
                  <a:cubicBezTo>
                    <a:pt x="4" y="1"/>
                    <a:pt x="5" y="1"/>
                    <a:pt x="5" y="1"/>
                  </a:cubicBezTo>
                  <a:cubicBezTo>
                    <a:pt x="6" y="1"/>
                    <a:pt x="6"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461"/>
            <p:cNvSpPr>
              <a:spLocks/>
            </p:cNvSpPr>
            <p:nvPr/>
          </p:nvSpPr>
          <p:spPr bwMode="auto">
            <a:xfrm>
              <a:off x="10987088" y="4486276"/>
              <a:ext cx="28575" cy="28575"/>
            </a:xfrm>
            <a:custGeom>
              <a:avLst/>
              <a:gdLst>
                <a:gd name="T0" fmla="*/ 6 w 12"/>
                <a:gd name="T1" fmla="*/ 11 h 11"/>
                <a:gd name="T2" fmla="*/ 2 w 12"/>
                <a:gd name="T3" fmla="*/ 9 h 11"/>
                <a:gd name="T4" fmla="*/ 3 w 12"/>
                <a:gd name="T5" fmla="*/ 2 h 11"/>
                <a:gd name="T6" fmla="*/ 4 w 12"/>
                <a:gd name="T7" fmla="*/ 1 h 11"/>
                <a:gd name="T8" fmla="*/ 11 w 12"/>
                <a:gd name="T9" fmla="*/ 2 h 11"/>
                <a:gd name="T10" fmla="*/ 12 w 12"/>
                <a:gd name="T11" fmla="*/ 4 h 11"/>
                <a:gd name="T12" fmla="*/ 8 w 12"/>
                <a:gd name="T13" fmla="*/ 10 h 11"/>
                <a:gd name="T14" fmla="*/ 6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6" y="11"/>
                  </a:moveTo>
                  <a:cubicBezTo>
                    <a:pt x="4" y="11"/>
                    <a:pt x="3" y="10"/>
                    <a:pt x="2" y="9"/>
                  </a:cubicBezTo>
                  <a:cubicBezTo>
                    <a:pt x="0" y="7"/>
                    <a:pt x="1" y="4"/>
                    <a:pt x="3" y="2"/>
                  </a:cubicBezTo>
                  <a:cubicBezTo>
                    <a:pt x="3" y="2"/>
                    <a:pt x="4" y="2"/>
                    <a:pt x="4" y="1"/>
                  </a:cubicBezTo>
                  <a:cubicBezTo>
                    <a:pt x="6" y="0"/>
                    <a:pt x="9" y="0"/>
                    <a:pt x="11" y="2"/>
                  </a:cubicBezTo>
                  <a:cubicBezTo>
                    <a:pt x="11" y="3"/>
                    <a:pt x="12" y="4"/>
                    <a:pt x="12" y="4"/>
                  </a:cubicBezTo>
                  <a:cubicBezTo>
                    <a:pt x="11" y="7"/>
                    <a:pt x="11" y="9"/>
                    <a:pt x="8" y="10"/>
                  </a:cubicBezTo>
                  <a:cubicBezTo>
                    <a:pt x="8" y="10"/>
                    <a:pt x="7" y="11"/>
                    <a:pt x="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5" name="TextBox 48"/>
          <p:cNvSpPr txBox="1"/>
          <p:nvPr/>
        </p:nvSpPr>
        <p:spPr>
          <a:xfrm>
            <a:off x="9060155" y="4251805"/>
            <a:ext cx="2548439" cy="1015663"/>
          </a:xfrm>
          <a:prstGeom prst="rect">
            <a:avLst/>
          </a:prstGeom>
          <a:noFill/>
        </p:spPr>
        <p:txBody>
          <a:bodyPr wrap="square" rtlCol="0">
            <a:spAutoFit/>
          </a:bodyPr>
          <a:lstStyle/>
          <a:p>
            <a:pP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01</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48"/>
          <p:cNvSpPr txBox="1"/>
          <p:nvPr/>
        </p:nvSpPr>
        <p:spPr>
          <a:xfrm>
            <a:off x="7594098" y="2144519"/>
            <a:ext cx="2548439" cy="1015663"/>
          </a:xfrm>
          <a:prstGeom prst="rect">
            <a:avLst/>
          </a:prstGeom>
          <a:noFill/>
        </p:spPr>
        <p:txBody>
          <a:bodyPr wrap="square" rtlCol="0">
            <a:spAutoFit/>
          </a:bodyPr>
          <a:lstStyle/>
          <a:p>
            <a:pP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02</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48"/>
          <p:cNvSpPr txBox="1"/>
          <p:nvPr/>
        </p:nvSpPr>
        <p:spPr>
          <a:xfrm>
            <a:off x="2260098" y="2328671"/>
            <a:ext cx="2548439" cy="1015663"/>
          </a:xfrm>
          <a:prstGeom prst="rect">
            <a:avLst/>
          </a:prstGeom>
          <a:noFill/>
        </p:spPr>
        <p:txBody>
          <a:bodyPr wrap="square" rtlCol="0">
            <a:spAutoFit/>
          </a:bodyPr>
          <a:lstStyle/>
          <a:p>
            <a:pPr algn="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03</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48"/>
          <p:cNvSpPr txBox="1"/>
          <p:nvPr/>
        </p:nvSpPr>
        <p:spPr>
          <a:xfrm>
            <a:off x="1143850" y="4311987"/>
            <a:ext cx="2548439" cy="1015663"/>
          </a:xfrm>
          <a:prstGeom prst="rect">
            <a:avLst/>
          </a:prstGeom>
          <a:noFill/>
        </p:spPr>
        <p:txBody>
          <a:bodyPr wrap="square" rtlCol="0">
            <a:spAutoFit/>
          </a:bodyPr>
          <a:lstStyle/>
          <a:p>
            <a:pPr algn="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04</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1102161765"/>
      </p:ext>
    </p:extLst>
  </p:cSld>
  <p:clrMapOvr>
    <a:masterClrMapping/>
  </p:clrMapOvr>
  <mc:AlternateContent xmlns:mc="http://schemas.openxmlformats.org/markup-compatibility/2006" xmlns:p14="http://schemas.microsoft.com/office/powerpoint/2010/main">
    <mc:Choice Requires="p14">
      <p:transition spd="slow" p14:dur="1100" advTm="6797">
        <p14:switch dir="r"/>
      </p:transition>
    </mc:Choice>
    <mc:Fallback xmlns="">
      <p:transition spd="slow" advTm="67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8"/>
                                        </p:tgtEl>
                                        <p:attrNameLst>
                                          <p:attrName>style.visibility</p:attrName>
                                        </p:attrNameLst>
                                      </p:cBhvr>
                                      <p:to>
                                        <p:strVal val="visible"/>
                                      </p:to>
                                    </p:set>
                                    <p:set>
                                      <p:cBhvr>
                                        <p:cTn id="7" dur="227" fill="hold">
                                          <p:stCondLst>
                                            <p:cond delay="0"/>
                                          </p:stCondLst>
                                        </p:cTn>
                                        <p:tgtEl>
                                          <p:spTgt spid="28"/>
                                        </p:tgtEl>
                                        <p:attrNameLst>
                                          <p:attrName>style.rotation</p:attrName>
                                        </p:attrNameLst>
                                      </p:cBhvr>
                                      <p:to>
                                        <p:strVal val="-45.0"/>
                                      </p:to>
                                    </p:set>
                                    <p:anim calcmode="lin" valueType="num">
                                      <p:cBhvr>
                                        <p:cTn id="8" dur="227" fill="hold">
                                          <p:stCondLst>
                                            <p:cond delay="227"/>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45"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ppt_w</p:attrName>
                                        </p:attrNameLst>
                                      </p:cBhvr>
                                      <p:tavLst>
                                        <p:tav tm="0" fmla="#ppt_w*sin(2.5*pi*$)">
                                          <p:val>
                                            <p:fltVal val="0"/>
                                          </p:val>
                                        </p:tav>
                                        <p:tav tm="100000">
                                          <p:val>
                                            <p:fltVal val="1"/>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14" presetClass="entr" presetSubtype="1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randombar(horizontal)">
                                      <p:cBhvr>
                                        <p:cTn id="21" dur="500"/>
                                        <p:tgtEl>
                                          <p:spTgt spid="35"/>
                                        </p:tgtEl>
                                      </p:cBhvr>
                                    </p:animEffect>
                                  </p:childTnLst>
                                </p:cTn>
                              </p:par>
                            </p:childTnLst>
                          </p:cTn>
                        </p:par>
                        <p:par>
                          <p:cTn id="22" fill="hold">
                            <p:stCondLst>
                              <p:cond delay="3500"/>
                            </p:stCondLst>
                            <p:childTnLst>
                              <p:par>
                                <p:cTn id="23" presetID="14" presetClass="entr" presetSubtype="1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par>
                          <p:cTn id="26" fill="hold">
                            <p:stCondLst>
                              <p:cond delay="4000"/>
                            </p:stCondLst>
                            <p:childTnLst>
                              <p:par>
                                <p:cTn id="27" presetID="14" presetClass="entr" presetSubtype="1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randombar(horizontal)">
                                      <p:cBhvr>
                                        <p:cTn id="29" dur="500"/>
                                        <p:tgtEl>
                                          <p:spTgt spid="37"/>
                                        </p:tgtEl>
                                      </p:cBhvr>
                                    </p:animEffect>
                                  </p:childTnLst>
                                </p:cTn>
                              </p:par>
                            </p:childTnLst>
                          </p:cTn>
                        </p:par>
                        <p:par>
                          <p:cTn id="30" fill="hold">
                            <p:stCondLst>
                              <p:cond delay="4500"/>
                            </p:stCondLst>
                            <p:childTnLst>
                              <p:par>
                                <p:cTn id="31" presetID="14" presetClass="entr" presetSubtype="1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randombar(horizontal)">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63"/>
          <p:cNvGrpSpPr>
            <a:grpSpLocks/>
          </p:cNvGrpSpPr>
          <p:nvPr/>
        </p:nvGrpSpPr>
        <p:grpSpPr bwMode="auto">
          <a:xfrm>
            <a:off x="4577375" y="3817938"/>
            <a:ext cx="977900" cy="1123950"/>
            <a:chOff x="0" y="0"/>
            <a:chExt cx="977900" cy="1123950"/>
          </a:xfrm>
        </p:grpSpPr>
        <p:sp>
          <p:nvSpPr>
            <p:cNvPr id="14" name="Line 102"/>
            <p:cNvSpPr>
              <a:spLocks noChangeShapeType="1"/>
            </p:cNvSpPr>
            <p:nvPr/>
          </p:nvSpPr>
          <p:spPr bwMode="auto">
            <a:xfrm flipV="1">
              <a:off x="977900" y="1057275"/>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5" name="Line 103"/>
            <p:cNvSpPr>
              <a:spLocks noChangeShapeType="1"/>
            </p:cNvSpPr>
            <p:nvPr/>
          </p:nvSpPr>
          <p:spPr bwMode="auto">
            <a:xfrm flipV="1">
              <a:off x="977900" y="92075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6" name="Line 104"/>
            <p:cNvSpPr>
              <a:spLocks noChangeShapeType="1"/>
            </p:cNvSpPr>
            <p:nvPr/>
          </p:nvSpPr>
          <p:spPr bwMode="auto">
            <a:xfrm flipV="1">
              <a:off x="977900" y="785813"/>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7" name="Line 105"/>
            <p:cNvSpPr>
              <a:spLocks noChangeShapeType="1"/>
            </p:cNvSpPr>
            <p:nvPr/>
          </p:nvSpPr>
          <p:spPr bwMode="auto">
            <a:xfrm flipV="1">
              <a:off x="977900" y="649288"/>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8" name="Line 106"/>
            <p:cNvSpPr>
              <a:spLocks noChangeShapeType="1"/>
            </p:cNvSpPr>
            <p:nvPr/>
          </p:nvSpPr>
          <p:spPr bwMode="auto">
            <a:xfrm flipV="1">
              <a:off x="977900" y="51435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9" name="Line 107"/>
            <p:cNvSpPr>
              <a:spLocks noChangeShapeType="1"/>
            </p:cNvSpPr>
            <p:nvPr/>
          </p:nvSpPr>
          <p:spPr bwMode="auto">
            <a:xfrm flipV="1">
              <a:off x="977900" y="377825"/>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0" name="Line 108"/>
            <p:cNvSpPr>
              <a:spLocks noChangeShapeType="1"/>
            </p:cNvSpPr>
            <p:nvPr/>
          </p:nvSpPr>
          <p:spPr bwMode="auto">
            <a:xfrm flipV="1">
              <a:off x="977900" y="242888"/>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1" name="Line 109"/>
            <p:cNvSpPr>
              <a:spLocks noChangeShapeType="1"/>
            </p:cNvSpPr>
            <p:nvPr/>
          </p:nvSpPr>
          <p:spPr bwMode="auto">
            <a:xfrm flipV="1">
              <a:off x="977900" y="107950"/>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2" name="Freeform 110"/>
            <p:cNvSpPr>
              <a:spLocks noChangeArrowheads="1"/>
            </p:cNvSpPr>
            <p:nvPr/>
          </p:nvSpPr>
          <p:spPr bwMode="auto">
            <a:xfrm>
              <a:off x="949325" y="0"/>
              <a:ext cx="28575" cy="39688"/>
            </a:xfrm>
            <a:custGeom>
              <a:avLst/>
              <a:gdLst>
                <a:gd name="T0" fmla="*/ 36 w 36"/>
                <a:gd name="T1" fmla="*/ 51 h 51"/>
                <a:gd name="T2" fmla="*/ 36 w 36"/>
                <a:gd name="T3" fmla="*/ 0 h 51"/>
                <a:gd name="T4" fmla="*/ 0 w 36"/>
                <a:gd name="T5" fmla="*/ 0 h 51"/>
                <a:gd name="T6" fmla="*/ 0 60000 65536"/>
                <a:gd name="T7" fmla="*/ 0 60000 65536"/>
                <a:gd name="T8" fmla="*/ 0 60000 65536"/>
                <a:gd name="T9" fmla="*/ 0 w 36"/>
                <a:gd name="T10" fmla="*/ 0 h 51"/>
                <a:gd name="T11" fmla="*/ 36 w 36"/>
                <a:gd name="T12" fmla="*/ 51 h 51"/>
              </a:gdLst>
              <a:ahLst/>
              <a:cxnLst>
                <a:cxn ang="T6">
                  <a:pos x="T0" y="T1"/>
                </a:cxn>
                <a:cxn ang="T7">
                  <a:pos x="T2" y="T3"/>
                </a:cxn>
                <a:cxn ang="T8">
                  <a:pos x="T4" y="T5"/>
                </a:cxn>
              </a:cxnLst>
              <a:rect l="T9" t="T10" r="T11" b="T12"/>
              <a:pathLst>
                <a:path w="36" h="51">
                  <a:moveTo>
                    <a:pt x="36" y="51"/>
                  </a:moveTo>
                  <a:lnTo>
                    <a:pt x="36" y="0"/>
                  </a:lnTo>
                  <a:lnTo>
                    <a:pt x="0" y="0"/>
                  </a:lnTo>
                </a:path>
              </a:pathLst>
            </a:custGeom>
            <a:noFill/>
            <a:ln w="28575" cmpd="sng">
              <a:solidFill>
                <a:schemeClr val="bg1">
                  <a:lumMod val="50000"/>
                </a:schemeClr>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3" name="Line 111"/>
            <p:cNvSpPr>
              <a:spLocks noChangeShapeType="1"/>
            </p:cNvSpPr>
            <p:nvPr/>
          </p:nvSpPr>
          <p:spPr bwMode="auto">
            <a:xfrm flipH="1">
              <a:off x="814388"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4" name="Line 112"/>
            <p:cNvSpPr>
              <a:spLocks noChangeShapeType="1"/>
            </p:cNvSpPr>
            <p:nvPr/>
          </p:nvSpPr>
          <p:spPr bwMode="auto">
            <a:xfrm flipH="1">
              <a:off x="677863"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5" name="Line 113"/>
            <p:cNvSpPr>
              <a:spLocks noChangeShapeType="1"/>
            </p:cNvSpPr>
            <p:nvPr/>
          </p:nvSpPr>
          <p:spPr bwMode="auto">
            <a:xfrm flipH="1">
              <a:off x="542925"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6" name="Line 114"/>
            <p:cNvSpPr>
              <a:spLocks noChangeShapeType="1"/>
            </p:cNvSpPr>
            <p:nvPr/>
          </p:nvSpPr>
          <p:spPr bwMode="auto">
            <a:xfrm flipH="1">
              <a:off x="406400"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7" name="Line 115"/>
            <p:cNvSpPr>
              <a:spLocks noChangeShapeType="1"/>
            </p:cNvSpPr>
            <p:nvPr/>
          </p:nvSpPr>
          <p:spPr bwMode="auto">
            <a:xfrm flipH="1">
              <a:off x="271463"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28" name="Line 116"/>
            <p:cNvSpPr>
              <a:spLocks noChangeShapeType="1"/>
            </p:cNvSpPr>
            <p:nvPr/>
          </p:nvSpPr>
          <p:spPr bwMode="auto">
            <a:xfrm flipH="1">
              <a:off x="134938"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33" name="Line 117"/>
            <p:cNvSpPr>
              <a:spLocks noChangeShapeType="1"/>
            </p:cNvSpPr>
            <p:nvPr/>
          </p:nvSpPr>
          <p:spPr bwMode="auto">
            <a:xfrm flipH="1">
              <a:off x="0"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35" name="组合 164"/>
          <p:cNvGrpSpPr>
            <a:grpSpLocks/>
          </p:cNvGrpSpPr>
          <p:nvPr/>
        </p:nvGrpSpPr>
        <p:grpSpPr bwMode="auto">
          <a:xfrm>
            <a:off x="7326925" y="3482975"/>
            <a:ext cx="619125" cy="1482725"/>
            <a:chOff x="0" y="0"/>
            <a:chExt cx="619126" cy="1482725"/>
          </a:xfrm>
        </p:grpSpPr>
        <p:sp>
          <p:nvSpPr>
            <p:cNvPr id="36" name="Line 118"/>
            <p:cNvSpPr>
              <a:spLocks noChangeShapeType="1"/>
            </p:cNvSpPr>
            <p:nvPr/>
          </p:nvSpPr>
          <p:spPr bwMode="auto">
            <a:xfrm flipV="1">
              <a:off x="0" y="1416050"/>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37" name="Line 119"/>
            <p:cNvSpPr>
              <a:spLocks noChangeShapeType="1"/>
            </p:cNvSpPr>
            <p:nvPr/>
          </p:nvSpPr>
          <p:spPr bwMode="auto">
            <a:xfrm flipV="1">
              <a:off x="0" y="1279525"/>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38" name="Line 120"/>
            <p:cNvSpPr>
              <a:spLocks noChangeShapeType="1"/>
            </p:cNvSpPr>
            <p:nvPr/>
          </p:nvSpPr>
          <p:spPr bwMode="auto">
            <a:xfrm flipV="1">
              <a:off x="0" y="1144587"/>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39" name="Line 121"/>
            <p:cNvSpPr>
              <a:spLocks noChangeShapeType="1"/>
            </p:cNvSpPr>
            <p:nvPr/>
          </p:nvSpPr>
          <p:spPr bwMode="auto">
            <a:xfrm flipV="1">
              <a:off x="0" y="1008062"/>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0" name="Line 122"/>
            <p:cNvSpPr>
              <a:spLocks noChangeShapeType="1"/>
            </p:cNvSpPr>
            <p:nvPr/>
          </p:nvSpPr>
          <p:spPr bwMode="auto">
            <a:xfrm flipV="1">
              <a:off x="0" y="873125"/>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1" name="Line 123"/>
            <p:cNvSpPr>
              <a:spLocks noChangeShapeType="1"/>
            </p:cNvSpPr>
            <p:nvPr/>
          </p:nvSpPr>
          <p:spPr bwMode="auto">
            <a:xfrm flipV="1">
              <a:off x="0" y="738187"/>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2" name="Line 124"/>
            <p:cNvSpPr>
              <a:spLocks noChangeShapeType="1"/>
            </p:cNvSpPr>
            <p:nvPr/>
          </p:nvSpPr>
          <p:spPr bwMode="auto">
            <a:xfrm flipV="1">
              <a:off x="0" y="601662"/>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3" name="Line 125"/>
            <p:cNvSpPr>
              <a:spLocks noChangeShapeType="1"/>
            </p:cNvSpPr>
            <p:nvPr/>
          </p:nvSpPr>
          <p:spPr bwMode="auto">
            <a:xfrm flipV="1">
              <a:off x="0" y="466725"/>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4" name="Line 126"/>
            <p:cNvSpPr>
              <a:spLocks noChangeShapeType="1"/>
            </p:cNvSpPr>
            <p:nvPr/>
          </p:nvSpPr>
          <p:spPr bwMode="auto">
            <a:xfrm flipV="1">
              <a:off x="0" y="33020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5" name="Line 127"/>
            <p:cNvSpPr>
              <a:spLocks noChangeShapeType="1"/>
            </p:cNvSpPr>
            <p:nvPr/>
          </p:nvSpPr>
          <p:spPr bwMode="auto">
            <a:xfrm flipV="1">
              <a:off x="0" y="195262"/>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6" name="Line 128"/>
            <p:cNvSpPr>
              <a:spLocks noChangeShapeType="1"/>
            </p:cNvSpPr>
            <p:nvPr/>
          </p:nvSpPr>
          <p:spPr bwMode="auto">
            <a:xfrm flipV="1">
              <a:off x="0" y="58737"/>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7" name="Line 129"/>
            <p:cNvSpPr>
              <a:spLocks noChangeShapeType="1"/>
            </p:cNvSpPr>
            <p:nvPr/>
          </p:nvSpPr>
          <p:spPr bwMode="auto">
            <a:xfrm>
              <a:off x="7938"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8" name="Line 130"/>
            <p:cNvSpPr>
              <a:spLocks noChangeShapeType="1"/>
            </p:cNvSpPr>
            <p:nvPr/>
          </p:nvSpPr>
          <p:spPr bwMode="auto">
            <a:xfrm>
              <a:off x="144463"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49" name="Line 131"/>
            <p:cNvSpPr>
              <a:spLocks noChangeShapeType="1"/>
            </p:cNvSpPr>
            <p:nvPr/>
          </p:nvSpPr>
          <p:spPr bwMode="auto">
            <a:xfrm>
              <a:off x="279400"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0" name="Line 132"/>
            <p:cNvSpPr>
              <a:spLocks noChangeShapeType="1"/>
            </p:cNvSpPr>
            <p:nvPr/>
          </p:nvSpPr>
          <p:spPr bwMode="auto">
            <a:xfrm>
              <a:off x="415925"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1" name="Line 133"/>
            <p:cNvSpPr>
              <a:spLocks noChangeShapeType="1"/>
            </p:cNvSpPr>
            <p:nvPr/>
          </p:nvSpPr>
          <p:spPr bwMode="auto">
            <a:xfrm>
              <a:off x="550863"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52" name="组合 165"/>
          <p:cNvGrpSpPr>
            <a:grpSpLocks/>
          </p:cNvGrpSpPr>
          <p:nvPr/>
        </p:nvGrpSpPr>
        <p:grpSpPr bwMode="auto">
          <a:xfrm>
            <a:off x="8957288" y="4025900"/>
            <a:ext cx="525462" cy="1016000"/>
            <a:chOff x="0" y="0"/>
            <a:chExt cx="525463" cy="1016000"/>
          </a:xfrm>
        </p:grpSpPr>
        <p:sp>
          <p:nvSpPr>
            <p:cNvPr id="53" name="Line 134"/>
            <p:cNvSpPr>
              <a:spLocks noChangeShapeType="1"/>
            </p:cNvSpPr>
            <p:nvPr/>
          </p:nvSpPr>
          <p:spPr bwMode="auto">
            <a:xfrm flipV="1">
              <a:off x="0" y="949325"/>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4" name="Line 135"/>
            <p:cNvSpPr>
              <a:spLocks noChangeShapeType="1"/>
            </p:cNvSpPr>
            <p:nvPr/>
          </p:nvSpPr>
          <p:spPr bwMode="auto">
            <a:xfrm flipV="1">
              <a:off x="0" y="81280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5" name="Line 136"/>
            <p:cNvSpPr>
              <a:spLocks noChangeShapeType="1"/>
            </p:cNvSpPr>
            <p:nvPr/>
          </p:nvSpPr>
          <p:spPr bwMode="auto">
            <a:xfrm flipV="1">
              <a:off x="0" y="677863"/>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6" name="Line 137"/>
            <p:cNvSpPr>
              <a:spLocks noChangeShapeType="1"/>
            </p:cNvSpPr>
            <p:nvPr/>
          </p:nvSpPr>
          <p:spPr bwMode="auto">
            <a:xfrm flipV="1">
              <a:off x="0" y="541338"/>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7" name="Line 138"/>
            <p:cNvSpPr>
              <a:spLocks noChangeShapeType="1"/>
            </p:cNvSpPr>
            <p:nvPr/>
          </p:nvSpPr>
          <p:spPr bwMode="auto">
            <a:xfrm flipV="1">
              <a:off x="0" y="40640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8" name="Line 139"/>
            <p:cNvSpPr>
              <a:spLocks noChangeShapeType="1"/>
            </p:cNvSpPr>
            <p:nvPr/>
          </p:nvSpPr>
          <p:spPr bwMode="auto">
            <a:xfrm flipV="1">
              <a:off x="0" y="269875"/>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59" name="Line 140"/>
            <p:cNvSpPr>
              <a:spLocks noChangeShapeType="1"/>
            </p:cNvSpPr>
            <p:nvPr/>
          </p:nvSpPr>
          <p:spPr bwMode="auto">
            <a:xfrm flipV="1">
              <a:off x="0" y="134938"/>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60" name="Line 141"/>
            <p:cNvSpPr>
              <a:spLocks noChangeShapeType="1"/>
            </p:cNvSpPr>
            <p:nvPr/>
          </p:nvSpPr>
          <p:spPr bwMode="auto">
            <a:xfrm flipV="1">
              <a:off x="0" y="0"/>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61" name="Line 142"/>
            <p:cNvSpPr>
              <a:spLocks noChangeShapeType="1"/>
            </p:cNvSpPr>
            <p:nvPr/>
          </p:nvSpPr>
          <p:spPr bwMode="auto">
            <a:xfrm>
              <a:off x="66675"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62" name="Line 143"/>
            <p:cNvSpPr>
              <a:spLocks noChangeShapeType="1"/>
            </p:cNvSpPr>
            <p:nvPr/>
          </p:nvSpPr>
          <p:spPr bwMode="auto">
            <a:xfrm>
              <a:off x="201712"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63" name="Line 144"/>
            <p:cNvSpPr>
              <a:spLocks noChangeShapeType="1"/>
            </p:cNvSpPr>
            <p:nvPr/>
          </p:nvSpPr>
          <p:spPr bwMode="auto">
            <a:xfrm>
              <a:off x="338137"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64" name="Line 145"/>
            <p:cNvSpPr>
              <a:spLocks noChangeShapeType="1"/>
            </p:cNvSpPr>
            <p:nvPr/>
          </p:nvSpPr>
          <p:spPr bwMode="auto">
            <a:xfrm>
              <a:off x="473075" y="0"/>
              <a:ext cx="52388"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65" name="组合 64"/>
          <p:cNvGrpSpPr/>
          <p:nvPr/>
        </p:nvGrpSpPr>
        <p:grpSpPr>
          <a:xfrm>
            <a:off x="3166088" y="4972050"/>
            <a:ext cx="6621462" cy="660400"/>
            <a:chOff x="3082132" y="4191000"/>
            <a:chExt cx="6621462" cy="660400"/>
          </a:xfrm>
          <a:solidFill>
            <a:schemeClr val="bg1"/>
          </a:solidFill>
        </p:grpSpPr>
        <p:grpSp>
          <p:nvGrpSpPr>
            <p:cNvPr id="66" name="组合 161"/>
            <p:cNvGrpSpPr>
              <a:grpSpLocks/>
            </p:cNvGrpSpPr>
            <p:nvPr/>
          </p:nvGrpSpPr>
          <p:grpSpPr bwMode="auto">
            <a:xfrm>
              <a:off x="4493419" y="4572000"/>
              <a:ext cx="339725" cy="1587"/>
              <a:chOff x="0" y="0"/>
              <a:chExt cx="339726" cy="1"/>
            </a:xfrm>
            <a:grpFill/>
          </p:grpSpPr>
          <p:sp>
            <p:nvSpPr>
              <p:cNvPr id="138" name="Line 10"/>
              <p:cNvSpPr>
                <a:spLocks noChangeShapeType="1"/>
              </p:cNvSpPr>
              <p:nvPr/>
            </p:nvSpPr>
            <p:spPr bwMode="auto">
              <a:xfrm>
                <a:off x="0"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9" name="Line 11"/>
              <p:cNvSpPr>
                <a:spLocks noChangeShapeType="1"/>
              </p:cNvSpPr>
              <p:nvPr/>
            </p:nvSpPr>
            <p:spPr bwMode="auto">
              <a:xfrm>
                <a:off x="136525" y="0"/>
                <a:ext cx="66675"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40" name="Line 12"/>
              <p:cNvSpPr>
                <a:spLocks noChangeShapeType="1"/>
              </p:cNvSpPr>
              <p:nvPr/>
            </p:nvSpPr>
            <p:spPr bwMode="auto">
              <a:xfrm>
                <a:off x="271463"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grpSp>
        <p:grpSp>
          <p:nvGrpSpPr>
            <p:cNvPr id="67" name="组合 159"/>
            <p:cNvGrpSpPr>
              <a:grpSpLocks/>
            </p:cNvGrpSpPr>
            <p:nvPr/>
          </p:nvGrpSpPr>
          <p:grpSpPr bwMode="auto">
            <a:xfrm>
              <a:off x="6122194" y="4572000"/>
              <a:ext cx="611188" cy="1587"/>
              <a:chOff x="0" y="0"/>
              <a:chExt cx="611188" cy="1"/>
            </a:xfrm>
            <a:grpFill/>
          </p:grpSpPr>
          <p:sp>
            <p:nvSpPr>
              <p:cNvPr id="133" name="Line 22"/>
              <p:cNvSpPr>
                <a:spLocks noChangeShapeType="1"/>
              </p:cNvSpPr>
              <p:nvPr/>
            </p:nvSpPr>
            <p:spPr bwMode="auto">
              <a:xfrm>
                <a:off x="0" y="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4" name="Line 23"/>
              <p:cNvSpPr>
                <a:spLocks noChangeShapeType="1"/>
              </p:cNvSpPr>
              <p:nvPr/>
            </p:nvSpPr>
            <p:spPr bwMode="auto">
              <a:xfrm>
                <a:off x="134938"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5" name="Line 24"/>
              <p:cNvSpPr>
                <a:spLocks noChangeShapeType="1"/>
              </p:cNvSpPr>
              <p:nvPr/>
            </p:nvSpPr>
            <p:spPr bwMode="auto">
              <a:xfrm>
                <a:off x="271463"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6" name="Line 25"/>
              <p:cNvSpPr>
                <a:spLocks noChangeShapeType="1"/>
              </p:cNvSpPr>
              <p:nvPr/>
            </p:nvSpPr>
            <p:spPr bwMode="auto">
              <a:xfrm>
                <a:off x="406400"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7" name="Line 26"/>
              <p:cNvSpPr>
                <a:spLocks noChangeShapeType="1"/>
              </p:cNvSpPr>
              <p:nvPr/>
            </p:nvSpPr>
            <p:spPr bwMode="auto">
              <a:xfrm>
                <a:off x="542925" y="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grpSp>
        <p:grpSp>
          <p:nvGrpSpPr>
            <p:cNvPr id="68" name="组合 160"/>
            <p:cNvGrpSpPr>
              <a:grpSpLocks/>
            </p:cNvGrpSpPr>
            <p:nvPr/>
          </p:nvGrpSpPr>
          <p:grpSpPr bwMode="auto">
            <a:xfrm>
              <a:off x="7614444" y="4572000"/>
              <a:ext cx="611188" cy="1587"/>
              <a:chOff x="0" y="0"/>
              <a:chExt cx="611188" cy="1"/>
            </a:xfrm>
            <a:grpFill/>
          </p:grpSpPr>
          <p:sp>
            <p:nvSpPr>
              <p:cNvPr id="128" name="Line 33"/>
              <p:cNvSpPr>
                <a:spLocks noChangeShapeType="1"/>
              </p:cNvSpPr>
              <p:nvPr/>
            </p:nvSpPr>
            <p:spPr bwMode="auto">
              <a:xfrm>
                <a:off x="0" y="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29" name="Line 34"/>
              <p:cNvSpPr>
                <a:spLocks noChangeShapeType="1"/>
              </p:cNvSpPr>
              <p:nvPr/>
            </p:nvSpPr>
            <p:spPr bwMode="auto">
              <a:xfrm>
                <a:off x="136525" y="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0" name="Line 35"/>
              <p:cNvSpPr>
                <a:spLocks noChangeShapeType="1"/>
              </p:cNvSpPr>
              <p:nvPr/>
            </p:nvSpPr>
            <p:spPr bwMode="auto">
              <a:xfrm>
                <a:off x="271463"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1" name="Line 36"/>
              <p:cNvSpPr>
                <a:spLocks noChangeShapeType="1"/>
              </p:cNvSpPr>
              <p:nvPr/>
            </p:nvSpPr>
            <p:spPr bwMode="auto">
              <a:xfrm>
                <a:off x="407988" y="0"/>
                <a:ext cx="66675"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32" name="Line 37"/>
              <p:cNvSpPr>
                <a:spLocks noChangeShapeType="1"/>
              </p:cNvSpPr>
              <p:nvPr/>
            </p:nvSpPr>
            <p:spPr bwMode="auto">
              <a:xfrm>
                <a:off x="542925" y="0"/>
                <a:ext cx="68263" cy="1"/>
              </a:xfrm>
              <a:prstGeom prst="line">
                <a:avLst/>
              </a:prstGeom>
              <a:grpFill/>
              <a:ln w="28575" cmpd="sng">
                <a:solidFill>
                  <a:schemeClr val="bg1">
                    <a:lumMod val="50000"/>
                  </a:schemeClr>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grpSp>
        <p:grpSp>
          <p:nvGrpSpPr>
            <p:cNvPr id="69" name="组合 169"/>
            <p:cNvGrpSpPr>
              <a:grpSpLocks/>
            </p:cNvGrpSpPr>
            <p:nvPr/>
          </p:nvGrpSpPr>
          <p:grpSpPr bwMode="auto">
            <a:xfrm>
              <a:off x="4790282" y="4191000"/>
              <a:ext cx="1497012" cy="660400"/>
              <a:chOff x="0" y="0"/>
              <a:chExt cx="1497013" cy="660400"/>
            </a:xfrm>
            <a:grpFill/>
          </p:grpSpPr>
          <p:sp>
            <p:nvSpPr>
              <p:cNvPr id="111" name="Line 13"/>
              <p:cNvSpPr>
                <a:spLocks noChangeShapeType="1"/>
              </p:cNvSpPr>
              <p:nvPr/>
            </p:nvSpPr>
            <p:spPr bwMode="auto">
              <a:xfrm>
                <a:off x="109537"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2" name="Line 14"/>
              <p:cNvSpPr>
                <a:spLocks noChangeShapeType="1"/>
              </p:cNvSpPr>
              <p:nvPr/>
            </p:nvSpPr>
            <p:spPr bwMode="auto">
              <a:xfrm>
                <a:off x="246062"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3" name="Line 15"/>
              <p:cNvSpPr>
                <a:spLocks noChangeShapeType="1"/>
              </p:cNvSpPr>
              <p:nvPr/>
            </p:nvSpPr>
            <p:spPr bwMode="auto">
              <a:xfrm>
                <a:off x="381000"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4" name="Line 16"/>
              <p:cNvSpPr>
                <a:spLocks noChangeShapeType="1"/>
              </p:cNvSpPr>
              <p:nvPr/>
            </p:nvSpPr>
            <p:spPr bwMode="auto">
              <a:xfrm>
                <a:off x="517525"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5" name="Line 17"/>
              <p:cNvSpPr>
                <a:spLocks noChangeShapeType="1"/>
              </p:cNvSpPr>
              <p:nvPr/>
            </p:nvSpPr>
            <p:spPr bwMode="auto">
              <a:xfrm>
                <a:off x="652462"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6" name="Line 18"/>
              <p:cNvSpPr>
                <a:spLocks noChangeShapeType="1"/>
              </p:cNvSpPr>
              <p:nvPr/>
            </p:nvSpPr>
            <p:spPr bwMode="auto">
              <a:xfrm>
                <a:off x="788987"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7" name="Line 19"/>
              <p:cNvSpPr>
                <a:spLocks noChangeShapeType="1"/>
              </p:cNvSpPr>
              <p:nvPr/>
            </p:nvSpPr>
            <p:spPr bwMode="auto">
              <a:xfrm>
                <a:off x="923925"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8" name="Line 20"/>
              <p:cNvSpPr>
                <a:spLocks noChangeShapeType="1"/>
              </p:cNvSpPr>
              <p:nvPr/>
            </p:nvSpPr>
            <p:spPr bwMode="auto">
              <a:xfrm>
                <a:off x="1060450"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19" name="Line 21"/>
              <p:cNvSpPr>
                <a:spLocks noChangeShapeType="1"/>
              </p:cNvSpPr>
              <p:nvPr/>
            </p:nvSpPr>
            <p:spPr bwMode="auto">
              <a:xfrm>
                <a:off x="1195387"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20" name="Freeform 54"/>
              <p:cNvSpPr>
                <a:spLocks noChangeArrowheads="1"/>
              </p:cNvSpPr>
              <p:nvPr/>
            </p:nvSpPr>
            <p:spPr bwMode="auto">
              <a:xfrm>
                <a:off x="0" y="0"/>
                <a:ext cx="1497013" cy="660400"/>
              </a:xfrm>
              <a:custGeom>
                <a:avLst/>
                <a:gdLst>
                  <a:gd name="T0" fmla="*/ 0 w 1885"/>
                  <a:gd name="T1" fmla="*/ 605 h 831"/>
                  <a:gd name="T2" fmla="*/ 30 w 1885"/>
                  <a:gd name="T3" fmla="*/ 557 h 831"/>
                  <a:gd name="T4" fmla="*/ 68 w 1885"/>
                  <a:gd name="T5" fmla="*/ 506 h 831"/>
                  <a:gd name="T6" fmla="*/ 120 w 1885"/>
                  <a:gd name="T7" fmla="*/ 441 h 831"/>
                  <a:gd name="T8" fmla="*/ 188 w 1885"/>
                  <a:gd name="T9" fmla="*/ 366 h 831"/>
                  <a:gd name="T10" fmla="*/ 271 w 1885"/>
                  <a:gd name="T11" fmla="*/ 290 h 831"/>
                  <a:gd name="T12" fmla="*/ 342 w 1885"/>
                  <a:gd name="T13" fmla="*/ 232 h 831"/>
                  <a:gd name="T14" fmla="*/ 394 w 1885"/>
                  <a:gd name="T15" fmla="*/ 194 h 831"/>
                  <a:gd name="T16" fmla="*/ 450 w 1885"/>
                  <a:gd name="T17" fmla="*/ 159 h 831"/>
                  <a:gd name="T18" fmla="*/ 510 w 1885"/>
                  <a:gd name="T19" fmla="*/ 125 h 831"/>
                  <a:gd name="T20" fmla="*/ 573 w 1885"/>
                  <a:gd name="T21" fmla="*/ 94 h 831"/>
                  <a:gd name="T22" fmla="*/ 640 w 1885"/>
                  <a:gd name="T23" fmla="*/ 66 h 831"/>
                  <a:gd name="T24" fmla="*/ 710 w 1885"/>
                  <a:gd name="T25" fmla="*/ 44 h 831"/>
                  <a:gd name="T26" fmla="*/ 784 w 1885"/>
                  <a:gd name="T27" fmla="*/ 23 h 831"/>
                  <a:gd name="T28" fmla="*/ 861 w 1885"/>
                  <a:gd name="T29" fmla="*/ 10 h 831"/>
                  <a:gd name="T30" fmla="*/ 943 w 1885"/>
                  <a:gd name="T31" fmla="*/ 1 h 831"/>
                  <a:gd name="T32" fmla="*/ 1027 w 1885"/>
                  <a:gd name="T33" fmla="*/ 0 h 831"/>
                  <a:gd name="T34" fmla="*/ 1115 w 1885"/>
                  <a:gd name="T35" fmla="*/ 3 h 831"/>
                  <a:gd name="T36" fmla="*/ 1207 w 1885"/>
                  <a:gd name="T37" fmla="*/ 15 h 831"/>
                  <a:gd name="T38" fmla="*/ 1301 w 1885"/>
                  <a:gd name="T39" fmla="*/ 35 h 831"/>
                  <a:gd name="T40" fmla="*/ 1400 w 1885"/>
                  <a:gd name="T41" fmla="*/ 64 h 831"/>
                  <a:gd name="T42" fmla="*/ 1502 w 1885"/>
                  <a:gd name="T43" fmla="*/ 100 h 831"/>
                  <a:gd name="T44" fmla="*/ 1608 w 1885"/>
                  <a:gd name="T45" fmla="*/ 147 h 831"/>
                  <a:gd name="T46" fmla="*/ 1716 w 1885"/>
                  <a:gd name="T47" fmla="*/ 204 h 831"/>
                  <a:gd name="T48" fmla="*/ 1829 w 1885"/>
                  <a:gd name="T49" fmla="*/ 272 h 831"/>
                  <a:gd name="T50" fmla="*/ 1885 w 1885"/>
                  <a:gd name="T51" fmla="*/ 310 h 831"/>
                  <a:gd name="T52" fmla="*/ 1864 w 1885"/>
                  <a:gd name="T53" fmla="*/ 349 h 831"/>
                  <a:gd name="T54" fmla="*/ 1834 w 1885"/>
                  <a:gd name="T55" fmla="*/ 393 h 831"/>
                  <a:gd name="T56" fmla="*/ 1792 w 1885"/>
                  <a:gd name="T57" fmla="*/ 447 h 831"/>
                  <a:gd name="T58" fmla="*/ 1737 w 1885"/>
                  <a:gd name="T59" fmla="*/ 508 h 831"/>
                  <a:gd name="T60" fmla="*/ 1667 w 1885"/>
                  <a:gd name="T61" fmla="*/ 574 h 831"/>
                  <a:gd name="T62" fmla="*/ 1581 w 1885"/>
                  <a:gd name="T63" fmla="*/ 638 h 831"/>
                  <a:gd name="T64" fmla="*/ 1532 w 1885"/>
                  <a:gd name="T65" fmla="*/ 669 h 831"/>
                  <a:gd name="T66" fmla="*/ 1479 w 1885"/>
                  <a:gd name="T67" fmla="*/ 699 h 831"/>
                  <a:gd name="T68" fmla="*/ 1423 w 1885"/>
                  <a:gd name="T69" fmla="*/ 727 h 831"/>
                  <a:gd name="T70" fmla="*/ 1361 w 1885"/>
                  <a:gd name="T71" fmla="*/ 753 h 831"/>
                  <a:gd name="T72" fmla="*/ 1296 w 1885"/>
                  <a:gd name="T73" fmla="*/ 776 h 831"/>
                  <a:gd name="T74" fmla="*/ 1225 w 1885"/>
                  <a:gd name="T75" fmla="*/ 795 h 831"/>
                  <a:gd name="T76" fmla="*/ 1151 w 1885"/>
                  <a:gd name="T77" fmla="*/ 811 h 831"/>
                  <a:gd name="T78" fmla="*/ 1071 w 1885"/>
                  <a:gd name="T79" fmla="*/ 823 h 831"/>
                  <a:gd name="T80" fmla="*/ 987 w 1885"/>
                  <a:gd name="T81" fmla="*/ 830 h 831"/>
                  <a:gd name="T82" fmla="*/ 899 w 1885"/>
                  <a:gd name="T83" fmla="*/ 831 h 831"/>
                  <a:gd name="T84" fmla="*/ 804 w 1885"/>
                  <a:gd name="T85" fmla="*/ 828 h 831"/>
                  <a:gd name="T86" fmla="*/ 705 w 1885"/>
                  <a:gd name="T87" fmla="*/ 818 h 831"/>
                  <a:gd name="T88" fmla="*/ 601 w 1885"/>
                  <a:gd name="T89" fmla="*/ 801 h 831"/>
                  <a:gd name="T90" fmla="*/ 491 w 1885"/>
                  <a:gd name="T91" fmla="*/ 777 h 831"/>
                  <a:gd name="T92" fmla="*/ 377 w 1885"/>
                  <a:gd name="T93" fmla="*/ 747 h 831"/>
                  <a:gd name="T94" fmla="*/ 256 w 1885"/>
                  <a:gd name="T95" fmla="*/ 708 h 831"/>
                  <a:gd name="T96" fmla="*/ 130 w 1885"/>
                  <a:gd name="T97" fmla="*/ 662 h 831"/>
                  <a:gd name="T98" fmla="*/ 0 w 1885"/>
                  <a:gd name="T99" fmla="*/ 605 h 8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5"/>
                  <a:gd name="T151" fmla="*/ 0 h 831"/>
                  <a:gd name="T152" fmla="*/ 1885 w 1885"/>
                  <a:gd name="T153" fmla="*/ 831 h 8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5" h="831">
                    <a:moveTo>
                      <a:pt x="0" y="605"/>
                    </a:moveTo>
                    <a:lnTo>
                      <a:pt x="0" y="605"/>
                    </a:lnTo>
                    <a:lnTo>
                      <a:pt x="7" y="593"/>
                    </a:lnTo>
                    <a:lnTo>
                      <a:pt x="30" y="557"/>
                    </a:lnTo>
                    <a:lnTo>
                      <a:pt x="46" y="534"/>
                    </a:lnTo>
                    <a:lnTo>
                      <a:pt x="68" y="506"/>
                    </a:lnTo>
                    <a:lnTo>
                      <a:pt x="93" y="475"/>
                    </a:lnTo>
                    <a:lnTo>
                      <a:pt x="120" y="441"/>
                    </a:lnTo>
                    <a:lnTo>
                      <a:pt x="153" y="404"/>
                    </a:lnTo>
                    <a:lnTo>
                      <a:pt x="188" y="366"/>
                    </a:lnTo>
                    <a:lnTo>
                      <a:pt x="227" y="329"/>
                    </a:lnTo>
                    <a:lnTo>
                      <a:pt x="271" y="290"/>
                    </a:lnTo>
                    <a:lnTo>
                      <a:pt x="318" y="251"/>
                    </a:lnTo>
                    <a:lnTo>
                      <a:pt x="342" y="232"/>
                    </a:lnTo>
                    <a:lnTo>
                      <a:pt x="368" y="213"/>
                    </a:lnTo>
                    <a:lnTo>
                      <a:pt x="394" y="194"/>
                    </a:lnTo>
                    <a:lnTo>
                      <a:pt x="422" y="177"/>
                    </a:lnTo>
                    <a:lnTo>
                      <a:pt x="450" y="159"/>
                    </a:lnTo>
                    <a:lnTo>
                      <a:pt x="480" y="142"/>
                    </a:lnTo>
                    <a:lnTo>
                      <a:pt x="510" y="125"/>
                    </a:lnTo>
                    <a:lnTo>
                      <a:pt x="542" y="109"/>
                    </a:lnTo>
                    <a:lnTo>
                      <a:pt x="573" y="94"/>
                    </a:lnTo>
                    <a:lnTo>
                      <a:pt x="606" y="80"/>
                    </a:lnTo>
                    <a:lnTo>
                      <a:pt x="640" y="66"/>
                    </a:lnTo>
                    <a:lnTo>
                      <a:pt x="675" y="55"/>
                    </a:lnTo>
                    <a:lnTo>
                      <a:pt x="710" y="44"/>
                    </a:lnTo>
                    <a:lnTo>
                      <a:pt x="746" y="34"/>
                    </a:lnTo>
                    <a:lnTo>
                      <a:pt x="784" y="23"/>
                    </a:lnTo>
                    <a:lnTo>
                      <a:pt x="822" y="16"/>
                    </a:lnTo>
                    <a:lnTo>
                      <a:pt x="861" y="10"/>
                    </a:lnTo>
                    <a:lnTo>
                      <a:pt x="901" y="5"/>
                    </a:lnTo>
                    <a:lnTo>
                      <a:pt x="943" y="1"/>
                    </a:lnTo>
                    <a:lnTo>
                      <a:pt x="984" y="0"/>
                    </a:lnTo>
                    <a:lnTo>
                      <a:pt x="1027" y="0"/>
                    </a:lnTo>
                    <a:lnTo>
                      <a:pt x="1071" y="1"/>
                    </a:lnTo>
                    <a:lnTo>
                      <a:pt x="1115" y="3"/>
                    </a:lnTo>
                    <a:lnTo>
                      <a:pt x="1160" y="8"/>
                    </a:lnTo>
                    <a:lnTo>
                      <a:pt x="1207" y="15"/>
                    </a:lnTo>
                    <a:lnTo>
                      <a:pt x="1253" y="25"/>
                    </a:lnTo>
                    <a:lnTo>
                      <a:pt x="1301" y="35"/>
                    </a:lnTo>
                    <a:lnTo>
                      <a:pt x="1350" y="47"/>
                    </a:lnTo>
                    <a:lnTo>
                      <a:pt x="1400" y="64"/>
                    </a:lnTo>
                    <a:lnTo>
                      <a:pt x="1450" y="80"/>
                    </a:lnTo>
                    <a:lnTo>
                      <a:pt x="1502" y="100"/>
                    </a:lnTo>
                    <a:lnTo>
                      <a:pt x="1553" y="123"/>
                    </a:lnTo>
                    <a:lnTo>
                      <a:pt x="1608" y="147"/>
                    </a:lnTo>
                    <a:lnTo>
                      <a:pt x="1662" y="174"/>
                    </a:lnTo>
                    <a:lnTo>
                      <a:pt x="1716" y="204"/>
                    </a:lnTo>
                    <a:lnTo>
                      <a:pt x="1772" y="237"/>
                    </a:lnTo>
                    <a:lnTo>
                      <a:pt x="1829" y="272"/>
                    </a:lnTo>
                    <a:lnTo>
                      <a:pt x="1885" y="310"/>
                    </a:lnTo>
                    <a:lnTo>
                      <a:pt x="1885" y="310"/>
                    </a:lnTo>
                    <a:lnTo>
                      <a:pt x="1880" y="320"/>
                    </a:lnTo>
                    <a:lnTo>
                      <a:pt x="1864" y="349"/>
                    </a:lnTo>
                    <a:lnTo>
                      <a:pt x="1850" y="369"/>
                    </a:lnTo>
                    <a:lnTo>
                      <a:pt x="1834" y="393"/>
                    </a:lnTo>
                    <a:lnTo>
                      <a:pt x="1815" y="418"/>
                    </a:lnTo>
                    <a:lnTo>
                      <a:pt x="1792" y="447"/>
                    </a:lnTo>
                    <a:lnTo>
                      <a:pt x="1766" y="477"/>
                    </a:lnTo>
                    <a:lnTo>
                      <a:pt x="1737" y="508"/>
                    </a:lnTo>
                    <a:lnTo>
                      <a:pt x="1703" y="541"/>
                    </a:lnTo>
                    <a:lnTo>
                      <a:pt x="1667" y="574"/>
                    </a:lnTo>
                    <a:lnTo>
                      <a:pt x="1625" y="606"/>
                    </a:lnTo>
                    <a:lnTo>
                      <a:pt x="1581" y="638"/>
                    </a:lnTo>
                    <a:lnTo>
                      <a:pt x="1557" y="654"/>
                    </a:lnTo>
                    <a:lnTo>
                      <a:pt x="1532" y="669"/>
                    </a:lnTo>
                    <a:lnTo>
                      <a:pt x="1507" y="684"/>
                    </a:lnTo>
                    <a:lnTo>
                      <a:pt x="1479" y="699"/>
                    </a:lnTo>
                    <a:lnTo>
                      <a:pt x="1452" y="713"/>
                    </a:lnTo>
                    <a:lnTo>
                      <a:pt x="1423" y="727"/>
                    </a:lnTo>
                    <a:lnTo>
                      <a:pt x="1393" y="741"/>
                    </a:lnTo>
                    <a:lnTo>
                      <a:pt x="1361" y="753"/>
                    </a:lnTo>
                    <a:lnTo>
                      <a:pt x="1328" y="765"/>
                    </a:lnTo>
                    <a:lnTo>
                      <a:pt x="1296" y="776"/>
                    </a:lnTo>
                    <a:lnTo>
                      <a:pt x="1261" y="786"/>
                    </a:lnTo>
                    <a:lnTo>
                      <a:pt x="1225" y="795"/>
                    </a:lnTo>
                    <a:lnTo>
                      <a:pt x="1189" y="804"/>
                    </a:lnTo>
                    <a:lnTo>
                      <a:pt x="1151" y="811"/>
                    </a:lnTo>
                    <a:lnTo>
                      <a:pt x="1111" y="818"/>
                    </a:lnTo>
                    <a:lnTo>
                      <a:pt x="1071" y="823"/>
                    </a:lnTo>
                    <a:lnTo>
                      <a:pt x="1029" y="826"/>
                    </a:lnTo>
                    <a:lnTo>
                      <a:pt x="987" y="830"/>
                    </a:lnTo>
                    <a:lnTo>
                      <a:pt x="944" y="831"/>
                    </a:lnTo>
                    <a:lnTo>
                      <a:pt x="899" y="831"/>
                    </a:lnTo>
                    <a:lnTo>
                      <a:pt x="852" y="830"/>
                    </a:lnTo>
                    <a:lnTo>
                      <a:pt x="804" y="828"/>
                    </a:lnTo>
                    <a:lnTo>
                      <a:pt x="755" y="824"/>
                    </a:lnTo>
                    <a:lnTo>
                      <a:pt x="705" y="818"/>
                    </a:lnTo>
                    <a:lnTo>
                      <a:pt x="653" y="810"/>
                    </a:lnTo>
                    <a:lnTo>
                      <a:pt x="601" y="801"/>
                    </a:lnTo>
                    <a:lnTo>
                      <a:pt x="547" y="790"/>
                    </a:lnTo>
                    <a:lnTo>
                      <a:pt x="491" y="777"/>
                    </a:lnTo>
                    <a:lnTo>
                      <a:pt x="435" y="764"/>
                    </a:lnTo>
                    <a:lnTo>
                      <a:pt x="377" y="747"/>
                    </a:lnTo>
                    <a:lnTo>
                      <a:pt x="318" y="728"/>
                    </a:lnTo>
                    <a:lnTo>
                      <a:pt x="256" y="708"/>
                    </a:lnTo>
                    <a:lnTo>
                      <a:pt x="195" y="686"/>
                    </a:lnTo>
                    <a:lnTo>
                      <a:pt x="130" y="662"/>
                    </a:lnTo>
                    <a:lnTo>
                      <a:pt x="65" y="634"/>
                    </a:lnTo>
                    <a:lnTo>
                      <a:pt x="0" y="605"/>
                    </a:lnTo>
                    <a:lnTo>
                      <a:pt x="0" y="605"/>
                    </a:lnTo>
                    <a:close/>
                  </a:path>
                </a:pathLst>
              </a:custGeom>
              <a:solidFill>
                <a:srgbClr val="7AF5A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1" name="Freeform 55"/>
              <p:cNvSpPr>
                <a:spLocks noChangeArrowheads="1"/>
              </p:cNvSpPr>
              <p:nvPr/>
            </p:nvSpPr>
            <p:spPr bwMode="auto">
              <a:xfrm>
                <a:off x="31750" y="257175"/>
                <a:ext cx="1352550" cy="215900"/>
              </a:xfrm>
              <a:custGeom>
                <a:avLst/>
                <a:gdLst>
                  <a:gd name="T0" fmla="*/ 7 w 1703"/>
                  <a:gd name="T1" fmla="*/ 272 h 272"/>
                  <a:gd name="T2" fmla="*/ 105 w 1703"/>
                  <a:gd name="T3" fmla="*/ 235 h 272"/>
                  <a:gd name="T4" fmla="*/ 203 w 1703"/>
                  <a:gd name="T5" fmla="*/ 203 h 272"/>
                  <a:gd name="T6" fmla="*/ 304 w 1703"/>
                  <a:gd name="T7" fmla="*/ 174 h 272"/>
                  <a:gd name="T8" fmla="*/ 404 w 1703"/>
                  <a:gd name="T9" fmla="*/ 149 h 272"/>
                  <a:gd name="T10" fmla="*/ 506 w 1703"/>
                  <a:gd name="T11" fmla="*/ 128 h 272"/>
                  <a:gd name="T12" fmla="*/ 608 w 1703"/>
                  <a:gd name="T13" fmla="*/ 109 h 272"/>
                  <a:gd name="T14" fmla="*/ 814 w 1703"/>
                  <a:gd name="T15" fmla="*/ 81 h 272"/>
                  <a:gd name="T16" fmla="*/ 915 w 1703"/>
                  <a:gd name="T17" fmla="*/ 70 h 272"/>
                  <a:gd name="T18" fmla="*/ 1117 w 1703"/>
                  <a:gd name="T19" fmla="*/ 54 h 272"/>
                  <a:gd name="T20" fmla="*/ 1420 w 1703"/>
                  <a:gd name="T21" fmla="*/ 35 h 272"/>
                  <a:gd name="T22" fmla="*/ 1623 w 1703"/>
                  <a:gd name="T23" fmla="*/ 22 h 272"/>
                  <a:gd name="T24" fmla="*/ 1678 w 1703"/>
                  <a:gd name="T25" fmla="*/ 19 h 272"/>
                  <a:gd name="T26" fmla="*/ 1697 w 1703"/>
                  <a:gd name="T27" fmla="*/ 16 h 272"/>
                  <a:gd name="T28" fmla="*/ 1701 w 1703"/>
                  <a:gd name="T29" fmla="*/ 14 h 272"/>
                  <a:gd name="T30" fmla="*/ 1703 w 1703"/>
                  <a:gd name="T31" fmla="*/ 7 h 272"/>
                  <a:gd name="T32" fmla="*/ 1701 w 1703"/>
                  <a:gd name="T33" fmla="*/ 2 h 272"/>
                  <a:gd name="T34" fmla="*/ 1695 w 1703"/>
                  <a:gd name="T35" fmla="*/ 1 h 272"/>
                  <a:gd name="T36" fmla="*/ 1673 w 1703"/>
                  <a:gd name="T37" fmla="*/ 0 h 272"/>
                  <a:gd name="T38" fmla="*/ 1605 w 1703"/>
                  <a:gd name="T39" fmla="*/ 4 h 272"/>
                  <a:gd name="T40" fmla="*/ 1513 w 1703"/>
                  <a:gd name="T41" fmla="*/ 11 h 272"/>
                  <a:gd name="T42" fmla="*/ 1317 w 1703"/>
                  <a:gd name="T43" fmla="*/ 22 h 272"/>
                  <a:gd name="T44" fmla="*/ 1213 w 1703"/>
                  <a:gd name="T45" fmla="*/ 29 h 272"/>
                  <a:gd name="T46" fmla="*/ 1007 w 1703"/>
                  <a:gd name="T47" fmla="*/ 44 h 272"/>
                  <a:gd name="T48" fmla="*/ 904 w 1703"/>
                  <a:gd name="T49" fmla="*/ 53 h 272"/>
                  <a:gd name="T50" fmla="*/ 699 w 1703"/>
                  <a:gd name="T51" fmla="*/ 76 h 272"/>
                  <a:gd name="T52" fmla="*/ 545 w 1703"/>
                  <a:gd name="T53" fmla="*/ 100 h 272"/>
                  <a:gd name="T54" fmla="*/ 445 w 1703"/>
                  <a:gd name="T55" fmla="*/ 120 h 272"/>
                  <a:gd name="T56" fmla="*/ 344 w 1703"/>
                  <a:gd name="T57" fmla="*/ 144 h 272"/>
                  <a:gd name="T58" fmla="*/ 245 w 1703"/>
                  <a:gd name="T59" fmla="*/ 172 h 272"/>
                  <a:gd name="T60" fmla="*/ 147 w 1703"/>
                  <a:gd name="T61" fmla="*/ 203 h 272"/>
                  <a:gd name="T62" fmla="*/ 98 w 1703"/>
                  <a:gd name="T63" fmla="*/ 221 h 272"/>
                  <a:gd name="T64" fmla="*/ 2 w 1703"/>
                  <a:gd name="T65" fmla="*/ 262 h 272"/>
                  <a:gd name="T66" fmla="*/ 1 w 1703"/>
                  <a:gd name="T67" fmla="*/ 264 h 272"/>
                  <a:gd name="T68" fmla="*/ 0 w 1703"/>
                  <a:gd name="T69" fmla="*/ 269 h 272"/>
                  <a:gd name="T70" fmla="*/ 5 w 1703"/>
                  <a:gd name="T71" fmla="*/ 272 h 272"/>
                  <a:gd name="T72" fmla="*/ 7 w 1703"/>
                  <a:gd name="T73" fmla="*/ 272 h 2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03"/>
                  <a:gd name="T112" fmla="*/ 0 h 272"/>
                  <a:gd name="T113" fmla="*/ 1703 w 1703"/>
                  <a:gd name="T114" fmla="*/ 272 h 2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03" h="272">
                    <a:moveTo>
                      <a:pt x="7" y="272"/>
                    </a:moveTo>
                    <a:lnTo>
                      <a:pt x="7" y="272"/>
                    </a:lnTo>
                    <a:lnTo>
                      <a:pt x="56" y="254"/>
                    </a:lnTo>
                    <a:lnTo>
                      <a:pt x="105" y="235"/>
                    </a:lnTo>
                    <a:lnTo>
                      <a:pt x="154" y="218"/>
                    </a:lnTo>
                    <a:lnTo>
                      <a:pt x="203" y="203"/>
                    </a:lnTo>
                    <a:lnTo>
                      <a:pt x="254" y="188"/>
                    </a:lnTo>
                    <a:lnTo>
                      <a:pt x="304" y="174"/>
                    </a:lnTo>
                    <a:lnTo>
                      <a:pt x="354" y="162"/>
                    </a:lnTo>
                    <a:lnTo>
                      <a:pt x="404" y="149"/>
                    </a:lnTo>
                    <a:lnTo>
                      <a:pt x="455" y="138"/>
                    </a:lnTo>
                    <a:lnTo>
                      <a:pt x="506" y="128"/>
                    </a:lnTo>
                    <a:lnTo>
                      <a:pt x="557" y="118"/>
                    </a:lnTo>
                    <a:lnTo>
                      <a:pt x="608" y="109"/>
                    </a:lnTo>
                    <a:lnTo>
                      <a:pt x="711" y="94"/>
                    </a:lnTo>
                    <a:lnTo>
                      <a:pt x="814" y="81"/>
                    </a:lnTo>
                    <a:lnTo>
                      <a:pt x="814" y="81"/>
                    </a:lnTo>
                    <a:lnTo>
                      <a:pt x="915" y="70"/>
                    </a:lnTo>
                    <a:lnTo>
                      <a:pt x="1017" y="61"/>
                    </a:lnTo>
                    <a:lnTo>
                      <a:pt x="1117" y="54"/>
                    </a:lnTo>
                    <a:lnTo>
                      <a:pt x="1218" y="48"/>
                    </a:lnTo>
                    <a:lnTo>
                      <a:pt x="1420" y="35"/>
                    </a:lnTo>
                    <a:lnTo>
                      <a:pt x="1623" y="22"/>
                    </a:lnTo>
                    <a:lnTo>
                      <a:pt x="1623" y="22"/>
                    </a:lnTo>
                    <a:lnTo>
                      <a:pt x="1660" y="20"/>
                    </a:lnTo>
                    <a:lnTo>
                      <a:pt x="1678" y="19"/>
                    </a:lnTo>
                    <a:lnTo>
                      <a:pt x="1697" y="16"/>
                    </a:lnTo>
                    <a:lnTo>
                      <a:pt x="1697" y="16"/>
                    </a:lnTo>
                    <a:lnTo>
                      <a:pt x="1699" y="15"/>
                    </a:lnTo>
                    <a:lnTo>
                      <a:pt x="1701" y="14"/>
                    </a:lnTo>
                    <a:lnTo>
                      <a:pt x="1702" y="11"/>
                    </a:lnTo>
                    <a:lnTo>
                      <a:pt x="1703" y="7"/>
                    </a:lnTo>
                    <a:lnTo>
                      <a:pt x="1702" y="5"/>
                    </a:lnTo>
                    <a:lnTo>
                      <a:pt x="1701" y="2"/>
                    </a:lnTo>
                    <a:lnTo>
                      <a:pt x="1698" y="1"/>
                    </a:lnTo>
                    <a:lnTo>
                      <a:pt x="1695" y="1"/>
                    </a:lnTo>
                    <a:lnTo>
                      <a:pt x="1695" y="1"/>
                    </a:lnTo>
                    <a:lnTo>
                      <a:pt x="1673" y="0"/>
                    </a:lnTo>
                    <a:lnTo>
                      <a:pt x="1650" y="1"/>
                    </a:lnTo>
                    <a:lnTo>
                      <a:pt x="1605" y="4"/>
                    </a:lnTo>
                    <a:lnTo>
                      <a:pt x="1558" y="7"/>
                    </a:lnTo>
                    <a:lnTo>
                      <a:pt x="1513" y="11"/>
                    </a:lnTo>
                    <a:lnTo>
                      <a:pt x="1513" y="11"/>
                    </a:lnTo>
                    <a:lnTo>
                      <a:pt x="1317" y="22"/>
                    </a:lnTo>
                    <a:lnTo>
                      <a:pt x="1317" y="22"/>
                    </a:lnTo>
                    <a:lnTo>
                      <a:pt x="1213" y="29"/>
                    </a:lnTo>
                    <a:lnTo>
                      <a:pt x="1110" y="35"/>
                    </a:lnTo>
                    <a:lnTo>
                      <a:pt x="1007" y="44"/>
                    </a:lnTo>
                    <a:lnTo>
                      <a:pt x="904" y="53"/>
                    </a:lnTo>
                    <a:lnTo>
                      <a:pt x="904" y="53"/>
                    </a:lnTo>
                    <a:lnTo>
                      <a:pt x="802" y="64"/>
                    </a:lnTo>
                    <a:lnTo>
                      <a:pt x="699" y="76"/>
                    </a:lnTo>
                    <a:lnTo>
                      <a:pt x="597" y="93"/>
                    </a:lnTo>
                    <a:lnTo>
                      <a:pt x="545" y="100"/>
                    </a:lnTo>
                    <a:lnTo>
                      <a:pt x="495" y="110"/>
                    </a:lnTo>
                    <a:lnTo>
                      <a:pt x="445" y="120"/>
                    </a:lnTo>
                    <a:lnTo>
                      <a:pt x="394" y="132"/>
                    </a:lnTo>
                    <a:lnTo>
                      <a:pt x="344" y="144"/>
                    </a:lnTo>
                    <a:lnTo>
                      <a:pt x="294" y="157"/>
                    </a:lnTo>
                    <a:lnTo>
                      <a:pt x="245" y="172"/>
                    </a:lnTo>
                    <a:lnTo>
                      <a:pt x="195" y="187"/>
                    </a:lnTo>
                    <a:lnTo>
                      <a:pt x="147" y="203"/>
                    </a:lnTo>
                    <a:lnTo>
                      <a:pt x="98" y="221"/>
                    </a:lnTo>
                    <a:lnTo>
                      <a:pt x="98" y="221"/>
                    </a:lnTo>
                    <a:lnTo>
                      <a:pt x="50" y="241"/>
                    </a:lnTo>
                    <a:lnTo>
                      <a:pt x="2" y="262"/>
                    </a:lnTo>
                    <a:lnTo>
                      <a:pt x="2" y="262"/>
                    </a:lnTo>
                    <a:lnTo>
                      <a:pt x="1" y="264"/>
                    </a:lnTo>
                    <a:lnTo>
                      <a:pt x="0" y="265"/>
                    </a:lnTo>
                    <a:lnTo>
                      <a:pt x="0" y="269"/>
                    </a:lnTo>
                    <a:lnTo>
                      <a:pt x="3" y="272"/>
                    </a:lnTo>
                    <a:lnTo>
                      <a:pt x="5" y="272"/>
                    </a:lnTo>
                    <a:lnTo>
                      <a:pt x="7" y="272"/>
                    </a:lnTo>
                    <a:lnTo>
                      <a:pt x="7" y="27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2" name="Freeform 56"/>
              <p:cNvSpPr>
                <a:spLocks noChangeArrowheads="1"/>
              </p:cNvSpPr>
              <p:nvPr/>
            </p:nvSpPr>
            <p:spPr bwMode="auto">
              <a:xfrm>
                <a:off x="217487" y="395288"/>
                <a:ext cx="406400" cy="171450"/>
              </a:xfrm>
              <a:custGeom>
                <a:avLst/>
                <a:gdLst>
                  <a:gd name="T0" fmla="*/ 3 w 513"/>
                  <a:gd name="T1" fmla="*/ 12 h 215"/>
                  <a:gd name="T2" fmla="*/ 3 w 513"/>
                  <a:gd name="T3" fmla="*/ 12 h 215"/>
                  <a:gd name="T4" fmla="*/ 16 w 513"/>
                  <a:gd name="T5" fmla="*/ 22 h 215"/>
                  <a:gd name="T6" fmla="*/ 28 w 513"/>
                  <a:gd name="T7" fmla="*/ 32 h 215"/>
                  <a:gd name="T8" fmla="*/ 56 w 513"/>
                  <a:gd name="T9" fmla="*/ 49 h 215"/>
                  <a:gd name="T10" fmla="*/ 85 w 513"/>
                  <a:gd name="T11" fmla="*/ 64 h 215"/>
                  <a:gd name="T12" fmla="*/ 114 w 513"/>
                  <a:gd name="T13" fmla="*/ 80 h 215"/>
                  <a:gd name="T14" fmla="*/ 114 w 513"/>
                  <a:gd name="T15" fmla="*/ 80 h 215"/>
                  <a:gd name="T16" fmla="*/ 148 w 513"/>
                  <a:gd name="T17" fmla="*/ 96 h 215"/>
                  <a:gd name="T18" fmla="*/ 182 w 513"/>
                  <a:gd name="T19" fmla="*/ 111 h 215"/>
                  <a:gd name="T20" fmla="*/ 215 w 513"/>
                  <a:gd name="T21" fmla="*/ 125 h 215"/>
                  <a:gd name="T22" fmla="*/ 251 w 513"/>
                  <a:gd name="T23" fmla="*/ 139 h 215"/>
                  <a:gd name="T24" fmla="*/ 251 w 513"/>
                  <a:gd name="T25" fmla="*/ 139 h 215"/>
                  <a:gd name="T26" fmla="*/ 285 w 513"/>
                  <a:gd name="T27" fmla="*/ 151 h 215"/>
                  <a:gd name="T28" fmla="*/ 319 w 513"/>
                  <a:gd name="T29" fmla="*/ 162 h 215"/>
                  <a:gd name="T30" fmla="*/ 389 w 513"/>
                  <a:gd name="T31" fmla="*/ 185 h 215"/>
                  <a:gd name="T32" fmla="*/ 389 w 513"/>
                  <a:gd name="T33" fmla="*/ 185 h 215"/>
                  <a:gd name="T34" fmla="*/ 454 w 513"/>
                  <a:gd name="T35" fmla="*/ 204 h 215"/>
                  <a:gd name="T36" fmla="*/ 454 w 513"/>
                  <a:gd name="T37" fmla="*/ 204 h 215"/>
                  <a:gd name="T38" fmla="*/ 481 w 513"/>
                  <a:gd name="T39" fmla="*/ 213 h 215"/>
                  <a:gd name="T40" fmla="*/ 495 w 513"/>
                  <a:gd name="T41" fmla="*/ 215 h 215"/>
                  <a:gd name="T42" fmla="*/ 502 w 513"/>
                  <a:gd name="T43" fmla="*/ 215 h 215"/>
                  <a:gd name="T44" fmla="*/ 508 w 513"/>
                  <a:gd name="T45" fmla="*/ 214 h 215"/>
                  <a:gd name="T46" fmla="*/ 508 w 513"/>
                  <a:gd name="T47" fmla="*/ 214 h 215"/>
                  <a:gd name="T48" fmla="*/ 511 w 513"/>
                  <a:gd name="T49" fmla="*/ 213 h 215"/>
                  <a:gd name="T50" fmla="*/ 512 w 513"/>
                  <a:gd name="T51" fmla="*/ 210 h 215"/>
                  <a:gd name="T52" fmla="*/ 513 w 513"/>
                  <a:gd name="T53" fmla="*/ 206 h 215"/>
                  <a:gd name="T54" fmla="*/ 512 w 513"/>
                  <a:gd name="T55" fmla="*/ 204 h 215"/>
                  <a:gd name="T56" fmla="*/ 512 w 513"/>
                  <a:gd name="T57" fmla="*/ 204 h 215"/>
                  <a:gd name="T58" fmla="*/ 507 w 513"/>
                  <a:gd name="T59" fmla="*/ 200 h 215"/>
                  <a:gd name="T60" fmla="*/ 502 w 513"/>
                  <a:gd name="T61" fmla="*/ 198 h 215"/>
                  <a:gd name="T62" fmla="*/ 492 w 513"/>
                  <a:gd name="T63" fmla="*/ 193 h 215"/>
                  <a:gd name="T64" fmla="*/ 468 w 513"/>
                  <a:gd name="T65" fmla="*/ 188 h 215"/>
                  <a:gd name="T66" fmla="*/ 468 w 513"/>
                  <a:gd name="T67" fmla="*/ 188 h 215"/>
                  <a:gd name="T68" fmla="*/ 403 w 513"/>
                  <a:gd name="T69" fmla="*/ 169 h 215"/>
                  <a:gd name="T70" fmla="*/ 403 w 513"/>
                  <a:gd name="T71" fmla="*/ 169 h 215"/>
                  <a:gd name="T72" fmla="*/ 337 w 513"/>
                  <a:gd name="T73" fmla="*/ 149 h 215"/>
                  <a:gd name="T74" fmla="*/ 272 w 513"/>
                  <a:gd name="T75" fmla="*/ 126 h 215"/>
                  <a:gd name="T76" fmla="*/ 272 w 513"/>
                  <a:gd name="T77" fmla="*/ 126 h 215"/>
                  <a:gd name="T78" fmla="*/ 239 w 513"/>
                  <a:gd name="T79" fmla="*/ 115 h 215"/>
                  <a:gd name="T80" fmla="*/ 207 w 513"/>
                  <a:gd name="T81" fmla="*/ 101 h 215"/>
                  <a:gd name="T82" fmla="*/ 174 w 513"/>
                  <a:gd name="T83" fmla="*/ 87 h 215"/>
                  <a:gd name="T84" fmla="*/ 143 w 513"/>
                  <a:gd name="T85" fmla="*/ 73 h 215"/>
                  <a:gd name="T86" fmla="*/ 143 w 513"/>
                  <a:gd name="T87" fmla="*/ 73 h 215"/>
                  <a:gd name="T88" fmla="*/ 109 w 513"/>
                  <a:gd name="T89" fmla="*/ 56 h 215"/>
                  <a:gd name="T90" fmla="*/ 76 w 513"/>
                  <a:gd name="T91" fmla="*/ 38 h 215"/>
                  <a:gd name="T92" fmla="*/ 43 w 513"/>
                  <a:gd name="T93" fmla="*/ 19 h 215"/>
                  <a:gd name="T94" fmla="*/ 9 w 513"/>
                  <a:gd name="T95" fmla="*/ 2 h 215"/>
                  <a:gd name="T96" fmla="*/ 9 w 513"/>
                  <a:gd name="T97" fmla="*/ 2 h 215"/>
                  <a:gd name="T98" fmla="*/ 7 w 513"/>
                  <a:gd name="T99" fmla="*/ 0 h 215"/>
                  <a:gd name="T100" fmla="*/ 4 w 513"/>
                  <a:gd name="T101" fmla="*/ 0 h 215"/>
                  <a:gd name="T102" fmla="*/ 3 w 513"/>
                  <a:gd name="T103" fmla="*/ 2 h 215"/>
                  <a:gd name="T104" fmla="*/ 0 w 513"/>
                  <a:gd name="T105" fmla="*/ 3 h 215"/>
                  <a:gd name="T106" fmla="*/ 0 w 513"/>
                  <a:gd name="T107" fmla="*/ 5 h 215"/>
                  <a:gd name="T108" fmla="*/ 0 w 513"/>
                  <a:gd name="T109" fmla="*/ 7 h 215"/>
                  <a:gd name="T110" fmla="*/ 0 w 513"/>
                  <a:gd name="T111" fmla="*/ 9 h 215"/>
                  <a:gd name="T112" fmla="*/ 3 w 513"/>
                  <a:gd name="T113" fmla="*/ 12 h 215"/>
                  <a:gd name="T114" fmla="*/ 3 w 513"/>
                  <a:gd name="T115" fmla="*/ 12 h 2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3"/>
                  <a:gd name="T175" fmla="*/ 0 h 215"/>
                  <a:gd name="T176" fmla="*/ 513 w 513"/>
                  <a:gd name="T177" fmla="*/ 215 h 2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3" h="215">
                    <a:moveTo>
                      <a:pt x="3" y="12"/>
                    </a:moveTo>
                    <a:lnTo>
                      <a:pt x="3" y="12"/>
                    </a:lnTo>
                    <a:lnTo>
                      <a:pt x="16" y="22"/>
                    </a:lnTo>
                    <a:lnTo>
                      <a:pt x="28" y="32"/>
                    </a:lnTo>
                    <a:lnTo>
                      <a:pt x="56" y="49"/>
                    </a:lnTo>
                    <a:lnTo>
                      <a:pt x="85" y="64"/>
                    </a:lnTo>
                    <a:lnTo>
                      <a:pt x="114" y="80"/>
                    </a:lnTo>
                    <a:lnTo>
                      <a:pt x="114" y="80"/>
                    </a:lnTo>
                    <a:lnTo>
                      <a:pt x="148" y="96"/>
                    </a:lnTo>
                    <a:lnTo>
                      <a:pt x="182" y="111"/>
                    </a:lnTo>
                    <a:lnTo>
                      <a:pt x="215" y="125"/>
                    </a:lnTo>
                    <a:lnTo>
                      <a:pt x="251" y="139"/>
                    </a:lnTo>
                    <a:lnTo>
                      <a:pt x="251" y="139"/>
                    </a:lnTo>
                    <a:lnTo>
                      <a:pt x="285" y="151"/>
                    </a:lnTo>
                    <a:lnTo>
                      <a:pt x="319" y="162"/>
                    </a:lnTo>
                    <a:lnTo>
                      <a:pt x="389" y="185"/>
                    </a:lnTo>
                    <a:lnTo>
                      <a:pt x="389" y="185"/>
                    </a:lnTo>
                    <a:lnTo>
                      <a:pt x="454" y="204"/>
                    </a:lnTo>
                    <a:lnTo>
                      <a:pt x="454" y="204"/>
                    </a:lnTo>
                    <a:lnTo>
                      <a:pt x="481" y="213"/>
                    </a:lnTo>
                    <a:lnTo>
                      <a:pt x="495" y="215"/>
                    </a:lnTo>
                    <a:lnTo>
                      <a:pt x="502" y="215"/>
                    </a:lnTo>
                    <a:lnTo>
                      <a:pt x="508" y="214"/>
                    </a:lnTo>
                    <a:lnTo>
                      <a:pt x="508" y="214"/>
                    </a:lnTo>
                    <a:lnTo>
                      <a:pt x="511" y="213"/>
                    </a:lnTo>
                    <a:lnTo>
                      <a:pt x="512" y="210"/>
                    </a:lnTo>
                    <a:lnTo>
                      <a:pt x="513" y="206"/>
                    </a:lnTo>
                    <a:lnTo>
                      <a:pt x="512" y="204"/>
                    </a:lnTo>
                    <a:lnTo>
                      <a:pt x="512" y="204"/>
                    </a:lnTo>
                    <a:lnTo>
                      <a:pt x="507" y="200"/>
                    </a:lnTo>
                    <a:lnTo>
                      <a:pt x="502" y="198"/>
                    </a:lnTo>
                    <a:lnTo>
                      <a:pt x="492" y="193"/>
                    </a:lnTo>
                    <a:lnTo>
                      <a:pt x="468" y="188"/>
                    </a:lnTo>
                    <a:lnTo>
                      <a:pt x="468" y="188"/>
                    </a:lnTo>
                    <a:lnTo>
                      <a:pt x="403" y="169"/>
                    </a:lnTo>
                    <a:lnTo>
                      <a:pt x="403" y="169"/>
                    </a:lnTo>
                    <a:lnTo>
                      <a:pt x="337" y="149"/>
                    </a:lnTo>
                    <a:lnTo>
                      <a:pt x="272" y="126"/>
                    </a:lnTo>
                    <a:lnTo>
                      <a:pt x="272" y="126"/>
                    </a:lnTo>
                    <a:lnTo>
                      <a:pt x="239" y="115"/>
                    </a:lnTo>
                    <a:lnTo>
                      <a:pt x="207" y="101"/>
                    </a:lnTo>
                    <a:lnTo>
                      <a:pt x="174" y="87"/>
                    </a:lnTo>
                    <a:lnTo>
                      <a:pt x="143" y="73"/>
                    </a:lnTo>
                    <a:lnTo>
                      <a:pt x="143" y="73"/>
                    </a:lnTo>
                    <a:lnTo>
                      <a:pt x="109" y="56"/>
                    </a:lnTo>
                    <a:lnTo>
                      <a:pt x="76" y="38"/>
                    </a:lnTo>
                    <a:lnTo>
                      <a:pt x="43" y="19"/>
                    </a:lnTo>
                    <a:lnTo>
                      <a:pt x="9" y="2"/>
                    </a:lnTo>
                    <a:lnTo>
                      <a:pt x="9" y="2"/>
                    </a:lnTo>
                    <a:lnTo>
                      <a:pt x="7" y="0"/>
                    </a:lnTo>
                    <a:lnTo>
                      <a:pt x="4" y="0"/>
                    </a:lnTo>
                    <a:lnTo>
                      <a:pt x="3" y="2"/>
                    </a:lnTo>
                    <a:lnTo>
                      <a:pt x="0" y="3"/>
                    </a:lnTo>
                    <a:lnTo>
                      <a:pt x="0" y="5"/>
                    </a:lnTo>
                    <a:lnTo>
                      <a:pt x="0" y="7"/>
                    </a:lnTo>
                    <a:lnTo>
                      <a:pt x="0" y="9"/>
                    </a:lnTo>
                    <a:lnTo>
                      <a:pt x="3" y="12"/>
                    </a:lnTo>
                    <a:lnTo>
                      <a:pt x="3"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3" name="Freeform 57"/>
              <p:cNvSpPr>
                <a:spLocks noChangeArrowheads="1"/>
              </p:cNvSpPr>
              <p:nvPr/>
            </p:nvSpPr>
            <p:spPr bwMode="auto">
              <a:xfrm>
                <a:off x="566737" y="322263"/>
                <a:ext cx="468313" cy="144463"/>
              </a:xfrm>
              <a:custGeom>
                <a:avLst/>
                <a:gdLst>
                  <a:gd name="T0" fmla="*/ 2 w 591"/>
                  <a:gd name="T1" fmla="*/ 7 h 184"/>
                  <a:gd name="T2" fmla="*/ 38 w 591"/>
                  <a:gd name="T3" fmla="*/ 34 h 184"/>
                  <a:gd name="T4" fmla="*/ 52 w 591"/>
                  <a:gd name="T5" fmla="*/ 43 h 184"/>
                  <a:gd name="T6" fmla="*/ 124 w 591"/>
                  <a:gd name="T7" fmla="*/ 77 h 184"/>
                  <a:gd name="T8" fmla="*/ 168 w 591"/>
                  <a:gd name="T9" fmla="*/ 93 h 184"/>
                  <a:gd name="T10" fmla="*/ 254 w 591"/>
                  <a:gd name="T11" fmla="*/ 124 h 184"/>
                  <a:gd name="T12" fmla="*/ 300 w 591"/>
                  <a:gd name="T13" fmla="*/ 137 h 184"/>
                  <a:gd name="T14" fmla="*/ 384 w 591"/>
                  <a:gd name="T15" fmla="*/ 159 h 184"/>
                  <a:gd name="T16" fmla="*/ 471 w 591"/>
                  <a:gd name="T17" fmla="*/ 175 h 184"/>
                  <a:gd name="T18" fmla="*/ 505 w 591"/>
                  <a:gd name="T19" fmla="*/ 180 h 184"/>
                  <a:gd name="T20" fmla="*/ 539 w 591"/>
                  <a:gd name="T21" fmla="*/ 183 h 184"/>
                  <a:gd name="T22" fmla="*/ 565 w 591"/>
                  <a:gd name="T23" fmla="*/ 184 h 184"/>
                  <a:gd name="T24" fmla="*/ 584 w 591"/>
                  <a:gd name="T25" fmla="*/ 180 h 184"/>
                  <a:gd name="T26" fmla="*/ 589 w 591"/>
                  <a:gd name="T27" fmla="*/ 176 h 184"/>
                  <a:gd name="T28" fmla="*/ 591 w 591"/>
                  <a:gd name="T29" fmla="*/ 170 h 184"/>
                  <a:gd name="T30" fmla="*/ 586 w 591"/>
                  <a:gd name="T31" fmla="*/ 165 h 184"/>
                  <a:gd name="T32" fmla="*/ 581 w 591"/>
                  <a:gd name="T33" fmla="*/ 164 h 184"/>
                  <a:gd name="T34" fmla="*/ 564 w 591"/>
                  <a:gd name="T35" fmla="*/ 163 h 184"/>
                  <a:gd name="T36" fmla="*/ 541 w 591"/>
                  <a:gd name="T37" fmla="*/ 164 h 184"/>
                  <a:gd name="T38" fmla="*/ 506 w 591"/>
                  <a:gd name="T39" fmla="*/ 161 h 184"/>
                  <a:gd name="T40" fmla="*/ 472 w 591"/>
                  <a:gd name="T41" fmla="*/ 156 h 184"/>
                  <a:gd name="T42" fmla="*/ 385 w 591"/>
                  <a:gd name="T43" fmla="*/ 140 h 184"/>
                  <a:gd name="T44" fmla="*/ 300 w 591"/>
                  <a:gd name="T45" fmla="*/ 117 h 184"/>
                  <a:gd name="T46" fmla="*/ 258 w 591"/>
                  <a:gd name="T47" fmla="*/ 105 h 184"/>
                  <a:gd name="T48" fmla="*/ 176 w 591"/>
                  <a:gd name="T49" fmla="*/ 77 h 184"/>
                  <a:gd name="T50" fmla="*/ 136 w 591"/>
                  <a:gd name="T51" fmla="*/ 62 h 184"/>
                  <a:gd name="T52" fmla="*/ 65 w 591"/>
                  <a:gd name="T53" fmla="*/ 31 h 184"/>
                  <a:gd name="T54" fmla="*/ 36 w 591"/>
                  <a:gd name="T55" fmla="*/ 17 h 184"/>
                  <a:gd name="T56" fmla="*/ 7 w 591"/>
                  <a:gd name="T57" fmla="*/ 0 h 184"/>
                  <a:gd name="T58" fmla="*/ 4 w 591"/>
                  <a:gd name="T59" fmla="*/ 0 h 184"/>
                  <a:gd name="T60" fmla="*/ 0 w 591"/>
                  <a:gd name="T61" fmla="*/ 4 h 184"/>
                  <a:gd name="T62" fmla="*/ 2 w 591"/>
                  <a:gd name="T63" fmla="*/ 7 h 1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91"/>
                  <a:gd name="T97" fmla="*/ 0 h 184"/>
                  <a:gd name="T98" fmla="*/ 591 w 591"/>
                  <a:gd name="T99" fmla="*/ 184 h 1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91" h="184">
                    <a:moveTo>
                      <a:pt x="2" y="7"/>
                    </a:moveTo>
                    <a:lnTo>
                      <a:pt x="2" y="7"/>
                    </a:lnTo>
                    <a:lnTo>
                      <a:pt x="27" y="26"/>
                    </a:lnTo>
                    <a:lnTo>
                      <a:pt x="38" y="34"/>
                    </a:lnTo>
                    <a:lnTo>
                      <a:pt x="52" y="43"/>
                    </a:lnTo>
                    <a:lnTo>
                      <a:pt x="52" y="43"/>
                    </a:lnTo>
                    <a:lnTo>
                      <a:pt x="87" y="61"/>
                    </a:lnTo>
                    <a:lnTo>
                      <a:pt x="124" y="77"/>
                    </a:lnTo>
                    <a:lnTo>
                      <a:pt x="124" y="77"/>
                    </a:lnTo>
                    <a:lnTo>
                      <a:pt x="168" y="93"/>
                    </a:lnTo>
                    <a:lnTo>
                      <a:pt x="210" y="110"/>
                    </a:lnTo>
                    <a:lnTo>
                      <a:pt x="254" y="124"/>
                    </a:lnTo>
                    <a:lnTo>
                      <a:pt x="300" y="137"/>
                    </a:lnTo>
                    <a:lnTo>
                      <a:pt x="300" y="137"/>
                    </a:lnTo>
                    <a:lnTo>
                      <a:pt x="341" y="149"/>
                    </a:lnTo>
                    <a:lnTo>
                      <a:pt x="384" y="159"/>
                    </a:lnTo>
                    <a:lnTo>
                      <a:pt x="427" y="168"/>
                    </a:lnTo>
                    <a:lnTo>
                      <a:pt x="471" y="175"/>
                    </a:lnTo>
                    <a:lnTo>
                      <a:pt x="471" y="175"/>
                    </a:lnTo>
                    <a:lnTo>
                      <a:pt x="505" y="180"/>
                    </a:lnTo>
                    <a:lnTo>
                      <a:pt x="539" y="183"/>
                    </a:lnTo>
                    <a:lnTo>
                      <a:pt x="539" y="183"/>
                    </a:lnTo>
                    <a:lnTo>
                      <a:pt x="551" y="183"/>
                    </a:lnTo>
                    <a:lnTo>
                      <a:pt x="565" y="184"/>
                    </a:lnTo>
                    <a:lnTo>
                      <a:pt x="577" y="181"/>
                    </a:lnTo>
                    <a:lnTo>
                      <a:pt x="584" y="180"/>
                    </a:lnTo>
                    <a:lnTo>
                      <a:pt x="589" y="176"/>
                    </a:lnTo>
                    <a:lnTo>
                      <a:pt x="589" y="176"/>
                    </a:lnTo>
                    <a:lnTo>
                      <a:pt x="591" y="174"/>
                    </a:lnTo>
                    <a:lnTo>
                      <a:pt x="591" y="170"/>
                    </a:lnTo>
                    <a:lnTo>
                      <a:pt x="590" y="168"/>
                    </a:lnTo>
                    <a:lnTo>
                      <a:pt x="586" y="165"/>
                    </a:lnTo>
                    <a:lnTo>
                      <a:pt x="586" y="165"/>
                    </a:lnTo>
                    <a:lnTo>
                      <a:pt x="581" y="164"/>
                    </a:lnTo>
                    <a:lnTo>
                      <a:pt x="576" y="163"/>
                    </a:lnTo>
                    <a:lnTo>
                      <a:pt x="564" y="163"/>
                    </a:lnTo>
                    <a:lnTo>
                      <a:pt x="552" y="163"/>
                    </a:lnTo>
                    <a:lnTo>
                      <a:pt x="541" y="164"/>
                    </a:lnTo>
                    <a:lnTo>
                      <a:pt x="541" y="164"/>
                    </a:lnTo>
                    <a:lnTo>
                      <a:pt x="506" y="161"/>
                    </a:lnTo>
                    <a:lnTo>
                      <a:pt x="472" y="156"/>
                    </a:lnTo>
                    <a:lnTo>
                      <a:pt x="472" y="156"/>
                    </a:lnTo>
                    <a:lnTo>
                      <a:pt x="428" y="149"/>
                    </a:lnTo>
                    <a:lnTo>
                      <a:pt x="385" y="140"/>
                    </a:lnTo>
                    <a:lnTo>
                      <a:pt x="342" y="129"/>
                    </a:lnTo>
                    <a:lnTo>
                      <a:pt x="300" y="117"/>
                    </a:lnTo>
                    <a:lnTo>
                      <a:pt x="300" y="117"/>
                    </a:lnTo>
                    <a:lnTo>
                      <a:pt x="258" y="105"/>
                    </a:lnTo>
                    <a:lnTo>
                      <a:pt x="217" y="92"/>
                    </a:lnTo>
                    <a:lnTo>
                      <a:pt x="176" y="77"/>
                    </a:lnTo>
                    <a:lnTo>
                      <a:pt x="136" y="62"/>
                    </a:lnTo>
                    <a:lnTo>
                      <a:pt x="136" y="62"/>
                    </a:lnTo>
                    <a:lnTo>
                      <a:pt x="100" y="47"/>
                    </a:lnTo>
                    <a:lnTo>
                      <a:pt x="65" y="31"/>
                    </a:lnTo>
                    <a:lnTo>
                      <a:pt x="65" y="31"/>
                    </a:lnTo>
                    <a:lnTo>
                      <a:pt x="36" y="17"/>
                    </a:lnTo>
                    <a:lnTo>
                      <a:pt x="21" y="9"/>
                    </a:lnTo>
                    <a:lnTo>
                      <a:pt x="7" y="0"/>
                    </a:lnTo>
                    <a:lnTo>
                      <a:pt x="7" y="0"/>
                    </a:lnTo>
                    <a:lnTo>
                      <a:pt x="4" y="0"/>
                    </a:lnTo>
                    <a:lnTo>
                      <a:pt x="2" y="2"/>
                    </a:lnTo>
                    <a:lnTo>
                      <a:pt x="0" y="4"/>
                    </a:lnTo>
                    <a:lnTo>
                      <a:pt x="2" y="7"/>
                    </a:lnTo>
                    <a:lnTo>
                      <a:pt x="2" y="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4" name="Freeform 58"/>
              <p:cNvSpPr>
                <a:spLocks noChangeArrowheads="1"/>
              </p:cNvSpPr>
              <p:nvPr/>
            </p:nvSpPr>
            <p:spPr bwMode="auto">
              <a:xfrm>
                <a:off x="1031875" y="280988"/>
                <a:ext cx="358775" cy="84138"/>
              </a:xfrm>
              <a:custGeom>
                <a:avLst/>
                <a:gdLst>
                  <a:gd name="T0" fmla="*/ 3 w 451"/>
                  <a:gd name="T1" fmla="*/ 12 h 107"/>
                  <a:gd name="T2" fmla="*/ 3 w 451"/>
                  <a:gd name="T3" fmla="*/ 12 h 107"/>
                  <a:gd name="T4" fmla="*/ 28 w 451"/>
                  <a:gd name="T5" fmla="*/ 24 h 107"/>
                  <a:gd name="T6" fmla="*/ 55 w 451"/>
                  <a:gd name="T7" fmla="*/ 33 h 107"/>
                  <a:gd name="T8" fmla="*/ 80 w 451"/>
                  <a:gd name="T9" fmla="*/ 41 h 107"/>
                  <a:gd name="T10" fmla="*/ 106 w 451"/>
                  <a:gd name="T11" fmla="*/ 49 h 107"/>
                  <a:gd name="T12" fmla="*/ 160 w 451"/>
                  <a:gd name="T13" fmla="*/ 63 h 107"/>
                  <a:gd name="T14" fmla="*/ 213 w 451"/>
                  <a:gd name="T15" fmla="*/ 74 h 107"/>
                  <a:gd name="T16" fmla="*/ 213 w 451"/>
                  <a:gd name="T17" fmla="*/ 74 h 107"/>
                  <a:gd name="T18" fmla="*/ 270 w 451"/>
                  <a:gd name="T19" fmla="*/ 84 h 107"/>
                  <a:gd name="T20" fmla="*/ 326 w 451"/>
                  <a:gd name="T21" fmla="*/ 93 h 107"/>
                  <a:gd name="T22" fmla="*/ 384 w 451"/>
                  <a:gd name="T23" fmla="*/ 100 h 107"/>
                  <a:gd name="T24" fmla="*/ 442 w 451"/>
                  <a:gd name="T25" fmla="*/ 107 h 107"/>
                  <a:gd name="T26" fmla="*/ 442 w 451"/>
                  <a:gd name="T27" fmla="*/ 107 h 107"/>
                  <a:gd name="T28" fmla="*/ 446 w 451"/>
                  <a:gd name="T29" fmla="*/ 107 h 107"/>
                  <a:gd name="T30" fmla="*/ 448 w 451"/>
                  <a:gd name="T31" fmla="*/ 104 h 107"/>
                  <a:gd name="T32" fmla="*/ 450 w 451"/>
                  <a:gd name="T33" fmla="*/ 102 h 107"/>
                  <a:gd name="T34" fmla="*/ 451 w 451"/>
                  <a:gd name="T35" fmla="*/ 98 h 107"/>
                  <a:gd name="T36" fmla="*/ 451 w 451"/>
                  <a:gd name="T37" fmla="*/ 95 h 107"/>
                  <a:gd name="T38" fmla="*/ 450 w 451"/>
                  <a:gd name="T39" fmla="*/ 92 h 107"/>
                  <a:gd name="T40" fmla="*/ 447 w 451"/>
                  <a:gd name="T41" fmla="*/ 89 h 107"/>
                  <a:gd name="T42" fmla="*/ 443 w 451"/>
                  <a:gd name="T43" fmla="*/ 89 h 107"/>
                  <a:gd name="T44" fmla="*/ 443 w 451"/>
                  <a:gd name="T45" fmla="*/ 89 h 107"/>
                  <a:gd name="T46" fmla="*/ 390 w 451"/>
                  <a:gd name="T47" fmla="*/ 83 h 107"/>
                  <a:gd name="T48" fmla="*/ 338 w 451"/>
                  <a:gd name="T49" fmla="*/ 77 h 107"/>
                  <a:gd name="T50" fmla="*/ 286 w 451"/>
                  <a:gd name="T51" fmla="*/ 68 h 107"/>
                  <a:gd name="T52" fmla="*/ 233 w 451"/>
                  <a:gd name="T53" fmla="*/ 59 h 107"/>
                  <a:gd name="T54" fmla="*/ 233 w 451"/>
                  <a:gd name="T55" fmla="*/ 59 h 107"/>
                  <a:gd name="T56" fmla="*/ 204 w 451"/>
                  <a:gd name="T57" fmla="*/ 54 h 107"/>
                  <a:gd name="T58" fmla="*/ 177 w 451"/>
                  <a:gd name="T59" fmla="*/ 48 h 107"/>
                  <a:gd name="T60" fmla="*/ 120 w 451"/>
                  <a:gd name="T61" fmla="*/ 33 h 107"/>
                  <a:gd name="T62" fmla="*/ 8 w 451"/>
                  <a:gd name="T63" fmla="*/ 1 h 107"/>
                  <a:gd name="T64" fmla="*/ 8 w 451"/>
                  <a:gd name="T65" fmla="*/ 1 h 107"/>
                  <a:gd name="T66" fmla="*/ 6 w 451"/>
                  <a:gd name="T67" fmla="*/ 0 h 107"/>
                  <a:gd name="T68" fmla="*/ 3 w 451"/>
                  <a:gd name="T69" fmla="*/ 1 h 107"/>
                  <a:gd name="T70" fmla="*/ 1 w 451"/>
                  <a:gd name="T71" fmla="*/ 2 h 107"/>
                  <a:gd name="T72" fmla="*/ 1 w 451"/>
                  <a:gd name="T73" fmla="*/ 5 h 107"/>
                  <a:gd name="T74" fmla="*/ 0 w 451"/>
                  <a:gd name="T75" fmla="*/ 6 h 107"/>
                  <a:gd name="T76" fmla="*/ 1 w 451"/>
                  <a:gd name="T77" fmla="*/ 9 h 107"/>
                  <a:gd name="T78" fmla="*/ 2 w 451"/>
                  <a:gd name="T79" fmla="*/ 11 h 107"/>
                  <a:gd name="T80" fmla="*/ 3 w 451"/>
                  <a:gd name="T81" fmla="*/ 12 h 107"/>
                  <a:gd name="T82" fmla="*/ 3 w 451"/>
                  <a:gd name="T83" fmla="*/ 1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1"/>
                  <a:gd name="T127" fmla="*/ 0 h 107"/>
                  <a:gd name="T128" fmla="*/ 451 w 451"/>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1" h="107">
                    <a:moveTo>
                      <a:pt x="3" y="12"/>
                    </a:moveTo>
                    <a:lnTo>
                      <a:pt x="3" y="12"/>
                    </a:lnTo>
                    <a:lnTo>
                      <a:pt x="28" y="24"/>
                    </a:lnTo>
                    <a:lnTo>
                      <a:pt x="55" y="33"/>
                    </a:lnTo>
                    <a:lnTo>
                      <a:pt x="80" y="41"/>
                    </a:lnTo>
                    <a:lnTo>
                      <a:pt x="106" y="49"/>
                    </a:lnTo>
                    <a:lnTo>
                      <a:pt x="160" y="63"/>
                    </a:lnTo>
                    <a:lnTo>
                      <a:pt x="213" y="74"/>
                    </a:lnTo>
                    <a:lnTo>
                      <a:pt x="213" y="74"/>
                    </a:lnTo>
                    <a:lnTo>
                      <a:pt x="270" y="84"/>
                    </a:lnTo>
                    <a:lnTo>
                      <a:pt x="326" y="93"/>
                    </a:lnTo>
                    <a:lnTo>
                      <a:pt x="384" y="100"/>
                    </a:lnTo>
                    <a:lnTo>
                      <a:pt x="442" y="107"/>
                    </a:lnTo>
                    <a:lnTo>
                      <a:pt x="442" y="107"/>
                    </a:lnTo>
                    <a:lnTo>
                      <a:pt x="446" y="107"/>
                    </a:lnTo>
                    <a:lnTo>
                      <a:pt x="448" y="104"/>
                    </a:lnTo>
                    <a:lnTo>
                      <a:pt x="450" y="102"/>
                    </a:lnTo>
                    <a:lnTo>
                      <a:pt x="451" y="98"/>
                    </a:lnTo>
                    <a:lnTo>
                      <a:pt x="451" y="95"/>
                    </a:lnTo>
                    <a:lnTo>
                      <a:pt x="450" y="92"/>
                    </a:lnTo>
                    <a:lnTo>
                      <a:pt x="447" y="89"/>
                    </a:lnTo>
                    <a:lnTo>
                      <a:pt x="443" y="89"/>
                    </a:lnTo>
                    <a:lnTo>
                      <a:pt x="443" y="89"/>
                    </a:lnTo>
                    <a:lnTo>
                      <a:pt x="390" y="83"/>
                    </a:lnTo>
                    <a:lnTo>
                      <a:pt x="338" y="77"/>
                    </a:lnTo>
                    <a:lnTo>
                      <a:pt x="286" y="68"/>
                    </a:lnTo>
                    <a:lnTo>
                      <a:pt x="233" y="59"/>
                    </a:lnTo>
                    <a:lnTo>
                      <a:pt x="233" y="59"/>
                    </a:lnTo>
                    <a:lnTo>
                      <a:pt x="204" y="54"/>
                    </a:lnTo>
                    <a:lnTo>
                      <a:pt x="177" y="48"/>
                    </a:lnTo>
                    <a:lnTo>
                      <a:pt x="120" y="33"/>
                    </a:lnTo>
                    <a:lnTo>
                      <a:pt x="8" y="1"/>
                    </a:lnTo>
                    <a:lnTo>
                      <a:pt x="8" y="1"/>
                    </a:lnTo>
                    <a:lnTo>
                      <a:pt x="6" y="0"/>
                    </a:lnTo>
                    <a:lnTo>
                      <a:pt x="3" y="1"/>
                    </a:lnTo>
                    <a:lnTo>
                      <a:pt x="1" y="2"/>
                    </a:lnTo>
                    <a:lnTo>
                      <a:pt x="1" y="5"/>
                    </a:lnTo>
                    <a:lnTo>
                      <a:pt x="0" y="6"/>
                    </a:lnTo>
                    <a:lnTo>
                      <a:pt x="1" y="9"/>
                    </a:lnTo>
                    <a:lnTo>
                      <a:pt x="2" y="11"/>
                    </a:lnTo>
                    <a:lnTo>
                      <a:pt x="3" y="12"/>
                    </a:lnTo>
                    <a:lnTo>
                      <a:pt x="3"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5" name="Freeform 59"/>
              <p:cNvSpPr>
                <a:spLocks noChangeArrowheads="1"/>
              </p:cNvSpPr>
              <p:nvPr/>
            </p:nvSpPr>
            <p:spPr bwMode="auto">
              <a:xfrm>
                <a:off x="884237" y="114300"/>
                <a:ext cx="333375" cy="184150"/>
              </a:xfrm>
              <a:custGeom>
                <a:avLst/>
                <a:gdLst>
                  <a:gd name="T0" fmla="*/ 5 w 421"/>
                  <a:gd name="T1" fmla="*/ 231 h 233"/>
                  <a:gd name="T2" fmla="*/ 5 w 421"/>
                  <a:gd name="T3" fmla="*/ 231 h 233"/>
                  <a:gd name="T4" fmla="*/ 27 w 421"/>
                  <a:gd name="T5" fmla="*/ 211 h 233"/>
                  <a:gd name="T6" fmla="*/ 49 w 421"/>
                  <a:gd name="T7" fmla="*/ 192 h 233"/>
                  <a:gd name="T8" fmla="*/ 72 w 421"/>
                  <a:gd name="T9" fmla="*/ 173 h 233"/>
                  <a:gd name="T10" fmla="*/ 96 w 421"/>
                  <a:gd name="T11" fmla="*/ 157 h 233"/>
                  <a:gd name="T12" fmla="*/ 121 w 421"/>
                  <a:gd name="T13" fmla="*/ 142 h 233"/>
                  <a:gd name="T14" fmla="*/ 146 w 421"/>
                  <a:gd name="T15" fmla="*/ 128 h 233"/>
                  <a:gd name="T16" fmla="*/ 172 w 421"/>
                  <a:gd name="T17" fmla="*/ 116 h 233"/>
                  <a:gd name="T18" fmla="*/ 200 w 421"/>
                  <a:gd name="T19" fmla="*/ 103 h 233"/>
                  <a:gd name="T20" fmla="*/ 200 w 421"/>
                  <a:gd name="T21" fmla="*/ 103 h 233"/>
                  <a:gd name="T22" fmla="*/ 254 w 421"/>
                  <a:gd name="T23" fmla="*/ 82 h 233"/>
                  <a:gd name="T24" fmla="*/ 308 w 421"/>
                  <a:gd name="T25" fmla="*/ 62 h 233"/>
                  <a:gd name="T26" fmla="*/ 364 w 421"/>
                  <a:gd name="T27" fmla="*/ 40 h 233"/>
                  <a:gd name="T28" fmla="*/ 390 w 421"/>
                  <a:gd name="T29" fmla="*/ 29 h 233"/>
                  <a:gd name="T30" fmla="*/ 416 w 421"/>
                  <a:gd name="T31" fmla="*/ 16 h 233"/>
                  <a:gd name="T32" fmla="*/ 416 w 421"/>
                  <a:gd name="T33" fmla="*/ 16 h 233"/>
                  <a:gd name="T34" fmla="*/ 419 w 421"/>
                  <a:gd name="T35" fmla="*/ 14 h 233"/>
                  <a:gd name="T36" fmla="*/ 420 w 421"/>
                  <a:gd name="T37" fmla="*/ 11 h 233"/>
                  <a:gd name="T38" fmla="*/ 421 w 421"/>
                  <a:gd name="T39" fmla="*/ 9 h 233"/>
                  <a:gd name="T40" fmla="*/ 420 w 421"/>
                  <a:gd name="T41" fmla="*/ 5 h 233"/>
                  <a:gd name="T42" fmla="*/ 418 w 421"/>
                  <a:gd name="T43" fmla="*/ 3 h 233"/>
                  <a:gd name="T44" fmla="*/ 415 w 421"/>
                  <a:gd name="T45" fmla="*/ 0 h 233"/>
                  <a:gd name="T46" fmla="*/ 413 w 421"/>
                  <a:gd name="T47" fmla="*/ 0 h 233"/>
                  <a:gd name="T48" fmla="*/ 409 w 421"/>
                  <a:gd name="T49" fmla="*/ 1 h 233"/>
                  <a:gd name="T50" fmla="*/ 409 w 421"/>
                  <a:gd name="T51" fmla="*/ 1 h 233"/>
                  <a:gd name="T52" fmla="*/ 381 w 421"/>
                  <a:gd name="T53" fmla="*/ 14 h 233"/>
                  <a:gd name="T54" fmla="*/ 353 w 421"/>
                  <a:gd name="T55" fmla="*/ 25 h 233"/>
                  <a:gd name="T56" fmla="*/ 298 w 421"/>
                  <a:gd name="T57" fmla="*/ 48 h 233"/>
                  <a:gd name="T58" fmla="*/ 242 w 421"/>
                  <a:gd name="T59" fmla="*/ 69 h 233"/>
                  <a:gd name="T60" fmla="*/ 186 w 421"/>
                  <a:gd name="T61" fmla="*/ 92 h 233"/>
                  <a:gd name="T62" fmla="*/ 186 w 421"/>
                  <a:gd name="T63" fmla="*/ 92 h 233"/>
                  <a:gd name="T64" fmla="*/ 160 w 421"/>
                  <a:gd name="T65" fmla="*/ 103 h 233"/>
                  <a:gd name="T66" fmla="*/ 133 w 421"/>
                  <a:gd name="T67" fmla="*/ 116 h 233"/>
                  <a:gd name="T68" fmla="*/ 108 w 421"/>
                  <a:gd name="T69" fmla="*/ 131 h 233"/>
                  <a:gd name="T70" fmla="*/ 83 w 421"/>
                  <a:gd name="T71" fmla="*/ 146 h 233"/>
                  <a:gd name="T72" fmla="*/ 59 w 421"/>
                  <a:gd name="T73" fmla="*/ 163 h 233"/>
                  <a:gd name="T74" fmla="*/ 38 w 421"/>
                  <a:gd name="T75" fmla="*/ 182 h 233"/>
                  <a:gd name="T76" fmla="*/ 28 w 421"/>
                  <a:gd name="T77" fmla="*/ 192 h 233"/>
                  <a:gd name="T78" fmla="*/ 18 w 421"/>
                  <a:gd name="T79" fmla="*/ 204 h 233"/>
                  <a:gd name="T80" fmla="*/ 9 w 421"/>
                  <a:gd name="T81" fmla="*/ 215 h 233"/>
                  <a:gd name="T82" fmla="*/ 1 w 421"/>
                  <a:gd name="T83" fmla="*/ 228 h 233"/>
                  <a:gd name="T84" fmla="*/ 1 w 421"/>
                  <a:gd name="T85" fmla="*/ 228 h 233"/>
                  <a:gd name="T86" fmla="*/ 0 w 421"/>
                  <a:gd name="T87" fmla="*/ 230 h 233"/>
                  <a:gd name="T88" fmla="*/ 1 w 421"/>
                  <a:gd name="T89" fmla="*/ 231 h 233"/>
                  <a:gd name="T90" fmla="*/ 4 w 421"/>
                  <a:gd name="T91" fmla="*/ 233 h 233"/>
                  <a:gd name="T92" fmla="*/ 5 w 421"/>
                  <a:gd name="T93" fmla="*/ 231 h 233"/>
                  <a:gd name="T94" fmla="*/ 5 w 421"/>
                  <a:gd name="T95" fmla="*/ 231 h 23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1"/>
                  <a:gd name="T145" fmla="*/ 0 h 233"/>
                  <a:gd name="T146" fmla="*/ 421 w 421"/>
                  <a:gd name="T147" fmla="*/ 233 h 23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1" h="233">
                    <a:moveTo>
                      <a:pt x="5" y="231"/>
                    </a:moveTo>
                    <a:lnTo>
                      <a:pt x="5" y="231"/>
                    </a:lnTo>
                    <a:lnTo>
                      <a:pt x="27" y="211"/>
                    </a:lnTo>
                    <a:lnTo>
                      <a:pt x="49" y="192"/>
                    </a:lnTo>
                    <a:lnTo>
                      <a:pt x="72" y="173"/>
                    </a:lnTo>
                    <a:lnTo>
                      <a:pt x="96" y="157"/>
                    </a:lnTo>
                    <a:lnTo>
                      <a:pt x="121" y="142"/>
                    </a:lnTo>
                    <a:lnTo>
                      <a:pt x="146" y="128"/>
                    </a:lnTo>
                    <a:lnTo>
                      <a:pt x="172" y="116"/>
                    </a:lnTo>
                    <a:lnTo>
                      <a:pt x="200" y="103"/>
                    </a:lnTo>
                    <a:lnTo>
                      <a:pt x="200" y="103"/>
                    </a:lnTo>
                    <a:lnTo>
                      <a:pt x="254" y="82"/>
                    </a:lnTo>
                    <a:lnTo>
                      <a:pt x="308" y="62"/>
                    </a:lnTo>
                    <a:lnTo>
                      <a:pt x="364" y="40"/>
                    </a:lnTo>
                    <a:lnTo>
                      <a:pt x="390" y="29"/>
                    </a:lnTo>
                    <a:lnTo>
                      <a:pt x="416" y="16"/>
                    </a:lnTo>
                    <a:lnTo>
                      <a:pt x="416" y="16"/>
                    </a:lnTo>
                    <a:lnTo>
                      <a:pt x="419" y="14"/>
                    </a:lnTo>
                    <a:lnTo>
                      <a:pt x="420" y="11"/>
                    </a:lnTo>
                    <a:lnTo>
                      <a:pt x="421" y="9"/>
                    </a:lnTo>
                    <a:lnTo>
                      <a:pt x="420" y="5"/>
                    </a:lnTo>
                    <a:lnTo>
                      <a:pt x="418" y="3"/>
                    </a:lnTo>
                    <a:lnTo>
                      <a:pt x="415" y="0"/>
                    </a:lnTo>
                    <a:lnTo>
                      <a:pt x="413" y="0"/>
                    </a:lnTo>
                    <a:lnTo>
                      <a:pt x="409" y="1"/>
                    </a:lnTo>
                    <a:lnTo>
                      <a:pt x="409" y="1"/>
                    </a:lnTo>
                    <a:lnTo>
                      <a:pt x="381" y="14"/>
                    </a:lnTo>
                    <a:lnTo>
                      <a:pt x="353" y="25"/>
                    </a:lnTo>
                    <a:lnTo>
                      <a:pt x="298" y="48"/>
                    </a:lnTo>
                    <a:lnTo>
                      <a:pt x="242" y="69"/>
                    </a:lnTo>
                    <a:lnTo>
                      <a:pt x="186" y="92"/>
                    </a:lnTo>
                    <a:lnTo>
                      <a:pt x="186" y="92"/>
                    </a:lnTo>
                    <a:lnTo>
                      <a:pt x="160" y="103"/>
                    </a:lnTo>
                    <a:lnTo>
                      <a:pt x="133" y="116"/>
                    </a:lnTo>
                    <a:lnTo>
                      <a:pt x="108" y="131"/>
                    </a:lnTo>
                    <a:lnTo>
                      <a:pt x="83" y="146"/>
                    </a:lnTo>
                    <a:lnTo>
                      <a:pt x="59" y="163"/>
                    </a:lnTo>
                    <a:lnTo>
                      <a:pt x="38" y="182"/>
                    </a:lnTo>
                    <a:lnTo>
                      <a:pt x="28" y="192"/>
                    </a:lnTo>
                    <a:lnTo>
                      <a:pt x="18" y="204"/>
                    </a:lnTo>
                    <a:lnTo>
                      <a:pt x="9" y="215"/>
                    </a:lnTo>
                    <a:lnTo>
                      <a:pt x="1" y="228"/>
                    </a:lnTo>
                    <a:lnTo>
                      <a:pt x="1" y="228"/>
                    </a:lnTo>
                    <a:lnTo>
                      <a:pt x="0" y="230"/>
                    </a:lnTo>
                    <a:lnTo>
                      <a:pt x="1" y="231"/>
                    </a:lnTo>
                    <a:lnTo>
                      <a:pt x="4" y="233"/>
                    </a:lnTo>
                    <a:lnTo>
                      <a:pt x="5" y="231"/>
                    </a:lnTo>
                    <a:lnTo>
                      <a:pt x="5" y="23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6" name="Freeform 60"/>
              <p:cNvSpPr>
                <a:spLocks noChangeArrowheads="1"/>
              </p:cNvSpPr>
              <p:nvPr/>
            </p:nvSpPr>
            <p:spPr bwMode="auto">
              <a:xfrm>
                <a:off x="455612" y="71438"/>
                <a:ext cx="339725" cy="276225"/>
              </a:xfrm>
              <a:custGeom>
                <a:avLst/>
                <a:gdLst>
                  <a:gd name="T0" fmla="*/ 7 w 429"/>
                  <a:gd name="T1" fmla="*/ 347 h 348"/>
                  <a:gd name="T2" fmla="*/ 7 w 429"/>
                  <a:gd name="T3" fmla="*/ 347 h 348"/>
                  <a:gd name="T4" fmla="*/ 50 w 429"/>
                  <a:gd name="T5" fmla="*/ 298 h 348"/>
                  <a:gd name="T6" fmla="*/ 94 w 429"/>
                  <a:gd name="T7" fmla="*/ 249 h 348"/>
                  <a:gd name="T8" fmla="*/ 117 w 429"/>
                  <a:gd name="T9" fmla="*/ 225 h 348"/>
                  <a:gd name="T10" fmla="*/ 141 w 429"/>
                  <a:gd name="T11" fmla="*/ 202 h 348"/>
                  <a:gd name="T12" fmla="*/ 165 w 429"/>
                  <a:gd name="T13" fmla="*/ 180 h 348"/>
                  <a:gd name="T14" fmla="*/ 189 w 429"/>
                  <a:gd name="T15" fmla="*/ 158 h 348"/>
                  <a:gd name="T16" fmla="*/ 189 w 429"/>
                  <a:gd name="T17" fmla="*/ 158 h 348"/>
                  <a:gd name="T18" fmla="*/ 216 w 429"/>
                  <a:gd name="T19" fmla="*/ 137 h 348"/>
                  <a:gd name="T20" fmla="*/ 244 w 429"/>
                  <a:gd name="T21" fmla="*/ 117 h 348"/>
                  <a:gd name="T22" fmla="*/ 271 w 429"/>
                  <a:gd name="T23" fmla="*/ 97 h 348"/>
                  <a:gd name="T24" fmla="*/ 300 w 429"/>
                  <a:gd name="T25" fmla="*/ 79 h 348"/>
                  <a:gd name="T26" fmla="*/ 331 w 429"/>
                  <a:gd name="T27" fmla="*/ 62 h 348"/>
                  <a:gd name="T28" fmla="*/ 361 w 429"/>
                  <a:gd name="T29" fmla="*/ 47 h 348"/>
                  <a:gd name="T30" fmla="*/ 392 w 429"/>
                  <a:gd name="T31" fmla="*/ 31 h 348"/>
                  <a:gd name="T32" fmla="*/ 424 w 429"/>
                  <a:gd name="T33" fmla="*/ 18 h 348"/>
                  <a:gd name="T34" fmla="*/ 424 w 429"/>
                  <a:gd name="T35" fmla="*/ 18 h 348"/>
                  <a:gd name="T36" fmla="*/ 426 w 429"/>
                  <a:gd name="T37" fmla="*/ 15 h 348"/>
                  <a:gd name="T38" fmla="*/ 429 w 429"/>
                  <a:gd name="T39" fmla="*/ 13 h 348"/>
                  <a:gd name="T40" fmla="*/ 429 w 429"/>
                  <a:gd name="T41" fmla="*/ 9 h 348"/>
                  <a:gd name="T42" fmla="*/ 427 w 429"/>
                  <a:gd name="T43" fmla="*/ 6 h 348"/>
                  <a:gd name="T44" fmla="*/ 426 w 429"/>
                  <a:gd name="T45" fmla="*/ 3 h 348"/>
                  <a:gd name="T46" fmla="*/ 424 w 429"/>
                  <a:gd name="T47" fmla="*/ 1 h 348"/>
                  <a:gd name="T48" fmla="*/ 420 w 429"/>
                  <a:gd name="T49" fmla="*/ 0 h 348"/>
                  <a:gd name="T50" fmla="*/ 416 w 429"/>
                  <a:gd name="T51" fmla="*/ 1 h 348"/>
                  <a:gd name="T52" fmla="*/ 416 w 429"/>
                  <a:gd name="T53" fmla="*/ 1 h 348"/>
                  <a:gd name="T54" fmla="*/ 385 w 429"/>
                  <a:gd name="T55" fmla="*/ 15 h 348"/>
                  <a:gd name="T56" fmla="*/ 354 w 429"/>
                  <a:gd name="T57" fmla="*/ 30 h 348"/>
                  <a:gd name="T58" fmla="*/ 324 w 429"/>
                  <a:gd name="T59" fmla="*/ 45 h 348"/>
                  <a:gd name="T60" fmla="*/ 294 w 429"/>
                  <a:gd name="T61" fmla="*/ 63 h 348"/>
                  <a:gd name="T62" fmla="*/ 265 w 429"/>
                  <a:gd name="T63" fmla="*/ 80 h 348"/>
                  <a:gd name="T64" fmla="*/ 238 w 429"/>
                  <a:gd name="T65" fmla="*/ 101 h 348"/>
                  <a:gd name="T66" fmla="*/ 210 w 429"/>
                  <a:gd name="T67" fmla="*/ 121 h 348"/>
                  <a:gd name="T68" fmla="*/ 183 w 429"/>
                  <a:gd name="T69" fmla="*/ 141 h 348"/>
                  <a:gd name="T70" fmla="*/ 157 w 429"/>
                  <a:gd name="T71" fmla="*/ 163 h 348"/>
                  <a:gd name="T72" fmla="*/ 132 w 429"/>
                  <a:gd name="T73" fmla="*/ 186 h 348"/>
                  <a:gd name="T74" fmla="*/ 108 w 429"/>
                  <a:gd name="T75" fmla="*/ 210 h 348"/>
                  <a:gd name="T76" fmla="*/ 84 w 429"/>
                  <a:gd name="T77" fmla="*/ 235 h 348"/>
                  <a:gd name="T78" fmla="*/ 63 w 429"/>
                  <a:gd name="T79" fmla="*/ 260 h 348"/>
                  <a:gd name="T80" fmla="*/ 41 w 429"/>
                  <a:gd name="T81" fmla="*/ 287 h 348"/>
                  <a:gd name="T82" fmla="*/ 20 w 429"/>
                  <a:gd name="T83" fmla="*/ 314 h 348"/>
                  <a:gd name="T84" fmla="*/ 1 w 429"/>
                  <a:gd name="T85" fmla="*/ 343 h 348"/>
                  <a:gd name="T86" fmla="*/ 1 w 429"/>
                  <a:gd name="T87" fmla="*/ 343 h 348"/>
                  <a:gd name="T88" fmla="*/ 0 w 429"/>
                  <a:gd name="T89" fmla="*/ 346 h 348"/>
                  <a:gd name="T90" fmla="*/ 2 w 429"/>
                  <a:gd name="T91" fmla="*/ 348 h 348"/>
                  <a:gd name="T92" fmla="*/ 5 w 429"/>
                  <a:gd name="T93" fmla="*/ 348 h 348"/>
                  <a:gd name="T94" fmla="*/ 7 w 429"/>
                  <a:gd name="T95" fmla="*/ 347 h 348"/>
                  <a:gd name="T96" fmla="*/ 7 w 429"/>
                  <a:gd name="T97" fmla="*/ 347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9"/>
                  <a:gd name="T148" fmla="*/ 0 h 348"/>
                  <a:gd name="T149" fmla="*/ 429 w 429"/>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9" h="348">
                    <a:moveTo>
                      <a:pt x="7" y="347"/>
                    </a:moveTo>
                    <a:lnTo>
                      <a:pt x="7" y="347"/>
                    </a:lnTo>
                    <a:lnTo>
                      <a:pt x="50" y="298"/>
                    </a:lnTo>
                    <a:lnTo>
                      <a:pt x="94" y="249"/>
                    </a:lnTo>
                    <a:lnTo>
                      <a:pt x="117" y="225"/>
                    </a:lnTo>
                    <a:lnTo>
                      <a:pt x="141" y="202"/>
                    </a:lnTo>
                    <a:lnTo>
                      <a:pt x="165" y="180"/>
                    </a:lnTo>
                    <a:lnTo>
                      <a:pt x="189" y="158"/>
                    </a:lnTo>
                    <a:lnTo>
                      <a:pt x="189" y="158"/>
                    </a:lnTo>
                    <a:lnTo>
                      <a:pt x="216" y="137"/>
                    </a:lnTo>
                    <a:lnTo>
                      <a:pt x="244" y="117"/>
                    </a:lnTo>
                    <a:lnTo>
                      <a:pt x="271" y="97"/>
                    </a:lnTo>
                    <a:lnTo>
                      <a:pt x="300" y="79"/>
                    </a:lnTo>
                    <a:lnTo>
                      <a:pt x="331" y="62"/>
                    </a:lnTo>
                    <a:lnTo>
                      <a:pt x="361" y="47"/>
                    </a:lnTo>
                    <a:lnTo>
                      <a:pt x="392" y="31"/>
                    </a:lnTo>
                    <a:lnTo>
                      <a:pt x="424" y="18"/>
                    </a:lnTo>
                    <a:lnTo>
                      <a:pt x="424" y="18"/>
                    </a:lnTo>
                    <a:lnTo>
                      <a:pt x="426" y="15"/>
                    </a:lnTo>
                    <a:lnTo>
                      <a:pt x="429" y="13"/>
                    </a:lnTo>
                    <a:lnTo>
                      <a:pt x="429" y="9"/>
                    </a:lnTo>
                    <a:lnTo>
                      <a:pt x="427" y="6"/>
                    </a:lnTo>
                    <a:lnTo>
                      <a:pt x="426" y="3"/>
                    </a:lnTo>
                    <a:lnTo>
                      <a:pt x="424" y="1"/>
                    </a:lnTo>
                    <a:lnTo>
                      <a:pt x="420" y="0"/>
                    </a:lnTo>
                    <a:lnTo>
                      <a:pt x="416" y="1"/>
                    </a:lnTo>
                    <a:lnTo>
                      <a:pt x="416" y="1"/>
                    </a:lnTo>
                    <a:lnTo>
                      <a:pt x="385" y="15"/>
                    </a:lnTo>
                    <a:lnTo>
                      <a:pt x="354" y="30"/>
                    </a:lnTo>
                    <a:lnTo>
                      <a:pt x="324" y="45"/>
                    </a:lnTo>
                    <a:lnTo>
                      <a:pt x="294" y="63"/>
                    </a:lnTo>
                    <a:lnTo>
                      <a:pt x="265" y="80"/>
                    </a:lnTo>
                    <a:lnTo>
                      <a:pt x="238" y="101"/>
                    </a:lnTo>
                    <a:lnTo>
                      <a:pt x="210" y="121"/>
                    </a:lnTo>
                    <a:lnTo>
                      <a:pt x="183" y="141"/>
                    </a:lnTo>
                    <a:lnTo>
                      <a:pt x="157" y="163"/>
                    </a:lnTo>
                    <a:lnTo>
                      <a:pt x="132" y="186"/>
                    </a:lnTo>
                    <a:lnTo>
                      <a:pt x="108" y="210"/>
                    </a:lnTo>
                    <a:lnTo>
                      <a:pt x="84" y="235"/>
                    </a:lnTo>
                    <a:lnTo>
                      <a:pt x="63" y="260"/>
                    </a:lnTo>
                    <a:lnTo>
                      <a:pt x="41" y="287"/>
                    </a:lnTo>
                    <a:lnTo>
                      <a:pt x="20" y="314"/>
                    </a:lnTo>
                    <a:lnTo>
                      <a:pt x="1" y="343"/>
                    </a:lnTo>
                    <a:lnTo>
                      <a:pt x="1" y="343"/>
                    </a:lnTo>
                    <a:lnTo>
                      <a:pt x="0" y="346"/>
                    </a:lnTo>
                    <a:lnTo>
                      <a:pt x="2" y="348"/>
                    </a:lnTo>
                    <a:lnTo>
                      <a:pt x="5" y="348"/>
                    </a:lnTo>
                    <a:lnTo>
                      <a:pt x="7" y="347"/>
                    </a:lnTo>
                    <a:lnTo>
                      <a:pt x="7" y="34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7" name="Freeform 61"/>
              <p:cNvSpPr>
                <a:spLocks noChangeArrowheads="1"/>
              </p:cNvSpPr>
              <p:nvPr/>
            </p:nvSpPr>
            <p:spPr bwMode="auto">
              <a:xfrm>
                <a:off x="142875" y="223838"/>
                <a:ext cx="227013" cy="207963"/>
              </a:xfrm>
              <a:custGeom>
                <a:avLst/>
                <a:gdLst>
                  <a:gd name="T0" fmla="*/ 7 w 286"/>
                  <a:gd name="T1" fmla="*/ 260 h 263"/>
                  <a:gd name="T2" fmla="*/ 7 w 286"/>
                  <a:gd name="T3" fmla="*/ 260 h 263"/>
                  <a:gd name="T4" fmla="*/ 19 w 286"/>
                  <a:gd name="T5" fmla="*/ 239 h 263"/>
                  <a:gd name="T6" fmla="*/ 32 w 286"/>
                  <a:gd name="T7" fmla="*/ 219 h 263"/>
                  <a:gd name="T8" fmla="*/ 47 w 286"/>
                  <a:gd name="T9" fmla="*/ 199 h 263"/>
                  <a:gd name="T10" fmla="*/ 62 w 286"/>
                  <a:gd name="T11" fmla="*/ 180 h 263"/>
                  <a:gd name="T12" fmla="*/ 80 w 286"/>
                  <a:gd name="T13" fmla="*/ 161 h 263"/>
                  <a:gd name="T14" fmla="*/ 97 w 286"/>
                  <a:gd name="T15" fmla="*/ 144 h 263"/>
                  <a:gd name="T16" fmla="*/ 115 w 286"/>
                  <a:gd name="T17" fmla="*/ 127 h 263"/>
                  <a:gd name="T18" fmla="*/ 134 w 286"/>
                  <a:gd name="T19" fmla="*/ 111 h 263"/>
                  <a:gd name="T20" fmla="*/ 134 w 286"/>
                  <a:gd name="T21" fmla="*/ 111 h 263"/>
                  <a:gd name="T22" fmla="*/ 154 w 286"/>
                  <a:gd name="T23" fmla="*/ 93 h 263"/>
                  <a:gd name="T24" fmla="*/ 175 w 286"/>
                  <a:gd name="T25" fmla="*/ 78 h 263"/>
                  <a:gd name="T26" fmla="*/ 197 w 286"/>
                  <a:gd name="T27" fmla="*/ 63 h 263"/>
                  <a:gd name="T28" fmla="*/ 219 w 286"/>
                  <a:gd name="T29" fmla="*/ 48 h 263"/>
                  <a:gd name="T30" fmla="*/ 219 w 286"/>
                  <a:gd name="T31" fmla="*/ 48 h 263"/>
                  <a:gd name="T32" fmla="*/ 236 w 286"/>
                  <a:gd name="T33" fmla="*/ 39 h 263"/>
                  <a:gd name="T34" fmla="*/ 253 w 286"/>
                  <a:gd name="T35" fmla="*/ 30 h 263"/>
                  <a:gd name="T36" fmla="*/ 271 w 286"/>
                  <a:gd name="T37" fmla="*/ 20 h 263"/>
                  <a:gd name="T38" fmla="*/ 278 w 286"/>
                  <a:gd name="T39" fmla="*/ 14 h 263"/>
                  <a:gd name="T40" fmla="*/ 285 w 286"/>
                  <a:gd name="T41" fmla="*/ 8 h 263"/>
                  <a:gd name="T42" fmla="*/ 285 w 286"/>
                  <a:gd name="T43" fmla="*/ 8 h 263"/>
                  <a:gd name="T44" fmla="*/ 286 w 286"/>
                  <a:gd name="T45" fmla="*/ 5 h 263"/>
                  <a:gd name="T46" fmla="*/ 286 w 286"/>
                  <a:gd name="T47" fmla="*/ 3 h 263"/>
                  <a:gd name="T48" fmla="*/ 283 w 286"/>
                  <a:gd name="T49" fmla="*/ 2 h 263"/>
                  <a:gd name="T50" fmla="*/ 281 w 286"/>
                  <a:gd name="T51" fmla="*/ 0 h 263"/>
                  <a:gd name="T52" fmla="*/ 281 w 286"/>
                  <a:gd name="T53" fmla="*/ 0 h 263"/>
                  <a:gd name="T54" fmla="*/ 272 w 286"/>
                  <a:gd name="T55" fmla="*/ 2 h 263"/>
                  <a:gd name="T56" fmla="*/ 262 w 286"/>
                  <a:gd name="T57" fmla="*/ 4 h 263"/>
                  <a:gd name="T58" fmla="*/ 252 w 286"/>
                  <a:gd name="T59" fmla="*/ 9 h 263"/>
                  <a:gd name="T60" fmla="*/ 242 w 286"/>
                  <a:gd name="T61" fmla="*/ 14 h 263"/>
                  <a:gd name="T62" fmla="*/ 223 w 286"/>
                  <a:gd name="T63" fmla="*/ 25 h 263"/>
                  <a:gd name="T64" fmla="*/ 205 w 286"/>
                  <a:gd name="T65" fmla="*/ 38 h 263"/>
                  <a:gd name="T66" fmla="*/ 205 w 286"/>
                  <a:gd name="T67" fmla="*/ 38 h 263"/>
                  <a:gd name="T68" fmla="*/ 184 w 286"/>
                  <a:gd name="T69" fmla="*/ 52 h 263"/>
                  <a:gd name="T70" fmla="*/ 163 w 286"/>
                  <a:gd name="T71" fmla="*/ 67 h 263"/>
                  <a:gd name="T72" fmla="*/ 143 w 286"/>
                  <a:gd name="T73" fmla="*/ 82 h 263"/>
                  <a:gd name="T74" fmla="*/ 122 w 286"/>
                  <a:gd name="T75" fmla="*/ 98 h 263"/>
                  <a:gd name="T76" fmla="*/ 122 w 286"/>
                  <a:gd name="T77" fmla="*/ 98 h 263"/>
                  <a:gd name="T78" fmla="*/ 104 w 286"/>
                  <a:gd name="T79" fmla="*/ 115 h 263"/>
                  <a:gd name="T80" fmla="*/ 85 w 286"/>
                  <a:gd name="T81" fmla="*/ 132 h 263"/>
                  <a:gd name="T82" fmla="*/ 67 w 286"/>
                  <a:gd name="T83" fmla="*/ 151 h 263"/>
                  <a:gd name="T84" fmla="*/ 51 w 286"/>
                  <a:gd name="T85" fmla="*/ 170 h 263"/>
                  <a:gd name="T86" fmla="*/ 36 w 286"/>
                  <a:gd name="T87" fmla="*/ 191 h 263"/>
                  <a:gd name="T88" fmla="*/ 22 w 286"/>
                  <a:gd name="T89" fmla="*/ 213 h 263"/>
                  <a:gd name="T90" fmla="*/ 9 w 286"/>
                  <a:gd name="T91" fmla="*/ 235 h 263"/>
                  <a:gd name="T92" fmla="*/ 0 w 286"/>
                  <a:gd name="T93" fmla="*/ 258 h 263"/>
                  <a:gd name="T94" fmla="*/ 0 w 286"/>
                  <a:gd name="T95" fmla="*/ 258 h 263"/>
                  <a:gd name="T96" fmla="*/ 0 w 286"/>
                  <a:gd name="T97" fmla="*/ 262 h 263"/>
                  <a:gd name="T98" fmla="*/ 2 w 286"/>
                  <a:gd name="T99" fmla="*/ 263 h 263"/>
                  <a:gd name="T100" fmla="*/ 5 w 286"/>
                  <a:gd name="T101" fmla="*/ 263 h 263"/>
                  <a:gd name="T102" fmla="*/ 7 w 286"/>
                  <a:gd name="T103" fmla="*/ 260 h 263"/>
                  <a:gd name="T104" fmla="*/ 7 w 286"/>
                  <a:gd name="T105" fmla="*/ 260 h 2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6"/>
                  <a:gd name="T160" fmla="*/ 0 h 263"/>
                  <a:gd name="T161" fmla="*/ 286 w 286"/>
                  <a:gd name="T162" fmla="*/ 263 h 26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6" h="263">
                    <a:moveTo>
                      <a:pt x="7" y="260"/>
                    </a:moveTo>
                    <a:lnTo>
                      <a:pt x="7" y="260"/>
                    </a:lnTo>
                    <a:lnTo>
                      <a:pt x="19" y="239"/>
                    </a:lnTo>
                    <a:lnTo>
                      <a:pt x="32" y="219"/>
                    </a:lnTo>
                    <a:lnTo>
                      <a:pt x="47" y="199"/>
                    </a:lnTo>
                    <a:lnTo>
                      <a:pt x="62" y="180"/>
                    </a:lnTo>
                    <a:lnTo>
                      <a:pt x="80" y="161"/>
                    </a:lnTo>
                    <a:lnTo>
                      <a:pt x="97" y="144"/>
                    </a:lnTo>
                    <a:lnTo>
                      <a:pt x="115" y="127"/>
                    </a:lnTo>
                    <a:lnTo>
                      <a:pt x="134" y="111"/>
                    </a:lnTo>
                    <a:lnTo>
                      <a:pt x="134" y="111"/>
                    </a:lnTo>
                    <a:lnTo>
                      <a:pt x="154" y="93"/>
                    </a:lnTo>
                    <a:lnTo>
                      <a:pt x="175" y="78"/>
                    </a:lnTo>
                    <a:lnTo>
                      <a:pt x="197" y="63"/>
                    </a:lnTo>
                    <a:lnTo>
                      <a:pt x="219" y="48"/>
                    </a:lnTo>
                    <a:lnTo>
                      <a:pt x="219" y="48"/>
                    </a:lnTo>
                    <a:lnTo>
                      <a:pt x="236" y="39"/>
                    </a:lnTo>
                    <a:lnTo>
                      <a:pt x="253" y="30"/>
                    </a:lnTo>
                    <a:lnTo>
                      <a:pt x="271" y="20"/>
                    </a:lnTo>
                    <a:lnTo>
                      <a:pt x="278" y="14"/>
                    </a:lnTo>
                    <a:lnTo>
                      <a:pt x="285" y="8"/>
                    </a:lnTo>
                    <a:lnTo>
                      <a:pt x="285" y="8"/>
                    </a:lnTo>
                    <a:lnTo>
                      <a:pt x="286" y="5"/>
                    </a:lnTo>
                    <a:lnTo>
                      <a:pt x="286" y="3"/>
                    </a:lnTo>
                    <a:lnTo>
                      <a:pt x="283" y="2"/>
                    </a:lnTo>
                    <a:lnTo>
                      <a:pt x="281" y="0"/>
                    </a:lnTo>
                    <a:lnTo>
                      <a:pt x="281" y="0"/>
                    </a:lnTo>
                    <a:lnTo>
                      <a:pt x="272" y="2"/>
                    </a:lnTo>
                    <a:lnTo>
                      <a:pt x="262" y="4"/>
                    </a:lnTo>
                    <a:lnTo>
                      <a:pt x="252" y="9"/>
                    </a:lnTo>
                    <a:lnTo>
                      <a:pt x="242" y="14"/>
                    </a:lnTo>
                    <a:lnTo>
                      <a:pt x="223" y="25"/>
                    </a:lnTo>
                    <a:lnTo>
                      <a:pt x="205" y="38"/>
                    </a:lnTo>
                    <a:lnTo>
                      <a:pt x="205" y="38"/>
                    </a:lnTo>
                    <a:lnTo>
                      <a:pt x="184" y="52"/>
                    </a:lnTo>
                    <a:lnTo>
                      <a:pt x="163" y="67"/>
                    </a:lnTo>
                    <a:lnTo>
                      <a:pt x="143" y="82"/>
                    </a:lnTo>
                    <a:lnTo>
                      <a:pt x="122" y="98"/>
                    </a:lnTo>
                    <a:lnTo>
                      <a:pt x="122" y="98"/>
                    </a:lnTo>
                    <a:lnTo>
                      <a:pt x="104" y="115"/>
                    </a:lnTo>
                    <a:lnTo>
                      <a:pt x="85" y="132"/>
                    </a:lnTo>
                    <a:lnTo>
                      <a:pt x="67" y="151"/>
                    </a:lnTo>
                    <a:lnTo>
                      <a:pt x="51" y="170"/>
                    </a:lnTo>
                    <a:lnTo>
                      <a:pt x="36" y="191"/>
                    </a:lnTo>
                    <a:lnTo>
                      <a:pt x="22" y="213"/>
                    </a:lnTo>
                    <a:lnTo>
                      <a:pt x="9" y="235"/>
                    </a:lnTo>
                    <a:lnTo>
                      <a:pt x="0" y="258"/>
                    </a:lnTo>
                    <a:lnTo>
                      <a:pt x="0" y="258"/>
                    </a:lnTo>
                    <a:lnTo>
                      <a:pt x="0" y="262"/>
                    </a:lnTo>
                    <a:lnTo>
                      <a:pt x="2" y="263"/>
                    </a:lnTo>
                    <a:lnTo>
                      <a:pt x="5" y="263"/>
                    </a:lnTo>
                    <a:lnTo>
                      <a:pt x="7" y="260"/>
                    </a:lnTo>
                    <a:lnTo>
                      <a:pt x="7" y="26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70" name="组合 168"/>
            <p:cNvGrpSpPr>
              <a:grpSpLocks/>
            </p:cNvGrpSpPr>
            <p:nvPr/>
          </p:nvGrpSpPr>
          <p:grpSpPr bwMode="auto">
            <a:xfrm>
              <a:off x="6498432" y="4191000"/>
              <a:ext cx="1497012" cy="660400"/>
              <a:chOff x="0" y="0"/>
              <a:chExt cx="1497013" cy="660400"/>
            </a:xfrm>
            <a:grpFill/>
          </p:grpSpPr>
          <p:sp>
            <p:nvSpPr>
              <p:cNvPr id="97" name="Line 27"/>
              <p:cNvSpPr>
                <a:spLocks noChangeShapeType="1"/>
              </p:cNvSpPr>
              <p:nvPr/>
            </p:nvSpPr>
            <p:spPr bwMode="auto">
              <a:xfrm>
                <a:off x="301625"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98" name="Line 28"/>
              <p:cNvSpPr>
                <a:spLocks noChangeShapeType="1"/>
              </p:cNvSpPr>
              <p:nvPr/>
            </p:nvSpPr>
            <p:spPr bwMode="auto">
              <a:xfrm>
                <a:off x="438150"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99" name="Line 29"/>
              <p:cNvSpPr>
                <a:spLocks noChangeShapeType="1"/>
              </p:cNvSpPr>
              <p:nvPr/>
            </p:nvSpPr>
            <p:spPr bwMode="auto">
              <a:xfrm>
                <a:off x="573087"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00" name="Line 30"/>
              <p:cNvSpPr>
                <a:spLocks noChangeShapeType="1"/>
              </p:cNvSpPr>
              <p:nvPr/>
            </p:nvSpPr>
            <p:spPr bwMode="auto">
              <a:xfrm>
                <a:off x="709612"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01" name="Line 31"/>
              <p:cNvSpPr>
                <a:spLocks noChangeShapeType="1"/>
              </p:cNvSpPr>
              <p:nvPr/>
            </p:nvSpPr>
            <p:spPr bwMode="auto">
              <a:xfrm>
                <a:off x="844550"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02" name="Line 32"/>
              <p:cNvSpPr>
                <a:spLocks noChangeShapeType="1"/>
              </p:cNvSpPr>
              <p:nvPr/>
            </p:nvSpPr>
            <p:spPr bwMode="auto">
              <a:xfrm>
                <a:off x="981075"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103" name="Freeform 64"/>
              <p:cNvSpPr>
                <a:spLocks noChangeArrowheads="1"/>
              </p:cNvSpPr>
              <p:nvPr/>
            </p:nvSpPr>
            <p:spPr bwMode="auto">
              <a:xfrm>
                <a:off x="0" y="0"/>
                <a:ext cx="1497013" cy="660400"/>
              </a:xfrm>
              <a:custGeom>
                <a:avLst/>
                <a:gdLst>
                  <a:gd name="T0" fmla="*/ 0 w 1885"/>
                  <a:gd name="T1" fmla="*/ 605 h 831"/>
                  <a:gd name="T2" fmla="*/ 30 w 1885"/>
                  <a:gd name="T3" fmla="*/ 557 h 831"/>
                  <a:gd name="T4" fmla="*/ 68 w 1885"/>
                  <a:gd name="T5" fmla="*/ 506 h 831"/>
                  <a:gd name="T6" fmla="*/ 121 w 1885"/>
                  <a:gd name="T7" fmla="*/ 441 h 831"/>
                  <a:gd name="T8" fmla="*/ 188 w 1885"/>
                  <a:gd name="T9" fmla="*/ 366 h 831"/>
                  <a:gd name="T10" fmla="*/ 271 w 1885"/>
                  <a:gd name="T11" fmla="*/ 290 h 831"/>
                  <a:gd name="T12" fmla="*/ 342 w 1885"/>
                  <a:gd name="T13" fmla="*/ 232 h 831"/>
                  <a:gd name="T14" fmla="*/ 395 w 1885"/>
                  <a:gd name="T15" fmla="*/ 194 h 831"/>
                  <a:gd name="T16" fmla="*/ 450 w 1885"/>
                  <a:gd name="T17" fmla="*/ 159 h 831"/>
                  <a:gd name="T18" fmla="*/ 510 w 1885"/>
                  <a:gd name="T19" fmla="*/ 125 h 831"/>
                  <a:gd name="T20" fmla="*/ 573 w 1885"/>
                  <a:gd name="T21" fmla="*/ 94 h 831"/>
                  <a:gd name="T22" fmla="*/ 640 w 1885"/>
                  <a:gd name="T23" fmla="*/ 66 h 831"/>
                  <a:gd name="T24" fmla="*/ 710 w 1885"/>
                  <a:gd name="T25" fmla="*/ 44 h 831"/>
                  <a:gd name="T26" fmla="*/ 784 w 1885"/>
                  <a:gd name="T27" fmla="*/ 23 h 831"/>
                  <a:gd name="T28" fmla="*/ 861 w 1885"/>
                  <a:gd name="T29" fmla="*/ 10 h 831"/>
                  <a:gd name="T30" fmla="*/ 943 w 1885"/>
                  <a:gd name="T31" fmla="*/ 1 h 831"/>
                  <a:gd name="T32" fmla="*/ 1027 w 1885"/>
                  <a:gd name="T33" fmla="*/ 0 h 831"/>
                  <a:gd name="T34" fmla="*/ 1115 w 1885"/>
                  <a:gd name="T35" fmla="*/ 3 h 831"/>
                  <a:gd name="T36" fmla="*/ 1207 w 1885"/>
                  <a:gd name="T37" fmla="*/ 15 h 831"/>
                  <a:gd name="T38" fmla="*/ 1301 w 1885"/>
                  <a:gd name="T39" fmla="*/ 35 h 831"/>
                  <a:gd name="T40" fmla="*/ 1400 w 1885"/>
                  <a:gd name="T41" fmla="*/ 64 h 831"/>
                  <a:gd name="T42" fmla="*/ 1502 w 1885"/>
                  <a:gd name="T43" fmla="*/ 100 h 831"/>
                  <a:gd name="T44" fmla="*/ 1608 w 1885"/>
                  <a:gd name="T45" fmla="*/ 147 h 831"/>
                  <a:gd name="T46" fmla="*/ 1716 w 1885"/>
                  <a:gd name="T47" fmla="*/ 204 h 831"/>
                  <a:gd name="T48" fmla="*/ 1829 w 1885"/>
                  <a:gd name="T49" fmla="*/ 272 h 831"/>
                  <a:gd name="T50" fmla="*/ 1885 w 1885"/>
                  <a:gd name="T51" fmla="*/ 310 h 831"/>
                  <a:gd name="T52" fmla="*/ 1864 w 1885"/>
                  <a:gd name="T53" fmla="*/ 349 h 831"/>
                  <a:gd name="T54" fmla="*/ 1834 w 1885"/>
                  <a:gd name="T55" fmla="*/ 393 h 831"/>
                  <a:gd name="T56" fmla="*/ 1792 w 1885"/>
                  <a:gd name="T57" fmla="*/ 447 h 831"/>
                  <a:gd name="T58" fmla="*/ 1737 w 1885"/>
                  <a:gd name="T59" fmla="*/ 508 h 831"/>
                  <a:gd name="T60" fmla="*/ 1667 w 1885"/>
                  <a:gd name="T61" fmla="*/ 574 h 831"/>
                  <a:gd name="T62" fmla="*/ 1581 w 1885"/>
                  <a:gd name="T63" fmla="*/ 638 h 831"/>
                  <a:gd name="T64" fmla="*/ 1532 w 1885"/>
                  <a:gd name="T65" fmla="*/ 669 h 831"/>
                  <a:gd name="T66" fmla="*/ 1479 w 1885"/>
                  <a:gd name="T67" fmla="*/ 699 h 831"/>
                  <a:gd name="T68" fmla="*/ 1423 w 1885"/>
                  <a:gd name="T69" fmla="*/ 727 h 831"/>
                  <a:gd name="T70" fmla="*/ 1361 w 1885"/>
                  <a:gd name="T71" fmla="*/ 753 h 831"/>
                  <a:gd name="T72" fmla="*/ 1296 w 1885"/>
                  <a:gd name="T73" fmla="*/ 776 h 831"/>
                  <a:gd name="T74" fmla="*/ 1226 w 1885"/>
                  <a:gd name="T75" fmla="*/ 795 h 831"/>
                  <a:gd name="T76" fmla="*/ 1151 w 1885"/>
                  <a:gd name="T77" fmla="*/ 811 h 831"/>
                  <a:gd name="T78" fmla="*/ 1071 w 1885"/>
                  <a:gd name="T79" fmla="*/ 823 h 831"/>
                  <a:gd name="T80" fmla="*/ 987 w 1885"/>
                  <a:gd name="T81" fmla="*/ 830 h 831"/>
                  <a:gd name="T82" fmla="*/ 899 w 1885"/>
                  <a:gd name="T83" fmla="*/ 831 h 831"/>
                  <a:gd name="T84" fmla="*/ 804 w 1885"/>
                  <a:gd name="T85" fmla="*/ 828 h 831"/>
                  <a:gd name="T86" fmla="*/ 705 w 1885"/>
                  <a:gd name="T87" fmla="*/ 818 h 831"/>
                  <a:gd name="T88" fmla="*/ 601 w 1885"/>
                  <a:gd name="T89" fmla="*/ 801 h 831"/>
                  <a:gd name="T90" fmla="*/ 491 w 1885"/>
                  <a:gd name="T91" fmla="*/ 777 h 831"/>
                  <a:gd name="T92" fmla="*/ 377 w 1885"/>
                  <a:gd name="T93" fmla="*/ 747 h 831"/>
                  <a:gd name="T94" fmla="*/ 256 w 1885"/>
                  <a:gd name="T95" fmla="*/ 708 h 831"/>
                  <a:gd name="T96" fmla="*/ 131 w 1885"/>
                  <a:gd name="T97" fmla="*/ 662 h 831"/>
                  <a:gd name="T98" fmla="*/ 0 w 1885"/>
                  <a:gd name="T99" fmla="*/ 605 h 8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5"/>
                  <a:gd name="T151" fmla="*/ 0 h 831"/>
                  <a:gd name="T152" fmla="*/ 1885 w 1885"/>
                  <a:gd name="T153" fmla="*/ 831 h 8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5" h="831">
                    <a:moveTo>
                      <a:pt x="0" y="605"/>
                    </a:moveTo>
                    <a:lnTo>
                      <a:pt x="0" y="605"/>
                    </a:lnTo>
                    <a:lnTo>
                      <a:pt x="7" y="593"/>
                    </a:lnTo>
                    <a:lnTo>
                      <a:pt x="30" y="557"/>
                    </a:lnTo>
                    <a:lnTo>
                      <a:pt x="46" y="534"/>
                    </a:lnTo>
                    <a:lnTo>
                      <a:pt x="68" y="506"/>
                    </a:lnTo>
                    <a:lnTo>
                      <a:pt x="93" y="475"/>
                    </a:lnTo>
                    <a:lnTo>
                      <a:pt x="121" y="441"/>
                    </a:lnTo>
                    <a:lnTo>
                      <a:pt x="153" y="404"/>
                    </a:lnTo>
                    <a:lnTo>
                      <a:pt x="188" y="366"/>
                    </a:lnTo>
                    <a:lnTo>
                      <a:pt x="227" y="329"/>
                    </a:lnTo>
                    <a:lnTo>
                      <a:pt x="271" y="290"/>
                    </a:lnTo>
                    <a:lnTo>
                      <a:pt x="318" y="251"/>
                    </a:lnTo>
                    <a:lnTo>
                      <a:pt x="342" y="232"/>
                    </a:lnTo>
                    <a:lnTo>
                      <a:pt x="368" y="213"/>
                    </a:lnTo>
                    <a:lnTo>
                      <a:pt x="395" y="194"/>
                    </a:lnTo>
                    <a:lnTo>
                      <a:pt x="422" y="177"/>
                    </a:lnTo>
                    <a:lnTo>
                      <a:pt x="450" y="159"/>
                    </a:lnTo>
                    <a:lnTo>
                      <a:pt x="480" y="142"/>
                    </a:lnTo>
                    <a:lnTo>
                      <a:pt x="510" y="125"/>
                    </a:lnTo>
                    <a:lnTo>
                      <a:pt x="542" y="109"/>
                    </a:lnTo>
                    <a:lnTo>
                      <a:pt x="573" y="94"/>
                    </a:lnTo>
                    <a:lnTo>
                      <a:pt x="606" y="80"/>
                    </a:lnTo>
                    <a:lnTo>
                      <a:pt x="640" y="66"/>
                    </a:lnTo>
                    <a:lnTo>
                      <a:pt x="675" y="55"/>
                    </a:lnTo>
                    <a:lnTo>
                      <a:pt x="710" y="44"/>
                    </a:lnTo>
                    <a:lnTo>
                      <a:pt x="747" y="34"/>
                    </a:lnTo>
                    <a:lnTo>
                      <a:pt x="784" y="23"/>
                    </a:lnTo>
                    <a:lnTo>
                      <a:pt x="822" y="16"/>
                    </a:lnTo>
                    <a:lnTo>
                      <a:pt x="861" y="10"/>
                    </a:lnTo>
                    <a:lnTo>
                      <a:pt x="901" y="5"/>
                    </a:lnTo>
                    <a:lnTo>
                      <a:pt x="943" y="1"/>
                    </a:lnTo>
                    <a:lnTo>
                      <a:pt x="984" y="0"/>
                    </a:lnTo>
                    <a:lnTo>
                      <a:pt x="1027" y="0"/>
                    </a:lnTo>
                    <a:lnTo>
                      <a:pt x="1071" y="1"/>
                    </a:lnTo>
                    <a:lnTo>
                      <a:pt x="1115" y="3"/>
                    </a:lnTo>
                    <a:lnTo>
                      <a:pt x="1160" y="8"/>
                    </a:lnTo>
                    <a:lnTo>
                      <a:pt x="1207" y="15"/>
                    </a:lnTo>
                    <a:lnTo>
                      <a:pt x="1253" y="25"/>
                    </a:lnTo>
                    <a:lnTo>
                      <a:pt x="1301" y="35"/>
                    </a:lnTo>
                    <a:lnTo>
                      <a:pt x="1350" y="47"/>
                    </a:lnTo>
                    <a:lnTo>
                      <a:pt x="1400" y="64"/>
                    </a:lnTo>
                    <a:lnTo>
                      <a:pt x="1451" y="80"/>
                    </a:lnTo>
                    <a:lnTo>
                      <a:pt x="1502" y="100"/>
                    </a:lnTo>
                    <a:lnTo>
                      <a:pt x="1554" y="123"/>
                    </a:lnTo>
                    <a:lnTo>
                      <a:pt x="1608" y="147"/>
                    </a:lnTo>
                    <a:lnTo>
                      <a:pt x="1662" y="174"/>
                    </a:lnTo>
                    <a:lnTo>
                      <a:pt x="1716" y="204"/>
                    </a:lnTo>
                    <a:lnTo>
                      <a:pt x="1772" y="237"/>
                    </a:lnTo>
                    <a:lnTo>
                      <a:pt x="1829" y="272"/>
                    </a:lnTo>
                    <a:lnTo>
                      <a:pt x="1885" y="310"/>
                    </a:lnTo>
                    <a:lnTo>
                      <a:pt x="1885" y="310"/>
                    </a:lnTo>
                    <a:lnTo>
                      <a:pt x="1880" y="320"/>
                    </a:lnTo>
                    <a:lnTo>
                      <a:pt x="1864" y="349"/>
                    </a:lnTo>
                    <a:lnTo>
                      <a:pt x="1850" y="369"/>
                    </a:lnTo>
                    <a:lnTo>
                      <a:pt x="1834" y="393"/>
                    </a:lnTo>
                    <a:lnTo>
                      <a:pt x="1815" y="418"/>
                    </a:lnTo>
                    <a:lnTo>
                      <a:pt x="1792" y="447"/>
                    </a:lnTo>
                    <a:lnTo>
                      <a:pt x="1766" y="477"/>
                    </a:lnTo>
                    <a:lnTo>
                      <a:pt x="1737" y="508"/>
                    </a:lnTo>
                    <a:lnTo>
                      <a:pt x="1703" y="541"/>
                    </a:lnTo>
                    <a:lnTo>
                      <a:pt x="1667" y="574"/>
                    </a:lnTo>
                    <a:lnTo>
                      <a:pt x="1625" y="606"/>
                    </a:lnTo>
                    <a:lnTo>
                      <a:pt x="1581" y="638"/>
                    </a:lnTo>
                    <a:lnTo>
                      <a:pt x="1557" y="654"/>
                    </a:lnTo>
                    <a:lnTo>
                      <a:pt x="1532" y="669"/>
                    </a:lnTo>
                    <a:lnTo>
                      <a:pt x="1507" y="684"/>
                    </a:lnTo>
                    <a:lnTo>
                      <a:pt x="1479" y="699"/>
                    </a:lnTo>
                    <a:lnTo>
                      <a:pt x="1452" y="713"/>
                    </a:lnTo>
                    <a:lnTo>
                      <a:pt x="1423" y="727"/>
                    </a:lnTo>
                    <a:lnTo>
                      <a:pt x="1393" y="741"/>
                    </a:lnTo>
                    <a:lnTo>
                      <a:pt x="1361" y="753"/>
                    </a:lnTo>
                    <a:lnTo>
                      <a:pt x="1329" y="765"/>
                    </a:lnTo>
                    <a:lnTo>
                      <a:pt x="1296" y="776"/>
                    </a:lnTo>
                    <a:lnTo>
                      <a:pt x="1261" y="786"/>
                    </a:lnTo>
                    <a:lnTo>
                      <a:pt x="1226" y="795"/>
                    </a:lnTo>
                    <a:lnTo>
                      <a:pt x="1189" y="804"/>
                    </a:lnTo>
                    <a:lnTo>
                      <a:pt x="1151" y="811"/>
                    </a:lnTo>
                    <a:lnTo>
                      <a:pt x="1111" y="818"/>
                    </a:lnTo>
                    <a:lnTo>
                      <a:pt x="1071" y="823"/>
                    </a:lnTo>
                    <a:lnTo>
                      <a:pt x="1029" y="826"/>
                    </a:lnTo>
                    <a:lnTo>
                      <a:pt x="987" y="830"/>
                    </a:lnTo>
                    <a:lnTo>
                      <a:pt x="944" y="831"/>
                    </a:lnTo>
                    <a:lnTo>
                      <a:pt x="899" y="831"/>
                    </a:lnTo>
                    <a:lnTo>
                      <a:pt x="852" y="830"/>
                    </a:lnTo>
                    <a:lnTo>
                      <a:pt x="804" y="828"/>
                    </a:lnTo>
                    <a:lnTo>
                      <a:pt x="755" y="824"/>
                    </a:lnTo>
                    <a:lnTo>
                      <a:pt x="705" y="818"/>
                    </a:lnTo>
                    <a:lnTo>
                      <a:pt x="654" y="810"/>
                    </a:lnTo>
                    <a:lnTo>
                      <a:pt x="601" y="801"/>
                    </a:lnTo>
                    <a:lnTo>
                      <a:pt x="547" y="790"/>
                    </a:lnTo>
                    <a:lnTo>
                      <a:pt x="491" y="777"/>
                    </a:lnTo>
                    <a:lnTo>
                      <a:pt x="435" y="764"/>
                    </a:lnTo>
                    <a:lnTo>
                      <a:pt x="377" y="747"/>
                    </a:lnTo>
                    <a:lnTo>
                      <a:pt x="318" y="728"/>
                    </a:lnTo>
                    <a:lnTo>
                      <a:pt x="256" y="708"/>
                    </a:lnTo>
                    <a:lnTo>
                      <a:pt x="195" y="686"/>
                    </a:lnTo>
                    <a:lnTo>
                      <a:pt x="131" y="662"/>
                    </a:lnTo>
                    <a:lnTo>
                      <a:pt x="65" y="634"/>
                    </a:lnTo>
                    <a:lnTo>
                      <a:pt x="0" y="605"/>
                    </a:lnTo>
                    <a:lnTo>
                      <a:pt x="0" y="605"/>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4" name="Freeform 65"/>
              <p:cNvSpPr>
                <a:spLocks noChangeArrowheads="1"/>
              </p:cNvSpPr>
              <p:nvPr/>
            </p:nvSpPr>
            <p:spPr bwMode="auto">
              <a:xfrm>
                <a:off x="31750" y="257175"/>
                <a:ext cx="1352550" cy="215900"/>
              </a:xfrm>
              <a:custGeom>
                <a:avLst/>
                <a:gdLst>
                  <a:gd name="T0" fmla="*/ 7 w 1703"/>
                  <a:gd name="T1" fmla="*/ 272 h 272"/>
                  <a:gd name="T2" fmla="*/ 105 w 1703"/>
                  <a:gd name="T3" fmla="*/ 235 h 272"/>
                  <a:gd name="T4" fmla="*/ 203 w 1703"/>
                  <a:gd name="T5" fmla="*/ 203 h 272"/>
                  <a:gd name="T6" fmla="*/ 304 w 1703"/>
                  <a:gd name="T7" fmla="*/ 174 h 272"/>
                  <a:gd name="T8" fmla="*/ 405 w 1703"/>
                  <a:gd name="T9" fmla="*/ 149 h 272"/>
                  <a:gd name="T10" fmla="*/ 506 w 1703"/>
                  <a:gd name="T11" fmla="*/ 128 h 272"/>
                  <a:gd name="T12" fmla="*/ 608 w 1703"/>
                  <a:gd name="T13" fmla="*/ 109 h 272"/>
                  <a:gd name="T14" fmla="*/ 814 w 1703"/>
                  <a:gd name="T15" fmla="*/ 81 h 272"/>
                  <a:gd name="T16" fmla="*/ 915 w 1703"/>
                  <a:gd name="T17" fmla="*/ 70 h 272"/>
                  <a:gd name="T18" fmla="*/ 1117 w 1703"/>
                  <a:gd name="T19" fmla="*/ 54 h 272"/>
                  <a:gd name="T20" fmla="*/ 1420 w 1703"/>
                  <a:gd name="T21" fmla="*/ 35 h 272"/>
                  <a:gd name="T22" fmla="*/ 1623 w 1703"/>
                  <a:gd name="T23" fmla="*/ 22 h 272"/>
                  <a:gd name="T24" fmla="*/ 1678 w 1703"/>
                  <a:gd name="T25" fmla="*/ 19 h 272"/>
                  <a:gd name="T26" fmla="*/ 1697 w 1703"/>
                  <a:gd name="T27" fmla="*/ 16 h 272"/>
                  <a:gd name="T28" fmla="*/ 1701 w 1703"/>
                  <a:gd name="T29" fmla="*/ 14 h 272"/>
                  <a:gd name="T30" fmla="*/ 1703 w 1703"/>
                  <a:gd name="T31" fmla="*/ 7 h 272"/>
                  <a:gd name="T32" fmla="*/ 1701 w 1703"/>
                  <a:gd name="T33" fmla="*/ 2 h 272"/>
                  <a:gd name="T34" fmla="*/ 1696 w 1703"/>
                  <a:gd name="T35" fmla="*/ 1 h 272"/>
                  <a:gd name="T36" fmla="*/ 1673 w 1703"/>
                  <a:gd name="T37" fmla="*/ 0 h 272"/>
                  <a:gd name="T38" fmla="*/ 1605 w 1703"/>
                  <a:gd name="T39" fmla="*/ 4 h 272"/>
                  <a:gd name="T40" fmla="*/ 1513 w 1703"/>
                  <a:gd name="T41" fmla="*/ 11 h 272"/>
                  <a:gd name="T42" fmla="*/ 1317 w 1703"/>
                  <a:gd name="T43" fmla="*/ 22 h 272"/>
                  <a:gd name="T44" fmla="*/ 1213 w 1703"/>
                  <a:gd name="T45" fmla="*/ 29 h 272"/>
                  <a:gd name="T46" fmla="*/ 1007 w 1703"/>
                  <a:gd name="T47" fmla="*/ 44 h 272"/>
                  <a:gd name="T48" fmla="*/ 904 w 1703"/>
                  <a:gd name="T49" fmla="*/ 53 h 272"/>
                  <a:gd name="T50" fmla="*/ 699 w 1703"/>
                  <a:gd name="T51" fmla="*/ 76 h 272"/>
                  <a:gd name="T52" fmla="*/ 545 w 1703"/>
                  <a:gd name="T53" fmla="*/ 100 h 272"/>
                  <a:gd name="T54" fmla="*/ 445 w 1703"/>
                  <a:gd name="T55" fmla="*/ 120 h 272"/>
                  <a:gd name="T56" fmla="*/ 344 w 1703"/>
                  <a:gd name="T57" fmla="*/ 144 h 272"/>
                  <a:gd name="T58" fmla="*/ 245 w 1703"/>
                  <a:gd name="T59" fmla="*/ 172 h 272"/>
                  <a:gd name="T60" fmla="*/ 147 w 1703"/>
                  <a:gd name="T61" fmla="*/ 203 h 272"/>
                  <a:gd name="T62" fmla="*/ 98 w 1703"/>
                  <a:gd name="T63" fmla="*/ 221 h 272"/>
                  <a:gd name="T64" fmla="*/ 2 w 1703"/>
                  <a:gd name="T65" fmla="*/ 262 h 272"/>
                  <a:gd name="T66" fmla="*/ 1 w 1703"/>
                  <a:gd name="T67" fmla="*/ 264 h 272"/>
                  <a:gd name="T68" fmla="*/ 0 w 1703"/>
                  <a:gd name="T69" fmla="*/ 269 h 272"/>
                  <a:gd name="T70" fmla="*/ 5 w 1703"/>
                  <a:gd name="T71" fmla="*/ 272 h 272"/>
                  <a:gd name="T72" fmla="*/ 7 w 1703"/>
                  <a:gd name="T73" fmla="*/ 272 h 2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03"/>
                  <a:gd name="T112" fmla="*/ 0 h 272"/>
                  <a:gd name="T113" fmla="*/ 1703 w 1703"/>
                  <a:gd name="T114" fmla="*/ 272 h 2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03" h="272">
                    <a:moveTo>
                      <a:pt x="7" y="272"/>
                    </a:moveTo>
                    <a:lnTo>
                      <a:pt x="7" y="272"/>
                    </a:lnTo>
                    <a:lnTo>
                      <a:pt x="56" y="254"/>
                    </a:lnTo>
                    <a:lnTo>
                      <a:pt x="105" y="235"/>
                    </a:lnTo>
                    <a:lnTo>
                      <a:pt x="154" y="218"/>
                    </a:lnTo>
                    <a:lnTo>
                      <a:pt x="203" y="203"/>
                    </a:lnTo>
                    <a:lnTo>
                      <a:pt x="254" y="188"/>
                    </a:lnTo>
                    <a:lnTo>
                      <a:pt x="304" y="174"/>
                    </a:lnTo>
                    <a:lnTo>
                      <a:pt x="354" y="162"/>
                    </a:lnTo>
                    <a:lnTo>
                      <a:pt x="405" y="149"/>
                    </a:lnTo>
                    <a:lnTo>
                      <a:pt x="455" y="138"/>
                    </a:lnTo>
                    <a:lnTo>
                      <a:pt x="506" y="128"/>
                    </a:lnTo>
                    <a:lnTo>
                      <a:pt x="557" y="118"/>
                    </a:lnTo>
                    <a:lnTo>
                      <a:pt x="608" y="109"/>
                    </a:lnTo>
                    <a:lnTo>
                      <a:pt x="711" y="94"/>
                    </a:lnTo>
                    <a:lnTo>
                      <a:pt x="814" y="81"/>
                    </a:lnTo>
                    <a:lnTo>
                      <a:pt x="814" y="81"/>
                    </a:lnTo>
                    <a:lnTo>
                      <a:pt x="915" y="70"/>
                    </a:lnTo>
                    <a:lnTo>
                      <a:pt x="1017" y="61"/>
                    </a:lnTo>
                    <a:lnTo>
                      <a:pt x="1117" y="54"/>
                    </a:lnTo>
                    <a:lnTo>
                      <a:pt x="1218" y="48"/>
                    </a:lnTo>
                    <a:lnTo>
                      <a:pt x="1420" y="35"/>
                    </a:lnTo>
                    <a:lnTo>
                      <a:pt x="1623" y="22"/>
                    </a:lnTo>
                    <a:lnTo>
                      <a:pt x="1623" y="22"/>
                    </a:lnTo>
                    <a:lnTo>
                      <a:pt x="1660" y="20"/>
                    </a:lnTo>
                    <a:lnTo>
                      <a:pt x="1678" y="19"/>
                    </a:lnTo>
                    <a:lnTo>
                      <a:pt x="1697" y="16"/>
                    </a:lnTo>
                    <a:lnTo>
                      <a:pt x="1697" y="16"/>
                    </a:lnTo>
                    <a:lnTo>
                      <a:pt x="1699" y="15"/>
                    </a:lnTo>
                    <a:lnTo>
                      <a:pt x="1701" y="14"/>
                    </a:lnTo>
                    <a:lnTo>
                      <a:pt x="1702" y="11"/>
                    </a:lnTo>
                    <a:lnTo>
                      <a:pt x="1703" y="7"/>
                    </a:lnTo>
                    <a:lnTo>
                      <a:pt x="1702" y="5"/>
                    </a:lnTo>
                    <a:lnTo>
                      <a:pt x="1701" y="2"/>
                    </a:lnTo>
                    <a:lnTo>
                      <a:pt x="1698" y="1"/>
                    </a:lnTo>
                    <a:lnTo>
                      <a:pt x="1696" y="1"/>
                    </a:lnTo>
                    <a:lnTo>
                      <a:pt x="1696" y="1"/>
                    </a:lnTo>
                    <a:lnTo>
                      <a:pt x="1673" y="0"/>
                    </a:lnTo>
                    <a:lnTo>
                      <a:pt x="1650" y="1"/>
                    </a:lnTo>
                    <a:lnTo>
                      <a:pt x="1605" y="4"/>
                    </a:lnTo>
                    <a:lnTo>
                      <a:pt x="1559" y="7"/>
                    </a:lnTo>
                    <a:lnTo>
                      <a:pt x="1513" y="11"/>
                    </a:lnTo>
                    <a:lnTo>
                      <a:pt x="1513" y="11"/>
                    </a:lnTo>
                    <a:lnTo>
                      <a:pt x="1317" y="22"/>
                    </a:lnTo>
                    <a:lnTo>
                      <a:pt x="1317" y="22"/>
                    </a:lnTo>
                    <a:lnTo>
                      <a:pt x="1213" y="29"/>
                    </a:lnTo>
                    <a:lnTo>
                      <a:pt x="1110" y="35"/>
                    </a:lnTo>
                    <a:lnTo>
                      <a:pt x="1007" y="44"/>
                    </a:lnTo>
                    <a:lnTo>
                      <a:pt x="904" y="53"/>
                    </a:lnTo>
                    <a:lnTo>
                      <a:pt x="904" y="53"/>
                    </a:lnTo>
                    <a:lnTo>
                      <a:pt x="802" y="64"/>
                    </a:lnTo>
                    <a:lnTo>
                      <a:pt x="699" y="76"/>
                    </a:lnTo>
                    <a:lnTo>
                      <a:pt x="597" y="93"/>
                    </a:lnTo>
                    <a:lnTo>
                      <a:pt x="545" y="100"/>
                    </a:lnTo>
                    <a:lnTo>
                      <a:pt x="495" y="110"/>
                    </a:lnTo>
                    <a:lnTo>
                      <a:pt x="445" y="120"/>
                    </a:lnTo>
                    <a:lnTo>
                      <a:pt x="395" y="132"/>
                    </a:lnTo>
                    <a:lnTo>
                      <a:pt x="344" y="144"/>
                    </a:lnTo>
                    <a:lnTo>
                      <a:pt x="294" y="157"/>
                    </a:lnTo>
                    <a:lnTo>
                      <a:pt x="245" y="172"/>
                    </a:lnTo>
                    <a:lnTo>
                      <a:pt x="195" y="187"/>
                    </a:lnTo>
                    <a:lnTo>
                      <a:pt x="147" y="203"/>
                    </a:lnTo>
                    <a:lnTo>
                      <a:pt x="98" y="221"/>
                    </a:lnTo>
                    <a:lnTo>
                      <a:pt x="98" y="221"/>
                    </a:lnTo>
                    <a:lnTo>
                      <a:pt x="50" y="241"/>
                    </a:lnTo>
                    <a:lnTo>
                      <a:pt x="2" y="262"/>
                    </a:lnTo>
                    <a:lnTo>
                      <a:pt x="2" y="262"/>
                    </a:lnTo>
                    <a:lnTo>
                      <a:pt x="1" y="264"/>
                    </a:lnTo>
                    <a:lnTo>
                      <a:pt x="0" y="265"/>
                    </a:lnTo>
                    <a:lnTo>
                      <a:pt x="0" y="269"/>
                    </a:lnTo>
                    <a:lnTo>
                      <a:pt x="4" y="272"/>
                    </a:lnTo>
                    <a:lnTo>
                      <a:pt x="5" y="272"/>
                    </a:lnTo>
                    <a:lnTo>
                      <a:pt x="7" y="272"/>
                    </a:lnTo>
                    <a:lnTo>
                      <a:pt x="7" y="27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5" name="Freeform 66"/>
              <p:cNvSpPr>
                <a:spLocks noChangeArrowheads="1"/>
              </p:cNvSpPr>
              <p:nvPr/>
            </p:nvSpPr>
            <p:spPr bwMode="auto">
              <a:xfrm>
                <a:off x="217487" y="395288"/>
                <a:ext cx="406400" cy="171450"/>
              </a:xfrm>
              <a:custGeom>
                <a:avLst/>
                <a:gdLst>
                  <a:gd name="T0" fmla="*/ 2 w 513"/>
                  <a:gd name="T1" fmla="*/ 12 h 215"/>
                  <a:gd name="T2" fmla="*/ 2 w 513"/>
                  <a:gd name="T3" fmla="*/ 12 h 215"/>
                  <a:gd name="T4" fmla="*/ 15 w 513"/>
                  <a:gd name="T5" fmla="*/ 22 h 215"/>
                  <a:gd name="T6" fmla="*/ 27 w 513"/>
                  <a:gd name="T7" fmla="*/ 32 h 215"/>
                  <a:gd name="T8" fmla="*/ 55 w 513"/>
                  <a:gd name="T9" fmla="*/ 49 h 215"/>
                  <a:gd name="T10" fmla="*/ 84 w 513"/>
                  <a:gd name="T11" fmla="*/ 64 h 215"/>
                  <a:gd name="T12" fmla="*/ 113 w 513"/>
                  <a:gd name="T13" fmla="*/ 80 h 215"/>
                  <a:gd name="T14" fmla="*/ 113 w 513"/>
                  <a:gd name="T15" fmla="*/ 80 h 215"/>
                  <a:gd name="T16" fmla="*/ 147 w 513"/>
                  <a:gd name="T17" fmla="*/ 96 h 215"/>
                  <a:gd name="T18" fmla="*/ 181 w 513"/>
                  <a:gd name="T19" fmla="*/ 111 h 215"/>
                  <a:gd name="T20" fmla="*/ 215 w 513"/>
                  <a:gd name="T21" fmla="*/ 125 h 215"/>
                  <a:gd name="T22" fmla="*/ 250 w 513"/>
                  <a:gd name="T23" fmla="*/ 139 h 215"/>
                  <a:gd name="T24" fmla="*/ 250 w 513"/>
                  <a:gd name="T25" fmla="*/ 139 h 215"/>
                  <a:gd name="T26" fmla="*/ 284 w 513"/>
                  <a:gd name="T27" fmla="*/ 151 h 215"/>
                  <a:gd name="T28" fmla="*/ 318 w 513"/>
                  <a:gd name="T29" fmla="*/ 162 h 215"/>
                  <a:gd name="T30" fmla="*/ 388 w 513"/>
                  <a:gd name="T31" fmla="*/ 185 h 215"/>
                  <a:gd name="T32" fmla="*/ 388 w 513"/>
                  <a:gd name="T33" fmla="*/ 185 h 215"/>
                  <a:gd name="T34" fmla="*/ 453 w 513"/>
                  <a:gd name="T35" fmla="*/ 204 h 215"/>
                  <a:gd name="T36" fmla="*/ 453 w 513"/>
                  <a:gd name="T37" fmla="*/ 204 h 215"/>
                  <a:gd name="T38" fmla="*/ 480 w 513"/>
                  <a:gd name="T39" fmla="*/ 213 h 215"/>
                  <a:gd name="T40" fmla="*/ 494 w 513"/>
                  <a:gd name="T41" fmla="*/ 215 h 215"/>
                  <a:gd name="T42" fmla="*/ 501 w 513"/>
                  <a:gd name="T43" fmla="*/ 215 h 215"/>
                  <a:gd name="T44" fmla="*/ 508 w 513"/>
                  <a:gd name="T45" fmla="*/ 214 h 215"/>
                  <a:gd name="T46" fmla="*/ 508 w 513"/>
                  <a:gd name="T47" fmla="*/ 214 h 215"/>
                  <a:gd name="T48" fmla="*/ 510 w 513"/>
                  <a:gd name="T49" fmla="*/ 213 h 215"/>
                  <a:gd name="T50" fmla="*/ 511 w 513"/>
                  <a:gd name="T51" fmla="*/ 210 h 215"/>
                  <a:gd name="T52" fmla="*/ 513 w 513"/>
                  <a:gd name="T53" fmla="*/ 206 h 215"/>
                  <a:gd name="T54" fmla="*/ 511 w 513"/>
                  <a:gd name="T55" fmla="*/ 204 h 215"/>
                  <a:gd name="T56" fmla="*/ 511 w 513"/>
                  <a:gd name="T57" fmla="*/ 204 h 215"/>
                  <a:gd name="T58" fmla="*/ 506 w 513"/>
                  <a:gd name="T59" fmla="*/ 200 h 215"/>
                  <a:gd name="T60" fmla="*/ 501 w 513"/>
                  <a:gd name="T61" fmla="*/ 198 h 215"/>
                  <a:gd name="T62" fmla="*/ 491 w 513"/>
                  <a:gd name="T63" fmla="*/ 193 h 215"/>
                  <a:gd name="T64" fmla="*/ 467 w 513"/>
                  <a:gd name="T65" fmla="*/ 188 h 215"/>
                  <a:gd name="T66" fmla="*/ 467 w 513"/>
                  <a:gd name="T67" fmla="*/ 188 h 215"/>
                  <a:gd name="T68" fmla="*/ 402 w 513"/>
                  <a:gd name="T69" fmla="*/ 169 h 215"/>
                  <a:gd name="T70" fmla="*/ 402 w 513"/>
                  <a:gd name="T71" fmla="*/ 169 h 215"/>
                  <a:gd name="T72" fmla="*/ 337 w 513"/>
                  <a:gd name="T73" fmla="*/ 149 h 215"/>
                  <a:gd name="T74" fmla="*/ 271 w 513"/>
                  <a:gd name="T75" fmla="*/ 126 h 215"/>
                  <a:gd name="T76" fmla="*/ 271 w 513"/>
                  <a:gd name="T77" fmla="*/ 126 h 215"/>
                  <a:gd name="T78" fmla="*/ 238 w 513"/>
                  <a:gd name="T79" fmla="*/ 115 h 215"/>
                  <a:gd name="T80" fmla="*/ 206 w 513"/>
                  <a:gd name="T81" fmla="*/ 101 h 215"/>
                  <a:gd name="T82" fmla="*/ 173 w 513"/>
                  <a:gd name="T83" fmla="*/ 87 h 215"/>
                  <a:gd name="T84" fmla="*/ 142 w 513"/>
                  <a:gd name="T85" fmla="*/ 73 h 215"/>
                  <a:gd name="T86" fmla="*/ 142 w 513"/>
                  <a:gd name="T87" fmla="*/ 73 h 215"/>
                  <a:gd name="T88" fmla="*/ 108 w 513"/>
                  <a:gd name="T89" fmla="*/ 56 h 215"/>
                  <a:gd name="T90" fmla="*/ 75 w 513"/>
                  <a:gd name="T91" fmla="*/ 38 h 215"/>
                  <a:gd name="T92" fmla="*/ 42 w 513"/>
                  <a:gd name="T93" fmla="*/ 19 h 215"/>
                  <a:gd name="T94" fmla="*/ 8 w 513"/>
                  <a:gd name="T95" fmla="*/ 2 h 215"/>
                  <a:gd name="T96" fmla="*/ 8 w 513"/>
                  <a:gd name="T97" fmla="*/ 2 h 215"/>
                  <a:gd name="T98" fmla="*/ 6 w 513"/>
                  <a:gd name="T99" fmla="*/ 0 h 215"/>
                  <a:gd name="T100" fmla="*/ 3 w 513"/>
                  <a:gd name="T101" fmla="*/ 0 h 215"/>
                  <a:gd name="T102" fmla="*/ 2 w 513"/>
                  <a:gd name="T103" fmla="*/ 2 h 215"/>
                  <a:gd name="T104" fmla="*/ 0 w 513"/>
                  <a:gd name="T105" fmla="*/ 3 h 215"/>
                  <a:gd name="T106" fmla="*/ 0 w 513"/>
                  <a:gd name="T107" fmla="*/ 5 h 215"/>
                  <a:gd name="T108" fmla="*/ 0 w 513"/>
                  <a:gd name="T109" fmla="*/ 7 h 215"/>
                  <a:gd name="T110" fmla="*/ 0 w 513"/>
                  <a:gd name="T111" fmla="*/ 9 h 215"/>
                  <a:gd name="T112" fmla="*/ 2 w 513"/>
                  <a:gd name="T113" fmla="*/ 12 h 215"/>
                  <a:gd name="T114" fmla="*/ 2 w 513"/>
                  <a:gd name="T115" fmla="*/ 12 h 2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3"/>
                  <a:gd name="T175" fmla="*/ 0 h 215"/>
                  <a:gd name="T176" fmla="*/ 513 w 513"/>
                  <a:gd name="T177" fmla="*/ 215 h 2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3" h="215">
                    <a:moveTo>
                      <a:pt x="2" y="12"/>
                    </a:moveTo>
                    <a:lnTo>
                      <a:pt x="2" y="12"/>
                    </a:lnTo>
                    <a:lnTo>
                      <a:pt x="15" y="22"/>
                    </a:lnTo>
                    <a:lnTo>
                      <a:pt x="27" y="32"/>
                    </a:lnTo>
                    <a:lnTo>
                      <a:pt x="55" y="49"/>
                    </a:lnTo>
                    <a:lnTo>
                      <a:pt x="84" y="64"/>
                    </a:lnTo>
                    <a:lnTo>
                      <a:pt x="113" y="80"/>
                    </a:lnTo>
                    <a:lnTo>
                      <a:pt x="113" y="80"/>
                    </a:lnTo>
                    <a:lnTo>
                      <a:pt x="147" y="96"/>
                    </a:lnTo>
                    <a:lnTo>
                      <a:pt x="181" y="111"/>
                    </a:lnTo>
                    <a:lnTo>
                      <a:pt x="215" y="125"/>
                    </a:lnTo>
                    <a:lnTo>
                      <a:pt x="250" y="139"/>
                    </a:lnTo>
                    <a:lnTo>
                      <a:pt x="250" y="139"/>
                    </a:lnTo>
                    <a:lnTo>
                      <a:pt x="284" y="151"/>
                    </a:lnTo>
                    <a:lnTo>
                      <a:pt x="318" y="162"/>
                    </a:lnTo>
                    <a:lnTo>
                      <a:pt x="388" y="185"/>
                    </a:lnTo>
                    <a:lnTo>
                      <a:pt x="388" y="185"/>
                    </a:lnTo>
                    <a:lnTo>
                      <a:pt x="453" y="204"/>
                    </a:lnTo>
                    <a:lnTo>
                      <a:pt x="453" y="204"/>
                    </a:lnTo>
                    <a:lnTo>
                      <a:pt x="480" y="213"/>
                    </a:lnTo>
                    <a:lnTo>
                      <a:pt x="494" y="215"/>
                    </a:lnTo>
                    <a:lnTo>
                      <a:pt x="501" y="215"/>
                    </a:lnTo>
                    <a:lnTo>
                      <a:pt x="508" y="214"/>
                    </a:lnTo>
                    <a:lnTo>
                      <a:pt x="508" y="214"/>
                    </a:lnTo>
                    <a:lnTo>
                      <a:pt x="510" y="213"/>
                    </a:lnTo>
                    <a:lnTo>
                      <a:pt x="511" y="210"/>
                    </a:lnTo>
                    <a:lnTo>
                      <a:pt x="513" y="206"/>
                    </a:lnTo>
                    <a:lnTo>
                      <a:pt x="511" y="204"/>
                    </a:lnTo>
                    <a:lnTo>
                      <a:pt x="511" y="204"/>
                    </a:lnTo>
                    <a:lnTo>
                      <a:pt x="506" y="200"/>
                    </a:lnTo>
                    <a:lnTo>
                      <a:pt x="501" y="198"/>
                    </a:lnTo>
                    <a:lnTo>
                      <a:pt x="491" y="193"/>
                    </a:lnTo>
                    <a:lnTo>
                      <a:pt x="467" y="188"/>
                    </a:lnTo>
                    <a:lnTo>
                      <a:pt x="467" y="188"/>
                    </a:lnTo>
                    <a:lnTo>
                      <a:pt x="402" y="169"/>
                    </a:lnTo>
                    <a:lnTo>
                      <a:pt x="402" y="169"/>
                    </a:lnTo>
                    <a:lnTo>
                      <a:pt x="337" y="149"/>
                    </a:lnTo>
                    <a:lnTo>
                      <a:pt x="271" y="126"/>
                    </a:lnTo>
                    <a:lnTo>
                      <a:pt x="271" y="126"/>
                    </a:lnTo>
                    <a:lnTo>
                      <a:pt x="238" y="115"/>
                    </a:lnTo>
                    <a:lnTo>
                      <a:pt x="206" y="101"/>
                    </a:lnTo>
                    <a:lnTo>
                      <a:pt x="173" y="87"/>
                    </a:lnTo>
                    <a:lnTo>
                      <a:pt x="142" y="73"/>
                    </a:lnTo>
                    <a:lnTo>
                      <a:pt x="142" y="73"/>
                    </a:lnTo>
                    <a:lnTo>
                      <a:pt x="108" y="56"/>
                    </a:lnTo>
                    <a:lnTo>
                      <a:pt x="75" y="38"/>
                    </a:lnTo>
                    <a:lnTo>
                      <a:pt x="42" y="19"/>
                    </a:lnTo>
                    <a:lnTo>
                      <a:pt x="8" y="2"/>
                    </a:lnTo>
                    <a:lnTo>
                      <a:pt x="8" y="2"/>
                    </a:lnTo>
                    <a:lnTo>
                      <a:pt x="6" y="0"/>
                    </a:lnTo>
                    <a:lnTo>
                      <a:pt x="3" y="0"/>
                    </a:lnTo>
                    <a:lnTo>
                      <a:pt x="2" y="2"/>
                    </a:lnTo>
                    <a:lnTo>
                      <a:pt x="0" y="3"/>
                    </a:lnTo>
                    <a:lnTo>
                      <a:pt x="0" y="5"/>
                    </a:lnTo>
                    <a:lnTo>
                      <a:pt x="0" y="7"/>
                    </a:lnTo>
                    <a:lnTo>
                      <a:pt x="0" y="9"/>
                    </a:lnTo>
                    <a:lnTo>
                      <a:pt x="2" y="12"/>
                    </a:lnTo>
                    <a:lnTo>
                      <a:pt x="2"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6" name="Freeform 67"/>
              <p:cNvSpPr>
                <a:spLocks noChangeArrowheads="1"/>
              </p:cNvSpPr>
              <p:nvPr/>
            </p:nvSpPr>
            <p:spPr bwMode="auto">
              <a:xfrm>
                <a:off x="566737" y="322263"/>
                <a:ext cx="468313" cy="144463"/>
              </a:xfrm>
              <a:custGeom>
                <a:avLst/>
                <a:gdLst>
                  <a:gd name="T0" fmla="*/ 1 w 590"/>
                  <a:gd name="T1" fmla="*/ 7 h 184"/>
                  <a:gd name="T2" fmla="*/ 37 w 590"/>
                  <a:gd name="T3" fmla="*/ 34 h 184"/>
                  <a:gd name="T4" fmla="*/ 51 w 590"/>
                  <a:gd name="T5" fmla="*/ 43 h 184"/>
                  <a:gd name="T6" fmla="*/ 123 w 590"/>
                  <a:gd name="T7" fmla="*/ 77 h 184"/>
                  <a:gd name="T8" fmla="*/ 167 w 590"/>
                  <a:gd name="T9" fmla="*/ 93 h 184"/>
                  <a:gd name="T10" fmla="*/ 254 w 590"/>
                  <a:gd name="T11" fmla="*/ 124 h 184"/>
                  <a:gd name="T12" fmla="*/ 299 w 590"/>
                  <a:gd name="T13" fmla="*/ 137 h 184"/>
                  <a:gd name="T14" fmla="*/ 383 w 590"/>
                  <a:gd name="T15" fmla="*/ 159 h 184"/>
                  <a:gd name="T16" fmla="*/ 470 w 590"/>
                  <a:gd name="T17" fmla="*/ 175 h 184"/>
                  <a:gd name="T18" fmla="*/ 504 w 590"/>
                  <a:gd name="T19" fmla="*/ 180 h 184"/>
                  <a:gd name="T20" fmla="*/ 538 w 590"/>
                  <a:gd name="T21" fmla="*/ 183 h 184"/>
                  <a:gd name="T22" fmla="*/ 564 w 590"/>
                  <a:gd name="T23" fmla="*/ 184 h 184"/>
                  <a:gd name="T24" fmla="*/ 583 w 590"/>
                  <a:gd name="T25" fmla="*/ 180 h 184"/>
                  <a:gd name="T26" fmla="*/ 588 w 590"/>
                  <a:gd name="T27" fmla="*/ 176 h 184"/>
                  <a:gd name="T28" fmla="*/ 590 w 590"/>
                  <a:gd name="T29" fmla="*/ 170 h 184"/>
                  <a:gd name="T30" fmla="*/ 585 w 590"/>
                  <a:gd name="T31" fmla="*/ 165 h 184"/>
                  <a:gd name="T32" fmla="*/ 580 w 590"/>
                  <a:gd name="T33" fmla="*/ 164 h 184"/>
                  <a:gd name="T34" fmla="*/ 563 w 590"/>
                  <a:gd name="T35" fmla="*/ 163 h 184"/>
                  <a:gd name="T36" fmla="*/ 540 w 590"/>
                  <a:gd name="T37" fmla="*/ 164 h 184"/>
                  <a:gd name="T38" fmla="*/ 505 w 590"/>
                  <a:gd name="T39" fmla="*/ 161 h 184"/>
                  <a:gd name="T40" fmla="*/ 471 w 590"/>
                  <a:gd name="T41" fmla="*/ 156 h 184"/>
                  <a:gd name="T42" fmla="*/ 384 w 590"/>
                  <a:gd name="T43" fmla="*/ 140 h 184"/>
                  <a:gd name="T44" fmla="*/ 299 w 590"/>
                  <a:gd name="T45" fmla="*/ 117 h 184"/>
                  <a:gd name="T46" fmla="*/ 257 w 590"/>
                  <a:gd name="T47" fmla="*/ 105 h 184"/>
                  <a:gd name="T48" fmla="*/ 176 w 590"/>
                  <a:gd name="T49" fmla="*/ 77 h 184"/>
                  <a:gd name="T50" fmla="*/ 135 w 590"/>
                  <a:gd name="T51" fmla="*/ 62 h 184"/>
                  <a:gd name="T52" fmla="*/ 64 w 590"/>
                  <a:gd name="T53" fmla="*/ 31 h 184"/>
                  <a:gd name="T54" fmla="*/ 35 w 590"/>
                  <a:gd name="T55" fmla="*/ 17 h 184"/>
                  <a:gd name="T56" fmla="*/ 6 w 590"/>
                  <a:gd name="T57" fmla="*/ 0 h 184"/>
                  <a:gd name="T58" fmla="*/ 3 w 590"/>
                  <a:gd name="T59" fmla="*/ 0 h 184"/>
                  <a:gd name="T60" fmla="*/ 0 w 590"/>
                  <a:gd name="T61" fmla="*/ 4 h 184"/>
                  <a:gd name="T62" fmla="*/ 1 w 590"/>
                  <a:gd name="T63" fmla="*/ 7 h 1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90"/>
                  <a:gd name="T97" fmla="*/ 0 h 184"/>
                  <a:gd name="T98" fmla="*/ 590 w 590"/>
                  <a:gd name="T99" fmla="*/ 184 h 1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90" h="184">
                    <a:moveTo>
                      <a:pt x="1" y="7"/>
                    </a:moveTo>
                    <a:lnTo>
                      <a:pt x="1" y="7"/>
                    </a:lnTo>
                    <a:lnTo>
                      <a:pt x="26" y="26"/>
                    </a:lnTo>
                    <a:lnTo>
                      <a:pt x="37" y="34"/>
                    </a:lnTo>
                    <a:lnTo>
                      <a:pt x="51" y="43"/>
                    </a:lnTo>
                    <a:lnTo>
                      <a:pt x="51" y="43"/>
                    </a:lnTo>
                    <a:lnTo>
                      <a:pt x="86" y="61"/>
                    </a:lnTo>
                    <a:lnTo>
                      <a:pt x="123" y="77"/>
                    </a:lnTo>
                    <a:lnTo>
                      <a:pt x="123" y="77"/>
                    </a:lnTo>
                    <a:lnTo>
                      <a:pt x="167" y="93"/>
                    </a:lnTo>
                    <a:lnTo>
                      <a:pt x="210" y="110"/>
                    </a:lnTo>
                    <a:lnTo>
                      <a:pt x="254" y="124"/>
                    </a:lnTo>
                    <a:lnTo>
                      <a:pt x="299" y="137"/>
                    </a:lnTo>
                    <a:lnTo>
                      <a:pt x="299" y="137"/>
                    </a:lnTo>
                    <a:lnTo>
                      <a:pt x="340" y="149"/>
                    </a:lnTo>
                    <a:lnTo>
                      <a:pt x="383" y="159"/>
                    </a:lnTo>
                    <a:lnTo>
                      <a:pt x="426" y="168"/>
                    </a:lnTo>
                    <a:lnTo>
                      <a:pt x="470" y="175"/>
                    </a:lnTo>
                    <a:lnTo>
                      <a:pt x="470" y="175"/>
                    </a:lnTo>
                    <a:lnTo>
                      <a:pt x="504" y="180"/>
                    </a:lnTo>
                    <a:lnTo>
                      <a:pt x="538" y="183"/>
                    </a:lnTo>
                    <a:lnTo>
                      <a:pt x="538" y="183"/>
                    </a:lnTo>
                    <a:lnTo>
                      <a:pt x="550" y="183"/>
                    </a:lnTo>
                    <a:lnTo>
                      <a:pt x="564" y="184"/>
                    </a:lnTo>
                    <a:lnTo>
                      <a:pt x="577" y="181"/>
                    </a:lnTo>
                    <a:lnTo>
                      <a:pt x="583" y="180"/>
                    </a:lnTo>
                    <a:lnTo>
                      <a:pt x="588" y="176"/>
                    </a:lnTo>
                    <a:lnTo>
                      <a:pt x="588" y="176"/>
                    </a:lnTo>
                    <a:lnTo>
                      <a:pt x="590" y="174"/>
                    </a:lnTo>
                    <a:lnTo>
                      <a:pt x="590" y="170"/>
                    </a:lnTo>
                    <a:lnTo>
                      <a:pt x="589" y="168"/>
                    </a:lnTo>
                    <a:lnTo>
                      <a:pt x="585" y="165"/>
                    </a:lnTo>
                    <a:lnTo>
                      <a:pt x="585" y="165"/>
                    </a:lnTo>
                    <a:lnTo>
                      <a:pt x="580" y="164"/>
                    </a:lnTo>
                    <a:lnTo>
                      <a:pt x="575" y="163"/>
                    </a:lnTo>
                    <a:lnTo>
                      <a:pt x="563" y="163"/>
                    </a:lnTo>
                    <a:lnTo>
                      <a:pt x="551" y="163"/>
                    </a:lnTo>
                    <a:lnTo>
                      <a:pt x="540" y="164"/>
                    </a:lnTo>
                    <a:lnTo>
                      <a:pt x="540" y="164"/>
                    </a:lnTo>
                    <a:lnTo>
                      <a:pt x="505" y="161"/>
                    </a:lnTo>
                    <a:lnTo>
                      <a:pt x="471" y="156"/>
                    </a:lnTo>
                    <a:lnTo>
                      <a:pt x="471" y="156"/>
                    </a:lnTo>
                    <a:lnTo>
                      <a:pt x="427" y="149"/>
                    </a:lnTo>
                    <a:lnTo>
                      <a:pt x="384" y="140"/>
                    </a:lnTo>
                    <a:lnTo>
                      <a:pt x="342" y="129"/>
                    </a:lnTo>
                    <a:lnTo>
                      <a:pt x="299" y="117"/>
                    </a:lnTo>
                    <a:lnTo>
                      <a:pt x="299" y="117"/>
                    </a:lnTo>
                    <a:lnTo>
                      <a:pt x="257" y="105"/>
                    </a:lnTo>
                    <a:lnTo>
                      <a:pt x="216" y="92"/>
                    </a:lnTo>
                    <a:lnTo>
                      <a:pt x="176" y="77"/>
                    </a:lnTo>
                    <a:lnTo>
                      <a:pt x="135" y="62"/>
                    </a:lnTo>
                    <a:lnTo>
                      <a:pt x="135" y="62"/>
                    </a:lnTo>
                    <a:lnTo>
                      <a:pt x="99" y="47"/>
                    </a:lnTo>
                    <a:lnTo>
                      <a:pt x="64" y="31"/>
                    </a:lnTo>
                    <a:lnTo>
                      <a:pt x="64" y="31"/>
                    </a:lnTo>
                    <a:lnTo>
                      <a:pt x="35" y="17"/>
                    </a:lnTo>
                    <a:lnTo>
                      <a:pt x="20" y="9"/>
                    </a:lnTo>
                    <a:lnTo>
                      <a:pt x="6" y="0"/>
                    </a:lnTo>
                    <a:lnTo>
                      <a:pt x="6" y="0"/>
                    </a:lnTo>
                    <a:lnTo>
                      <a:pt x="3" y="0"/>
                    </a:lnTo>
                    <a:lnTo>
                      <a:pt x="1" y="2"/>
                    </a:lnTo>
                    <a:lnTo>
                      <a:pt x="0" y="4"/>
                    </a:lnTo>
                    <a:lnTo>
                      <a:pt x="1" y="7"/>
                    </a:lnTo>
                    <a:lnTo>
                      <a:pt x="1" y="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7" name="Freeform 68"/>
              <p:cNvSpPr>
                <a:spLocks noChangeArrowheads="1"/>
              </p:cNvSpPr>
              <p:nvPr/>
            </p:nvSpPr>
            <p:spPr bwMode="auto">
              <a:xfrm>
                <a:off x="1031875" y="280988"/>
                <a:ext cx="358775" cy="84138"/>
              </a:xfrm>
              <a:custGeom>
                <a:avLst/>
                <a:gdLst>
                  <a:gd name="T0" fmla="*/ 3 w 451"/>
                  <a:gd name="T1" fmla="*/ 12 h 107"/>
                  <a:gd name="T2" fmla="*/ 3 w 451"/>
                  <a:gd name="T3" fmla="*/ 12 h 107"/>
                  <a:gd name="T4" fmla="*/ 29 w 451"/>
                  <a:gd name="T5" fmla="*/ 24 h 107"/>
                  <a:gd name="T6" fmla="*/ 55 w 451"/>
                  <a:gd name="T7" fmla="*/ 33 h 107"/>
                  <a:gd name="T8" fmla="*/ 80 w 451"/>
                  <a:gd name="T9" fmla="*/ 41 h 107"/>
                  <a:gd name="T10" fmla="*/ 107 w 451"/>
                  <a:gd name="T11" fmla="*/ 49 h 107"/>
                  <a:gd name="T12" fmla="*/ 161 w 451"/>
                  <a:gd name="T13" fmla="*/ 63 h 107"/>
                  <a:gd name="T14" fmla="*/ 213 w 451"/>
                  <a:gd name="T15" fmla="*/ 74 h 107"/>
                  <a:gd name="T16" fmla="*/ 213 w 451"/>
                  <a:gd name="T17" fmla="*/ 74 h 107"/>
                  <a:gd name="T18" fmla="*/ 270 w 451"/>
                  <a:gd name="T19" fmla="*/ 84 h 107"/>
                  <a:gd name="T20" fmla="*/ 327 w 451"/>
                  <a:gd name="T21" fmla="*/ 93 h 107"/>
                  <a:gd name="T22" fmla="*/ 384 w 451"/>
                  <a:gd name="T23" fmla="*/ 100 h 107"/>
                  <a:gd name="T24" fmla="*/ 442 w 451"/>
                  <a:gd name="T25" fmla="*/ 107 h 107"/>
                  <a:gd name="T26" fmla="*/ 442 w 451"/>
                  <a:gd name="T27" fmla="*/ 107 h 107"/>
                  <a:gd name="T28" fmla="*/ 446 w 451"/>
                  <a:gd name="T29" fmla="*/ 107 h 107"/>
                  <a:gd name="T30" fmla="*/ 448 w 451"/>
                  <a:gd name="T31" fmla="*/ 104 h 107"/>
                  <a:gd name="T32" fmla="*/ 450 w 451"/>
                  <a:gd name="T33" fmla="*/ 102 h 107"/>
                  <a:gd name="T34" fmla="*/ 451 w 451"/>
                  <a:gd name="T35" fmla="*/ 98 h 107"/>
                  <a:gd name="T36" fmla="*/ 451 w 451"/>
                  <a:gd name="T37" fmla="*/ 95 h 107"/>
                  <a:gd name="T38" fmla="*/ 450 w 451"/>
                  <a:gd name="T39" fmla="*/ 92 h 107"/>
                  <a:gd name="T40" fmla="*/ 447 w 451"/>
                  <a:gd name="T41" fmla="*/ 89 h 107"/>
                  <a:gd name="T42" fmla="*/ 443 w 451"/>
                  <a:gd name="T43" fmla="*/ 89 h 107"/>
                  <a:gd name="T44" fmla="*/ 443 w 451"/>
                  <a:gd name="T45" fmla="*/ 89 h 107"/>
                  <a:gd name="T46" fmla="*/ 391 w 451"/>
                  <a:gd name="T47" fmla="*/ 83 h 107"/>
                  <a:gd name="T48" fmla="*/ 338 w 451"/>
                  <a:gd name="T49" fmla="*/ 77 h 107"/>
                  <a:gd name="T50" fmla="*/ 286 w 451"/>
                  <a:gd name="T51" fmla="*/ 68 h 107"/>
                  <a:gd name="T52" fmla="*/ 233 w 451"/>
                  <a:gd name="T53" fmla="*/ 59 h 107"/>
                  <a:gd name="T54" fmla="*/ 233 w 451"/>
                  <a:gd name="T55" fmla="*/ 59 h 107"/>
                  <a:gd name="T56" fmla="*/ 205 w 451"/>
                  <a:gd name="T57" fmla="*/ 54 h 107"/>
                  <a:gd name="T58" fmla="*/ 177 w 451"/>
                  <a:gd name="T59" fmla="*/ 48 h 107"/>
                  <a:gd name="T60" fmla="*/ 120 w 451"/>
                  <a:gd name="T61" fmla="*/ 33 h 107"/>
                  <a:gd name="T62" fmla="*/ 8 w 451"/>
                  <a:gd name="T63" fmla="*/ 1 h 107"/>
                  <a:gd name="T64" fmla="*/ 8 w 451"/>
                  <a:gd name="T65" fmla="*/ 1 h 107"/>
                  <a:gd name="T66" fmla="*/ 6 w 451"/>
                  <a:gd name="T67" fmla="*/ 0 h 107"/>
                  <a:gd name="T68" fmla="*/ 3 w 451"/>
                  <a:gd name="T69" fmla="*/ 1 h 107"/>
                  <a:gd name="T70" fmla="*/ 1 w 451"/>
                  <a:gd name="T71" fmla="*/ 2 h 107"/>
                  <a:gd name="T72" fmla="*/ 1 w 451"/>
                  <a:gd name="T73" fmla="*/ 5 h 107"/>
                  <a:gd name="T74" fmla="*/ 0 w 451"/>
                  <a:gd name="T75" fmla="*/ 6 h 107"/>
                  <a:gd name="T76" fmla="*/ 1 w 451"/>
                  <a:gd name="T77" fmla="*/ 9 h 107"/>
                  <a:gd name="T78" fmla="*/ 2 w 451"/>
                  <a:gd name="T79" fmla="*/ 11 h 107"/>
                  <a:gd name="T80" fmla="*/ 3 w 451"/>
                  <a:gd name="T81" fmla="*/ 12 h 107"/>
                  <a:gd name="T82" fmla="*/ 3 w 451"/>
                  <a:gd name="T83" fmla="*/ 1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1"/>
                  <a:gd name="T127" fmla="*/ 0 h 107"/>
                  <a:gd name="T128" fmla="*/ 451 w 451"/>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1" h="107">
                    <a:moveTo>
                      <a:pt x="3" y="12"/>
                    </a:moveTo>
                    <a:lnTo>
                      <a:pt x="3" y="12"/>
                    </a:lnTo>
                    <a:lnTo>
                      <a:pt x="29" y="24"/>
                    </a:lnTo>
                    <a:lnTo>
                      <a:pt x="55" y="33"/>
                    </a:lnTo>
                    <a:lnTo>
                      <a:pt x="80" y="41"/>
                    </a:lnTo>
                    <a:lnTo>
                      <a:pt x="107" y="49"/>
                    </a:lnTo>
                    <a:lnTo>
                      <a:pt x="161" y="63"/>
                    </a:lnTo>
                    <a:lnTo>
                      <a:pt x="213" y="74"/>
                    </a:lnTo>
                    <a:lnTo>
                      <a:pt x="213" y="74"/>
                    </a:lnTo>
                    <a:lnTo>
                      <a:pt x="270" y="84"/>
                    </a:lnTo>
                    <a:lnTo>
                      <a:pt x="327" y="93"/>
                    </a:lnTo>
                    <a:lnTo>
                      <a:pt x="384" y="100"/>
                    </a:lnTo>
                    <a:lnTo>
                      <a:pt x="442" y="107"/>
                    </a:lnTo>
                    <a:lnTo>
                      <a:pt x="442" y="107"/>
                    </a:lnTo>
                    <a:lnTo>
                      <a:pt x="446" y="107"/>
                    </a:lnTo>
                    <a:lnTo>
                      <a:pt x="448" y="104"/>
                    </a:lnTo>
                    <a:lnTo>
                      <a:pt x="450" y="102"/>
                    </a:lnTo>
                    <a:lnTo>
                      <a:pt x="451" y="98"/>
                    </a:lnTo>
                    <a:lnTo>
                      <a:pt x="451" y="95"/>
                    </a:lnTo>
                    <a:lnTo>
                      <a:pt x="450" y="92"/>
                    </a:lnTo>
                    <a:lnTo>
                      <a:pt x="447" y="89"/>
                    </a:lnTo>
                    <a:lnTo>
                      <a:pt x="443" y="89"/>
                    </a:lnTo>
                    <a:lnTo>
                      <a:pt x="443" y="89"/>
                    </a:lnTo>
                    <a:lnTo>
                      <a:pt x="391" y="83"/>
                    </a:lnTo>
                    <a:lnTo>
                      <a:pt x="338" y="77"/>
                    </a:lnTo>
                    <a:lnTo>
                      <a:pt x="286" y="68"/>
                    </a:lnTo>
                    <a:lnTo>
                      <a:pt x="233" y="59"/>
                    </a:lnTo>
                    <a:lnTo>
                      <a:pt x="233" y="59"/>
                    </a:lnTo>
                    <a:lnTo>
                      <a:pt x="205" y="54"/>
                    </a:lnTo>
                    <a:lnTo>
                      <a:pt x="177" y="48"/>
                    </a:lnTo>
                    <a:lnTo>
                      <a:pt x="120" y="33"/>
                    </a:lnTo>
                    <a:lnTo>
                      <a:pt x="8" y="1"/>
                    </a:lnTo>
                    <a:lnTo>
                      <a:pt x="8" y="1"/>
                    </a:lnTo>
                    <a:lnTo>
                      <a:pt x="6" y="0"/>
                    </a:lnTo>
                    <a:lnTo>
                      <a:pt x="3" y="1"/>
                    </a:lnTo>
                    <a:lnTo>
                      <a:pt x="1" y="2"/>
                    </a:lnTo>
                    <a:lnTo>
                      <a:pt x="1" y="5"/>
                    </a:lnTo>
                    <a:lnTo>
                      <a:pt x="0" y="6"/>
                    </a:lnTo>
                    <a:lnTo>
                      <a:pt x="1" y="9"/>
                    </a:lnTo>
                    <a:lnTo>
                      <a:pt x="2" y="11"/>
                    </a:lnTo>
                    <a:lnTo>
                      <a:pt x="3" y="12"/>
                    </a:lnTo>
                    <a:lnTo>
                      <a:pt x="3"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8" name="Freeform 69"/>
              <p:cNvSpPr>
                <a:spLocks noChangeArrowheads="1"/>
              </p:cNvSpPr>
              <p:nvPr/>
            </p:nvSpPr>
            <p:spPr bwMode="auto">
              <a:xfrm>
                <a:off x="884237" y="114300"/>
                <a:ext cx="333375" cy="184150"/>
              </a:xfrm>
              <a:custGeom>
                <a:avLst/>
                <a:gdLst>
                  <a:gd name="T0" fmla="*/ 5 w 421"/>
                  <a:gd name="T1" fmla="*/ 231 h 233"/>
                  <a:gd name="T2" fmla="*/ 5 w 421"/>
                  <a:gd name="T3" fmla="*/ 231 h 233"/>
                  <a:gd name="T4" fmla="*/ 27 w 421"/>
                  <a:gd name="T5" fmla="*/ 211 h 233"/>
                  <a:gd name="T6" fmla="*/ 49 w 421"/>
                  <a:gd name="T7" fmla="*/ 192 h 233"/>
                  <a:gd name="T8" fmla="*/ 72 w 421"/>
                  <a:gd name="T9" fmla="*/ 173 h 233"/>
                  <a:gd name="T10" fmla="*/ 96 w 421"/>
                  <a:gd name="T11" fmla="*/ 157 h 233"/>
                  <a:gd name="T12" fmla="*/ 121 w 421"/>
                  <a:gd name="T13" fmla="*/ 142 h 233"/>
                  <a:gd name="T14" fmla="*/ 146 w 421"/>
                  <a:gd name="T15" fmla="*/ 128 h 233"/>
                  <a:gd name="T16" fmla="*/ 173 w 421"/>
                  <a:gd name="T17" fmla="*/ 116 h 233"/>
                  <a:gd name="T18" fmla="*/ 200 w 421"/>
                  <a:gd name="T19" fmla="*/ 103 h 233"/>
                  <a:gd name="T20" fmla="*/ 200 w 421"/>
                  <a:gd name="T21" fmla="*/ 103 h 233"/>
                  <a:gd name="T22" fmla="*/ 254 w 421"/>
                  <a:gd name="T23" fmla="*/ 82 h 233"/>
                  <a:gd name="T24" fmla="*/ 308 w 421"/>
                  <a:gd name="T25" fmla="*/ 62 h 233"/>
                  <a:gd name="T26" fmla="*/ 364 w 421"/>
                  <a:gd name="T27" fmla="*/ 40 h 233"/>
                  <a:gd name="T28" fmla="*/ 390 w 421"/>
                  <a:gd name="T29" fmla="*/ 29 h 233"/>
                  <a:gd name="T30" fmla="*/ 416 w 421"/>
                  <a:gd name="T31" fmla="*/ 16 h 233"/>
                  <a:gd name="T32" fmla="*/ 416 w 421"/>
                  <a:gd name="T33" fmla="*/ 16 h 233"/>
                  <a:gd name="T34" fmla="*/ 419 w 421"/>
                  <a:gd name="T35" fmla="*/ 14 h 233"/>
                  <a:gd name="T36" fmla="*/ 420 w 421"/>
                  <a:gd name="T37" fmla="*/ 11 h 233"/>
                  <a:gd name="T38" fmla="*/ 421 w 421"/>
                  <a:gd name="T39" fmla="*/ 9 h 233"/>
                  <a:gd name="T40" fmla="*/ 420 w 421"/>
                  <a:gd name="T41" fmla="*/ 5 h 233"/>
                  <a:gd name="T42" fmla="*/ 418 w 421"/>
                  <a:gd name="T43" fmla="*/ 3 h 233"/>
                  <a:gd name="T44" fmla="*/ 415 w 421"/>
                  <a:gd name="T45" fmla="*/ 0 h 233"/>
                  <a:gd name="T46" fmla="*/ 413 w 421"/>
                  <a:gd name="T47" fmla="*/ 0 h 233"/>
                  <a:gd name="T48" fmla="*/ 409 w 421"/>
                  <a:gd name="T49" fmla="*/ 1 h 233"/>
                  <a:gd name="T50" fmla="*/ 409 w 421"/>
                  <a:gd name="T51" fmla="*/ 1 h 233"/>
                  <a:gd name="T52" fmla="*/ 381 w 421"/>
                  <a:gd name="T53" fmla="*/ 14 h 233"/>
                  <a:gd name="T54" fmla="*/ 354 w 421"/>
                  <a:gd name="T55" fmla="*/ 25 h 233"/>
                  <a:gd name="T56" fmla="*/ 298 w 421"/>
                  <a:gd name="T57" fmla="*/ 48 h 233"/>
                  <a:gd name="T58" fmla="*/ 242 w 421"/>
                  <a:gd name="T59" fmla="*/ 69 h 233"/>
                  <a:gd name="T60" fmla="*/ 186 w 421"/>
                  <a:gd name="T61" fmla="*/ 92 h 233"/>
                  <a:gd name="T62" fmla="*/ 186 w 421"/>
                  <a:gd name="T63" fmla="*/ 92 h 233"/>
                  <a:gd name="T64" fmla="*/ 160 w 421"/>
                  <a:gd name="T65" fmla="*/ 103 h 233"/>
                  <a:gd name="T66" fmla="*/ 134 w 421"/>
                  <a:gd name="T67" fmla="*/ 116 h 233"/>
                  <a:gd name="T68" fmla="*/ 108 w 421"/>
                  <a:gd name="T69" fmla="*/ 131 h 233"/>
                  <a:gd name="T70" fmla="*/ 83 w 421"/>
                  <a:gd name="T71" fmla="*/ 146 h 233"/>
                  <a:gd name="T72" fmla="*/ 59 w 421"/>
                  <a:gd name="T73" fmla="*/ 163 h 233"/>
                  <a:gd name="T74" fmla="*/ 38 w 421"/>
                  <a:gd name="T75" fmla="*/ 182 h 233"/>
                  <a:gd name="T76" fmla="*/ 28 w 421"/>
                  <a:gd name="T77" fmla="*/ 192 h 233"/>
                  <a:gd name="T78" fmla="*/ 18 w 421"/>
                  <a:gd name="T79" fmla="*/ 204 h 233"/>
                  <a:gd name="T80" fmla="*/ 9 w 421"/>
                  <a:gd name="T81" fmla="*/ 215 h 233"/>
                  <a:gd name="T82" fmla="*/ 2 w 421"/>
                  <a:gd name="T83" fmla="*/ 228 h 233"/>
                  <a:gd name="T84" fmla="*/ 2 w 421"/>
                  <a:gd name="T85" fmla="*/ 228 h 233"/>
                  <a:gd name="T86" fmla="*/ 0 w 421"/>
                  <a:gd name="T87" fmla="*/ 230 h 233"/>
                  <a:gd name="T88" fmla="*/ 2 w 421"/>
                  <a:gd name="T89" fmla="*/ 231 h 233"/>
                  <a:gd name="T90" fmla="*/ 4 w 421"/>
                  <a:gd name="T91" fmla="*/ 233 h 233"/>
                  <a:gd name="T92" fmla="*/ 5 w 421"/>
                  <a:gd name="T93" fmla="*/ 231 h 233"/>
                  <a:gd name="T94" fmla="*/ 5 w 421"/>
                  <a:gd name="T95" fmla="*/ 231 h 23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1"/>
                  <a:gd name="T145" fmla="*/ 0 h 233"/>
                  <a:gd name="T146" fmla="*/ 421 w 421"/>
                  <a:gd name="T147" fmla="*/ 233 h 23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1" h="233">
                    <a:moveTo>
                      <a:pt x="5" y="231"/>
                    </a:moveTo>
                    <a:lnTo>
                      <a:pt x="5" y="231"/>
                    </a:lnTo>
                    <a:lnTo>
                      <a:pt x="27" y="211"/>
                    </a:lnTo>
                    <a:lnTo>
                      <a:pt x="49" y="192"/>
                    </a:lnTo>
                    <a:lnTo>
                      <a:pt x="72" y="173"/>
                    </a:lnTo>
                    <a:lnTo>
                      <a:pt x="96" y="157"/>
                    </a:lnTo>
                    <a:lnTo>
                      <a:pt x="121" y="142"/>
                    </a:lnTo>
                    <a:lnTo>
                      <a:pt x="146" y="128"/>
                    </a:lnTo>
                    <a:lnTo>
                      <a:pt x="173" y="116"/>
                    </a:lnTo>
                    <a:lnTo>
                      <a:pt x="200" y="103"/>
                    </a:lnTo>
                    <a:lnTo>
                      <a:pt x="200" y="103"/>
                    </a:lnTo>
                    <a:lnTo>
                      <a:pt x="254" y="82"/>
                    </a:lnTo>
                    <a:lnTo>
                      <a:pt x="308" y="62"/>
                    </a:lnTo>
                    <a:lnTo>
                      <a:pt x="364" y="40"/>
                    </a:lnTo>
                    <a:lnTo>
                      <a:pt x="390" y="29"/>
                    </a:lnTo>
                    <a:lnTo>
                      <a:pt x="416" y="16"/>
                    </a:lnTo>
                    <a:lnTo>
                      <a:pt x="416" y="16"/>
                    </a:lnTo>
                    <a:lnTo>
                      <a:pt x="419" y="14"/>
                    </a:lnTo>
                    <a:lnTo>
                      <a:pt x="420" y="11"/>
                    </a:lnTo>
                    <a:lnTo>
                      <a:pt x="421" y="9"/>
                    </a:lnTo>
                    <a:lnTo>
                      <a:pt x="420" y="5"/>
                    </a:lnTo>
                    <a:lnTo>
                      <a:pt x="418" y="3"/>
                    </a:lnTo>
                    <a:lnTo>
                      <a:pt x="415" y="0"/>
                    </a:lnTo>
                    <a:lnTo>
                      <a:pt x="413" y="0"/>
                    </a:lnTo>
                    <a:lnTo>
                      <a:pt x="409" y="1"/>
                    </a:lnTo>
                    <a:lnTo>
                      <a:pt x="409" y="1"/>
                    </a:lnTo>
                    <a:lnTo>
                      <a:pt x="381" y="14"/>
                    </a:lnTo>
                    <a:lnTo>
                      <a:pt x="354" y="25"/>
                    </a:lnTo>
                    <a:lnTo>
                      <a:pt x="298" y="48"/>
                    </a:lnTo>
                    <a:lnTo>
                      <a:pt x="242" y="69"/>
                    </a:lnTo>
                    <a:lnTo>
                      <a:pt x="186" y="92"/>
                    </a:lnTo>
                    <a:lnTo>
                      <a:pt x="186" y="92"/>
                    </a:lnTo>
                    <a:lnTo>
                      <a:pt x="160" y="103"/>
                    </a:lnTo>
                    <a:lnTo>
                      <a:pt x="134" y="116"/>
                    </a:lnTo>
                    <a:lnTo>
                      <a:pt x="108" y="131"/>
                    </a:lnTo>
                    <a:lnTo>
                      <a:pt x="83" y="146"/>
                    </a:lnTo>
                    <a:lnTo>
                      <a:pt x="59" y="163"/>
                    </a:lnTo>
                    <a:lnTo>
                      <a:pt x="38" y="182"/>
                    </a:lnTo>
                    <a:lnTo>
                      <a:pt x="28" y="192"/>
                    </a:lnTo>
                    <a:lnTo>
                      <a:pt x="18" y="204"/>
                    </a:lnTo>
                    <a:lnTo>
                      <a:pt x="9" y="215"/>
                    </a:lnTo>
                    <a:lnTo>
                      <a:pt x="2" y="228"/>
                    </a:lnTo>
                    <a:lnTo>
                      <a:pt x="2" y="228"/>
                    </a:lnTo>
                    <a:lnTo>
                      <a:pt x="0" y="230"/>
                    </a:lnTo>
                    <a:lnTo>
                      <a:pt x="2" y="231"/>
                    </a:lnTo>
                    <a:lnTo>
                      <a:pt x="4" y="233"/>
                    </a:lnTo>
                    <a:lnTo>
                      <a:pt x="5" y="231"/>
                    </a:lnTo>
                    <a:lnTo>
                      <a:pt x="5" y="23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9" name="Freeform 70"/>
              <p:cNvSpPr>
                <a:spLocks noChangeArrowheads="1"/>
              </p:cNvSpPr>
              <p:nvPr/>
            </p:nvSpPr>
            <p:spPr bwMode="auto">
              <a:xfrm>
                <a:off x="455612" y="71438"/>
                <a:ext cx="339725" cy="276225"/>
              </a:xfrm>
              <a:custGeom>
                <a:avLst/>
                <a:gdLst>
                  <a:gd name="T0" fmla="*/ 8 w 429"/>
                  <a:gd name="T1" fmla="*/ 347 h 348"/>
                  <a:gd name="T2" fmla="*/ 8 w 429"/>
                  <a:gd name="T3" fmla="*/ 347 h 348"/>
                  <a:gd name="T4" fmla="*/ 50 w 429"/>
                  <a:gd name="T5" fmla="*/ 298 h 348"/>
                  <a:gd name="T6" fmla="*/ 94 w 429"/>
                  <a:gd name="T7" fmla="*/ 249 h 348"/>
                  <a:gd name="T8" fmla="*/ 117 w 429"/>
                  <a:gd name="T9" fmla="*/ 225 h 348"/>
                  <a:gd name="T10" fmla="*/ 141 w 429"/>
                  <a:gd name="T11" fmla="*/ 202 h 348"/>
                  <a:gd name="T12" fmla="*/ 165 w 429"/>
                  <a:gd name="T13" fmla="*/ 180 h 348"/>
                  <a:gd name="T14" fmla="*/ 189 w 429"/>
                  <a:gd name="T15" fmla="*/ 158 h 348"/>
                  <a:gd name="T16" fmla="*/ 189 w 429"/>
                  <a:gd name="T17" fmla="*/ 158 h 348"/>
                  <a:gd name="T18" fmla="*/ 216 w 429"/>
                  <a:gd name="T19" fmla="*/ 137 h 348"/>
                  <a:gd name="T20" fmla="*/ 244 w 429"/>
                  <a:gd name="T21" fmla="*/ 117 h 348"/>
                  <a:gd name="T22" fmla="*/ 272 w 429"/>
                  <a:gd name="T23" fmla="*/ 97 h 348"/>
                  <a:gd name="T24" fmla="*/ 301 w 429"/>
                  <a:gd name="T25" fmla="*/ 79 h 348"/>
                  <a:gd name="T26" fmla="*/ 331 w 429"/>
                  <a:gd name="T27" fmla="*/ 62 h 348"/>
                  <a:gd name="T28" fmla="*/ 361 w 429"/>
                  <a:gd name="T29" fmla="*/ 47 h 348"/>
                  <a:gd name="T30" fmla="*/ 392 w 429"/>
                  <a:gd name="T31" fmla="*/ 31 h 348"/>
                  <a:gd name="T32" fmla="*/ 424 w 429"/>
                  <a:gd name="T33" fmla="*/ 18 h 348"/>
                  <a:gd name="T34" fmla="*/ 424 w 429"/>
                  <a:gd name="T35" fmla="*/ 18 h 348"/>
                  <a:gd name="T36" fmla="*/ 426 w 429"/>
                  <a:gd name="T37" fmla="*/ 15 h 348"/>
                  <a:gd name="T38" fmla="*/ 429 w 429"/>
                  <a:gd name="T39" fmla="*/ 13 h 348"/>
                  <a:gd name="T40" fmla="*/ 429 w 429"/>
                  <a:gd name="T41" fmla="*/ 9 h 348"/>
                  <a:gd name="T42" fmla="*/ 427 w 429"/>
                  <a:gd name="T43" fmla="*/ 6 h 348"/>
                  <a:gd name="T44" fmla="*/ 426 w 429"/>
                  <a:gd name="T45" fmla="*/ 3 h 348"/>
                  <a:gd name="T46" fmla="*/ 424 w 429"/>
                  <a:gd name="T47" fmla="*/ 1 h 348"/>
                  <a:gd name="T48" fmla="*/ 420 w 429"/>
                  <a:gd name="T49" fmla="*/ 0 h 348"/>
                  <a:gd name="T50" fmla="*/ 416 w 429"/>
                  <a:gd name="T51" fmla="*/ 1 h 348"/>
                  <a:gd name="T52" fmla="*/ 416 w 429"/>
                  <a:gd name="T53" fmla="*/ 1 h 348"/>
                  <a:gd name="T54" fmla="*/ 385 w 429"/>
                  <a:gd name="T55" fmla="*/ 15 h 348"/>
                  <a:gd name="T56" fmla="*/ 355 w 429"/>
                  <a:gd name="T57" fmla="*/ 30 h 348"/>
                  <a:gd name="T58" fmla="*/ 324 w 429"/>
                  <a:gd name="T59" fmla="*/ 45 h 348"/>
                  <a:gd name="T60" fmla="*/ 294 w 429"/>
                  <a:gd name="T61" fmla="*/ 63 h 348"/>
                  <a:gd name="T62" fmla="*/ 265 w 429"/>
                  <a:gd name="T63" fmla="*/ 80 h 348"/>
                  <a:gd name="T64" fmla="*/ 238 w 429"/>
                  <a:gd name="T65" fmla="*/ 101 h 348"/>
                  <a:gd name="T66" fmla="*/ 210 w 429"/>
                  <a:gd name="T67" fmla="*/ 121 h 348"/>
                  <a:gd name="T68" fmla="*/ 184 w 429"/>
                  <a:gd name="T69" fmla="*/ 141 h 348"/>
                  <a:gd name="T70" fmla="*/ 157 w 429"/>
                  <a:gd name="T71" fmla="*/ 163 h 348"/>
                  <a:gd name="T72" fmla="*/ 132 w 429"/>
                  <a:gd name="T73" fmla="*/ 186 h 348"/>
                  <a:gd name="T74" fmla="*/ 108 w 429"/>
                  <a:gd name="T75" fmla="*/ 210 h 348"/>
                  <a:gd name="T76" fmla="*/ 84 w 429"/>
                  <a:gd name="T77" fmla="*/ 235 h 348"/>
                  <a:gd name="T78" fmla="*/ 63 w 429"/>
                  <a:gd name="T79" fmla="*/ 260 h 348"/>
                  <a:gd name="T80" fmla="*/ 42 w 429"/>
                  <a:gd name="T81" fmla="*/ 287 h 348"/>
                  <a:gd name="T82" fmla="*/ 20 w 429"/>
                  <a:gd name="T83" fmla="*/ 314 h 348"/>
                  <a:gd name="T84" fmla="*/ 1 w 429"/>
                  <a:gd name="T85" fmla="*/ 343 h 348"/>
                  <a:gd name="T86" fmla="*/ 1 w 429"/>
                  <a:gd name="T87" fmla="*/ 343 h 348"/>
                  <a:gd name="T88" fmla="*/ 0 w 429"/>
                  <a:gd name="T89" fmla="*/ 346 h 348"/>
                  <a:gd name="T90" fmla="*/ 3 w 429"/>
                  <a:gd name="T91" fmla="*/ 348 h 348"/>
                  <a:gd name="T92" fmla="*/ 5 w 429"/>
                  <a:gd name="T93" fmla="*/ 348 h 348"/>
                  <a:gd name="T94" fmla="*/ 8 w 429"/>
                  <a:gd name="T95" fmla="*/ 347 h 348"/>
                  <a:gd name="T96" fmla="*/ 8 w 429"/>
                  <a:gd name="T97" fmla="*/ 347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9"/>
                  <a:gd name="T148" fmla="*/ 0 h 348"/>
                  <a:gd name="T149" fmla="*/ 429 w 429"/>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9" h="348">
                    <a:moveTo>
                      <a:pt x="8" y="347"/>
                    </a:moveTo>
                    <a:lnTo>
                      <a:pt x="8" y="347"/>
                    </a:lnTo>
                    <a:lnTo>
                      <a:pt x="50" y="298"/>
                    </a:lnTo>
                    <a:lnTo>
                      <a:pt x="94" y="249"/>
                    </a:lnTo>
                    <a:lnTo>
                      <a:pt x="117" y="225"/>
                    </a:lnTo>
                    <a:lnTo>
                      <a:pt x="141" y="202"/>
                    </a:lnTo>
                    <a:lnTo>
                      <a:pt x="165" y="180"/>
                    </a:lnTo>
                    <a:lnTo>
                      <a:pt x="189" y="158"/>
                    </a:lnTo>
                    <a:lnTo>
                      <a:pt x="189" y="158"/>
                    </a:lnTo>
                    <a:lnTo>
                      <a:pt x="216" y="137"/>
                    </a:lnTo>
                    <a:lnTo>
                      <a:pt x="244" y="117"/>
                    </a:lnTo>
                    <a:lnTo>
                      <a:pt x="272" y="97"/>
                    </a:lnTo>
                    <a:lnTo>
                      <a:pt x="301" y="79"/>
                    </a:lnTo>
                    <a:lnTo>
                      <a:pt x="331" y="62"/>
                    </a:lnTo>
                    <a:lnTo>
                      <a:pt x="361" y="47"/>
                    </a:lnTo>
                    <a:lnTo>
                      <a:pt x="392" y="31"/>
                    </a:lnTo>
                    <a:lnTo>
                      <a:pt x="424" y="18"/>
                    </a:lnTo>
                    <a:lnTo>
                      <a:pt x="424" y="18"/>
                    </a:lnTo>
                    <a:lnTo>
                      <a:pt x="426" y="15"/>
                    </a:lnTo>
                    <a:lnTo>
                      <a:pt x="429" y="13"/>
                    </a:lnTo>
                    <a:lnTo>
                      <a:pt x="429" y="9"/>
                    </a:lnTo>
                    <a:lnTo>
                      <a:pt x="427" y="6"/>
                    </a:lnTo>
                    <a:lnTo>
                      <a:pt x="426" y="3"/>
                    </a:lnTo>
                    <a:lnTo>
                      <a:pt x="424" y="1"/>
                    </a:lnTo>
                    <a:lnTo>
                      <a:pt x="420" y="0"/>
                    </a:lnTo>
                    <a:lnTo>
                      <a:pt x="416" y="1"/>
                    </a:lnTo>
                    <a:lnTo>
                      <a:pt x="416" y="1"/>
                    </a:lnTo>
                    <a:lnTo>
                      <a:pt x="385" y="15"/>
                    </a:lnTo>
                    <a:lnTo>
                      <a:pt x="355" y="30"/>
                    </a:lnTo>
                    <a:lnTo>
                      <a:pt x="324" y="45"/>
                    </a:lnTo>
                    <a:lnTo>
                      <a:pt x="294" y="63"/>
                    </a:lnTo>
                    <a:lnTo>
                      <a:pt x="265" y="80"/>
                    </a:lnTo>
                    <a:lnTo>
                      <a:pt x="238" y="101"/>
                    </a:lnTo>
                    <a:lnTo>
                      <a:pt x="210" y="121"/>
                    </a:lnTo>
                    <a:lnTo>
                      <a:pt x="184" y="141"/>
                    </a:lnTo>
                    <a:lnTo>
                      <a:pt x="157" y="163"/>
                    </a:lnTo>
                    <a:lnTo>
                      <a:pt x="132" y="186"/>
                    </a:lnTo>
                    <a:lnTo>
                      <a:pt x="108" y="210"/>
                    </a:lnTo>
                    <a:lnTo>
                      <a:pt x="84" y="235"/>
                    </a:lnTo>
                    <a:lnTo>
                      <a:pt x="63" y="260"/>
                    </a:lnTo>
                    <a:lnTo>
                      <a:pt x="42" y="287"/>
                    </a:lnTo>
                    <a:lnTo>
                      <a:pt x="20" y="314"/>
                    </a:lnTo>
                    <a:lnTo>
                      <a:pt x="1" y="343"/>
                    </a:lnTo>
                    <a:lnTo>
                      <a:pt x="1" y="343"/>
                    </a:lnTo>
                    <a:lnTo>
                      <a:pt x="0" y="346"/>
                    </a:lnTo>
                    <a:lnTo>
                      <a:pt x="3" y="348"/>
                    </a:lnTo>
                    <a:lnTo>
                      <a:pt x="5" y="348"/>
                    </a:lnTo>
                    <a:lnTo>
                      <a:pt x="8" y="347"/>
                    </a:lnTo>
                    <a:lnTo>
                      <a:pt x="8" y="34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10" name="Freeform 71"/>
              <p:cNvSpPr>
                <a:spLocks noChangeArrowheads="1"/>
              </p:cNvSpPr>
              <p:nvPr/>
            </p:nvSpPr>
            <p:spPr bwMode="auto">
              <a:xfrm>
                <a:off x="142875" y="223838"/>
                <a:ext cx="227013" cy="207963"/>
              </a:xfrm>
              <a:custGeom>
                <a:avLst/>
                <a:gdLst>
                  <a:gd name="T0" fmla="*/ 6 w 285"/>
                  <a:gd name="T1" fmla="*/ 260 h 263"/>
                  <a:gd name="T2" fmla="*/ 6 w 285"/>
                  <a:gd name="T3" fmla="*/ 260 h 263"/>
                  <a:gd name="T4" fmla="*/ 18 w 285"/>
                  <a:gd name="T5" fmla="*/ 239 h 263"/>
                  <a:gd name="T6" fmla="*/ 31 w 285"/>
                  <a:gd name="T7" fmla="*/ 219 h 263"/>
                  <a:gd name="T8" fmla="*/ 46 w 285"/>
                  <a:gd name="T9" fmla="*/ 199 h 263"/>
                  <a:gd name="T10" fmla="*/ 61 w 285"/>
                  <a:gd name="T11" fmla="*/ 180 h 263"/>
                  <a:gd name="T12" fmla="*/ 79 w 285"/>
                  <a:gd name="T13" fmla="*/ 161 h 263"/>
                  <a:gd name="T14" fmla="*/ 96 w 285"/>
                  <a:gd name="T15" fmla="*/ 144 h 263"/>
                  <a:gd name="T16" fmla="*/ 114 w 285"/>
                  <a:gd name="T17" fmla="*/ 127 h 263"/>
                  <a:gd name="T18" fmla="*/ 133 w 285"/>
                  <a:gd name="T19" fmla="*/ 111 h 263"/>
                  <a:gd name="T20" fmla="*/ 133 w 285"/>
                  <a:gd name="T21" fmla="*/ 111 h 263"/>
                  <a:gd name="T22" fmla="*/ 153 w 285"/>
                  <a:gd name="T23" fmla="*/ 93 h 263"/>
                  <a:gd name="T24" fmla="*/ 174 w 285"/>
                  <a:gd name="T25" fmla="*/ 78 h 263"/>
                  <a:gd name="T26" fmla="*/ 196 w 285"/>
                  <a:gd name="T27" fmla="*/ 63 h 263"/>
                  <a:gd name="T28" fmla="*/ 218 w 285"/>
                  <a:gd name="T29" fmla="*/ 48 h 263"/>
                  <a:gd name="T30" fmla="*/ 218 w 285"/>
                  <a:gd name="T31" fmla="*/ 48 h 263"/>
                  <a:gd name="T32" fmla="*/ 235 w 285"/>
                  <a:gd name="T33" fmla="*/ 39 h 263"/>
                  <a:gd name="T34" fmla="*/ 252 w 285"/>
                  <a:gd name="T35" fmla="*/ 30 h 263"/>
                  <a:gd name="T36" fmla="*/ 270 w 285"/>
                  <a:gd name="T37" fmla="*/ 20 h 263"/>
                  <a:gd name="T38" fmla="*/ 277 w 285"/>
                  <a:gd name="T39" fmla="*/ 14 h 263"/>
                  <a:gd name="T40" fmla="*/ 284 w 285"/>
                  <a:gd name="T41" fmla="*/ 8 h 263"/>
                  <a:gd name="T42" fmla="*/ 284 w 285"/>
                  <a:gd name="T43" fmla="*/ 8 h 263"/>
                  <a:gd name="T44" fmla="*/ 285 w 285"/>
                  <a:gd name="T45" fmla="*/ 5 h 263"/>
                  <a:gd name="T46" fmla="*/ 285 w 285"/>
                  <a:gd name="T47" fmla="*/ 3 h 263"/>
                  <a:gd name="T48" fmla="*/ 282 w 285"/>
                  <a:gd name="T49" fmla="*/ 2 h 263"/>
                  <a:gd name="T50" fmla="*/ 280 w 285"/>
                  <a:gd name="T51" fmla="*/ 0 h 263"/>
                  <a:gd name="T52" fmla="*/ 280 w 285"/>
                  <a:gd name="T53" fmla="*/ 0 h 263"/>
                  <a:gd name="T54" fmla="*/ 271 w 285"/>
                  <a:gd name="T55" fmla="*/ 2 h 263"/>
                  <a:gd name="T56" fmla="*/ 261 w 285"/>
                  <a:gd name="T57" fmla="*/ 4 h 263"/>
                  <a:gd name="T58" fmla="*/ 251 w 285"/>
                  <a:gd name="T59" fmla="*/ 9 h 263"/>
                  <a:gd name="T60" fmla="*/ 241 w 285"/>
                  <a:gd name="T61" fmla="*/ 14 h 263"/>
                  <a:gd name="T62" fmla="*/ 222 w 285"/>
                  <a:gd name="T63" fmla="*/ 25 h 263"/>
                  <a:gd name="T64" fmla="*/ 205 w 285"/>
                  <a:gd name="T65" fmla="*/ 38 h 263"/>
                  <a:gd name="T66" fmla="*/ 205 w 285"/>
                  <a:gd name="T67" fmla="*/ 38 h 263"/>
                  <a:gd name="T68" fmla="*/ 183 w 285"/>
                  <a:gd name="T69" fmla="*/ 52 h 263"/>
                  <a:gd name="T70" fmla="*/ 162 w 285"/>
                  <a:gd name="T71" fmla="*/ 67 h 263"/>
                  <a:gd name="T72" fmla="*/ 142 w 285"/>
                  <a:gd name="T73" fmla="*/ 82 h 263"/>
                  <a:gd name="T74" fmla="*/ 122 w 285"/>
                  <a:gd name="T75" fmla="*/ 98 h 263"/>
                  <a:gd name="T76" fmla="*/ 122 w 285"/>
                  <a:gd name="T77" fmla="*/ 98 h 263"/>
                  <a:gd name="T78" fmla="*/ 103 w 285"/>
                  <a:gd name="T79" fmla="*/ 115 h 263"/>
                  <a:gd name="T80" fmla="*/ 84 w 285"/>
                  <a:gd name="T81" fmla="*/ 132 h 263"/>
                  <a:gd name="T82" fmla="*/ 66 w 285"/>
                  <a:gd name="T83" fmla="*/ 151 h 263"/>
                  <a:gd name="T84" fmla="*/ 50 w 285"/>
                  <a:gd name="T85" fmla="*/ 170 h 263"/>
                  <a:gd name="T86" fmla="*/ 35 w 285"/>
                  <a:gd name="T87" fmla="*/ 191 h 263"/>
                  <a:gd name="T88" fmla="*/ 21 w 285"/>
                  <a:gd name="T89" fmla="*/ 213 h 263"/>
                  <a:gd name="T90" fmla="*/ 8 w 285"/>
                  <a:gd name="T91" fmla="*/ 235 h 263"/>
                  <a:gd name="T92" fmla="*/ 0 w 285"/>
                  <a:gd name="T93" fmla="*/ 258 h 263"/>
                  <a:gd name="T94" fmla="*/ 0 w 285"/>
                  <a:gd name="T95" fmla="*/ 258 h 263"/>
                  <a:gd name="T96" fmla="*/ 0 w 285"/>
                  <a:gd name="T97" fmla="*/ 262 h 263"/>
                  <a:gd name="T98" fmla="*/ 1 w 285"/>
                  <a:gd name="T99" fmla="*/ 263 h 263"/>
                  <a:gd name="T100" fmla="*/ 5 w 285"/>
                  <a:gd name="T101" fmla="*/ 263 h 263"/>
                  <a:gd name="T102" fmla="*/ 6 w 285"/>
                  <a:gd name="T103" fmla="*/ 260 h 263"/>
                  <a:gd name="T104" fmla="*/ 6 w 285"/>
                  <a:gd name="T105" fmla="*/ 260 h 2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5"/>
                  <a:gd name="T160" fmla="*/ 0 h 263"/>
                  <a:gd name="T161" fmla="*/ 285 w 285"/>
                  <a:gd name="T162" fmla="*/ 263 h 26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5" h="263">
                    <a:moveTo>
                      <a:pt x="6" y="260"/>
                    </a:moveTo>
                    <a:lnTo>
                      <a:pt x="6" y="260"/>
                    </a:lnTo>
                    <a:lnTo>
                      <a:pt x="18" y="239"/>
                    </a:lnTo>
                    <a:lnTo>
                      <a:pt x="31" y="219"/>
                    </a:lnTo>
                    <a:lnTo>
                      <a:pt x="46" y="199"/>
                    </a:lnTo>
                    <a:lnTo>
                      <a:pt x="61" y="180"/>
                    </a:lnTo>
                    <a:lnTo>
                      <a:pt x="79" y="161"/>
                    </a:lnTo>
                    <a:lnTo>
                      <a:pt x="96" y="144"/>
                    </a:lnTo>
                    <a:lnTo>
                      <a:pt x="114" y="127"/>
                    </a:lnTo>
                    <a:lnTo>
                      <a:pt x="133" y="111"/>
                    </a:lnTo>
                    <a:lnTo>
                      <a:pt x="133" y="111"/>
                    </a:lnTo>
                    <a:lnTo>
                      <a:pt x="153" y="93"/>
                    </a:lnTo>
                    <a:lnTo>
                      <a:pt x="174" y="78"/>
                    </a:lnTo>
                    <a:lnTo>
                      <a:pt x="196" y="63"/>
                    </a:lnTo>
                    <a:lnTo>
                      <a:pt x="218" y="48"/>
                    </a:lnTo>
                    <a:lnTo>
                      <a:pt x="218" y="48"/>
                    </a:lnTo>
                    <a:lnTo>
                      <a:pt x="235" y="39"/>
                    </a:lnTo>
                    <a:lnTo>
                      <a:pt x="252" y="30"/>
                    </a:lnTo>
                    <a:lnTo>
                      <a:pt x="270" y="20"/>
                    </a:lnTo>
                    <a:lnTo>
                      <a:pt x="277" y="14"/>
                    </a:lnTo>
                    <a:lnTo>
                      <a:pt x="284" y="8"/>
                    </a:lnTo>
                    <a:lnTo>
                      <a:pt x="284" y="8"/>
                    </a:lnTo>
                    <a:lnTo>
                      <a:pt x="285" y="5"/>
                    </a:lnTo>
                    <a:lnTo>
                      <a:pt x="285" y="3"/>
                    </a:lnTo>
                    <a:lnTo>
                      <a:pt x="282" y="2"/>
                    </a:lnTo>
                    <a:lnTo>
                      <a:pt x="280" y="0"/>
                    </a:lnTo>
                    <a:lnTo>
                      <a:pt x="280" y="0"/>
                    </a:lnTo>
                    <a:lnTo>
                      <a:pt x="271" y="2"/>
                    </a:lnTo>
                    <a:lnTo>
                      <a:pt x="261" y="4"/>
                    </a:lnTo>
                    <a:lnTo>
                      <a:pt x="251" y="9"/>
                    </a:lnTo>
                    <a:lnTo>
                      <a:pt x="241" y="14"/>
                    </a:lnTo>
                    <a:lnTo>
                      <a:pt x="222" y="25"/>
                    </a:lnTo>
                    <a:lnTo>
                      <a:pt x="205" y="38"/>
                    </a:lnTo>
                    <a:lnTo>
                      <a:pt x="205" y="38"/>
                    </a:lnTo>
                    <a:lnTo>
                      <a:pt x="183" y="52"/>
                    </a:lnTo>
                    <a:lnTo>
                      <a:pt x="162" y="67"/>
                    </a:lnTo>
                    <a:lnTo>
                      <a:pt x="142" y="82"/>
                    </a:lnTo>
                    <a:lnTo>
                      <a:pt x="122" y="98"/>
                    </a:lnTo>
                    <a:lnTo>
                      <a:pt x="122" y="98"/>
                    </a:lnTo>
                    <a:lnTo>
                      <a:pt x="103" y="115"/>
                    </a:lnTo>
                    <a:lnTo>
                      <a:pt x="84" y="132"/>
                    </a:lnTo>
                    <a:lnTo>
                      <a:pt x="66" y="151"/>
                    </a:lnTo>
                    <a:lnTo>
                      <a:pt x="50" y="170"/>
                    </a:lnTo>
                    <a:lnTo>
                      <a:pt x="35" y="191"/>
                    </a:lnTo>
                    <a:lnTo>
                      <a:pt x="21" y="213"/>
                    </a:lnTo>
                    <a:lnTo>
                      <a:pt x="8" y="235"/>
                    </a:lnTo>
                    <a:lnTo>
                      <a:pt x="0" y="258"/>
                    </a:lnTo>
                    <a:lnTo>
                      <a:pt x="0" y="258"/>
                    </a:lnTo>
                    <a:lnTo>
                      <a:pt x="0" y="262"/>
                    </a:lnTo>
                    <a:lnTo>
                      <a:pt x="1" y="263"/>
                    </a:lnTo>
                    <a:lnTo>
                      <a:pt x="5" y="263"/>
                    </a:lnTo>
                    <a:lnTo>
                      <a:pt x="6" y="260"/>
                    </a:lnTo>
                    <a:lnTo>
                      <a:pt x="6" y="26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71" name="组合 166"/>
            <p:cNvGrpSpPr>
              <a:grpSpLocks/>
            </p:cNvGrpSpPr>
            <p:nvPr/>
          </p:nvGrpSpPr>
          <p:grpSpPr bwMode="auto">
            <a:xfrm>
              <a:off x="8206582" y="4191000"/>
              <a:ext cx="1497012" cy="660400"/>
              <a:chOff x="0" y="0"/>
              <a:chExt cx="1497013" cy="660400"/>
            </a:xfrm>
            <a:grpFill/>
          </p:grpSpPr>
          <p:sp>
            <p:nvSpPr>
              <p:cNvPr id="85" name="Line 38"/>
              <p:cNvSpPr>
                <a:spLocks noChangeShapeType="1"/>
              </p:cNvSpPr>
              <p:nvPr/>
            </p:nvSpPr>
            <p:spPr bwMode="auto">
              <a:xfrm>
                <a:off x="87312"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86" name="Line 39"/>
              <p:cNvSpPr>
                <a:spLocks noChangeShapeType="1"/>
              </p:cNvSpPr>
              <p:nvPr/>
            </p:nvSpPr>
            <p:spPr bwMode="auto">
              <a:xfrm>
                <a:off x="222250"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87" name="Line 40"/>
              <p:cNvSpPr>
                <a:spLocks noChangeShapeType="1"/>
              </p:cNvSpPr>
              <p:nvPr/>
            </p:nvSpPr>
            <p:spPr bwMode="auto">
              <a:xfrm>
                <a:off x="358775"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88" name="Line 41"/>
              <p:cNvSpPr>
                <a:spLocks noChangeShapeType="1"/>
              </p:cNvSpPr>
              <p:nvPr/>
            </p:nvSpPr>
            <p:spPr bwMode="auto">
              <a:xfrm>
                <a:off x="493712" y="381000"/>
                <a:ext cx="2381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89" name="Freeform 74"/>
              <p:cNvSpPr>
                <a:spLocks noChangeArrowheads="1"/>
              </p:cNvSpPr>
              <p:nvPr/>
            </p:nvSpPr>
            <p:spPr bwMode="auto">
              <a:xfrm>
                <a:off x="0" y="0"/>
                <a:ext cx="1497013" cy="660400"/>
              </a:xfrm>
              <a:custGeom>
                <a:avLst/>
                <a:gdLst>
                  <a:gd name="T0" fmla="*/ 0 w 1886"/>
                  <a:gd name="T1" fmla="*/ 605 h 831"/>
                  <a:gd name="T2" fmla="*/ 30 w 1886"/>
                  <a:gd name="T3" fmla="*/ 557 h 831"/>
                  <a:gd name="T4" fmla="*/ 68 w 1886"/>
                  <a:gd name="T5" fmla="*/ 506 h 831"/>
                  <a:gd name="T6" fmla="*/ 121 w 1886"/>
                  <a:gd name="T7" fmla="*/ 441 h 831"/>
                  <a:gd name="T8" fmla="*/ 189 w 1886"/>
                  <a:gd name="T9" fmla="*/ 366 h 831"/>
                  <a:gd name="T10" fmla="*/ 272 w 1886"/>
                  <a:gd name="T11" fmla="*/ 290 h 831"/>
                  <a:gd name="T12" fmla="*/ 342 w 1886"/>
                  <a:gd name="T13" fmla="*/ 232 h 831"/>
                  <a:gd name="T14" fmla="*/ 395 w 1886"/>
                  <a:gd name="T15" fmla="*/ 194 h 831"/>
                  <a:gd name="T16" fmla="*/ 450 w 1886"/>
                  <a:gd name="T17" fmla="*/ 159 h 831"/>
                  <a:gd name="T18" fmla="*/ 510 w 1886"/>
                  <a:gd name="T19" fmla="*/ 125 h 831"/>
                  <a:gd name="T20" fmla="*/ 573 w 1886"/>
                  <a:gd name="T21" fmla="*/ 94 h 831"/>
                  <a:gd name="T22" fmla="*/ 640 w 1886"/>
                  <a:gd name="T23" fmla="*/ 66 h 831"/>
                  <a:gd name="T24" fmla="*/ 710 w 1886"/>
                  <a:gd name="T25" fmla="*/ 44 h 831"/>
                  <a:gd name="T26" fmla="*/ 784 w 1886"/>
                  <a:gd name="T27" fmla="*/ 23 h 831"/>
                  <a:gd name="T28" fmla="*/ 861 w 1886"/>
                  <a:gd name="T29" fmla="*/ 10 h 831"/>
                  <a:gd name="T30" fmla="*/ 943 w 1886"/>
                  <a:gd name="T31" fmla="*/ 1 h 831"/>
                  <a:gd name="T32" fmla="*/ 1027 w 1886"/>
                  <a:gd name="T33" fmla="*/ 0 h 831"/>
                  <a:gd name="T34" fmla="*/ 1115 w 1886"/>
                  <a:gd name="T35" fmla="*/ 3 h 831"/>
                  <a:gd name="T36" fmla="*/ 1207 w 1886"/>
                  <a:gd name="T37" fmla="*/ 15 h 831"/>
                  <a:gd name="T38" fmla="*/ 1301 w 1886"/>
                  <a:gd name="T39" fmla="*/ 35 h 831"/>
                  <a:gd name="T40" fmla="*/ 1400 w 1886"/>
                  <a:gd name="T41" fmla="*/ 64 h 831"/>
                  <a:gd name="T42" fmla="*/ 1502 w 1886"/>
                  <a:gd name="T43" fmla="*/ 100 h 831"/>
                  <a:gd name="T44" fmla="*/ 1608 w 1886"/>
                  <a:gd name="T45" fmla="*/ 147 h 831"/>
                  <a:gd name="T46" fmla="*/ 1716 w 1886"/>
                  <a:gd name="T47" fmla="*/ 204 h 831"/>
                  <a:gd name="T48" fmla="*/ 1829 w 1886"/>
                  <a:gd name="T49" fmla="*/ 272 h 831"/>
                  <a:gd name="T50" fmla="*/ 1886 w 1886"/>
                  <a:gd name="T51" fmla="*/ 310 h 831"/>
                  <a:gd name="T52" fmla="*/ 1864 w 1886"/>
                  <a:gd name="T53" fmla="*/ 349 h 831"/>
                  <a:gd name="T54" fmla="*/ 1834 w 1886"/>
                  <a:gd name="T55" fmla="*/ 393 h 831"/>
                  <a:gd name="T56" fmla="*/ 1793 w 1886"/>
                  <a:gd name="T57" fmla="*/ 447 h 831"/>
                  <a:gd name="T58" fmla="*/ 1737 w 1886"/>
                  <a:gd name="T59" fmla="*/ 508 h 831"/>
                  <a:gd name="T60" fmla="*/ 1667 w 1886"/>
                  <a:gd name="T61" fmla="*/ 574 h 831"/>
                  <a:gd name="T62" fmla="*/ 1581 w 1886"/>
                  <a:gd name="T63" fmla="*/ 638 h 831"/>
                  <a:gd name="T64" fmla="*/ 1532 w 1886"/>
                  <a:gd name="T65" fmla="*/ 669 h 831"/>
                  <a:gd name="T66" fmla="*/ 1480 w 1886"/>
                  <a:gd name="T67" fmla="*/ 699 h 831"/>
                  <a:gd name="T68" fmla="*/ 1423 w 1886"/>
                  <a:gd name="T69" fmla="*/ 727 h 831"/>
                  <a:gd name="T70" fmla="*/ 1361 w 1886"/>
                  <a:gd name="T71" fmla="*/ 753 h 831"/>
                  <a:gd name="T72" fmla="*/ 1296 w 1886"/>
                  <a:gd name="T73" fmla="*/ 776 h 831"/>
                  <a:gd name="T74" fmla="*/ 1226 w 1886"/>
                  <a:gd name="T75" fmla="*/ 795 h 831"/>
                  <a:gd name="T76" fmla="*/ 1151 w 1886"/>
                  <a:gd name="T77" fmla="*/ 811 h 831"/>
                  <a:gd name="T78" fmla="*/ 1071 w 1886"/>
                  <a:gd name="T79" fmla="*/ 823 h 831"/>
                  <a:gd name="T80" fmla="*/ 987 w 1886"/>
                  <a:gd name="T81" fmla="*/ 830 h 831"/>
                  <a:gd name="T82" fmla="*/ 899 w 1886"/>
                  <a:gd name="T83" fmla="*/ 831 h 831"/>
                  <a:gd name="T84" fmla="*/ 805 w 1886"/>
                  <a:gd name="T85" fmla="*/ 828 h 831"/>
                  <a:gd name="T86" fmla="*/ 705 w 1886"/>
                  <a:gd name="T87" fmla="*/ 818 h 831"/>
                  <a:gd name="T88" fmla="*/ 601 w 1886"/>
                  <a:gd name="T89" fmla="*/ 801 h 831"/>
                  <a:gd name="T90" fmla="*/ 492 w 1886"/>
                  <a:gd name="T91" fmla="*/ 777 h 831"/>
                  <a:gd name="T92" fmla="*/ 377 w 1886"/>
                  <a:gd name="T93" fmla="*/ 747 h 831"/>
                  <a:gd name="T94" fmla="*/ 256 w 1886"/>
                  <a:gd name="T95" fmla="*/ 708 h 831"/>
                  <a:gd name="T96" fmla="*/ 131 w 1886"/>
                  <a:gd name="T97" fmla="*/ 662 h 831"/>
                  <a:gd name="T98" fmla="*/ 0 w 1886"/>
                  <a:gd name="T99" fmla="*/ 605 h 8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6"/>
                  <a:gd name="T151" fmla="*/ 0 h 831"/>
                  <a:gd name="T152" fmla="*/ 1886 w 1886"/>
                  <a:gd name="T153" fmla="*/ 831 h 8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6" h="831">
                    <a:moveTo>
                      <a:pt x="0" y="605"/>
                    </a:moveTo>
                    <a:lnTo>
                      <a:pt x="0" y="605"/>
                    </a:lnTo>
                    <a:lnTo>
                      <a:pt x="8" y="593"/>
                    </a:lnTo>
                    <a:lnTo>
                      <a:pt x="30" y="557"/>
                    </a:lnTo>
                    <a:lnTo>
                      <a:pt x="47" y="534"/>
                    </a:lnTo>
                    <a:lnTo>
                      <a:pt x="68" y="506"/>
                    </a:lnTo>
                    <a:lnTo>
                      <a:pt x="93" y="475"/>
                    </a:lnTo>
                    <a:lnTo>
                      <a:pt x="121" y="441"/>
                    </a:lnTo>
                    <a:lnTo>
                      <a:pt x="153" y="404"/>
                    </a:lnTo>
                    <a:lnTo>
                      <a:pt x="189" y="366"/>
                    </a:lnTo>
                    <a:lnTo>
                      <a:pt x="228" y="329"/>
                    </a:lnTo>
                    <a:lnTo>
                      <a:pt x="272" y="290"/>
                    </a:lnTo>
                    <a:lnTo>
                      <a:pt x="318" y="251"/>
                    </a:lnTo>
                    <a:lnTo>
                      <a:pt x="342" y="232"/>
                    </a:lnTo>
                    <a:lnTo>
                      <a:pt x="368" y="213"/>
                    </a:lnTo>
                    <a:lnTo>
                      <a:pt x="395" y="194"/>
                    </a:lnTo>
                    <a:lnTo>
                      <a:pt x="422" y="177"/>
                    </a:lnTo>
                    <a:lnTo>
                      <a:pt x="450" y="159"/>
                    </a:lnTo>
                    <a:lnTo>
                      <a:pt x="480" y="142"/>
                    </a:lnTo>
                    <a:lnTo>
                      <a:pt x="510" y="125"/>
                    </a:lnTo>
                    <a:lnTo>
                      <a:pt x="542" y="109"/>
                    </a:lnTo>
                    <a:lnTo>
                      <a:pt x="573" y="94"/>
                    </a:lnTo>
                    <a:lnTo>
                      <a:pt x="606" y="80"/>
                    </a:lnTo>
                    <a:lnTo>
                      <a:pt x="640" y="66"/>
                    </a:lnTo>
                    <a:lnTo>
                      <a:pt x="675" y="55"/>
                    </a:lnTo>
                    <a:lnTo>
                      <a:pt x="710" y="44"/>
                    </a:lnTo>
                    <a:lnTo>
                      <a:pt x="747" y="34"/>
                    </a:lnTo>
                    <a:lnTo>
                      <a:pt x="784" y="23"/>
                    </a:lnTo>
                    <a:lnTo>
                      <a:pt x="822" y="16"/>
                    </a:lnTo>
                    <a:lnTo>
                      <a:pt x="861" y="10"/>
                    </a:lnTo>
                    <a:lnTo>
                      <a:pt x="901" y="5"/>
                    </a:lnTo>
                    <a:lnTo>
                      <a:pt x="943" y="1"/>
                    </a:lnTo>
                    <a:lnTo>
                      <a:pt x="984" y="0"/>
                    </a:lnTo>
                    <a:lnTo>
                      <a:pt x="1027" y="0"/>
                    </a:lnTo>
                    <a:lnTo>
                      <a:pt x="1071" y="1"/>
                    </a:lnTo>
                    <a:lnTo>
                      <a:pt x="1115" y="3"/>
                    </a:lnTo>
                    <a:lnTo>
                      <a:pt x="1160" y="8"/>
                    </a:lnTo>
                    <a:lnTo>
                      <a:pt x="1207" y="15"/>
                    </a:lnTo>
                    <a:lnTo>
                      <a:pt x="1253" y="25"/>
                    </a:lnTo>
                    <a:lnTo>
                      <a:pt x="1301" y="35"/>
                    </a:lnTo>
                    <a:lnTo>
                      <a:pt x="1350" y="47"/>
                    </a:lnTo>
                    <a:lnTo>
                      <a:pt x="1400" y="64"/>
                    </a:lnTo>
                    <a:lnTo>
                      <a:pt x="1451" y="80"/>
                    </a:lnTo>
                    <a:lnTo>
                      <a:pt x="1502" y="100"/>
                    </a:lnTo>
                    <a:lnTo>
                      <a:pt x="1554" y="123"/>
                    </a:lnTo>
                    <a:lnTo>
                      <a:pt x="1608" y="147"/>
                    </a:lnTo>
                    <a:lnTo>
                      <a:pt x="1662" y="174"/>
                    </a:lnTo>
                    <a:lnTo>
                      <a:pt x="1716" y="204"/>
                    </a:lnTo>
                    <a:lnTo>
                      <a:pt x="1772" y="237"/>
                    </a:lnTo>
                    <a:lnTo>
                      <a:pt x="1829" y="272"/>
                    </a:lnTo>
                    <a:lnTo>
                      <a:pt x="1886" y="310"/>
                    </a:lnTo>
                    <a:lnTo>
                      <a:pt x="1886" y="310"/>
                    </a:lnTo>
                    <a:lnTo>
                      <a:pt x="1881" y="320"/>
                    </a:lnTo>
                    <a:lnTo>
                      <a:pt x="1864" y="349"/>
                    </a:lnTo>
                    <a:lnTo>
                      <a:pt x="1850" y="369"/>
                    </a:lnTo>
                    <a:lnTo>
                      <a:pt x="1834" y="393"/>
                    </a:lnTo>
                    <a:lnTo>
                      <a:pt x="1815" y="418"/>
                    </a:lnTo>
                    <a:lnTo>
                      <a:pt x="1793" y="447"/>
                    </a:lnTo>
                    <a:lnTo>
                      <a:pt x="1766" y="477"/>
                    </a:lnTo>
                    <a:lnTo>
                      <a:pt x="1737" y="508"/>
                    </a:lnTo>
                    <a:lnTo>
                      <a:pt x="1703" y="541"/>
                    </a:lnTo>
                    <a:lnTo>
                      <a:pt x="1667" y="574"/>
                    </a:lnTo>
                    <a:lnTo>
                      <a:pt x="1625" y="606"/>
                    </a:lnTo>
                    <a:lnTo>
                      <a:pt x="1581" y="638"/>
                    </a:lnTo>
                    <a:lnTo>
                      <a:pt x="1558" y="654"/>
                    </a:lnTo>
                    <a:lnTo>
                      <a:pt x="1532" y="669"/>
                    </a:lnTo>
                    <a:lnTo>
                      <a:pt x="1507" y="684"/>
                    </a:lnTo>
                    <a:lnTo>
                      <a:pt x="1480" y="699"/>
                    </a:lnTo>
                    <a:lnTo>
                      <a:pt x="1452" y="713"/>
                    </a:lnTo>
                    <a:lnTo>
                      <a:pt x="1423" y="727"/>
                    </a:lnTo>
                    <a:lnTo>
                      <a:pt x="1393" y="741"/>
                    </a:lnTo>
                    <a:lnTo>
                      <a:pt x="1361" y="753"/>
                    </a:lnTo>
                    <a:lnTo>
                      <a:pt x="1329" y="765"/>
                    </a:lnTo>
                    <a:lnTo>
                      <a:pt x="1296" y="776"/>
                    </a:lnTo>
                    <a:lnTo>
                      <a:pt x="1261" y="786"/>
                    </a:lnTo>
                    <a:lnTo>
                      <a:pt x="1226" y="795"/>
                    </a:lnTo>
                    <a:lnTo>
                      <a:pt x="1189" y="804"/>
                    </a:lnTo>
                    <a:lnTo>
                      <a:pt x="1151" y="811"/>
                    </a:lnTo>
                    <a:lnTo>
                      <a:pt x="1111" y="818"/>
                    </a:lnTo>
                    <a:lnTo>
                      <a:pt x="1071" y="823"/>
                    </a:lnTo>
                    <a:lnTo>
                      <a:pt x="1030" y="826"/>
                    </a:lnTo>
                    <a:lnTo>
                      <a:pt x="987" y="830"/>
                    </a:lnTo>
                    <a:lnTo>
                      <a:pt x="944" y="831"/>
                    </a:lnTo>
                    <a:lnTo>
                      <a:pt x="899" y="831"/>
                    </a:lnTo>
                    <a:lnTo>
                      <a:pt x="852" y="830"/>
                    </a:lnTo>
                    <a:lnTo>
                      <a:pt x="805" y="828"/>
                    </a:lnTo>
                    <a:lnTo>
                      <a:pt x="756" y="824"/>
                    </a:lnTo>
                    <a:lnTo>
                      <a:pt x="705" y="818"/>
                    </a:lnTo>
                    <a:lnTo>
                      <a:pt x="654" y="810"/>
                    </a:lnTo>
                    <a:lnTo>
                      <a:pt x="601" y="801"/>
                    </a:lnTo>
                    <a:lnTo>
                      <a:pt x="547" y="790"/>
                    </a:lnTo>
                    <a:lnTo>
                      <a:pt x="492" y="777"/>
                    </a:lnTo>
                    <a:lnTo>
                      <a:pt x="435" y="764"/>
                    </a:lnTo>
                    <a:lnTo>
                      <a:pt x="377" y="747"/>
                    </a:lnTo>
                    <a:lnTo>
                      <a:pt x="318" y="728"/>
                    </a:lnTo>
                    <a:lnTo>
                      <a:pt x="256" y="708"/>
                    </a:lnTo>
                    <a:lnTo>
                      <a:pt x="195" y="686"/>
                    </a:lnTo>
                    <a:lnTo>
                      <a:pt x="131" y="662"/>
                    </a:lnTo>
                    <a:lnTo>
                      <a:pt x="65" y="634"/>
                    </a:lnTo>
                    <a:lnTo>
                      <a:pt x="0" y="605"/>
                    </a:lnTo>
                    <a:lnTo>
                      <a:pt x="0" y="605"/>
                    </a:lnTo>
                    <a:close/>
                  </a:path>
                </a:pathLst>
              </a:custGeom>
              <a:solidFill>
                <a:srgbClr val="FE9B7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0" name="Freeform 75"/>
              <p:cNvSpPr>
                <a:spLocks noChangeArrowheads="1"/>
              </p:cNvSpPr>
              <p:nvPr/>
            </p:nvSpPr>
            <p:spPr bwMode="auto">
              <a:xfrm>
                <a:off x="31750" y="257175"/>
                <a:ext cx="1352550" cy="215900"/>
              </a:xfrm>
              <a:custGeom>
                <a:avLst/>
                <a:gdLst>
                  <a:gd name="T0" fmla="*/ 8 w 1703"/>
                  <a:gd name="T1" fmla="*/ 272 h 272"/>
                  <a:gd name="T2" fmla="*/ 106 w 1703"/>
                  <a:gd name="T3" fmla="*/ 235 h 272"/>
                  <a:gd name="T4" fmla="*/ 204 w 1703"/>
                  <a:gd name="T5" fmla="*/ 203 h 272"/>
                  <a:gd name="T6" fmla="*/ 304 w 1703"/>
                  <a:gd name="T7" fmla="*/ 174 h 272"/>
                  <a:gd name="T8" fmla="*/ 405 w 1703"/>
                  <a:gd name="T9" fmla="*/ 149 h 272"/>
                  <a:gd name="T10" fmla="*/ 507 w 1703"/>
                  <a:gd name="T11" fmla="*/ 128 h 272"/>
                  <a:gd name="T12" fmla="*/ 608 w 1703"/>
                  <a:gd name="T13" fmla="*/ 109 h 272"/>
                  <a:gd name="T14" fmla="*/ 815 w 1703"/>
                  <a:gd name="T15" fmla="*/ 81 h 272"/>
                  <a:gd name="T16" fmla="*/ 915 w 1703"/>
                  <a:gd name="T17" fmla="*/ 70 h 272"/>
                  <a:gd name="T18" fmla="*/ 1118 w 1703"/>
                  <a:gd name="T19" fmla="*/ 54 h 272"/>
                  <a:gd name="T20" fmla="*/ 1420 w 1703"/>
                  <a:gd name="T21" fmla="*/ 35 h 272"/>
                  <a:gd name="T22" fmla="*/ 1623 w 1703"/>
                  <a:gd name="T23" fmla="*/ 22 h 272"/>
                  <a:gd name="T24" fmla="*/ 1678 w 1703"/>
                  <a:gd name="T25" fmla="*/ 19 h 272"/>
                  <a:gd name="T26" fmla="*/ 1697 w 1703"/>
                  <a:gd name="T27" fmla="*/ 16 h 272"/>
                  <a:gd name="T28" fmla="*/ 1701 w 1703"/>
                  <a:gd name="T29" fmla="*/ 14 h 272"/>
                  <a:gd name="T30" fmla="*/ 1703 w 1703"/>
                  <a:gd name="T31" fmla="*/ 7 h 272"/>
                  <a:gd name="T32" fmla="*/ 1701 w 1703"/>
                  <a:gd name="T33" fmla="*/ 2 h 272"/>
                  <a:gd name="T34" fmla="*/ 1696 w 1703"/>
                  <a:gd name="T35" fmla="*/ 1 h 272"/>
                  <a:gd name="T36" fmla="*/ 1673 w 1703"/>
                  <a:gd name="T37" fmla="*/ 0 h 272"/>
                  <a:gd name="T38" fmla="*/ 1605 w 1703"/>
                  <a:gd name="T39" fmla="*/ 4 h 272"/>
                  <a:gd name="T40" fmla="*/ 1513 w 1703"/>
                  <a:gd name="T41" fmla="*/ 11 h 272"/>
                  <a:gd name="T42" fmla="*/ 1317 w 1703"/>
                  <a:gd name="T43" fmla="*/ 22 h 272"/>
                  <a:gd name="T44" fmla="*/ 1213 w 1703"/>
                  <a:gd name="T45" fmla="*/ 29 h 272"/>
                  <a:gd name="T46" fmla="*/ 1007 w 1703"/>
                  <a:gd name="T47" fmla="*/ 44 h 272"/>
                  <a:gd name="T48" fmla="*/ 904 w 1703"/>
                  <a:gd name="T49" fmla="*/ 53 h 272"/>
                  <a:gd name="T50" fmla="*/ 699 w 1703"/>
                  <a:gd name="T51" fmla="*/ 76 h 272"/>
                  <a:gd name="T52" fmla="*/ 546 w 1703"/>
                  <a:gd name="T53" fmla="*/ 100 h 272"/>
                  <a:gd name="T54" fmla="*/ 445 w 1703"/>
                  <a:gd name="T55" fmla="*/ 120 h 272"/>
                  <a:gd name="T56" fmla="*/ 344 w 1703"/>
                  <a:gd name="T57" fmla="*/ 144 h 272"/>
                  <a:gd name="T58" fmla="*/ 245 w 1703"/>
                  <a:gd name="T59" fmla="*/ 172 h 272"/>
                  <a:gd name="T60" fmla="*/ 147 w 1703"/>
                  <a:gd name="T61" fmla="*/ 203 h 272"/>
                  <a:gd name="T62" fmla="*/ 98 w 1703"/>
                  <a:gd name="T63" fmla="*/ 221 h 272"/>
                  <a:gd name="T64" fmla="*/ 2 w 1703"/>
                  <a:gd name="T65" fmla="*/ 262 h 272"/>
                  <a:gd name="T66" fmla="*/ 1 w 1703"/>
                  <a:gd name="T67" fmla="*/ 264 h 272"/>
                  <a:gd name="T68" fmla="*/ 0 w 1703"/>
                  <a:gd name="T69" fmla="*/ 269 h 272"/>
                  <a:gd name="T70" fmla="*/ 5 w 1703"/>
                  <a:gd name="T71" fmla="*/ 272 h 272"/>
                  <a:gd name="T72" fmla="*/ 8 w 1703"/>
                  <a:gd name="T73" fmla="*/ 272 h 2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03"/>
                  <a:gd name="T112" fmla="*/ 0 h 272"/>
                  <a:gd name="T113" fmla="*/ 1703 w 1703"/>
                  <a:gd name="T114" fmla="*/ 272 h 2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03" h="272">
                    <a:moveTo>
                      <a:pt x="8" y="272"/>
                    </a:moveTo>
                    <a:lnTo>
                      <a:pt x="8" y="272"/>
                    </a:lnTo>
                    <a:lnTo>
                      <a:pt x="57" y="254"/>
                    </a:lnTo>
                    <a:lnTo>
                      <a:pt x="106" y="235"/>
                    </a:lnTo>
                    <a:lnTo>
                      <a:pt x="155" y="218"/>
                    </a:lnTo>
                    <a:lnTo>
                      <a:pt x="204" y="203"/>
                    </a:lnTo>
                    <a:lnTo>
                      <a:pt x="254" y="188"/>
                    </a:lnTo>
                    <a:lnTo>
                      <a:pt x="304" y="174"/>
                    </a:lnTo>
                    <a:lnTo>
                      <a:pt x="354" y="162"/>
                    </a:lnTo>
                    <a:lnTo>
                      <a:pt x="405" y="149"/>
                    </a:lnTo>
                    <a:lnTo>
                      <a:pt x="455" y="138"/>
                    </a:lnTo>
                    <a:lnTo>
                      <a:pt x="507" y="128"/>
                    </a:lnTo>
                    <a:lnTo>
                      <a:pt x="557" y="118"/>
                    </a:lnTo>
                    <a:lnTo>
                      <a:pt x="608" y="109"/>
                    </a:lnTo>
                    <a:lnTo>
                      <a:pt x="711" y="94"/>
                    </a:lnTo>
                    <a:lnTo>
                      <a:pt x="815" y="81"/>
                    </a:lnTo>
                    <a:lnTo>
                      <a:pt x="815" y="81"/>
                    </a:lnTo>
                    <a:lnTo>
                      <a:pt x="915" y="70"/>
                    </a:lnTo>
                    <a:lnTo>
                      <a:pt x="1017" y="61"/>
                    </a:lnTo>
                    <a:lnTo>
                      <a:pt x="1118" y="54"/>
                    </a:lnTo>
                    <a:lnTo>
                      <a:pt x="1218" y="48"/>
                    </a:lnTo>
                    <a:lnTo>
                      <a:pt x="1420" y="35"/>
                    </a:lnTo>
                    <a:lnTo>
                      <a:pt x="1623" y="22"/>
                    </a:lnTo>
                    <a:lnTo>
                      <a:pt x="1623" y="22"/>
                    </a:lnTo>
                    <a:lnTo>
                      <a:pt x="1661" y="20"/>
                    </a:lnTo>
                    <a:lnTo>
                      <a:pt x="1678" y="19"/>
                    </a:lnTo>
                    <a:lnTo>
                      <a:pt x="1697" y="16"/>
                    </a:lnTo>
                    <a:lnTo>
                      <a:pt x="1697" y="16"/>
                    </a:lnTo>
                    <a:lnTo>
                      <a:pt x="1700" y="15"/>
                    </a:lnTo>
                    <a:lnTo>
                      <a:pt x="1701" y="14"/>
                    </a:lnTo>
                    <a:lnTo>
                      <a:pt x="1702" y="11"/>
                    </a:lnTo>
                    <a:lnTo>
                      <a:pt x="1703" y="7"/>
                    </a:lnTo>
                    <a:lnTo>
                      <a:pt x="1702" y="5"/>
                    </a:lnTo>
                    <a:lnTo>
                      <a:pt x="1701" y="2"/>
                    </a:lnTo>
                    <a:lnTo>
                      <a:pt x="1698" y="1"/>
                    </a:lnTo>
                    <a:lnTo>
                      <a:pt x="1696" y="1"/>
                    </a:lnTo>
                    <a:lnTo>
                      <a:pt x="1696" y="1"/>
                    </a:lnTo>
                    <a:lnTo>
                      <a:pt x="1673" y="0"/>
                    </a:lnTo>
                    <a:lnTo>
                      <a:pt x="1651" y="1"/>
                    </a:lnTo>
                    <a:lnTo>
                      <a:pt x="1605" y="4"/>
                    </a:lnTo>
                    <a:lnTo>
                      <a:pt x="1559" y="7"/>
                    </a:lnTo>
                    <a:lnTo>
                      <a:pt x="1513" y="11"/>
                    </a:lnTo>
                    <a:lnTo>
                      <a:pt x="1513" y="11"/>
                    </a:lnTo>
                    <a:lnTo>
                      <a:pt x="1317" y="22"/>
                    </a:lnTo>
                    <a:lnTo>
                      <a:pt x="1317" y="22"/>
                    </a:lnTo>
                    <a:lnTo>
                      <a:pt x="1213" y="29"/>
                    </a:lnTo>
                    <a:lnTo>
                      <a:pt x="1110" y="35"/>
                    </a:lnTo>
                    <a:lnTo>
                      <a:pt x="1007" y="44"/>
                    </a:lnTo>
                    <a:lnTo>
                      <a:pt x="904" y="53"/>
                    </a:lnTo>
                    <a:lnTo>
                      <a:pt x="904" y="53"/>
                    </a:lnTo>
                    <a:lnTo>
                      <a:pt x="802" y="64"/>
                    </a:lnTo>
                    <a:lnTo>
                      <a:pt x="699" y="76"/>
                    </a:lnTo>
                    <a:lnTo>
                      <a:pt x="597" y="93"/>
                    </a:lnTo>
                    <a:lnTo>
                      <a:pt x="546" y="100"/>
                    </a:lnTo>
                    <a:lnTo>
                      <a:pt x="495" y="110"/>
                    </a:lnTo>
                    <a:lnTo>
                      <a:pt x="445" y="120"/>
                    </a:lnTo>
                    <a:lnTo>
                      <a:pt x="395" y="132"/>
                    </a:lnTo>
                    <a:lnTo>
                      <a:pt x="344" y="144"/>
                    </a:lnTo>
                    <a:lnTo>
                      <a:pt x="294" y="157"/>
                    </a:lnTo>
                    <a:lnTo>
                      <a:pt x="245" y="172"/>
                    </a:lnTo>
                    <a:lnTo>
                      <a:pt x="195" y="187"/>
                    </a:lnTo>
                    <a:lnTo>
                      <a:pt x="147" y="203"/>
                    </a:lnTo>
                    <a:lnTo>
                      <a:pt x="98" y="221"/>
                    </a:lnTo>
                    <a:lnTo>
                      <a:pt x="98" y="221"/>
                    </a:lnTo>
                    <a:lnTo>
                      <a:pt x="50" y="241"/>
                    </a:lnTo>
                    <a:lnTo>
                      <a:pt x="2" y="262"/>
                    </a:lnTo>
                    <a:lnTo>
                      <a:pt x="2" y="262"/>
                    </a:lnTo>
                    <a:lnTo>
                      <a:pt x="1" y="264"/>
                    </a:lnTo>
                    <a:lnTo>
                      <a:pt x="0" y="265"/>
                    </a:lnTo>
                    <a:lnTo>
                      <a:pt x="0" y="269"/>
                    </a:lnTo>
                    <a:lnTo>
                      <a:pt x="4" y="272"/>
                    </a:lnTo>
                    <a:lnTo>
                      <a:pt x="5" y="272"/>
                    </a:lnTo>
                    <a:lnTo>
                      <a:pt x="8" y="272"/>
                    </a:lnTo>
                    <a:lnTo>
                      <a:pt x="8" y="27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1" name="Freeform 76"/>
              <p:cNvSpPr>
                <a:spLocks noChangeArrowheads="1"/>
              </p:cNvSpPr>
              <p:nvPr/>
            </p:nvSpPr>
            <p:spPr bwMode="auto">
              <a:xfrm>
                <a:off x="217487" y="395288"/>
                <a:ext cx="406400" cy="171450"/>
              </a:xfrm>
              <a:custGeom>
                <a:avLst/>
                <a:gdLst>
                  <a:gd name="T0" fmla="*/ 2 w 513"/>
                  <a:gd name="T1" fmla="*/ 12 h 215"/>
                  <a:gd name="T2" fmla="*/ 2 w 513"/>
                  <a:gd name="T3" fmla="*/ 12 h 215"/>
                  <a:gd name="T4" fmla="*/ 15 w 513"/>
                  <a:gd name="T5" fmla="*/ 22 h 215"/>
                  <a:gd name="T6" fmla="*/ 27 w 513"/>
                  <a:gd name="T7" fmla="*/ 32 h 215"/>
                  <a:gd name="T8" fmla="*/ 55 w 513"/>
                  <a:gd name="T9" fmla="*/ 49 h 215"/>
                  <a:gd name="T10" fmla="*/ 84 w 513"/>
                  <a:gd name="T11" fmla="*/ 64 h 215"/>
                  <a:gd name="T12" fmla="*/ 113 w 513"/>
                  <a:gd name="T13" fmla="*/ 80 h 215"/>
                  <a:gd name="T14" fmla="*/ 113 w 513"/>
                  <a:gd name="T15" fmla="*/ 80 h 215"/>
                  <a:gd name="T16" fmla="*/ 147 w 513"/>
                  <a:gd name="T17" fmla="*/ 96 h 215"/>
                  <a:gd name="T18" fmla="*/ 181 w 513"/>
                  <a:gd name="T19" fmla="*/ 111 h 215"/>
                  <a:gd name="T20" fmla="*/ 215 w 513"/>
                  <a:gd name="T21" fmla="*/ 125 h 215"/>
                  <a:gd name="T22" fmla="*/ 250 w 513"/>
                  <a:gd name="T23" fmla="*/ 139 h 215"/>
                  <a:gd name="T24" fmla="*/ 250 w 513"/>
                  <a:gd name="T25" fmla="*/ 139 h 215"/>
                  <a:gd name="T26" fmla="*/ 284 w 513"/>
                  <a:gd name="T27" fmla="*/ 151 h 215"/>
                  <a:gd name="T28" fmla="*/ 318 w 513"/>
                  <a:gd name="T29" fmla="*/ 162 h 215"/>
                  <a:gd name="T30" fmla="*/ 388 w 513"/>
                  <a:gd name="T31" fmla="*/ 185 h 215"/>
                  <a:gd name="T32" fmla="*/ 388 w 513"/>
                  <a:gd name="T33" fmla="*/ 185 h 215"/>
                  <a:gd name="T34" fmla="*/ 454 w 513"/>
                  <a:gd name="T35" fmla="*/ 204 h 215"/>
                  <a:gd name="T36" fmla="*/ 454 w 513"/>
                  <a:gd name="T37" fmla="*/ 204 h 215"/>
                  <a:gd name="T38" fmla="*/ 480 w 513"/>
                  <a:gd name="T39" fmla="*/ 213 h 215"/>
                  <a:gd name="T40" fmla="*/ 494 w 513"/>
                  <a:gd name="T41" fmla="*/ 215 h 215"/>
                  <a:gd name="T42" fmla="*/ 501 w 513"/>
                  <a:gd name="T43" fmla="*/ 215 h 215"/>
                  <a:gd name="T44" fmla="*/ 508 w 513"/>
                  <a:gd name="T45" fmla="*/ 214 h 215"/>
                  <a:gd name="T46" fmla="*/ 508 w 513"/>
                  <a:gd name="T47" fmla="*/ 214 h 215"/>
                  <a:gd name="T48" fmla="*/ 510 w 513"/>
                  <a:gd name="T49" fmla="*/ 213 h 215"/>
                  <a:gd name="T50" fmla="*/ 511 w 513"/>
                  <a:gd name="T51" fmla="*/ 210 h 215"/>
                  <a:gd name="T52" fmla="*/ 513 w 513"/>
                  <a:gd name="T53" fmla="*/ 206 h 215"/>
                  <a:gd name="T54" fmla="*/ 511 w 513"/>
                  <a:gd name="T55" fmla="*/ 204 h 215"/>
                  <a:gd name="T56" fmla="*/ 511 w 513"/>
                  <a:gd name="T57" fmla="*/ 204 h 215"/>
                  <a:gd name="T58" fmla="*/ 506 w 513"/>
                  <a:gd name="T59" fmla="*/ 200 h 215"/>
                  <a:gd name="T60" fmla="*/ 501 w 513"/>
                  <a:gd name="T61" fmla="*/ 198 h 215"/>
                  <a:gd name="T62" fmla="*/ 491 w 513"/>
                  <a:gd name="T63" fmla="*/ 193 h 215"/>
                  <a:gd name="T64" fmla="*/ 467 w 513"/>
                  <a:gd name="T65" fmla="*/ 188 h 215"/>
                  <a:gd name="T66" fmla="*/ 467 w 513"/>
                  <a:gd name="T67" fmla="*/ 188 h 215"/>
                  <a:gd name="T68" fmla="*/ 402 w 513"/>
                  <a:gd name="T69" fmla="*/ 169 h 215"/>
                  <a:gd name="T70" fmla="*/ 402 w 513"/>
                  <a:gd name="T71" fmla="*/ 169 h 215"/>
                  <a:gd name="T72" fmla="*/ 337 w 513"/>
                  <a:gd name="T73" fmla="*/ 149 h 215"/>
                  <a:gd name="T74" fmla="*/ 271 w 513"/>
                  <a:gd name="T75" fmla="*/ 126 h 215"/>
                  <a:gd name="T76" fmla="*/ 271 w 513"/>
                  <a:gd name="T77" fmla="*/ 126 h 215"/>
                  <a:gd name="T78" fmla="*/ 239 w 513"/>
                  <a:gd name="T79" fmla="*/ 115 h 215"/>
                  <a:gd name="T80" fmla="*/ 206 w 513"/>
                  <a:gd name="T81" fmla="*/ 101 h 215"/>
                  <a:gd name="T82" fmla="*/ 173 w 513"/>
                  <a:gd name="T83" fmla="*/ 87 h 215"/>
                  <a:gd name="T84" fmla="*/ 142 w 513"/>
                  <a:gd name="T85" fmla="*/ 73 h 215"/>
                  <a:gd name="T86" fmla="*/ 142 w 513"/>
                  <a:gd name="T87" fmla="*/ 73 h 215"/>
                  <a:gd name="T88" fmla="*/ 108 w 513"/>
                  <a:gd name="T89" fmla="*/ 56 h 215"/>
                  <a:gd name="T90" fmla="*/ 75 w 513"/>
                  <a:gd name="T91" fmla="*/ 38 h 215"/>
                  <a:gd name="T92" fmla="*/ 43 w 513"/>
                  <a:gd name="T93" fmla="*/ 19 h 215"/>
                  <a:gd name="T94" fmla="*/ 9 w 513"/>
                  <a:gd name="T95" fmla="*/ 2 h 215"/>
                  <a:gd name="T96" fmla="*/ 9 w 513"/>
                  <a:gd name="T97" fmla="*/ 2 h 215"/>
                  <a:gd name="T98" fmla="*/ 6 w 513"/>
                  <a:gd name="T99" fmla="*/ 0 h 215"/>
                  <a:gd name="T100" fmla="*/ 4 w 513"/>
                  <a:gd name="T101" fmla="*/ 0 h 215"/>
                  <a:gd name="T102" fmla="*/ 2 w 513"/>
                  <a:gd name="T103" fmla="*/ 2 h 215"/>
                  <a:gd name="T104" fmla="*/ 1 w 513"/>
                  <a:gd name="T105" fmla="*/ 3 h 215"/>
                  <a:gd name="T106" fmla="*/ 0 w 513"/>
                  <a:gd name="T107" fmla="*/ 5 h 215"/>
                  <a:gd name="T108" fmla="*/ 0 w 513"/>
                  <a:gd name="T109" fmla="*/ 7 h 215"/>
                  <a:gd name="T110" fmla="*/ 0 w 513"/>
                  <a:gd name="T111" fmla="*/ 9 h 215"/>
                  <a:gd name="T112" fmla="*/ 2 w 513"/>
                  <a:gd name="T113" fmla="*/ 12 h 215"/>
                  <a:gd name="T114" fmla="*/ 2 w 513"/>
                  <a:gd name="T115" fmla="*/ 12 h 2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3"/>
                  <a:gd name="T175" fmla="*/ 0 h 215"/>
                  <a:gd name="T176" fmla="*/ 513 w 513"/>
                  <a:gd name="T177" fmla="*/ 215 h 2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3" h="215">
                    <a:moveTo>
                      <a:pt x="2" y="12"/>
                    </a:moveTo>
                    <a:lnTo>
                      <a:pt x="2" y="12"/>
                    </a:lnTo>
                    <a:lnTo>
                      <a:pt x="15" y="22"/>
                    </a:lnTo>
                    <a:lnTo>
                      <a:pt x="27" y="32"/>
                    </a:lnTo>
                    <a:lnTo>
                      <a:pt x="55" y="49"/>
                    </a:lnTo>
                    <a:lnTo>
                      <a:pt x="84" y="64"/>
                    </a:lnTo>
                    <a:lnTo>
                      <a:pt x="113" y="80"/>
                    </a:lnTo>
                    <a:lnTo>
                      <a:pt x="113" y="80"/>
                    </a:lnTo>
                    <a:lnTo>
                      <a:pt x="147" y="96"/>
                    </a:lnTo>
                    <a:lnTo>
                      <a:pt x="181" y="111"/>
                    </a:lnTo>
                    <a:lnTo>
                      <a:pt x="215" y="125"/>
                    </a:lnTo>
                    <a:lnTo>
                      <a:pt x="250" y="139"/>
                    </a:lnTo>
                    <a:lnTo>
                      <a:pt x="250" y="139"/>
                    </a:lnTo>
                    <a:lnTo>
                      <a:pt x="284" y="151"/>
                    </a:lnTo>
                    <a:lnTo>
                      <a:pt x="318" y="162"/>
                    </a:lnTo>
                    <a:lnTo>
                      <a:pt x="388" y="185"/>
                    </a:lnTo>
                    <a:lnTo>
                      <a:pt x="388" y="185"/>
                    </a:lnTo>
                    <a:lnTo>
                      <a:pt x="454" y="204"/>
                    </a:lnTo>
                    <a:lnTo>
                      <a:pt x="454" y="204"/>
                    </a:lnTo>
                    <a:lnTo>
                      <a:pt x="480" y="213"/>
                    </a:lnTo>
                    <a:lnTo>
                      <a:pt x="494" y="215"/>
                    </a:lnTo>
                    <a:lnTo>
                      <a:pt x="501" y="215"/>
                    </a:lnTo>
                    <a:lnTo>
                      <a:pt x="508" y="214"/>
                    </a:lnTo>
                    <a:lnTo>
                      <a:pt x="508" y="214"/>
                    </a:lnTo>
                    <a:lnTo>
                      <a:pt x="510" y="213"/>
                    </a:lnTo>
                    <a:lnTo>
                      <a:pt x="511" y="210"/>
                    </a:lnTo>
                    <a:lnTo>
                      <a:pt x="513" y="206"/>
                    </a:lnTo>
                    <a:lnTo>
                      <a:pt x="511" y="204"/>
                    </a:lnTo>
                    <a:lnTo>
                      <a:pt x="511" y="204"/>
                    </a:lnTo>
                    <a:lnTo>
                      <a:pt x="506" y="200"/>
                    </a:lnTo>
                    <a:lnTo>
                      <a:pt x="501" y="198"/>
                    </a:lnTo>
                    <a:lnTo>
                      <a:pt x="491" y="193"/>
                    </a:lnTo>
                    <a:lnTo>
                      <a:pt x="467" y="188"/>
                    </a:lnTo>
                    <a:lnTo>
                      <a:pt x="467" y="188"/>
                    </a:lnTo>
                    <a:lnTo>
                      <a:pt x="402" y="169"/>
                    </a:lnTo>
                    <a:lnTo>
                      <a:pt x="402" y="169"/>
                    </a:lnTo>
                    <a:lnTo>
                      <a:pt x="337" y="149"/>
                    </a:lnTo>
                    <a:lnTo>
                      <a:pt x="271" y="126"/>
                    </a:lnTo>
                    <a:lnTo>
                      <a:pt x="271" y="126"/>
                    </a:lnTo>
                    <a:lnTo>
                      <a:pt x="239" y="115"/>
                    </a:lnTo>
                    <a:lnTo>
                      <a:pt x="206" y="101"/>
                    </a:lnTo>
                    <a:lnTo>
                      <a:pt x="173" y="87"/>
                    </a:lnTo>
                    <a:lnTo>
                      <a:pt x="142" y="73"/>
                    </a:lnTo>
                    <a:lnTo>
                      <a:pt x="142" y="73"/>
                    </a:lnTo>
                    <a:lnTo>
                      <a:pt x="108" y="56"/>
                    </a:lnTo>
                    <a:lnTo>
                      <a:pt x="75" y="38"/>
                    </a:lnTo>
                    <a:lnTo>
                      <a:pt x="43" y="19"/>
                    </a:lnTo>
                    <a:lnTo>
                      <a:pt x="9" y="2"/>
                    </a:lnTo>
                    <a:lnTo>
                      <a:pt x="9" y="2"/>
                    </a:lnTo>
                    <a:lnTo>
                      <a:pt x="6" y="0"/>
                    </a:lnTo>
                    <a:lnTo>
                      <a:pt x="4" y="0"/>
                    </a:lnTo>
                    <a:lnTo>
                      <a:pt x="2" y="2"/>
                    </a:lnTo>
                    <a:lnTo>
                      <a:pt x="1" y="3"/>
                    </a:lnTo>
                    <a:lnTo>
                      <a:pt x="0" y="5"/>
                    </a:lnTo>
                    <a:lnTo>
                      <a:pt x="0" y="7"/>
                    </a:lnTo>
                    <a:lnTo>
                      <a:pt x="0" y="9"/>
                    </a:lnTo>
                    <a:lnTo>
                      <a:pt x="2" y="12"/>
                    </a:lnTo>
                    <a:lnTo>
                      <a:pt x="2"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2" name="Freeform 77"/>
              <p:cNvSpPr>
                <a:spLocks noChangeArrowheads="1"/>
              </p:cNvSpPr>
              <p:nvPr/>
            </p:nvSpPr>
            <p:spPr bwMode="auto">
              <a:xfrm>
                <a:off x="566737" y="322263"/>
                <a:ext cx="468313" cy="144463"/>
              </a:xfrm>
              <a:custGeom>
                <a:avLst/>
                <a:gdLst>
                  <a:gd name="T0" fmla="*/ 1 w 591"/>
                  <a:gd name="T1" fmla="*/ 7 h 184"/>
                  <a:gd name="T2" fmla="*/ 37 w 591"/>
                  <a:gd name="T3" fmla="*/ 34 h 184"/>
                  <a:gd name="T4" fmla="*/ 51 w 591"/>
                  <a:gd name="T5" fmla="*/ 43 h 184"/>
                  <a:gd name="T6" fmla="*/ 123 w 591"/>
                  <a:gd name="T7" fmla="*/ 77 h 184"/>
                  <a:gd name="T8" fmla="*/ 167 w 591"/>
                  <a:gd name="T9" fmla="*/ 93 h 184"/>
                  <a:gd name="T10" fmla="*/ 254 w 591"/>
                  <a:gd name="T11" fmla="*/ 124 h 184"/>
                  <a:gd name="T12" fmla="*/ 299 w 591"/>
                  <a:gd name="T13" fmla="*/ 137 h 184"/>
                  <a:gd name="T14" fmla="*/ 383 w 591"/>
                  <a:gd name="T15" fmla="*/ 159 h 184"/>
                  <a:gd name="T16" fmla="*/ 470 w 591"/>
                  <a:gd name="T17" fmla="*/ 175 h 184"/>
                  <a:gd name="T18" fmla="*/ 504 w 591"/>
                  <a:gd name="T19" fmla="*/ 180 h 184"/>
                  <a:gd name="T20" fmla="*/ 538 w 591"/>
                  <a:gd name="T21" fmla="*/ 183 h 184"/>
                  <a:gd name="T22" fmla="*/ 564 w 591"/>
                  <a:gd name="T23" fmla="*/ 184 h 184"/>
                  <a:gd name="T24" fmla="*/ 583 w 591"/>
                  <a:gd name="T25" fmla="*/ 180 h 184"/>
                  <a:gd name="T26" fmla="*/ 588 w 591"/>
                  <a:gd name="T27" fmla="*/ 176 h 184"/>
                  <a:gd name="T28" fmla="*/ 591 w 591"/>
                  <a:gd name="T29" fmla="*/ 170 h 184"/>
                  <a:gd name="T30" fmla="*/ 586 w 591"/>
                  <a:gd name="T31" fmla="*/ 165 h 184"/>
                  <a:gd name="T32" fmla="*/ 581 w 591"/>
                  <a:gd name="T33" fmla="*/ 164 h 184"/>
                  <a:gd name="T34" fmla="*/ 563 w 591"/>
                  <a:gd name="T35" fmla="*/ 163 h 184"/>
                  <a:gd name="T36" fmla="*/ 540 w 591"/>
                  <a:gd name="T37" fmla="*/ 164 h 184"/>
                  <a:gd name="T38" fmla="*/ 505 w 591"/>
                  <a:gd name="T39" fmla="*/ 161 h 184"/>
                  <a:gd name="T40" fmla="*/ 471 w 591"/>
                  <a:gd name="T41" fmla="*/ 156 h 184"/>
                  <a:gd name="T42" fmla="*/ 384 w 591"/>
                  <a:gd name="T43" fmla="*/ 140 h 184"/>
                  <a:gd name="T44" fmla="*/ 299 w 591"/>
                  <a:gd name="T45" fmla="*/ 117 h 184"/>
                  <a:gd name="T46" fmla="*/ 257 w 591"/>
                  <a:gd name="T47" fmla="*/ 105 h 184"/>
                  <a:gd name="T48" fmla="*/ 176 w 591"/>
                  <a:gd name="T49" fmla="*/ 77 h 184"/>
                  <a:gd name="T50" fmla="*/ 136 w 591"/>
                  <a:gd name="T51" fmla="*/ 62 h 184"/>
                  <a:gd name="T52" fmla="*/ 64 w 591"/>
                  <a:gd name="T53" fmla="*/ 31 h 184"/>
                  <a:gd name="T54" fmla="*/ 35 w 591"/>
                  <a:gd name="T55" fmla="*/ 17 h 184"/>
                  <a:gd name="T56" fmla="*/ 6 w 591"/>
                  <a:gd name="T57" fmla="*/ 0 h 184"/>
                  <a:gd name="T58" fmla="*/ 4 w 591"/>
                  <a:gd name="T59" fmla="*/ 0 h 184"/>
                  <a:gd name="T60" fmla="*/ 0 w 591"/>
                  <a:gd name="T61" fmla="*/ 4 h 184"/>
                  <a:gd name="T62" fmla="*/ 1 w 591"/>
                  <a:gd name="T63" fmla="*/ 7 h 1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91"/>
                  <a:gd name="T97" fmla="*/ 0 h 184"/>
                  <a:gd name="T98" fmla="*/ 591 w 591"/>
                  <a:gd name="T99" fmla="*/ 184 h 1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91" h="184">
                    <a:moveTo>
                      <a:pt x="1" y="7"/>
                    </a:moveTo>
                    <a:lnTo>
                      <a:pt x="1" y="7"/>
                    </a:lnTo>
                    <a:lnTo>
                      <a:pt x="26" y="26"/>
                    </a:lnTo>
                    <a:lnTo>
                      <a:pt x="37" y="34"/>
                    </a:lnTo>
                    <a:lnTo>
                      <a:pt x="51" y="43"/>
                    </a:lnTo>
                    <a:lnTo>
                      <a:pt x="51" y="43"/>
                    </a:lnTo>
                    <a:lnTo>
                      <a:pt x="87" y="61"/>
                    </a:lnTo>
                    <a:lnTo>
                      <a:pt x="123" y="77"/>
                    </a:lnTo>
                    <a:lnTo>
                      <a:pt x="123" y="77"/>
                    </a:lnTo>
                    <a:lnTo>
                      <a:pt x="167" y="93"/>
                    </a:lnTo>
                    <a:lnTo>
                      <a:pt x="210" y="110"/>
                    </a:lnTo>
                    <a:lnTo>
                      <a:pt x="254" y="124"/>
                    </a:lnTo>
                    <a:lnTo>
                      <a:pt x="299" y="137"/>
                    </a:lnTo>
                    <a:lnTo>
                      <a:pt x="299" y="137"/>
                    </a:lnTo>
                    <a:lnTo>
                      <a:pt x="340" y="149"/>
                    </a:lnTo>
                    <a:lnTo>
                      <a:pt x="383" y="159"/>
                    </a:lnTo>
                    <a:lnTo>
                      <a:pt x="426" y="168"/>
                    </a:lnTo>
                    <a:lnTo>
                      <a:pt x="470" y="175"/>
                    </a:lnTo>
                    <a:lnTo>
                      <a:pt x="470" y="175"/>
                    </a:lnTo>
                    <a:lnTo>
                      <a:pt x="504" y="180"/>
                    </a:lnTo>
                    <a:lnTo>
                      <a:pt x="538" y="183"/>
                    </a:lnTo>
                    <a:lnTo>
                      <a:pt x="538" y="183"/>
                    </a:lnTo>
                    <a:lnTo>
                      <a:pt x="550" y="183"/>
                    </a:lnTo>
                    <a:lnTo>
                      <a:pt x="564" y="184"/>
                    </a:lnTo>
                    <a:lnTo>
                      <a:pt x="577" y="181"/>
                    </a:lnTo>
                    <a:lnTo>
                      <a:pt x="583" y="180"/>
                    </a:lnTo>
                    <a:lnTo>
                      <a:pt x="588" y="176"/>
                    </a:lnTo>
                    <a:lnTo>
                      <a:pt x="588" y="176"/>
                    </a:lnTo>
                    <a:lnTo>
                      <a:pt x="591" y="174"/>
                    </a:lnTo>
                    <a:lnTo>
                      <a:pt x="591" y="170"/>
                    </a:lnTo>
                    <a:lnTo>
                      <a:pt x="589" y="168"/>
                    </a:lnTo>
                    <a:lnTo>
                      <a:pt x="586" y="165"/>
                    </a:lnTo>
                    <a:lnTo>
                      <a:pt x="586" y="165"/>
                    </a:lnTo>
                    <a:lnTo>
                      <a:pt x="581" y="164"/>
                    </a:lnTo>
                    <a:lnTo>
                      <a:pt x="576" y="163"/>
                    </a:lnTo>
                    <a:lnTo>
                      <a:pt x="563" y="163"/>
                    </a:lnTo>
                    <a:lnTo>
                      <a:pt x="552" y="163"/>
                    </a:lnTo>
                    <a:lnTo>
                      <a:pt x="540" y="164"/>
                    </a:lnTo>
                    <a:lnTo>
                      <a:pt x="540" y="164"/>
                    </a:lnTo>
                    <a:lnTo>
                      <a:pt x="505" y="161"/>
                    </a:lnTo>
                    <a:lnTo>
                      <a:pt x="471" y="156"/>
                    </a:lnTo>
                    <a:lnTo>
                      <a:pt x="471" y="156"/>
                    </a:lnTo>
                    <a:lnTo>
                      <a:pt x="427" y="149"/>
                    </a:lnTo>
                    <a:lnTo>
                      <a:pt x="384" y="140"/>
                    </a:lnTo>
                    <a:lnTo>
                      <a:pt x="342" y="129"/>
                    </a:lnTo>
                    <a:lnTo>
                      <a:pt x="299" y="117"/>
                    </a:lnTo>
                    <a:lnTo>
                      <a:pt x="299" y="117"/>
                    </a:lnTo>
                    <a:lnTo>
                      <a:pt x="257" y="105"/>
                    </a:lnTo>
                    <a:lnTo>
                      <a:pt x="216" y="92"/>
                    </a:lnTo>
                    <a:lnTo>
                      <a:pt x="176" y="77"/>
                    </a:lnTo>
                    <a:lnTo>
                      <a:pt x="136" y="62"/>
                    </a:lnTo>
                    <a:lnTo>
                      <a:pt x="136" y="62"/>
                    </a:lnTo>
                    <a:lnTo>
                      <a:pt x="99" y="47"/>
                    </a:lnTo>
                    <a:lnTo>
                      <a:pt x="64" y="31"/>
                    </a:lnTo>
                    <a:lnTo>
                      <a:pt x="64" y="31"/>
                    </a:lnTo>
                    <a:lnTo>
                      <a:pt x="35" y="17"/>
                    </a:lnTo>
                    <a:lnTo>
                      <a:pt x="20" y="9"/>
                    </a:lnTo>
                    <a:lnTo>
                      <a:pt x="6" y="0"/>
                    </a:lnTo>
                    <a:lnTo>
                      <a:pt x="6" y="0"/>
                    </a:lnTo>
                    <a:lnTo>
                      <a:pt x="4" y="0"/>
                    </a:lnTo>
                    <a:lnTo>
                      <a:pt x="1" y="2"/>
                    </a:lnTo>
                    <a:lnTo>
                      <a:pt x="0" y="4"/>
                    </a:lnTo>
                    <a:lnTo>
                      <a:pt x="1" y="7"/>
                    </a:lnTo>
                    <a:lnTo>
                      <a:pt x="1" y="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3" name="Freeform 78"/>
              <p:cNvSpPr>
                <a:spLocks noChangeArrowheads="1"/>
              </p:cNvSpPr>
              <p:nvPr/>
            </p:nvSpPr>
            <p:spPr bwMode="auto">
              <a:xfrm>
                <a:off x="1031875" y="280988"/>
                <a:ext cx="358775" cy="84138"/>
              </a:xfrm>
              <a:custGeom>
                <a:avLst/>
                <a:gdLst>
                  <a:gd name="T0" fmla="*/ 4 w 451"/>
                  <a:gd name="T1" fmla="*/ 12 h 107"/>
                  <a:gd name="T2" fmla="*/ 4 w 451"/>
                  <a:gd name="T3" fmla="*/ 12 h 107"/>
                  <a:gd name="T4" fmla="*/ 29 w 451"/>
                  <a:gd name="T5" fmla="*/ 24 h 107"/>
                  <a:gd name="T6" fmla="*/ 55 w 451"/>
                  <a:gd name="T7" fmla="*/ 33 h 107"/>
                  <a:gd name="T8" fmla="*/ 80 w 451"/>
                  <a:gd name="T9" fmla="*/ 41 h 107"/>
                  <a:gd name="T10" fmla="*/ 107 w 451"/>
                  <a:gd name="T11" fmla="*/ 49 h 107"/>
                  <a:gd name="T12" fmla="*/ 161 w 451"/>
                  <a:gd name="T13" fmla="*/ 63 h 107"/>
                  <a:gd name="T14" fmla="*/ 214 w 451"/>
                  <a:gd name="T15" fmla="*/ 74 h 107"/>
                  <a:gd name="T16" fmla="*/ 214 w 451"/>
                  <a:gd name="T17" fmla="*/ 74 h 107"/>
                  <a:gd name="T18" fmla="*/ 270 w 451"/>
                  <a:gd name="T19" fmla="*/ 84 h 107"/>
                  <a:gd name="T20" fmla="*/ 327 w 451"/>
                  <a:gd name="T21" fmla="*/ 93 h 107"/>
                  <a:gd name="T22" fmla="*/ 384 w 451"/>
                  <a:gd name="T23" fmla="*/ 100 h 107"/>
                  <a:gd name="T24" fmla="*/ 442 w 451"/>
                  <a:gd name="T25" fmla="*/ 107 h 107"/>
                  <a:gd name="T26" fmla="*/ 442 w 451"/>
                  <a:gd name="T27" fmla="*/ 107 h 107"/>
                  <a:gd name="T28" fmla="*/ 446 w 451"/>
                  <a:gd name="T29" fmla="*/ 107 h 107"/>
                  <a:gd name="T30" fmla="*/ 449 w 451"/>
                  <a:gd name="T31" fmla="*/ 104 h 107"/>
                  <a:gd name="T32" fmla="*/ 450 w 451"/>
                  <a:gd name="T33" fmla="*/ 102 h 107"/>
                  <a:gd name="T34" fmla="*/ 451 w 451"/>
                  <a:gd name="T35" fmla="*/ 98 h 107"/>
                  <a:gd name="T36" fmla="*/ 451 w 451"/>
                  <a:gd name="T37" fmla="*/ 95 h 107"/>
                  <a:gd name="T38" fmla="*/ 450 w 451"/>
                  <a:gd name="T39" fmla="*/ 92 h 107"/>
                  <a:gd name="T40" fmla="*/ 447 w 451"/>
                  <a:gd name="T41" fmla="*/ 89 h 107"/>
                  <a:gd name="T42" fmla="*/ 444 w 451"/>
                  <a:gd name="T43" fmla="*/ 89 h 107"/>
                  <a:gd name="T44" fmla="*/ 444 w 451"/>
                  <a:gd name="T45" fmla="*/ 89 h 107"/>
                  <a:gd name="T46" fmla="*/ 391 w 451"/>
                  <a:gd name="T47" fmla="*/ 83 h 107"/>
                  <a:gd name="T48" fmla="*/ 338 w 451"/>
                  <a:gd name="T49" fmla="*/ 77 h 107"/>
                  <a:gd name="T50" fmla="*/ 286 w 451"/>
                  <a:gd name="T51" fmla="*/ 68 h 107"/>
                  <a:gd name="T52" fmla="*/ 234 w 451"/>
                  <a:gd name="T53" fmla="*/ 59 h 107"/>
                  <a:gd name="T54" fmla="*/ 234 w 451"/>
                  <a:gd name="T55" fmla="*/ 59 h 107"/>
                  <a:gd name="T56" fmla="*/ 205 w 451"/>
                  <a:gd name="T57" fmla="*/ 54 h 107"/>
                  <a:gd name="T58" fmla="*/ 177 w 451"/>
                  <a:gd name="T59" fmla="*/ 48 h 107"/>
                  <a:gd name="T60" fmla="*/ 121 w 451"/>
                  <a:gd name="T61" fmla="*/ 33 h 107"/>
                  <a:gd name="T62" fmla="*/ 9 w 451"/>
                  <a:gd name="T63" fmla="*/ 1 h 107"/>
                  <a:gd name="T64" fmla="*/ 9 w 451"/>
                  <a:gd name="T65" fmla="*/ 1 h 107"/>
                  <a:gd name="T66" fmla="*/ 6 w 451"/>
                  <a:gd name="T67" fmla="*/ 0 h 107"/>
                  <a:gd name="T68" fmla="*/ 4 w 451"/>
                  <a:gd name="T69" fmla="*/ 1 h 107"/>
                  <a:gd name="T70" fmla="*/ 1 w 451"/>
                  <a:gd name="T71" fmla="*/ 2 h 107"/>
                  <a:gd name="T72" fmla="*/ 1 w 451"/>
                  <a:gd name="T73" fmla="*/ 5 h 107"/>
                  <a:gd name="T74" fmla="*/ 0 w 451"/>
                  <a:gd name="T75" fmla="*/ 6 h 107"/>
                  <a:gd name="T76" fmla="*/ 1 w 451"/>
                  <a:gd name="T77" fmla="*/ 9 h 107"/>
                  <a:gd name="T78" fmla="*/ 2 w 451"/>
                  <a:gd name="T79" fmla="*/ 11 h 107"/>
                  <a:gd name="T80" fmla="*/ 4 w 451"/>
                  <a:gd name="T81" fmla="*/ 12 h 107"/>
                  <a:gd name="T82" fmla="*/ 4 w 451"/>
                  <a:gd name="T83" fmla="*/ 1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1"/>
                  <a:gd name="T127" fmla="*/ 0 h 107"/>
                  <a:gd name="T128" fmla="*/ 451 w 451"/>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1" h="107">
                    <a:moveTo>
                      <a:pt x="4" y="12"/>
                    </a:moveTo>
                    <a:lnTo>
                      <a:pt x="4" y="12"/>
                    </a:lnTo>
                    <a:lnTo>
                      <a:pt x="29" y="24"/>
                    </a:lnTo>
                    <a:lnTo>
                      <a:pt x="55" y="33"/>
                    </a:lnTo>
                    <a:lnTo>
                      <a:pt x="80" y="41"/>
                    </a:lnTo>
                    <a:lnTo>
                      <a:pt x="107" y="49"/>
                    </a:lnTo>
                    <a:lnTo>
                      <a:pt x="161" y="63"/>
                    </a:lnTo>
                    <a:lnTo>
                      <a:pt x="214" y="74"/>
                    </a:lnTo>
                    <a:lnTo>
                      <a:pt x="214" y="74"/>
                    </a:lnTo>
                    <a:lnTo>
                      <a:pt x="270" y="84"/>
                    </a:lnTo>
                    <a:lnTo>
                      <a:pt x="327" y="93"/>
                    </a:lnTo>
                    <a:lnTo>
                      <a:pt x="384" y="100"/>
                    </a:lnTo>
                    <a:lnTo>
                      <a:pt x="442" y="107"/>
                    </a:lnTo>
                    <a:lnTo>
                      <a:pt x="442" y="107"/>
                    </a:lnTo>
                    <a:lnTo>
                      <a:pt x="446" y="107"/>
                    </a:lnTo>
                    <a:lnTo>
                      <a:pt x="449" y="104"/>
                    </a:lnTo>
                    <a:lnTo>
                      <a:pt x="450" y="102"/>
                    </a:lnTo>
                    <a:lnTo>
                      <a:pt x="451" y="98"/>
                    </a:lnTo>
                    <a:lnTo>
                      <a:pt x="451" y="95"/>
                    </a:lnTo>
                    <a:lnTo>
                      <a:pt x="450" y="92"/>
                    </a:lnTo>
                    <a:lnTo>
                      <a:pt x="447" y="89"/>
                    </a:lnTo>
                    <a:lnTo>
                      <a:pt x="444" y="89"/>
                    </a:lnTo>
                    <a:lnTo>
                      <a:pt x="444" y="89"/>
                    </a:lnTo>
                    <a:lnTo>
                      <a:pt x="391" y="83"/>
                    </a:lnTo>
                    <a:lnTo>
                      <a:pt x="338" y="77"/>
                    </a:lnTo>
                    <a:lnTo>
                      <a:pt x="286" y="68"/>
                    </a:lnTo>
                    <a:lnTo>
                      <a:pt x="234" y="59"/>
                    </a:lnTo>
                    <a:lnTo>
                      <a:pt x="234" y="59"/>
                    </a:lnTo>
                    <a:lnTo>
                      <a:pt x="205" y="54"/>
                    </a:lnTo>
                    <a:lnTo>
                      <a:pt x="177" y="48"/>
                    </a:lnTo>
                    <a:lnTo>
                      <a:pt x="121" y="33"/>
                    </a:lnTo>
                    <a:lnTo>
                      <a:pt x="9" y="1"/>
                    </a:lnTo>
                    <a:lnTo>
                      <a:pt x="9" y="1"/>
                    </a:lnTo>
                    <a:lnTo>
                      <a:pt x="6" y="0"/>
                    </a:lnTo>
                    <a:lnTo>
                      <a:pt x="4" y="1"/>
                    </a:lnTo>
                    <a:lnTo>
                      <a:pt x="1" y="2"/>
                    </a:lnTo>
                    <a:lnTo>
                      <a:pt x="1" y="5"/>
                    </a:lnTo>
                    <a:lnTo>
                      <a:pt x="0" y="6"/>
                    </a:lnTo>
                    <a:lnTo>
                      <a:pt x="1" y="9"/>
                    </a:lnTo>
                    <a:lnTo>
                      <a:pt x="2" y="11"/>
                    </a:lnTo>
                    <a:lnTo>
                      <a:pt x="4" y="12"/>
                    </a:lnTo>
                    <a:lnTo>
                      <a:pt x="4"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4" name="Freeform 79"/>
              <p:cNvSpPr>
                <a:spLocks noChangeArrowheads="1"/>
              </p:cNvSpPr>
              <p:nvPr/>
            </p:nvSpPr>
            <p:spPr bwMode="auto">
              <a:xfrm>
                <a:off x="884237" y="114300"/>
                <a:ext cx="333375" cy="184150"/>
              </a:xfrm>
              <a:custGeom>
                <a:avLst/>
                <a:gdLst>
                  <a:gd name="T0" fmla="*/ 5 w 421"/>
                  <a:gd name="T1" fmla="*/ 231 h 233"/>
                  <a:gd name="T2" fmla="*/ 5 w 421"/>
                  <a:gd name="T3" fmla="*/ 231 h 233"/>
                  <a:gd name="T4" fmla="*/ 26 w 421"/>
                  <a:gd name="T5" fmla="*/ 211 h 233"/>
                  <a:gd name="T6" fmla="*/ 49 w 421"/>
                  <a:gd name="T7" fmla="*/ 192 h 233"/>
                  <a:gd name="T8" fmla="*/ 71 w 421"/>
                  <a:gd name="T9" fmla="*/ 173 h 233"/>
                  <a:gd name="T10" fmla="*/ 95 w 421"/>
                  <a:gd name="T11" fmla="*/ 157 h 233"/>
                  <a:gd name="T12" fmla="*/ 120 w 421"/>
                  <a:gd name="T13" fmla="*/ 142 h 233"/>
                  <a:gd name="T14" fmla="*/ 145 w 421"/>
                  <a:gd name="T15" fmla="*/ 128 h 233"/>
                  <a:gd name="T16" fmla="*/ 172 w 421"/>
                  <a:gd name="T17" fmla="*/ 116 h 233"/>
                  <a:gd name="T18" fmla="*/ 199 w 421"/>
                  <a:gd name="T19" fmla="*/ 103 h 233"/>
                  <a:gd name="T20" fmla="*/ 199 w 421"/>
                  <a:gd name="T21" fmla="*/ 103 h 233"/>
                  <a:gd name="T22" fmla="*/ 253 w 421"/>
                  <a:gd name="T23" fmla="*/ 82 h 233"/>
                  <a:gd name="T24" fmla="*/ 308 w 421"/>
                  <a:gd name="T25" fmla="*/ 62 h 233"/>
                  <a:gd name="T26" fmla="*/ 363 w 421"/>
                  <a:gd name="T27" fmla="*/ 40 h 233"/>
                  <a:gd name="T28" fmla="*/ 389 w 421"/>
                  <a:gd name="T29" fmla="*/ 29 h 233"/>
                  <a:gd name="T30" fmla="*/ 416 w 421"/>
                  <a:gd name="T31" fmla="*/ 16 h 233"/>
                  <a:gd name="T32" fmla="*/ 416 w 421"/>
                  <a:gd name="T33" fmla="*/ 16 h 233"/>
                  <a:gd name="T34" fmla="*/ 418 w 421"/>
                  <a:gd name="T35" fmla="*/ 14 h 233"/>
                  <a:gd name="T36" fmla="*/ 419 w 421"/>
                  <a:gd name="T37" fmla="*/ 11 h 233"/>
                  <a:gd name="T38" fmla="*/ 421 w 421"/>
                  <a:gd name="T39" fmla="*/ 9 h 233"/>
                  <a:gd name="T40" fmla="*/ 419 w 421"/>
                  <a:gd name="T41" fmla="*/ 5 h 233"/>
                  <a:gd name="T42" fmla="*/ 417 w 421"/>
                  <a:gd name="T43" fmla="*/ 3 h 233"/>
                  <a:gd name="T44" fmla="*/ 414 w 421"/>
                  <a:gd name="T45" fmla="*/ 0 h 233"/>
                  <a:gd name="T46" fmla="*/ 412 w 421"/>
                  <a:gd name="T47" fmla="*/ 0 h 233"/>
                  <a:gd name="T48" fmla="*/ 408 w 421"/>
                  <a:gd name="T49" fmla="*/ 1 h 233"/>
                  <a:gd name="T50" fmla="*/ 408 w 421"/>
                  <a:gd name="T51" fmla="*/ 1 h 233"/>
                  <a:gd name="T52" fmla="*/ 380 w 421"/>
                  <a:gd name="T53" fmla="*/ 14 h 233"/>
                  <a:gd name="T54" fmla="*/ 353 w 421"/>
                  <a:gd name="T55" fmla="*/ 25 h 233"/>
                  <a:gd name="T56" fmla="*/ 297 w 421"/>
                  <a:gd name="T57" fmla="*/ 48 h 233"/>
                  <a:gd name="T58" fmla="*/ 241 w 421"/>
                  <a:gd name="T59" fmla="*/ 69 h 233"/>
                  <a:gd name="T60" fmla="*/ 186 w 421"/>
                  <a:gd name="T61" fmla="*/ 92 h 233"/>
                  <a:gd name="T62" fmla="*/ 186 w 421"/>
                  <a:gd name="T63" fmla="*/ 92 h 233"/>
                  <a:gd name="T64" fmla="*/ 159 w 421"/>
                  <a:gd name="T65" fmla="*/ 103 h 233"/>
                  <a:gd name="T66" fmla="*/ 133 w 421"/>
                  <a:gd name="T67" fmla="*/ 116 h 233"/>
                  <a:gd name="T68" fmla="*/ 108 w 421"/>
                  <a:gd name="T69" fmla="*/ 131 h 233"/>
                  <a:gd name="T70" fmla="*/ 82 w 421"/>
                  <a:gd name="T71" fmla="*/ 146 h 233"/>
                  <a:gd name="T72" fmla="*/ 59 w 421"/>
                  <a:gd name="T73" fmla="*/ 163 h 233"/>
                  <a:gd name="T74" fmla="*/ 37 w 421"/>
                  <a:gd name="T75" fmla="*/ 182 h 233"/>
                  <a:gd name="T76" fmla="*/ 27 w 421"/>
                  <a:gd name="T77" fmla="*/ 192 h 233"/>
                  <a:gd name="T78" fmla="*/ 17 w 421"/>
                  <a:gd name="T79" fmla="*/ 204 h 233"/>
                  <a:gd name="T80" fmla="*/ 8 w 421"/>
                  <a:gd name="T81" fmla="*/ 215 h 233"/>
                  <a:gd name="T82" fmla="*/ 1 w 421"/>
                  <a:gd name="T83" fmla="*/ 228 h 233"/>
                  <a:gd name="T84" fmla="*/ 1 w 421"/>
                  <a:gd name="T85" fmla="*/ 228 h 233"/>
                  <a:gd name="T86" fmla="*/ 0 w 421"/>
                  <a:gd name="T87" fmla="*/ 230 h 233"/>
                  <a:gd name="T88" fmla="*/ 1 w 421"/>
                  <a:gd name="T89" fmla="*/ 231 h 233"/>
                  <a:gd name="T90" fmla="*/ 3 w 421"/>
                  <a:gd name="T91" fmla="*/ 233 h 233"/>
                  <a:gd name="T92" fmla="*/ 5 w 421"/>
                  <a:gd name="T93" fmla="*/ 231 h 233"/>
                  <a:gd name="T94" fmla="*/ 5 w 421"/>
                  <a:gd name="T95" fmla="*/ 231 h 23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1"/>
                  <a:gd name="T145" fmla="*/ 0 h 233"/>
                  <a:gd name="T146" fmla="*/ 421 w 421"/>
                  <a:gd name="T147" fmla="*/ 233 h 23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1" h="233">
                    <a:moveTo>
                      <a:pt x="5" y="231"/>
                    </a:moveTo>
                    <a:lnTo>
                      <a:pt x="5" y="231"/>
                    </a:lnTo>
                    <a:lnTo>
                      <a:pt x="26" y="211"/>
                    </a:lnTo>
                    <a:lnTo>
                      <a:pt x="49" y="192"/>
                    </a:lnTo>
                    <a:lnTo>
                      <a:pt x="71" y="173"/>
                    </a:lnTo>
                    <a:lnTo>
                      <a:pt x="95" y="157"/>
                    </a:lnTo>
                    <a:lnTo>
                      <a:pt x="120" y="142"/>
                    </a:lnTo>
                    <a:lnTo>
                      <a:pt x="145" y="128"/>
                    </a:lnTo>
                    <a:lnTo>
                      <a:pt x="172" y="116"/>
                    </a:lnTo>
                    <a:lnTo>
                      <a:pt x="199" y="103"/>
                    </a:lnTo>
                    <a:lnTo>
                      <a:pt x="199" y="103"/>
                    </a:lnTo>
                    <a:lnTo>
                      <a:pt x="253" y="82"/>
                    </a:lnTo>
                    <a:lnTo>
                      <a:pt x="308" y="62"/>
                    </a:lnTo>
                    <a:lnTo>
                      <a:pt x="363" y="40"/>
                    </a:lnTo>
                    <a:lnTo>
                      <a:pt x="389" y="29"/>
                    </a:lnTo>
                    <a:lnTo>
                      <a:pt x="416" y="16"/>
                    </a:lnTo>
                    <a:lnTo>
                      <a:pt x="416" y="16"/>
                    </a:lnTo>
                    <a:lnTo>
                      <a:pt x="418" y="14"/>
                    </a:lnTo>
                    <a:lnTo>
                      <a:pt x="419" y="11"/>
                    </a:lnTo>
                    <a:lnTo>
                      <a:pt x="421" y="9"/>
                    </a:lnTo>
                    <a:lnTo>
                      <a:pt x="419" y="5"/>
                    </a:lnTo>
                    <a:lnTo>
                      <a:pt x="417" y="3"/>
                    </a:lnTo>
                    <a:lnTo>
                      <a:pt x="414" y="0"/>
                    </a:lnTo>
                    <a:lnTo>
                      <a:pt x="412" y="0"/>
                    </a:lnTo>
                    <a:lnTo>
                      <a:pt x="408" y="1"/>
                    </a:lnTo>
                    <a:lnTo>
                      <a:pt x="408" y="1"/>
                    </a:lnTo>
                    <a:lnTo>
                      <a:pt x="380" y="14"/>
                    </a:lnTo>
                    <a:lnTo>
                      <a:pt x="353" y="25"/>
                    </a:lnTo>
                    <a:lnTo>
                      <a:pt x="297" y="48"/>
                    </a:lnTo>
                    <a:lnTo>
                      <a:pt x="241" y="69"/>
                    </a:lnTo>
                    <a:lnTo>
                      <a:pt x="186" y="92"/>
                    </a:lnTo>
                    <a:lnTo>
                      <a:pt x="186" y="92"/>
                    </a:lnTo>
                    <a:lnTo>
                      <a:pt x="159" y="103"/>
                    </a:lnTo>
                    <a:lnTo>
                      <a:pt x="133" y="116"/>
                    </a:lnTo>
                    <a:lnTo>
                      <a:pt x="108" y="131"/>
                    </a:lnTo>
                    <a:lnTo>
                      <a:pt x="82" y="146"/>
                    </a:lnTo>
                    <a:lnTo>
                      <a:pt x="59" y="163"/>
                    </a:lnTo>
                    <a:lnTo>
                      <a:pt x="37" y="182"/>
                    </a:lnTo>
                    <a:lnTo>
                      <a:pt x="27" y="192"/>
                    </a:lnTo>
                    <a:lnTo>
                      <a:pt x="17" y="204"/>
                    </a:lnTo>
                    <a:lnTo>
                      <a:pt x="8" y="215"/>
                    </a:lnTo>
                    <a:lnTo>
                      <a:pt x="1" y="228"/>
                    </a:lnTo>
                    <a:lnTo>
                      <a:pt x="1" y="228"/>
                    </a:lnTo>
                    <a:lnTo>
                      <a:pt x="0" y="230"/>
                    </a:lnTo>
                    <a:lnTo>
                      <a:pt x="1" y="231"/>
                    </a:lnTo>
                    <a:lnTo>
                      <a:pt x="3" y="233"/>
                    </a:lnTo>
                    <a:lnTo>
                      <a:pt x="5" y="231"/>
                    </a:lnTo>
                    <a:lnTo>
                      <a:pt x="5" y="23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5" name="Freeform 80"/>
              <p:cNvSpPr>
                <a:spLocks noChangeArrowheads="1"/>
              </p:cNvSpPr>
              <p:nvPr/>
            </p:nvSpPr>
            <p:spPr bwMode="auto">
              <a:xfrm>
                <a:off x="455612" y="71438"/>
                <a:ext cx="339725" cy="276225"/>
              </a:xfrm>
              <a:custGeom>
                <a:avLst/>
                <a:gdLst>
                  <a:gd name="T0" fmla="*/ 8 w 429"/>
                  <a:gd name="T1" fmla="*/ 347 h 348"/>
                  <a:gd name="T2" fmla="*/ 8 w 429"/>
                  <a:gd name="T3" fmla="*/ 347 h 348"/>
                  <a:gd name="T4" fmla="*/ 51 w 429"/>
                  <a:gd name="T5" fmla="*/ 298 h 348"/>
                  <a:gd name="T6" fmla="*/ 95 w 429"/>
                  <a:gd name="T7" fmla="*/ 249 h 348"/>
                  <a:gd name="T8" fmla="*/ 117 w 429"/>
                  <a:gd name="T9" fmla="*/ 225 h 348"/>
                  <a:gd name="T10" fmla="*/ 141 w 429"/>
                  <a:gd name="T11" fmla="*/ 202 h 348"/>
                  <a:gd name="T12" fmla="*/ 165 w 429"/>
                  <a:gd name="T13" fmla="*/ 180 h 348"/>
                  <a:gd name="T14" fmla="*/ 189 w 429"/>
                  <a:gd name="T15" fmla="*/ 158 h 348"/>
                  <a:gd name="T16" fmla="*/ 189 w 429"/>
                  <a:gd name="T17" fmla="*/ 158 h 348"/>
                  <a:gd name="T18" fmla="*/ 216 w 429"/>
                  <a:gd name="T19" fmla="*/ 137 h 348"/>
                  <a:gd name="T20" fmla="*/ 244 w 429"/>
                  <a:gd name="T21" fmla="*/ 117 h 348"/>
                  <a:gd name="T22" fmla="*/ 272 w 429"/>
                  <a:gd name="T23" fmla="*/ 97 h 348"/>
                  <a:gd name="T24" fmla="*/ 301 w 429"/>
                  <a:gd name="T25" fmla="*/ 79 h 348"/>
                  <a:gd name="T26" fmla="*/ 331 w 429"/>
                  <a:gd name="T27" fmla="*/ 62 h 348"/>
                  <a:gd name="T28" fmla="*/ 361 w 429"/>
                  <a:gd name="T29" fmla="*/ 47 h 348"/>
                  <a:gd name="T30" fmla="*/ 392 w 429"/>
                  <a:gd name="T31" fmla="*/ 31 h 348"/>
                  <a:gd name="T32" fmla="*/ 424 w 429"/>
                  <a:gd name="T33" fmla="*/ 18 h 348"/>
                  <a:gd name="T34" fmla="*/ 424 w 429"/>
                  <a:gd name="T35" fmla="*/ 18 h 348"/>
                  <a:gd name="T36" fmla="*/ 426 w 429"/>
                  <a:gd name="T37" fmla="*/ 15 h 348"/>
                  <a:gd name="T38" fmla="*/ 429 w 429"/>
                  <a:gd name="T39" fmla="*/ 13 h 348"/>
                  <a:gd name="T40" fmla="*/ 429 w 429"/>
                  <a:gd name="T41" fmla="*/ 9 h 348"/>
                  <a:gd name="T42" fmla="*/ 428 w 429"/>
                  <a:gd name="T43" fmla="*/ 6 h 348"/>
                  <a:gd name="T44" fmla="*/ 426 w 429"/>
                  <a:gd name="T45" fmla="*/ 3 h 348"/>
                  <a:gd name="T46" fmla="*/ 424 w 429"/>
                  <a:gd name="T47" fmla="*/ 1 h 348"/>
                  <a:gd name="T48" fmla="*/ 420 w 429"/>
                  <a:gd name="T49" fmla="*/ 0 h 348"/>
                  <a:gd name="T50" fmla="*/ 416 w 429"/>
                  <a:gd name="T51" fmla="*/ 1 h 348"/>
                  <a:gd name="T52" fmla="*/ 416 w 429"/>
                  <a:gd name="T53" fmla="*/ 1 h 348"/>
                  <a:gd name="T54" fmla="*/ 385 w 429"/>
                  <a:gd name="T55" fmla="*/ 15 h 348"/>
                  <a:gd name="T56" fmla="*/ 355 w 429"/>
                  <a:gd name="T57" fmla="*/ 30 h 348"/>
                  <a:gd name="T58" fmla="*/ 325 w 429"/>
                  <a:gd name="T59" fmla="*/ 45 h 348"/>
                  <a:gd name="T60" fmla="*/ 294 w 429"/>
                  <a:gd name="T61" fmla="*/ 63 h 348"/>
                  <a:gd name="T62" fmla="*/ 265 w 429"/>
                  <a:gd name="T63" fmla="*/ 80 h 348"/>
                  <a:gd name="T64" fmla="*/ 238 w 429"/>
                  <a:gd name="T65" fmla="*/ 101 h 348"/>
                  <a:gd name="T66" fmla="*/ 210 w 429"/>
                  <a:gd name="T67" fmla="*/ 121 h 348"/>
                  <a:gd name="T68" fmla="*/ 184 w 429"/>
                  <a:gd name="T69" fmla="*/ 141 h 348"/>
                  <a:gd name="T70" fmla="*/ 157 w 429"/>
                  <a:gd name="T71" fmla="*/ 163 h 348"/>
                  <a:gd name="T72" fmla="*/ 132 w 429"/>
                  <a:gd name="T73" fmla="*/ 186 h 348"/>
                  <a:gd name="T74" fmla="*/ 108 w 429"/>
                  <a:gd name="T75" fmla="*/ 210 h 348"/>
                  <a:gd name="T76" fmla="*/ 84 w 429"/>
                  <a:gd name="T77" fmla="*/ 235 h 348"/>
                  <a:gd name="T78" fmla="*/ 63 w 429"/>
                  <a:gd name="T79" fmla="*/ 260 h 348"/>
                  <a:gd name="T80" fmla="*/ 42 w 429"/>
                  <a:gd name="T81" fmla="*/ 287 h 348"/>
                  <a:gd name="T82" fmla="*/ 20 w 429"/>
                  <a:gd name="T83" fmla="*/ 314 h 348"/>
                  <a:gd name="T84" fmla="*/ 1 w 429"/>
                  <a:gd name="T85" fmla="*/ 343 h 348"/>
                  <a:gd name="T86" fmla="*/ 1 w 429"/>
                  <a:gd name="T87" fmla="*/ 343 h 348"/>
                  <a:gd name="T88" fmla="*/ 0 w 429"/>
                  <a:gd name="T89" fmla="*/ 346 h 348"/>
                  <a:gd name="T90" fmla="*/ 3 w 429"/>
                  <a:gd name="T91" fmla="*/ 348 h 348"/>
                  <a:gd name="T92" fmla="*/ 5 w 429"/>
                  <a:gd name="T93" fmla="*/ 348 h 348"/>
                  <a:gd name="T94" fmla="*/ 8 w 429"/>
                  <a:gd name="T95" fmla="*/ 347 h 348"/>
                  <a:gd name="T96" fmla="*/ 8 w 429"/>
                  <a:gd name="T97" fmla="*/ 347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9"/>
                  <a:gd name="T148" fmla="*/ 0 h 348"/>
                  <a:gd name="T149" fmla="*/ 429 w 429"/>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9" h="348">
                    <a:moveTo>
                      <a:pt x="8" y="347"/>
                    </a:moveTo>
                    <a:lnTo>
                      <a:pt x="8" y="347"/>
                    </a:lnTo>
                    <a:lnTo>
                      <a:pt x="51" y="298"/>
                    </a:lnTo>
                    <a:lnTo>
                      <a:pt x="95" y="249"/>
                    </a:lnTo>
                    <a:lnTo>
                      <a:pt x="117" y="225"/>
                    </a:lnTo>
                    <a:lnTo>
                      <a:pt x="141" y="202"/>
                    </a:lnTo>
                    <a:lnTo>
                      <a:pt x="165" y="180"/>
                    </a:lnTo>
                    <a:lnTo>
                      <a:pt x="189" y="158"/>
                    </a:lnTo>
                    <a:lnTo>
                      <a:pt x="189" y="158"/>
                    </a:lnTo>
                    <a:lnTo>
                      <a:pt x="216" y="137"/>
                    </a:lnTo>
                    <a:lnTo>
                      <a:pt x="244" y="117"/>
                    </a:lnTo>
                    <a:lnTo>
                      <a:pt x="272" y="97"/>
                    </a:lnTo>
                    <a:lnTo>
                      <a:pt x="301" y="79"/>
                    </a:lnTo>
                    <a:lnTo>
                      <a:pt x="331" y="62"/>
                    </a:lnTo>
                    <a:lnTo>
                      <a:pt x="361" y="47"/>
                    </a:lnTo>
                    <a:lnTo>
                      <a:pt x="392" y="31"/>
                    </a:lnTo>
                    <a:lnTo>
                      <a:pt x="424" y="18"/>
                    </a:lnTo>
                    <a:lnTo>
                      <a:pt x="424" y="18"/>
                    </a:lnTo>
                    <a:lnTo>
                      <a:pt x="426" y="15"/>
                    </a:lnTo>
                    <a:lnTo>
                      <a:pt x="429" y="13"/>
                    </a:lnTo>
                    <a:lnTo>
                      <a:pt x="429" y="9"/>
                    </a:lnTo>
                    <a:lnTo>
                      <a:pt x="428" y="6"/>
                    </a:lnTo>
                    <a:lnTo>
                      <a:pt x="426" y="3"/>
                    </a:lnTo>
                    <a:lnTo>
                      <a:pt x="424" y="1"/>
                    </a:lnTo>
                    <a:lnTo>
                      <a:pt x="420" y="0"/>
                    </a:lnTo>
                    <a:lnTo>
                      <a:pt x="416" y="1"/>
                    </a:lnTo>
                    <a:lnTo>
                      <a:pt x="416" y="1"/>
                    </a:lnTo>
                    <a:lnTo>
                      <a:pt x="385" y="15"/>
                    </a:lnTo>
                    <a:lnTo>
                      <a:pt x="355" y="30"/>
                    </a:lnTo>
                    <a:lnTo>
                      <a:pt x="325" y="45"/>
                    </a:lnTo>
                    <a:lnTo>
                      <a:pt x="294" y="63"/>
                    </a:lnTo>
                    <a:lnTo>
                      <a:pt x="265" y="80"/>
                    </a:lnTo>
                    <a:lnTo>
                      <a:pt x="238" y="101"/>
                    </a:lnTo>
                    <a:lnTo>
                      <a:pt x="210" y="121"/>
                    </a:lnTo>
                    <a:lnTo>
                      <a:pt x="184" y="141"/>
                    </a:lnTo>
                    <a:lnTo>
                      <a:pt x="157" y="163"/>
                    </a:lnTo>
                    <a:lnTo>
                      <a:pt x="132" y="186"/>
                    </a:lnTo>
                    <a:lnTo>
                      <a:pt x="108" y="210"/>
                    </a:lnTo>
                    <a:lnTo>
                      <a:pt x="84" y="235"/>
                    </a:lnTo>
                    <a:lnTo>
                      <a:pt x="63" y="260"/>
                    </a:lnTo>
                    <a:lnTo>
                      <a:pt x="42" y="287"/>
                    </a:lnTo>
                    <a:lnTo>
                      <a:pt x="20" y="314"/>
                    </a:lnTo>
                    <a:lnTo>
                      <a:pt x="1" y="343"/>
                    </a:lnTo>
                    <a:lnTo>
                      <a:pt x="1" y="343"/>
                    </a:lnTo>
                    <a:lnTo>
                      <a:pt x="0" y="346"/>
                    </a:lnTo>
                    <a:lnTo>
                      <a:pt x="3" y="348"/>
                    </a:lnTo>
                    <a:lnTo>
                      <a:pt x="5" y="348"/>
                    </a:lnTo>
                    <a:lnTo>
                      <a:pt x="8" y="347"/>
                    </a:lnTo>
                    <a:lnTo>
                      <a:pt x="8" y="34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6" name="Freeform 81"/>
              <p:cNvSpPr>
                <a:spLocks noChangeArrowheads="1"/>
              </p:cNvSpPr>
              <p:nvPr/>
            </p:nvSpPr>
            <p:spPr bwMode="auto">
              <a:xfrm>
                <a:off x="142875" y="223838"/>
                <a:ext cx="227013" cy="207963"/>
              </a:xfrm>
              <a:custGeom>
                <a:avLst/>
                <a:gdLst>
                  <a:gd name="T0" fmla="*/ 6 w 285"/>
                  <a:gd name="T1" fmla="*/ 260 h 263"/>
                  <a:gd name="T2" fmla="*/ 6 w 285"/>
                  <a:gd name="T3" fmla="*/ 260 h 263"/>
                  <a:gd name="T4" fmla="*/ 19 w 285"/>
                  <a:gd name="T5" fmla="*/ 239 h 263"/>
                  <a:gd name="T6" fmla="*/ 31 w 285"/>
                  <a:gd name="T7" fmla="*/ 219 h 263"/>
                  <a:gd name="T8" fmla="*/ 46 w 285"/>
                  <a:gd name="T9" fmla="*/ 199 h 263"/>
                  <a:gd name="T10" fmla="*/ 61 w 285"/>
                  <a:gd name="T11" fmla="*/ 180 h 263"/>
                  <a:gd name="T12" fmla="*/ 79 w 285"/>
                  <a:gd name="T13" fmla="*/ 161 h 263"/>
                  <a:gd name="T14" fmla="*/ 97 w 285"/>
                  <a:gd name="T15" fmla="*/ 144 h 263"/>
                  <a:gd name="T16" fmla="*/ 114 w 285"/>
                  <a:gd name="T17" fmla="*/ 127 h 263"/>
                  <a:gd name="T18" fmla="*/ 133 w 285"/>
                  <a:gd name="T19" fmla="*/ 111 h 263"/>
                  <a:gd name="T20" fmla="*/ 133 w 285"/>
                  <a:gd name="T21" fmla="*/ 111 h 263"/>
                  <a:gd name="T22" fmla="*/ 153 w 285"/>
                  <a:gd name="T23" fmla="*/ 93 h 263"/>
                  <a:gd name="T24" fmla="*/ 174 w 285"/>
                  <a:gd name="T25" fmla="*/ 78 h 263"/>
                  <a:gd name="T26" fmla="*/ 196 w 285"/>
                  <a:gd name="T27" fmla="*/ 63 h 263"/>
                  <a:gd name="T28" fmla="*/ 218 w 285"/>
                  <a:gd name="T29" fmla="*/ 48 h 263"/>
                  <a:gd name="T30" fmla="*/ 218 w 285"/>
                  <a:gd name="T31" fmla="*/ 48 h 263"/>
                  <a:gd name="T32" fmla="*/ 235 w 285"/>
                  <a:gd name="T33" fmla="*/ 39 h 263"/>
                  <a:gd name="T34" fmla="*/ 252 w 285"/>
                  <a:gd name="T35" fmla="*/ 30 h 263"/>
                  <a:gd name="T36" fmla="*/ 270 w 285"/>
                  <a:gd name="T37" fmla="*/ 20 h 263"/>
                  <a:gd name="T38" fmla="*/ 278 w 285"/>
                  <a:gd name="T39" fmla="*/ 14 h 263"/>
                  <a:gd name="T40" fmla="*/ 284 w 285"/>
                  <a:gd name="T41" fmla="*/ 8 h 263"/>
                  <a:gd name="T42" fmla="*/ 284 w 285"/>
                  <a:gd name="T43" fmla="*/ 8 h 263"/>
                  <a:gd name="T44" fmla="*/ 285 w 285"/>
                  <a:gd name="T45" fmla="*/ 5 h 263"/>
                  <a:gd name="T46" fmla="*/ 285 w 285"/>
                  <a:gd name="T47" fmla="*/ 3 h 263"/>
                  <a:gd name="T48" fmla="*/ 283 w 285"/>
                  <a:gd name="T49" fmla="*/ 2 h 263"/>
                  <a:gd name="T50" fmla="*/ 280 w 285"/>
                  <a:gd name="T51" fmla="*/ 0 h 263"/>
                  <a:gd name="T52" fmla="*/ 280 w 285"/>
                  <a:gd name="T53" fmla="*/ 0 h 263"/>
                  <a:gd name="T54" fmla="*/ 271 w 285"/>
                  <a:gd name="T55" fmla="*/ 2 h 263"/>
                  <a:gd name="T56" fmla="*/ 261 w 285"/>
                  <a:gd name="T57" fmla="*/ 4 h 263"/>
                  <a:gd name="T58" fmla="*/ 251 w 285"/>
                  <a:gd name="T59" fmla="*/ 9 h 263"/>
                  <a:gd name="T60" fmla="*/ 241 w 285"/>
                  <a:gd name="T61" fmla="*/ 14 h 263"/>
                  <a:gd name="T62" fmla="*/ 222 w 285"/>
                  <a:gd name="T63" fmla="*/ 25 h 263"/>
                  <a:gd name="T64" fmla="*/ 205 w 285"/>
                  <a:gd name="T65" fmla="*/ 38 h 263"/>
                  <a:gd name="T66" fmla="*/ 205 w 285"/>
                  <a:gd name="T67" fmla="*/ 38 h 263"/>
                  <a:gd name="T68" fmla="*/ 183 w 285"/>
                  <a:gd name="T69" fmla="*/ 52 h 263"/>
                  <a:gd name="T70" fmla="*/ 162 w 285"/>
                  <a:gd name="T71" fmla="*/ 67 h 263"/>
                  <a:gd name="T72" fmla="*/ 142 w 285"/>
                  <a:gd name="T73" fmla="*/ 82 h 263"/>
                  <a:gd name="T74" fmla="*/ 122 w 285"/>
                  <a:gd name="T75" fmla="*/ 98 h 263"/>
                  <a:gd name="T76" fmla="*/ 122 w 285"/>
                  <a:gd name="T77" fmla="*/ 98 h 263"/>
                  <a:gd name="T78" fmla="*/ 103 w 285"/>
                  <a:gd name="T79" fmla="*/ 115 h 263"/>
                  <a:gd name="T80" fmla="*/ 84 w 285"/>
                  <a:gd name="T81" fmla="*/ 132 h 263"/>
                  <a:gd name="T82" fmla="*/ 66 w 285"/>
                  <a:gd name="T83" fmla="*/ 151 h 263"/>
                  <a:gd name="T84" fmla="*/ 50 w 285"/>
                  <a:gd name="T85" fmla="*/ 170 h 263"/>
                  <a:gd name="T86" fmla="*/ 35 w 285"/>
                  <a:gd name="T87" fmla="*/ 191 h 263"/>
                  <a:gd name="T88" fmla="*/ 21 w 285"/>
                  <a:gd name="T89" fmla="*/ 213 h 263"/>
                  <a:gd name="T90" fmla="*/ 9 w 285"/>
                  <a:gd name="T91" fmla="*/ 235 h 263"/>
                  <a:gd name="T92" fmla="*/ 0 w 285"/>
                  <a:gd name="T93" fmla="*/ 258 h 263"/>
                  <a:gd name="T94" fmla="*/ 0 w 285"/>
                  <a:gd name="T95" fmla="*/ 258 h 263"/>
                  <a:gd name="T96" fmla="*/ 0 w 285"/>
                  <a:gd name="T97" fmla="*/ 262 h 263"/>
                  <a:gd name="T98" fmla="*/ 1 w 285"/>
                  <a:gd name="T99" fmla="*/ 263 h 263"/>
                  <a:gd name="T100" fmla="*/ 5 w 285"/>
                  <a:gd name="T101" fmla="*/ 263 h 263"/>
                  <a:gd name="T102" fmla="*/ 6 w 285"/>
                  <a:gd name="T103" fmla="*/ 260 h 263"/>
                  <a:gd name="T104" fmla="*/ 6 w 285"/>
                  <a:gd name="T105" fmla="*/ 260 h 2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5"/>
                  <a:gd name="T160" fmla="*/ 0 h 263"/>
                  <a:gd name="T161" fmla="*/ 285 w 285"/>
                  <a:gd name="T162" fmla="*/ 263 h 26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5" h="263">
                    <a:moveTo>
                      <a:pt x="6" y="260"/>
                    </a:moveTo>
                    <a:lnTo>
                      <a:pt x="6" y="260"/>
                    </a:lnTo>
                    <a:lnTo>
                      <a:pt x="19" y="239"/>
                    </a:lnTo>
                    <a:lnTo>
                      <a:pt x="31" y="219"/>
                    </a:lnTo>
                    <a:lnTo>
                      <a:pt x="46" y="199"/>
                    </a:lnTo>
                    <a:lnTo>
                      <a:pt x="61" y="180"/>
                    </a:lnTo>
                    <a:lnTo>
                      <a:pt x="79" y="161"/>
                    </a:lnTo>
                    <a:lnTo>
                      <a:pt x="97" y="144"/>
                    </a:lnTo>
                    <a:lnTo>
                      <a:pt x="114" y="127"/>
                    </a:lnTo>
                    <a:lnTo>
                      <a:pt x="133" y="111"/>
                    </a:lnTo>
                    <a:lnTo>
                      <a:pt x="133" y="111"/>
                    </a:lnTo>
                    <a:lnTo>
                      <a:pt x="153" y="93"/>
                    </a:lnTo>
                    <a:lnTo>
                      <a:pt x="174" y="78"/>
                    </a:lnTo>
                    <a:lnTo>
                      <a:pt x="196" y="63"/>
                    </a:lnTo>
                    <a:lnTo>
                      <a:pt x="218" y="48"/>
                    </a:lnTo>
                    <a:lnTo>
                      <a:pt x="218" y="48"/>
                    </a:lnTo>
                    <a:lnTo>
                      <a:pt x="235" y="39"/>
                    </a:lnTo>
                    <a:lnTo>
                      <a:pt x="252" y="30"/>
                    </a:lnTo>
                    <a:lnTo>
                      <a:pt x="270" y="20"/>
                    </a:lnTo>
                    <a:lnTo>
                      <a:pt x="278" y="14"/>
                    </a:lnTo>
                    <a:lnTo>
                      <a:pt x="284" y="8"/>
                    </a:lnTo>
                    <a:lnTo>
                      <a:pt x="284" y="8"/>
                    </a:lnTo>
                    <a:lnTo>
                      <a:pt x="285" y="5"/>
                    </a:lnTo>
                    <a:lnTo>
                      <a:pt x="285" y="3"/>
                    </a:lnTo>
                    <a:lnTo>
                      <a:pt x="283" y="2"/>
                    </a:lnTo>
                    <a:lnTo>
                      <a:pt x="280" y="0"/>
                    </a:lnTo>
                    <a:lnTo>
                      <a:pt x="280" y="0"/>
                    </a:lnTo>
                    <a:lnTo>
                      <a:pt x="271" y="2"/>
                    </a:lnTo>
                    <a:lnTo>
                      <a:pt x="261" y="4"/>
                    </a:lnTo>
                    <a:lnTo>
                      <a:pt x="251" y="9"/>
                    </a:lnTo>
                    <a:lnTo>
                      <a:pt x="241" y="14"/>
                    </a:lnTo>
                    <a:lnTo>
                      <a:pt x="222" y="25"/>
                    </a:lnTo>
                    <a:lnTo>
                      <a:pt x="205" y="38"/>
                    </a:lnTo>
                    <a:lnTo>
                      <a:pt x="205" y="38"/>
                    </a:lnTo>
                    <a:lnTo>
                      <a:pt x="183" y="52"/>
                    </a:lnTo>
                    <a:lnTo>
                      <a:pt x="162" y="67"/>
                    </a:lnTo>
                    <a:lnTo>
                      <a:pt x="142" y="82"/>
                    </a:lnTo>
                    <a:lnTo>
                      <a:pt x="122" y="98"/>
                    </a:lnTo>
                    <a:lnTo>
                      <a:pt x="122" y="98"/>
                    </a:lnTo>
                    <a:lnTo>
                      <a:pt x="103" y="115"/>
                    </a:lnTo>
                    <a:lnTo>
                      <a:pt x="84" y="132"/>
                    </a:lnTo>
                    <a:lnTo>
                      <a:pt x="66" y="151"/>
                    </a:lnTo>
                    <a:lnTo>
                      <a:pt x="50" y="170"/>
                    </a:lnTo>
                    <a:lnTo>
                      <a:pt x="35" y="191"/>
                    </a:lnTo>
                    <a:lnTo>
                      <a:pt x="21" y="213"/>
                    </a:lnTo>
                    <a:lnTo>
                      <a:pt x="9" y="235"/>
                    </a:lnTo>
                    <a:lnTo>
                      <a:pt x="0" y="258"/>
                    </a:lnTo>
                    <a:lnTo>
                      <a:pt x="0" y="258"/>
                    </a:lnTo>
                    <a:lnTo>
                      <a:pt x="0" y="262"/>
                    </a:lnTo>
                    <a:lnTo>
                      <a:pt x="1" y="263"/>
                    </a:lnTo>
                    <a:lnTo>
                      <a:pt x="5" y="263"/>
                    </a:lnTo>
                    <a:lnTo>
                      <a:pt x="6" y="260"/>
                    </a:lnTo>
                    <a:lnTo>
                      <a:pt x="6" y="26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72" name="组合 170"/>
            <p:cNvGrpSpPr>
              <a:grpSpLocks/>
            </p:cNvGrpSpPr>
            <p:nvPr/>
          </p:nvGrpSpPr>
          <p:grpSpPr bwMode="auto">
            <a:xfrm>
              <a:off x="3082132" y="4191000"/>
              <a:ext cx="1497012" cy="660400"/>
              <a:chOff x="0" y="0"/>
              <a:chExt cx="1497013" cy="660400"/>
            </a:xfrm>
            <a:grpFill/>
          </p:grpSpPr>
          <p:sp>
            <p:nvSpPr>
              <p:cNvPr id="73" name="Line 6"/>
              <p:cNvSpPr>
                <a:spLocks noChangeShapeType="1"/>
              </p:cNvSpPr>
              <p:nvPr/>
            </p:nvSpPr>
            <p:spPr bwMode="auto">
              <a:xfrm>
                <a:off x="868362"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74" name="Line 7"/>
              <p:cNvSpPr>
                <a:spLocks noChangeShapeType="1"/>
              </p:cNvSpPr>
              <p:nvPr/>
            </p:nvSpPr>
            <p:spPr bwMode="auto">
              <a:xfrm>
                <a:off x="1004887"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75" name="Line 8"/>
              <p:cNvSpPr>
                <a:spLocks noChangeShapeType="1"/>
              </p:cNvSpPr>
              <p:nvPr/>
            </p:nvSpPr>
            <p:spPr bwMode="auto">
              <a:xfrm>
                <a:off x="1139825" y="381000"/>
                <a:ext cx="68263"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76" name="Line 9"/>
              <p:cNvSpPr>
                <a:spLocks noChangeShapeType="1"/>
              </p:cNvSpPr>
              <p:nvPr/>
            </p:nvSpPr>
            <p:spPr bwMode="auto">
              <a:xfrm>
                <a:off x="1276350" y="381000"/>
                <a:ext cx="66675" cy="1"/>
              </a:xfrm>
              <a:prstGeom prst="line">
                <a:avLst/>
              </a:prstGeom>
              <a:grpFill/>
              <a:ln w="28575" cmpd="sng">
                <a:solidFill>
                  <a:srgbClr val="675046"/>
                </a:solidFill>
                <a:bevel/>
                <a:headEnd/>
                <a:tailEnd/>
              </a:ln>
              <a:extLst/>
            </p:spPr>
            <p:txBody>
              <a:bodyPr/>
              <a:lstStyle/>
              <a:p>
                <a:endParaRPr lang="zh-CN" altLang="zh-CN">
                  <a:latin typeface="Impact" pitchFamily="34" charset="0"/>
                  <a:ea typeface="微软雅黑" pitchFamily="34" charset="-122"/>
                  <a:sym typeface="Impact" pitchFamily="34" charset="0"/>
                </a:endParaRPr>
              </a:p>
            </p:txBody>
          </p:sp>
          <p:sp>
            <p:nvSpPr>
              <p:cNvPr id="77" name="Freeform 44"/>
              <p:cNvSpPr>
                <a:spLocks noChangeArrowheads="1"/>
              </p:cNvSpPr>
              <p:nvPr/>
            </p:nvSpPr>
            <p:spPr bwMode="auto">
              <a:xfrm>
                <a:off x="0" y="0"/>
                <a:ext cx="1497013" cy="660400"/>
              </a:xfrm>
              <a:custGeom>
                <a:avLst/>
                <a:gdLst>
                  <a:gd name="T0" fmla="*/ 0 w 1885"/>
                  <a:gd name="T1" fmla="*/ 605 h 831"/>
                  <a:gd name="T2" fmla="*/ 30 w 1885"/>
                  <a:gd name="T3" fmla="*/ 557 h 831"/>
                  <a:gd name="T4" fmla="*/ 67 w 1885"/>
                  <a:gd name="T5" fmla="*/ 506 h 831"/>
                  <a:gd name="T6" fmla="*/ 120 w 1885"/>
                  <a:gd name="T7" fmla="*/ 441 h 831"/>
                  <a:gd name="T8" fmla="*/ 188 w 1885"/>
                  <a:gd name="T9" fmla="*/ 366 h 831"/>
                  <a:gd name="T10" fmla="*/ 271 w 1885"/>
                  <a:gd name="T11" fmla="*/ 290 h 831"/>
                  <a:gd name="T12" fmla="*/ 341 w 1885"/>
                  <a:gd name="T13" fmla="*/ 232 h 831"/>
                  <a:gd name="T14" fmla="*/ 394 w 1885"/>
                  <a:gd name="T15" fmla="*/ 194 h 831"/>
                  <a:gd name="T16" fmla="*/ 450 w 1885"/>
                  <a:gd name="T17" fmla="*/ 159 h 831"/>
                  <a:gd name="T18" fmla="*/ 510 w 1885"/>
                  <a:gd name="T19" fmla="*/ 125 h 831"/>
                  <a:gd name="T20" fmla="*/ 573 w 1885"/>
                  <a:gd name="T21" fmla="*/ 94 h 831"/>
                  <a:gd name="T22" fmla="*/ 639 w 1885"/>
                  <a:gd name="T23" fmla="*/ 66 h 831"/>
                  <a:gd name="T24" fmla="*/ 710 w 1885"/>
                  <a:gd name="T25" fmla="*/ 44 h 831"/>
                  <a:gd name="T26" fmla="*/ 784 w 1885"/>
                  <a:gd name="T27" fmla="*/ 23 h 831"/>
                  <a:gd name="T28" fmla="*/ 861 w 1885"/>
                  <a:gd name="T29" fmla="*/ 10 h 831"/>
                  <a:gd name="T30" fmla="*/ 942 w 1885"/>
                  <a:gd name="T31" fmla="*/ 1 h 831"/>
                  <a:gd name="T32" fmla="*/ 1027 w 1885"/>
                  <a:gd name="T33" fmla="*/ 0 h 831"/>
                  <a:gd name="T34" fmla="*/ 1115 w 1885"/>
                  <a:gd name="T35" fmla="*/ 3 h 831"/>
                  <a:gd name="T36" fmla="*/ 1206 w 1885"/>
                  <a:gd name="T37" fmla="*/ 15 h 831"/>
                  <a:gd name="T38" fmla="*/ 1301 w 1885"/>
                  <a:gd name="T39" fmla="*/ 35 h 831"/>
                  <a:gd name="T40" fmla="*/ 1400 w 1885"/>
                  <a:gd name="T41" fmla="*/ 64 h 831"/>
                  <a:gd name="T42" fmla="*/ 1502 w 1885"/>
                  <a:gd name="T43" fmla="*/ 100 h 831"/>
                  <a:gd name="T44" fmla="*/ 1607 w 1885"/>
                  <a:gd name="T45" fmla="*/ 147 h 831"/>
                  <a:gd name="T46" fmla="*/ 1715 w 1885"/>
                  <a:gd name="T47" fmla="*/ 204 h 831"/>
                  <a:gd name="T48" fmla="*/ 1829 w 1885"/>
                  <a:gd name="T49" fmla="*/ 272 h 831"/>
                  <a:gd name="T50" fmla="*/ 1885 w 1885"/>
                  <a:gd name="T51" fmla="*/ 310 h 831"/>
                  <a:gd name="T52" fmla="*/ 1864 w 1885"/>
                  <a:gd name="T53" fmla="*/ 349 h 831"/>
                  <a:gd name="T54" fmla="*/ 1834 w 1885"/>
                  <a:gd name="T55" fmla="*/ 393 h 831"/>
                  <a:gd name="T56" fmla="*/ 1792 w 1885"/>
                  <a:gd name="T57" fmla="*/ 447 h 831"/>
                  <a:gd name="T58" fmla="*/ 1737 w 1885"/>
                  <a:gd name="T59" fmla="*/ 508 h 831"/>
                  <a:gd name="T60" fmla="*/ 1666 w 1885"/>
                  <a:gd name="T61" fmla="*/ 574 h 831"/>
                  <a:gd name="T62" fmla="*/ 1581 w 1885"/>
                  <a:gd name="T63" fmla="*/ 638 h 831"/>
                  <a:gd name="T64" fmla="*/ 1532 w 1885"/>
                  <a:gd name="T65" fmla="*/ 669 h 831"/>
                  <a:gd name="T66" fmla="*/ 1479 w 1885"/>
                  <a:gd name="T67" fmla="*/ 699 h 831"/>
                  <a:gd name="T68" fmla="*/ 1423 w 1885"/>
                  <a:gd name="T69" fmla="*/ 727 h 831"/>
                  <a:gd name="T70" fmla="*/ 1361 w 1885"/>
                  <a:gd name="T71" fmla="*/ 753 h 831"/>
                  <a:gd name="T72" fmla="*/ 1296 w 1885"/>
                  <a:gd name="T73" fmla="*/ 776 h 831"/>
                  <a:gd name="T74" fmla="*/ 1225 w 1885"/>
                  <a:gd name="T75" fmla="*/ 795 h 831"/>
                  <a:gd name="T76" fmla="*/ 1151 w 1885"/>
                  <a:gd name="T77" fmla="*/ 811 h 831"/>
                  <a:gd name="T78" fmla="*/ 1071 w 1885"/>
                  <a:gd name="T79" fmla="*/ 823 h 831"/>
                  <a:gd name="T80" fmla="*/ 986 w 1885"/>
                  <a:gd name="T81" fmla="*/ 830 h 831"/>
                  <a:gd name="T82" fmla="*/ 898 w 1885"/>
                  <a:gd name="T83" fmla="*/ 831 h 831"/>
                  <a:gd name="T84" fmla="*/ 804 w 1885"/>
                  <a:gd name="T85" fmla="*/ 828 h 831"/>
                  <a:gd name="T86" fmla="*/ 705 w 1885"/>
                  <a:gd name="T87" fmla="*/ 818 h 831"/>
                  <a:gd name="T88" fmla="*/ 600 w 1885"/>
                  <a:gd name="T89" fmla="*/ 801 h 831"/>
                  <a:gd name="T90" fmla="*/ 491 w 1885"/>
                  <a:gd name="T91" fmla="*/ 777 h 831"/>
                  <a:gd name="T92" fmla="*/ 377 w 1885"/>
                  <a:gd name="T93" fmla="*/ 747 h 831"/>
                  <a:gd name="T94" fmla="*/ 256 w 1885"/>
                  <a:gd name="T95" fmla="*/ 708 h 831"/>
                  <a:gd name="T96" fmla="*/ 130 w 1885"/>
                  <a:gd name="T97" fmla="*/ 662 h 831"/>
                  <a:gd name="T98" fmla="*/ 0 w 1885"/>
                  <a:gd name="T99" fmla="*/ 605 h 8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5"/>
                  <a:gd name="T151" fmla="*/ 0 h 831"/>
                  <a:gd name="T152" fmla="*/ 1885 w 1885"/>
                  <a:gd name="T153" fmla="*/ 831 h 8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5" h="831">
                    <a:moveTo>
                      <a:pt x="0" y="605"/>
                    </a:moveTo>
                    <a:lnTo>
                      <a:pt x="0" y="605"/>
                    </a:lnTo>
                    <a:lnTo>
                      <a:pt x="7" y="593"/>
                    </a:lnTo>
                    <a:lnTo>
                      <a:pt x="30" y="557"/>
                    </a:lnTo>
                    <a:lnTo>
                      <a:pt x="46" y="534"/>
                    </a:lnTo>
                    <a:lnTo>
                      <a:pt x="67" y="506"/>
                    </a:lnTo>
                    <a:lnTo>
                      <a:pt x="93" y="475"/>
                    </a:lnTo>
                    <a:lnTo>
                      <a:pt x="120" y="441"/>
                    </a:lnTo>
                    <a:lnTo>
                      <a:pt x="153" y="404"/>
                    </a:lnTo>
                    <a:lnTo>
                      <a:pt x="188" y="366"/>
                    </a:lnTo>
                    <a:lnTo>
                      <a:pt x="227" y="329"/>
                    </a:lnTo>
                    <a:lnTo>
                      <a:pt x="271" y="290"/>
                    </a:lnTo>
                    <a:lnTo>
                      <a:pt x="318" y="251"/>
                    </a:lnTo>
                    <a:lnTo>
                      <a:pt x="341" y="232"/>
                    </a:lnTo>
                    <a:lnTo>
                      <a:pt x="368" y="213"/>
                    </a:lnTo>
                    <a:lnTo>
                      <a:pt x="394" y="194"/>
                    </a:lnTo>
                    <a:lnTo>
                      <a:pt x="422" y="177"/>
                    </a:lnTo>
                    <a:lnTo>
                      <a:pt x="450" y="159"/>
                    </a:lnTo>
                    <a:lnTo>
                      <a:pt x="480" y="142"/>
                    </a:lnTo>
                    <a:lnTo>
                      <a:pt x="510" y="125"/>
                    </a:lnTo>
                    <a:lnTo>
                      <a:pt x="541" y="109"/>
                    </a:lnTo>
                    <a:lnTo>
                      <a:pt x="573" y="94"/>
                    </a:lnTo>
                    <a:lnTo>
                      <a:pt x="605" y="80"/>
                    </a:lnTo>
                    <a:lnTo>
                      <a:pt x="639" y="66"/>
                    </a:lnTo>
                    <a:lnTo>
                      <a:pt x="675" y="55"/>
                    </a:lnTo>
                    <a:lnTo>
                      <a:pt x="710" y="44"/>
                    </a:lnTo>
                    <a:lnTo>
                      <a:pt x="746" y="34"/>
                    </a:lnTo>
                    <a:lnTo>
                      <a:pt x="784" y="23"/>
                    </a:lnTo>
                    <a:lnTo>
                      <a:pt x="822" y="16"/>
                    </a:lnTo>
                    <a:lnTo>
                      <a:pt x="861" y="10"/>
                    </a:lnTo>
                    <a:lnTo>
                      <a:pt x="901" y="5"/>
                    </a:lnTo>
                    <a:lnTo>
                      <a:pt x="942" y="1"/>
                    </a:lnTo>
                    <a:lnTo>
                      <a:pt x="984" y="0"/>
                    </a:lnTo>
                    <a:lnTo>
                      <a:pt x="1027" y="0"/>
                    </a:lnTo>
                    <a:lnTo>
                      <a:pt x="1071" y="1"/>
                    </a:lnTo>
                    <a:lnTo>
                      <a:pt x="1115" y="3"/>
                    </a:lnTo>
                    <a:lnTo>
                      <a:pt x="1160" y="8"/>
                    </a:lnTo>
                    <a:lnTo>
                      <a:pt x="1206" y="15"/>
                    </a:lnTo>
                    <a:lnTo>
                      <a:pt x="1253" y="25"/>
                    </a:lnTo>
                    <a:lnTo>
                      <a:pt x="1301" y="35"/>
                    </a:lnTo>
                    <a:lnTo>
                      <a:pt x="1350" y="47"/>
                    </a:lnTo>
                    <a:lnTo>
                      <a:pt x="1400" y="64"/>
                    </a:lnTo>
                    <a:lnTo>
                      <a:pt x="1450" y="80"/>
                    </a:lnTo>
                    <a:lnTo>
                      <a:pt x="1502" y="100"/>
                    </a:lnTo>
                    <a:lnTo>
                      <a:pt x="1553" y="123"/>
                    </a:lnTo>
                    <a:lnTo>
                      <a:pt x="1607" y="147"/>
                    </a:lnTo>
                    <a:lnTo>
                      <a:pt x="1661" y="174"/>
                    </a:lnTo>
                    <a:lnTo>
                      <a:pt x="1715" y="204"/>
                    </a:lnTo>
                    <a:lnTo>
                      <a:pt x="1772" y="237"/>
                    </a:lnTo>
                    <a:lnTo>
                      <a:pt x="1829" y="272"/>
                    </a:lnTo>
                    <a:lnTo>
                      <a:pt x="1885" y="310"/>
                    </a:lnTo>
                    <a:lnTo>
                      <a:pt x="1885" y="310"/>
                    </a:lnTo>
                    <a:lnTo>
                      <a:pt x="1880" y="320"/>
                    </a:lnTo>
                    <a:lnTo>
                      <a:pt x="1864" y="349"/>
                    </a:lnTo>
                    <a:lnTo>
                      <a:pt x="1850" y="369"/>
                    </a:lnTo>
                    <a:lnTo>
                      <a:pt x="1834" y="393"/>
                    </a:lnTo>
                    <a:lnTo>
                      <a:pt x="1815" y="418"/>
                    </a:lnTo>
                    <a:lnTo>
                      <a:pt x="1792" y="447"/>
                    </a:lnTo>
                    <a:lnTo>
                      <a:pt x="1766" y="477"/>
                    </a:lnTo>
                    <a:lnTo>
                      <a:pt x="1737" y="508"/>
                    </a:lnTo>
                    <a:lnTo>
                      <a:pt x="1703" y="541"/>
                    </a:lnTo>
                    <a:lnTo>
                      <a:pt x="1666" y="574"/>
                    </a:lnTo>
                    <a:lnTo>
                      <a:pt x="1625" y="606"/>
                    </a:lnTo>
                    <a:lnTo>
                      <a:pt x="1581" y="638"/>
                    </a:lnTo>
                    <a:lnTo>
                      <a:pt x="1557" y="654"/>
                    </a:lnTo>
                    <a:lnTo>
                      <a:pt x="1532" y="669"/>
                    </a:lnTo>
                    <a:lnTo>
                      <a:pt x="1507" y="684"/>
                    </a:lnTo>
                    <a:lnTo>
                      <a:pt x="1479" y="699"/>
                    </a:lnTo>
                    <a:lnTo>
                      <a:pt x="1452" y="713"/>
                    </a:lnTo>
                    <a:lnTo>
                      <a:pt x="1423" y="727"/>
                    </a:lnTo>
                    <a:lnTo>
                      <a:pt x="1392" y="741"/>
                    </a:lnTo>
                    <a:lnTo>
                      <a:pt x="1361" y="753"/>
                    </a:lnTo>
                    <a:lnTo>
                      <a:pt x="1328" y="765"/>
                    </a:lnTo>
                    <a:lnTo>
                      <a:pt x="1296" y="776"/>
                    </a:lnTo>
                    <a:lnTo>
                      <a:pt x="1260" y="786"/>
                    </a:lnTo>
                    <a:lnTo>
                      <a:pt x="1225" y="795"/>
                    </a:lnTo>
                    <a:lnTo>
                      <a:pt x="1189" y="804"/>
                    </a:lnTo>
                    <a:lnTo>
                      <a:pt x="1151" y="811"/>
                    </a:lnTo>
                    <a:lnTo>
                      <a:pt x="1111" y="818"/>
                    </a:lnTo>
                    <a:lnTo>
                      <a:pt x="1071" y="823"/>
                    </a:lnTo>
                    <a:lnTo>
                      <a:pt x="1029" y="826"/>
                    </a:lnTo>
                    <a:lnTo>
                      <a:pt x="986" y="830"/>
                    </a:lnTo>
                    <a:lnTo>
                      <a:pt x="944" y="831"/>
                    </a:lnTo>
                    <a:lnTo>
                      <a:pt x="898" y="831"/>
                    </a:lnTo>
                    <a:lnTo>
                      <a:pt x="852" y="830"/>
                    </a:lnTo>
                    <a:lnTo>
                      <a:pt x="804" y="828"/>
                    </a:lnTo>
                    <a:lnTo>
                      <a:pt x="755" y="824"/>
                    </a:lnTo>
                    <a:lnTo>
                      <a:pt x="705" y="818"/>
                    </a:lnTo>
                    <a:lnTo>
                      <a:pt x="653" y="810"/>
                    </a:lnTo>
                    <a:lnTo>
                      <a:pt x="600" y="801"/>
                    </a:lnTo>
                    <a:lnTo>
                      <a:pt x="546" y="790"/>
                    </a:lnTo>
                    <a:lnTo>
                      <a:pt x="491" y="777"/>
                    </a:lnTo>
                    <a:lnTo>
                      <a:pt x="435" y="764"/>
                    </a:lnTo>
                    <a:lnTo>
                      <a:pt x="377" y="747"/>
                    </a:lnTo>
                    <a:lnTo>
                      <a:pt x="318" y="728"/>
                    </a:lnTo>
                    <a:lnTo>
                      <a:pt x="256" y="708"/>
                    </a:lnTo>
                    <a:lnTo>
                      <a:pt x="194" y="686"/>
                    </a:lnTo>
                    <a:lnTo>
                      <a:pt x="130" y="662"/>
                    </a:lnTo>
                    <a:lnTo>
                      <a:pt x="65" y="634"/>
                    </a:lnTo>
                    <a:lnTo>
                      <a:pt x="0" y="605"/>
                    </a:lnTo>
                    <a:lnTo>
                      <a:pt x="0" y="605"/>
                    </a:lnTo>
                    <a:close/>
                  </a:path>
                </a:pathLst>
              </a:custGeom>
              <a:solidFill>
                <a:schemeClr val="accent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78" name="Freeform 45"/>
              <p:cNvSpPr>
                <a:spLocks noChangeArrowheads="1"/>
              </p:cNvSpPr>
              <p:nvPr/>
            </p:nvSpPr>
            <p:spPr bwMode="auto">
              <a:xfrm>
                <a:off x="31750" y="257175"/>
                <a:ext cx="1350963" cy="215900"/>
              </a:xfrm>
              <a:custGeom>
                <a:avLst/>
                <a:gdLst>
                  <a:gd name="T0" fmla="*/ 7 w 1703"/>
                  <a:gd name="T1" fmla="*/ 272 h 272"/>
                  <a:gd name="T2" fmla="*/ 105 w 1703"/>
                  <a:gd name="T3" fmla="*/ 235 h 272"/>
                  <a:gd name="T4" fmla="*/ 203 w 1703"/>
                  <a:gd name="T5" fmla="*/ 203 h 272"/>
                  <a:gd name="T6" fmla="*/ 304 w 1703"/>
                  <a:gd name="T7" fmla="*/ 174 h 272"/>
                  <a:gd name="T8" fmla="*/ 404 w 1703"/>
                  <a:gd name="T9" fmla="*/ 149 h 272"/>
                  <a:gd name="T10" fmla="*/ 506 w 1703"/>
                  <a:gd name="T11" fmla="*/ 128 h 272"/>
                  <a:gd name="T12" fmla="*/ 608 w 1703"/>
                  <a:gd name="T13" fmla="*/ 109 h 272"/>
                  <a:gd name="T14" fmla="*/ 814 w 1703"/>
                  <a:gd name="T15" fmla="*/ 81 h 272"/>
                  <a:gd name="T16" fmla="*/ 915 w 1703"/>
                  <a:gd name="T17" fmla="*/ 70 h 272"/>
                  <a:gd name="T18" fmla="*/ 1117 w 1703"/>
                  <a:gd name="T19" fmla="*/ 54 h 272"/>
                  <a:gd name="T20" fmla="*/ 1420 w 1703"/>
                  <a:gd name="T21" fmla="*/ 35 h 272"/>
                  <a:gd name="T22" fmla="*/ 1622 w 1703"/>
                  <a:gd name="T23" fmla="*/ 22 h 272"/>
                  <a:gd name="T24" fmla="*/ 1678 w 1703"/>
                  <a:gd name="T25" fmla="*/ 19 h 272"/>
                  <a:gd name="T26" fmla="*/ 1697 w 1703"/>
                  <a:gd name="T27" fmla="*/ 16 h 272"/>
                  <a:gd name="T28" fmla="*/ 1700 w 1703"/>
                  <a:gd name="T29" fmla="*/ 14 h 272"/>
                  <a:gd name="T30" fmla="*/ 1703 w 1703"/>
                  <a:gd name="T31" fmla="*/ 7 h 272"/>
                  <a:gd name="T32" fmla="*/ 1700 w 1703"/>
                  <a:gd name="T33" fmla="*/ 2 h 272"/>
                  <a:gd name="T34" fmla="*/ 1695 w 1703"/>
                  <a:gd name="T35" fmla="*/ 1 h 272"/>
                  <a:gd name="T36" fmla="*/ 1673 w 1703"/>
                  <a:gd name="T37" fmla="*/ 0 h 272"/>
                  <a:gd name="T38" fmla="*/ 1605 w 1703"/>
                  <a:gd name="T39" fmla="*/ 4 h 272"/>
                  <a:gd name="T40" fmla="*/ 1513 w 1703"/>
                  <a:gd name="T41" fmla="*/ 11 h 272"/>
                  <a:gd name="T42" fmla="*/ 1317 w 1703"/>
                  <a:gd name="T43" fmla="*/ 22 h 272"/>
                  <a:gd name="T44" fmla="*/ 1213 w 1703"/>
                  <a:gd name="T45" fmla="*/ 29 h 272"/>
                  <a:gd name="T46" fmla="*/ 1006 w 1703"/>
                  <a:gd name="T47" fmla="*/ 44 h 272"/>
                  <a:gd name="T48" fmla="*/ 903 w 1703"/>
                  <a:gd name="T49" fmla="*/ 53 h 272"/>
                  <a:gd name="T50" fmla="*/ 698 w 1703"/>
                  <a:gd name="T51" fmla="*/ 76 h 272"/>
                  <a:gd name="T52" fmla="*/ 545 w 1703"/>
                  <a:gd name="T53" fmla="*/ 100 h 272"/>
                  <a:gd name="T54" fmla="*/ 445 w 1703"/>
                  <a:gd name="T55" fmla="*/ 120 h 272"/>
                  <a:gd name="T56" fmla="*/ 344 w 1703"/>
                  <a:gd name="T57" fmla="*/ 144 h 272"/>
                  <a:gd name="T58" fmla="*/ 245 w 1703"/>
                  <a:gd name="T59" fmla="*/ 172 h 272"/>
                  <a:gd name="T60" fmla="*/ 147 w 1703"/>
                  <a:gd name="T61" fmla="*/ 203 h 272"/>
                  <a:gd name="T62" fmla="*/ 98 w 1703"/>
                  <a:gd name="T63" fmla="*/ 221 h 272"/>
                  <a:gd name="T64" fmla="*/ 2 w 1703"/>
                  <a:gd name="T65" fmla="*/ 262 h 272"/>
                  <a:gd name="T66" fmla="*/ 1 w 1703"/>
                  <a:gd name="T67" fmla="*/ 264 h 272"/>
                  <a:gd name="T68" fmla="*/ 0 w 1703"/>
                  <a:gd name="T69" fmla="*/ 269 h 272"/>
                  <a:gd name="T70" fmla="*/ 5 w 1703"/>
                  <a:gd name="T71" fmla="*/ 272 h 272"/>
                  <a:gd name="T72" fmla="*/ 7 w 1703"/>
                  <a:gd name="T73" fmla="*/ 272 h 2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03"/>
                  <a:gd name="T112" fmla="*/ 0 h 272"/>
                  <a:gd name="T113" fmla="*/ 1703 w 1703"/>
                  <a:gd name="T114" fmla="*/ 272 h 2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03" h="272">
                    <a:moveTo>
                      <a:pt x="7" y="272"/>
                    </a:moveTo>
                    <a:lnTo>
                      <a:pt x="7" y="272"/>
                    </a:lnTo>
                    <a:lnTo>
                      <a:pt x="56" y="254"/>
                    </a:lnTo>
                    <a:lnTo>
                      <a:pt x="105" y="235"/>
                    </a:lnTo>
                    <a:lnTo>
                      <a:pt x="154" y="218"/>
                    </a:lnTo>
                    <a:lnTo>
                      <a:pt x="203" y="203"/>
                    </a:lnTo>
                    <a:lnTo>
                      <a:pt x="253" y="188"/>
                    </a:lnTo>
                    <a:lnTo>
                      <a:pt x="304" y="174"/>
                    </a:lnTo>
                    <a:lnTo>
                      <a:pt x="354" y="162"/>
                    </a:lnTo>
                    <a:lnTo>
                      <a:pt x="404" y="149"/>
                    </a:lnTo>
                    <a:lnTo>
                      <a:pt x="455" y="138"/>
                    </a:lnTo>
                    <a:lnTo>
                      <a:pt x="506" y="128"/>
                    </a:lnTo>
                    <a:lnTo>
                      <a:pt x="556" y="118"/>
                    </a:lnTo>
                    <a:lnTo>
                      <a:pt x="608" y="109"/>
                    </a:lnTo>
                    <a:lnTo>
                      <a:pt x="711" y="94"/>
                    </a:lnTo>
                    <a:lnTo>
                      <a:pt x="814" y="81"/>
                    </a:lnTo>
                    <a:lnTo>
                      <a:pt x="814" y="81"/>
                    </a:lnTo>
                    <a:lnTo>
                      <a:pt x="915" y="70"/>
                    </a:lnTo>
                    <a:lnTo>
                      <a:pt x="1017" y="61"/>
                    </a:lnTo>
                    <a:lnTo>
                      <a:pt x="1117" y="54"/>
                    </a:lnTo>
                    <a:lnTo>
                      <a:pt x="1218" y="48"/>
                    </a:lnTo>
                    <a:lnTo>
                      <a:pt x="1420" y="35"/>
                    </a:lnTo>
                    <a:lnTo>
                      <a:pt x="1622" y="22"/>
                    </a:lnTo>
                    <a:lnTo>
                      <a:pt x="1622" y="22"/>
                    </a:lnTo>
                    <a:lnTo>
                      <a:pt x="1660" y="20"/>
                    </a:lnTo>
                    <a:lnTo>
                      <a:pt x="1678" y="19"/>
                    </a:lnTo>
                    <a:lnTo>
                      <a:pt x="1697" y="16"/>
                    </a:lnTo>
                    <a:lnTo>
                      <a:pt x="1697" y="16"/>
                    </a:lnTo>
                    <a:lnTo>
                      <a:pt x="1699" y="15"/>
                    </a:lnTo>
                    <a:lnTo>
                      <a:pt x="1700" y="14"/>
                    </a:lnTo>
                    <a:lnTo>
                      <a:pt x="1702" y="11"/>
                    </a:lnTo>
                    <a:lnTo>
                      <a:pt x="1703" y="7"/>
                    </a:lnTo>
                    <a:lnTo>
                      <a:pt x="1702" y="5"/>
                    </a:lnTo>
                    <a:lnTo>
                      <a:pt x="1700" y="2"/>
                    </a:lnTo>
                    <a:lnTo>
                      <a:pt x="1698" y="1"/>
                    </a:lnTo>
                    <a:lnTo>
                      <a:pt x="1695" y="1"/>
                    </a:lnTo>
                    <a:lnTo>
                      <a:pt x="1695" y="1"/>
                    </a:lnTo>
                    <a:lnTo>
                      <a:pt x="1673" y="0"/>
                    </a:lnTo>
                    <a:lnTo>
                      <a:pt x="1650" y="1"/>
                    </a:lnTo>
                    <a:lnTo>
                      <a:pt x="1605" y="4"/>
                    </a:lnTo>
                    <a:lnTo>
                      <a:pt x="1558" y="7"/>
                    </a:lnTo>
                    <a:lnTo>
                      <a:pt x="1513" y="11"/>
                    </a:lnTo>
                    <a:lnTo>
                      <a:pt x="1513" y="11"/>
                    </a:lnTo>
                    <a:lnTo>
                      <a:pt x="1317" y="22"/>
                    </a:lnTo>
                    <a:lnTo>
                      <a:pt x="1317" y="22"/>
                    </a:lnTo>
                    <a:lnTo>
                      <a:pt x="1213" y="29"/>
                    </a:lnTo>
                    <a:lnTo>
                      <a:pt x="1110" y="35"/>
                    </a:lnTo>
                    <a:lnTo>
                      <a:pt x="1006" y="44"/>
                    </a:lnTo>
                    <a:lnTo>
                      <a:pt x="903" y="53"/>
                    </a:lnTo>
                    <a:lnTo>
                      <a:pt x="903" y="53"/>
                    </a:lnTo>
                    <a:lnTo>
                      <a:pt x="802" y="64"/>
                    </a:lnTo>
                    <a:lnTo>
                      <a:pt x="698" y="76"/>
                    </a:lnTo>
                    <a:lnTo>
                      <a:pt x="597" y="93"/>
                    </a:lnTo>
                    <a:lnTo>
                      <a:pt x="545" y="100"/>
                    </a:lnTo>
                    <a:lnTo>
                      <a:pt x="495" y="110"/>
                    </a:lnTo>
                    <a:lnTo>
                      <a:pt x="445" y="120"/>
                    </a:lnTo>
                    <a:lnTo>
                      <a:pt x="394" y="132"/>
                    </a:lnTo>
                    <a:lnTo>
                      <a:pt x="344" y="144"/>
                    </a:lnTo>
                    <a:lnTo>
                      <a:pt x="294" y="157"/>
                    </a:lnTo>
                    <a:lnTo>
                      <a:pt x="245" y="172"/>
                    </a:lnTo>
                    <a:lnTo>
                      <a:pt x="194" y="187"/>
                    </a:lnTo>
                    <a:lnTo>
                      <a:pt x="147" y="203"/>
                    </a:lnTo>
                    <a:lnTo>
                      <a:pt x="98" y="221"/>
                    </a:lnTo>
                    <a:lnTo>
                      <a:pt x="98" y="221"/>
                    </a:lnTo>
                    <a:lnTo>
                      <a:pt x="50" y="241"/>
                    </a:lnTo>
                    <a:lnTo>
                      <a:pt x="2" y="262"/>
                    </a:lnTo>
                    <a:lnTo>
                      <a:pt x="2" y="262"/>
                    </a:lnTo>
                    <a:lnTo>
                      <a:pt x="1" y="264"/>
                    </a:lnTo>
                    <a:lnTo>
                      <a:pt x="0" y="265"/>
                    </a:lnTo>
                    <a:lnTo>
                      <a:pt x="0" y="269"/>
                    </a:lnTo>
                    <a:lnTo>
                      <a:pt x="3" y="272"/>
                    </a:lnTo>
                    <a:lnTo>
                      <a:pt x="5" y="272"/>
                    </a:lnTo>
                    <a:lnTo>
                      <a:pt x="7" y="272"/>
                    </a:lnTo>
                    <a:lnTo>
                      <a:pt x="7" y="27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79" name="Freeform 46"/>
              <p:cNvSpPr>
                <a:spLocks noChangeArrowheads="1"/>
              </p:cNvSpPr>
              <p:nvPr/>
            </p:nvSpPr>
            <p:spPr bwMode="auto">
              <a:xfrm>
                <a:off x="217487" y="395288"/>
                <a:ext cx="406400" cy="171450"/>
              </a:xfrm>
              <a:custGeom>
                <a:avLst/>
                <a:gdLst>
                  <a:gd name="T0" fmla="*/ 3 w 513"/>
                  <a:gd name="T1" fmla="*/ 12 h 215"/>
                  <a:gd name="T2" fmla="*/ 3 w 513"/>
                  <a:gd name="T3" fmla="*/ 12 h 215"/>
                  <a:gd name="T4" fmla="*/ 15 w 513"/>
                  <a:gd name="T5" fmla="*/ 22 h 215"/>
                  <a:gd name="T6" fmla="*/ 28 w 513"/>
                  <a:gd name="T7" fmla="*/ 32 h 215"/>
                  <a:gd name="T8" fmla="*/ 56 w 513"/>
                  <a:gd name="T9" fmla="*/ 49 h 215"/>
                  <a:gd name="T10" fmla="*/ 85 w 513"/>
                  <a:gd name="T11" fmla="*/ 64 h 215"/>
                  <a:gd name="T12" fmla="*/ 113 w 513"/>
                  <a:gd name="T13" fmla="*/ 80 h 215"/>
                  <a:gd name="T14" fmla="*/ 113 w 513"/>
                  <a:gd name="T15" fmla="*/ 80 h 215"/>
                  <a:gd name="T16" fmla="*/ 147 w 513"/>
                  <a:gd name="T17" fmla="*/ 96 h 215"/>
                  <a:gd name="T18" fmla="*/ 181 w 513"/>
                  <a:gd name="T19" fmla="*/ 111 h 215"/>
                  <a:gd name="T20" fmla="*/ 215 w 513"/>
                  <a:gd name="T21" fmla="*/ 125 h 215"/>
                  <a:gd name="T22" fmla="*/ 251 w 513"/>
                  <a:gd name="T23" fmla="*/ 139 h 215"/>
                  <a:gd name="T24" fmla="*/ 251 w 513"/>
                  <a:gd name="T25" fmla="*/ 139 h 215"/>
                  <a:gd name="T26" fmla="*/ 284 w 513"/>
                  <a:gd name="T27" fmla="*/ 151 h 215"/>
                  <a:gd name="T28" fmla="*/ 318 w 513"/>
                  <a:gd name="T29" fmla="*/ 162 h 215"/>
                  <a:gd name="T30" fmla="*/ 389 w 513"/>
                  <a:gd name="T31" fmla="*/ 185 h 215"/>
                  <a:gd name="T32" fmla="*/ 389 w 513"/>
                  <a:gd name="T33" fmla="*/ 185 h 215"/>
                  <a:gd name="T34" fmla="*/ 454 w 513"/>
                  <a:gd name="T35" fmla="*/ 204 h 215"/>
                  <a:gd name="T36" fmla="*/ 454 w 513"/>
                  <a:gd name="T37" fmla="*/ 204 h 215"/>
                  <a:gd name="T38" fmla="*/ 481 w 513"/>
                  <a:gd name="T39" fmla="*/ 213 h 215"/>
                  <a:gd name="T40" fmla="*/ 494 w 513"/>
                  <a:gd name="T41" fmla="*/ 215 h 215"/>
                  <a:gd name="T42" fmla="*/ 502 w 513"/>
                  <a:gd name="T43" fmla="*/ 215 h 215"/>
                  <a:gd name="T44" fmla="*/ 508 w 513"/>
                  <a:gd name="T45" fmla="*/ 214 h 215"/>
                  <a:gd name="T46" fmla="*/ 508 w 513"/>
                  <a:gd name="T47" fmla="*/ 214 h 215"/>
                  <a:gd name="T48" fmla="*/ 511 w 513"/>
                  <a:gd name="T49" fmla="*/ 213 h 215"/>
                  <a:gd name="T50" fmla="*/ 512 w 513"/>
                  <a:gd name="T51" fmla="*/ 210 h 215"/>
                  <a:gd name="T52" fmla="*/ 513 w 513"/>
                  <a:gd name="T53" fmla="*/ 206 h 215"/>
                  <a:gd name="T54" fmla="*/ 512 w 513"/>
                  <a:gd name="T55" fmla="*/ 204 h 215"/>
                  <a:gd name="T56" fmla="*/ 512 w 513"/>
                  <a:gd name="T57" fmla="*/ 204 h 215"/>
                  <a:gd name="T58" fmla="*/ 507 w 513"/>
                  <a:gd name="T59" fmla="*/ 200 h 215"/>
                  <a:gd name="T60" fmla="*/ 502 w 513"/>
                  <a:gd name="T61" fmla="*/ 198 h 215"/>
                  <a:gd name="T62" fmla="*/ 492 w 513"/>
                  <a:gd name="T63" fmla="*/ 193 h 215"/>
                  <a:gd name="T64" fmla="*/ 468 w 513"/>
                  <a:gd name="T65" fmla="*/ 188 h 215"/>
                  <a:gd name="T66" fmla="*/ 468 w 513"/>
                  <a:gd name="T67" fmla="*/ 188 h 215"/>
                  <a:gd name="T68" fmla="*/ 403 w 513"/>
                  <a:gd name="T69" fmla="*/ 169 h 215"/>
                  <a:gd name="T70" fmla="*/ 403 w 513"/>
                  <a:gd name="T71" fmla="*/ 169 h 215"/>
                  <a:gd name="T72" fmla="*/ 337 w 513"/>
                  <a:gd name="T73" fmla="*/ 149 h 215"/>
                  <a:gd name="T74" fmla="*/ 272 w 513"/>
                  <a:gd name="T75" fmla="*/ 126 h 215"/>
                  <a:gd name="T76" fmla="*/ 272 w 513"/>
                  <a:gd name="T77" fmla="*/ 126 h 215"/>
                  <a:gd name="T78" fmla="*/ 239 w 513"/>
                  <a:gd name="T79" fmla="*/ 115 h 215"/>
                  <a:gd name="T80" fmla="*/ 207 w 513"/>
                  <a:gd name="T81" fmla="*/ 101 h 215"/>
                  <a:gd name="T82" fmla="*/ 174 w 513"/>
                  <a:gd name="T83" fmla="*/ 87 h 215"/>
                  <a:gd name="T84" fmla="*/ 142 w 513"/>
                  <a:gd name="T85" fmla="*/ 73 h 215"/>
                  <a:gd name="T86" fmla="*/ 142 w 513"/>
                  <a:gd name="T87" fmla="*/ 73 h 215"/>
                  <a:gd name="T88" fmla="*/ 108 w 513"/>
                  <a:gd name="T89" fmla="*/ 56 h 215"/>
                  <a:gd name="T90" fmla="*/ 76 w 513"/>
                  <a:gd name="T91" fmla="*/ 38 h 215"/>
                  <a:gd name="T92" fmla="*/ 43 w 513"/>
                  <a:gd name="T93" fmla="*/ 19 h 215"/>
                  <a:gd name="T94" fmla="*/ 9 w 513"/>
                  <a:gd name="T95" fmla="*/ 2 h 215"/>
                  <a:gd name="T96" fmla="*/ 9 w 513"/>
                  <a:gd name="T97" fmla="*/ 2 h 215"/>
                  <a:gd name="T98" fmla="*/ 7 w 513"/>
                  <a:gd name="T99" fmla="*/ 0 h 215"/>
                  <a:gd name="T100" fmla="*/ 4 w 513"/>
                  <a:gd name="T101" fmla="*/ 0 h 215"/>
                  <a:gd name="T102" fmla="*/ 3 w 513"/>
                  <a:gd name="T103" fmla="*/ 2 h 215"/>
                  <a:gd name="T104" fmla="*/ 0 w 513"/>
                  <a:gd name="T105" fmla="*/ 3 h 215"/>
                  <a:gd name="T106" fmla="*/ 0 w 513"/>
                  <a:gd name="T107" fmla="*/ 5 h 215"/>
                  <a:gd name="T108" fmla="*/ 0 w 513"/>
                  <a:gd name="T109" fmla="*/ 7 h 215"/>
                  <a:gd name="T110" fmla="*/ 0 w 513"/>
                  <a:gd name="T111" fmla="*/ 9 h 215"/>
                  <a:gd name="T112" fmla="*/ 3 w 513"/>
                  <a:gd name="T113" fmla="*/ 12 h 215"/>
                  <a:gd name="T114" fmla="*/ 3 w 513"/>
                  <a:gd name="T115" fmla="*/ 12 h 2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3"/>
                  <a:gd name="T175" fmla="*/ 0 h 215"/>
                  <a:gd name="T176" fmla="*/ 513 w 513"/>
                  <a:gd name="T177" fmla="*/ 215 h 2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3" h="215">
                    <a:moveTo>
                      <a:pt x="3" y="12"/>
                    </a:moveTo>
                    <a:lnTo>
                      <a:pt x="3" y="12"/>
                    </a:lnTo>
                    <a:lnTo>
                      <a:pt x="15" y="22"/>
                    </a:lnTo>
                    <a:lnTo>
                      <a:pt x="28" y="32"/>
                    </a:lnTo>
                    <a:lnTo>
                      <a:pt x="56" y="49"/>
                    </a:lnTo>
                    <a:lnTo>
                      <a:pt x="85" y="64"/>
                    </a:lnTo>
                    <a:lnTo>
                      <a:pt x="113" y="80"/>
                    </a:lnTo>
                    <a:lnTo>
                      <a:pt x="113" y="80"/>
                    </a:lnTo>
                    <a:lnTo>
                      <a:pt x="147" y="96"/>
                    </a:lnTo>
                    <a:lnTo>
                      <a:pt x="181" y="111"/>
                    </a:lnTo>
                    <a:lnTo>
                      <a:pt x="215" y="125"/>
                    </a:lnTo>
                    <a:lnTo>
                      <a:pt x="251" y="139"/>
                    </a:lnTo>
                    <a:lnTo>
                      <a:pt x="251" y="139"/>
                    </a:lnTo>
                    <a:lnTo>
                      <a:pt x="284" y="151"/>
                    </a:lnTo>
                    <a:lnTo>
                      <a:pt x="318" y="162"/>
                    </a:lnTo>
                    <a:lnTo>
                      <a:pt x="389" y="185"/>
                    </a:lnTo>
                    <a:lnTo>
                      <a:pt x="389" y="185"/>
                    </a:lnTo>
                    <a:lnTo>
                      <a:pt x="454" y="204"/>
                    </a:lnTo>
                    <a:lnTo>
                      <a:pt x="454" y="204"/>
                    </a:lnTo>
                    <a:lnTo>
                      <a:pt x="481" y="213"/>
                    </a:lnTo>
                    <a:lnTo>
                      <a:pt x="494" y="215"/>
                    </a:lnTo>
                    <a:lnTo>
                      <a:pt x="502" y="215"/>
                    </a:lnTo>
                    <a:lnTo>
                      <a:pt x="508" y="214"/>
                    </a:lnTo>
                    <a:lnTo>
                      <a:pt x="508" y="214"/>
                    </a:lnTo>
                    <a:lnTo>
                      <a:pt x="511" y="213"/>
                    </a:lnTo>
                    <a:lnTo>
                      <a:pt x="512" y="210"/>
                    </a:lnTo>
                    <a:lnTo>
                      <a:pt x="513" y="206"/>
                    </a:lnTo>
                    <a:lnTo>
                      <a:pt x="512" y="204"/>
                    </a:lnTo>
                    <a:lnTo>
                      <a:pt x="512" y="204"/>
                    </a:lnTo>
                    <a:lnTo>
                      <a:pt x="507" y="200"/>
                    </a:lnTo>
                    <a:lnTo>
                      <a:pt x="502" y="198"/>
                    </a:lnTo>
                    <a:lnTo>
                      <a:pt x="492" y="193"/>
                    </a:lnTo>
                    <a:lnTo>
                      <a:pt x="468" y="188"/>
                    </a:lnTo>
                    <a:lnTo>
                      <a:pt x="468" y="188"/>
                    </a:lnTo>
                    <a:lnTo>
                      <a:pt x="403" y="169"/>
                    </a:lnTo>
                    <a:lnTo>
                      <a:pt x="403" y="169"/>
                    </a:lnTo>
                    <a:lnTo>
                      <a:pt x="337" y="149"/>
                    </a:lnTo>
                    <a:lnTo>
                      <a:pt x="272" y="126"/>
                    </a:lnTo>
                    <a:lnTo>
                      <a:pt x="272" y="126"/>
                    </a:lnTo>
                    <a:lnTo>
                      <a:pt x="239" y="115"/>
                    </a:lnTo>
                    <a:lnTo>
                      <a:pt x="207" y="101"/>
                    </a:lnTo>
                    <a:lnTo>
                      <a:pt x="174" y="87"/>
                    </a:lnTo>
                    <a:lnTo>
                      <a:pt x="142" y="73"/>
                    </a:lnTo>
                    <a:lnTo>
                      <a:pt x="142" y="73"/>
                    </a:lnTo>
                    <a:lnTo>
                      <a:pt x="108" y="56"/>
                    </a:lnTo>
                    <a:lnTo>
                      <a:pt x="76" y="38"/>
                    </a:lnTo>
                    <a:lnTo>
                      <a:pt x="43" y="19"/>
                    </a:lnTo>
                    <a:lnTo>
                      <a:pt x="9" y="2"/>
                    </a:lnTo>
                    <a:lnTo>
                      <a:pt x="9" y="2"/>
                    </a:lnTo>
                    <a:lnTo>
                      <a:pt x="7" y="0"/>
                    </a:lnTo>
                    <a:lnTo>
                      <a:pt x="4" y="0"/>
                    </a:lnTo>
                    <a:lnTo>
                      <a:pt x="3" y="2"/>
                    </a:lnTo>
                    <a:lnTo>
                      <a:pt x="0" y="3"/>
                    </a:lnTo>
                    <a:lnTo>
                      <a:pt x="0" y="5"/>
                    </a:lnTo>
                    <a:lnTo>
                      <a:pt x="0" y="7"/>
                    </a:lnTo>
                    <a:lnTo>
                      <a:pt x="0" y="9"/>
                    </a:lnTo>
                    <a:lnTo>
                      <a:pt x="3" y="12"/>
                    </a:lnTo>
                    <a:lnTo>
                      <a:pt x="3"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80" name="Freeform 47"/>
              <p:cNvSpPr>
                <a:spLocks noChangeArrowheads="1"/>
              </p:cNvSpPr>
              <p:nvPr/>
            </p:nvSpPr>
            <p:spPr bwMode="auto">
              <a:xfrm>
                <a:off x="566737" y="322263"/>
                <a:ext cx="468313" cy="144463"/>
              </a:xfrm>
              <a:custGeom>
                <a:avLst/>
                <a:gdLst>
                  <a:gd name="T0" fmla="*/ 2 w 591"/>
                  <a:gd name="T1" fmla="*/ 7 h 184"/>
                  <a:gd name="T2" fmla="*/ 38 w 591"/>
                  <a:gd name="T3" fmla="*/ 34 h 184"/>
                  <a:gd name="T4" fmla="*/ 52 w 591"/>
                  <a:gd name="T5" fmla="*/ 43 h 184"/>
                  <a:gd name="T6" fmla="*/ 124 w 591"/>
                  <a:gd name="T7" fmla="*/ 77 h 184"/>
                  <a:gd name="T8" fmla="*/ 168 w 591"/>
                  <a:gd name="T9" fmla="*/ 93 h 184"/>
                  <a:gd name="T10" fmla="*/ 254 w 591"/>
                  <a:gd name="T11" fmla="*/ 124 h 184"/>
                  <a:gd name="T12" fmla="*/ 300 w 591"/>
                  <a:gd name="T13" fmla="*/ 137 h 184"/>
                  <a:gd name="T14" fmla="*/ 384 w 591"/>
                  <a:gd name="T15" fmla="*/ 159 h 184"/>
                  <a:gd name="T16" fmla="*/ 470 w 591"/>
                  <a:gd name="T17" fmla="*/ 175 h 184"/>
                  <a:gd name="T18" fmla="*/ 504 w 591"/>
                  <a:gd name="T19" fmla="*/ 180 h 184"/>
                  <a:gd name="T20" fmla="*/ 538 w 591"/>
                  <a:gd name="T21" fmla="*/ 183 h 184"/>
                  <a:gd name="T22" fmla="*/ 565 w 591"/>
                  <a:gd name="T23" fmla="*/ 184 h 184"/>
                  <a:gd name="T24" fmla="*/ 584 w 591"/>
                  <a:gd name="T25" fmla="*/ 180 h 184"/>
                  <a:gd name="T26" fmla="*/ 589 w 591"/>
                  <a:gd name="T27" fmla="*/ 176 h 184"/>
                  <a:gd name="T28" fmla="*/ 591 w 591"/>
                  <a:gd name="T29" fmla="*/ 170 h 184"/>
                  <a:gd name="T30" fmla="*/ 586 w 591"/>
                  <a:gd name="T31" fmla="*/ 165 h 184"/>
                  <a:gd name="T32" fmla="*/ 581 w 591"/>
                  <a:gd name="T33" fmla="*/ 164 h 184"/>
                  <a:gd name="T34" fmla="*/ 564 w 591"/>
                  <a:gd name="T35" fmla="*/ 163 h 184"/>
                  <a:gd name="T36" fmla="*/ 541 w 591"/>
                  <a:gd name="T37" fmla="*/ 164 h 184"/>
                  <a:gd name="T38" fmla="*/ 506 w 591"/>
                  <a:gd name="T39" fmla="*/ 161 h 184"/>
                  <a:gd name="T40" fmla="*/ 472 w 591"/>
                  <a:gd name="T41" fmla="*/ 156 h 184"/>
                  <a:gd name="T42" fmla="*/ 385 w 591"/>
                  <a:gd name="T43" fmla="*/ 140 h 184"/>
                  <a:gd name="T44" fmla="*/ 300 w 591"/>
                  <a:gd name="T45" fmla="*/ 117 h 184"/>
                  <a:gd name="T46" fmla="*/ 258 w 591"/>
                  <a:gd name="T47" fmla="*/ 105 h 184"/>
                  <a:gd name="T48" fmla="*/ 176 w 591"/>
                  <a:gd name="T49" fmla="*/ 77 h 184"/>
                  <a:gd name="T50" fmla="*/ 136 w 591"/>
                  <a:gd name="T51" fmla="*/ 62 h 184"/>
                  <a:gd name="T52" fmla="*/ 64 w 591"/>
                  <a:gd name="T53" fmla="*/ 31 h 184"/>
                  <a:gd name="T54" fmla="*/ 36 w 591"/>
                  <a:gd name="T55" fmla="*/ 17 h 184"/>
                  <a:gd name="T56" fmla="*/ 7 w 591"/>
                  <a:gd name="T57" fmla="*/ 0 h 184"/>
                  <a:gd name="T58" fmla="*/ 4 w 591"/>
                  <a:gd name="T59" fmla="*/ 0 h 184"/>
                  <a:gd name="T60" fmla="*/ 0 w 591"/>
                  <a:gd name="T61" fmla="*/ 4 h 184"/>
                  <a:gd name="T62" fmla="*/ 2 w 591"/>
                  <a:gd name="T63" fmla="*/ 7 h 1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91"/>
                  <a:gd name="T97" fmla="*/ 0 h 184"/>
                  <a:gd name="T98" fmla="*/ 591 w 591"/>
                  <a:gd name="T99" fmla="*/ 184 h 1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91" h="184">
                    <a:moveTo>
                      <a:pt x="2" y="7"/>
                    </a:moveTo>
                    <a:lnTo>
                      <a:pt x="2" y="7"/>
                    </a:lnTo>
                    <a:lnTo>
                      <a:pt x="27" y="26"/>
                    </a:lnTo>
                    <a:lnTo>
                      <a:pt x="38" y="34"/>
                    </a:lnTo>
                    <a:lnTo>
                      <a:pt x="52" y="43"/>
                    </a:lnTo>
                    <a:lnTo>
                      <a:pt x="52" y="43"/>
                    </a:lnTo>
                    <a:lnTo>
                      <a:pt x="87" y="61"/>
                    </a:lnTo>
                    <a:lnTo>
                      <a:pt x="124" y="77"/>
                    </a:lnTo>
                    <a:lnTo>
                      <a:pt x="124" y="77"/>
                    </a:lnTo>
                    <a:lnTo>
                      <a:pt x="168" y="93"/>
                    </a:lnTo>
                    <a:lnTo>
                      <a:pt x="210" y="110"/>
                    </a:lnTo>
                    <a:lnTo>
                      <a:pt x="254" y="124"/>
                    </a:lnTo>
                    <a:lnTo>
                      <a:pt x="300" y="137"/>
                    </a:lnTo>
                    <a:lnTo>
                      <a:pt x="300" y="137"/>
                    </a:lnTo>
                    <a:lnTo>
                      <a:pt x="341" y="149"/>
                    </a:lnTo>
                    <a:lnTo>
                      <a:pt x="384" y="159"/>
                    </a:lnTo>
                    <a:lnTo>
                      <a:pt x="426" y="168"/>
                    </a:lnTo>
                    <a:lnTo>
                      <a:pt x="470" y="175"/>
                    </a:lnTo>
                    <a:lnTo>
                      <a:pt x="470" y="175"/>
                    </a:lnTo>
                    <a:lnTo>
                      <a:pt x="504" y="180"/>
                    </a:lnTo>
                    <a:lnTo>
                      <a:pt x="538" y="183"/>
                    </a:lnTo>
                    <a:lnTo>
                      <a:pt x="538" y="183"/>
                    </a:lnTo>
                    <a:lnTo>
                      <a:pt x="551" y="183"/>
                    </a:lnTo>
                    <a:lnTo>
                      <a:pt x="565" y="184"/>
                    </a:lnTo>
                    <a:lnTo>
                      <a:pt x="577" y="181"/>
                    </a:lnTo>
                    <a:lnTo>
                      <a:pt x="584" y="180"/>
                    </a:lnTo>
                    <a:lnTo>
                      <a:pt x="589" y="176"/>
                    </a:lnTo>
                    <a:lnTo>
                      <a:pt x="589" y="176"/>
                    </a:lnTo>
                    <a:lnTo>
                      <a:pt x="591" y="174"/>
                    </a:lnTo>
                    <a:lnTo>
                      <a:pt x="591" y="170"/>
                    </a:lnTo>
                    <a:lnTo>
                      <a:pt x="590" y="168"/>
                    </a:lnTo>
                    <a:lnTo>
                      <a:pt x="586" y="165"/>
                    </a:lnTo>
                    <a:lnTo>
                      <a:pt x="586" y="165"/>
                    </a:lnTo>
                    <a:lnTo>
                      <a:pt x="581" y="164"/>
                    </a:lnTo>
                    <a:lnTo>
                      <a:pt x="576" y="163"/>
                    </a:lnTo>
                    <a:lnTo>
                      <a:pt x="564" y="163"/>
                    </a:lnTo>
                    <a:lnTo>
                      <a:pt x="552" y="163"/>
                    </a:lnTo>
                    <a:lnTo>
                      <a:pt x="541" y="164"/>
                    </a:lnTo>
                    <a:lnTo>
                      <a:pt x="541" y="164"/>
                    </a:lnTo>
                    <a:lnTo>
                      <a:pt x="506" y="161"/>
                    </a:lnTo>
                    <a:lnTo>
                      <a:pt x="472" y="156"/>
                    </a:lnTo>
                    <a:lnTo>
                      <a:pt x="472" y="156"/>
                    </a:lnTo>
                    <a:lnTo>
                      <a:pt x="428" y="149"/>
                    </a:lnTo>
                    <a:lnTo>
                      <a:pt x="385" y="140"/>
                    </a:lnTo>
                    <a:lnTo>
                      <a:pt x="342" y="129"/>
                    </a:lnTo>
                    <a:lnTo>
                      <a:pt x="300" y="117"/>
                    </a:lnTo>
                    <a:lnTo>
                      <a:pt x="300" y="117"/>
                    </a:lnTo>
                    <a:lnTo>
                      <a:pt x="258" y="105"/>
                    </a:lnTo>
                    <a:lnTo>
                      <a:pt x="217" y="92"/>
                    </a:lnTo>
                    <a:lnTo>
                      <a:pt x="176" y="77"/>
                    </a:lnTo>
                    <a:lnTo>
                      <a:pt x="136" y="62"/>
                    </a:lnTo>
                    <a:lnTo>
                      <a:pt x="136" y="62"/>
                    </a:lnTo>
                    <a:lnTo>
                      <a:pt x="100" y="47"/>
                    </a:lnTo>
                    <a:lnTo>
                      <a:pt x="64" y="31"/>
                    </a:lnTo>
                    <a:lnTo>
                      <a:pt x="64" y="31"/>
                    </a:lnTo>
                    <a:lnTo>
                      <a:pt x="36" y="17"/>
                    </a:lnTo>
                    <a:lnTo>
                      <a:pt x="20" y="9"/>
                    </a:lnTo>
                    <a:lnTo>
                      <a:pt x="7" y="0"/>
                    </a:lnTo>
                    <a:lnTo>
                      <a:pt x="7" y="0"/>
                    </a:lnTo>
                    <a:lnTo>
                      <a:pt x="4" y="0"/>
                    </a:lnTo>
                    <a:lnTo>
                      <a:pt x="2" y="2"/>
                    </a:lnTo>
                    <a:lnTo>
                      <a:pt x="0" y="4"/>
                    </a:lnTo>
                    <a:lnTo>
                      <a:pt x="2" y="7"/>
                    </a:lnTo>
                    <a:lnTo>
                      <a:pt x="2" y="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81" name="Freeform 48"/>
              <p:cNvSpPr>
                <a:spLocks noChangeArrowheads="1"/>
              </p:cNvSpPr>
              <p:nvPr/>
            </p:nvSpPr>
            <p:spPr bwMode="auto">
              <a:xfrm>
                <a:off x="1031875" y="280988"/>
                <a:ext cx="358775" cy="84138"/>
              </a:xfrm>
              <a:custGeom>
                <a:avLst/>
                <a:gdLst>
                  <a:gd name="T0" fmla="*/ 4 w 452"/>
                  <a:gd name="T1" fmla="*/ 12 h 107"/>
                  <a:gd name="T2" fmla="*/ 4 w 452"/>
                  <a:gd name="T3" fmla="*/ 12 h 107"/>
                  <a:gd name="T4" fmla="*/ 29 w 452"/>
                  <a:gd name="T5" fmla="*/ 24 h 107"/>
                  <a:gd name="T6" fmla="*/ 56 w 452"/>
                  <a:gd name="T7" fmla="*/ 33 h 107"/>
                  <a:gd name="T8" fmla="*/ 81 w 452"/>
                  <a:gd name="T9" fmla="*/ 41 h 107"/>
                  <a:gd name="T10" fmla="*/ 107 w 452"/>
                  <a:gd name="T11" fmla="*/ 49 h 107"/>
                  <a:gd name="T12" fmla="*/ 161 w 452"/>
                  <a:gd name="T13" fmla="*/ 63 h 107"/>
                  <a:gd name="T14" fmla="*/ 214 w 452"/>
                  <a:gd name="T15" fmla="*/ 74 h 107"/>
                  <a:gd name="T16" fmla="*/ 214 w 452"/>
                  <a:gd name="T17" fmla="*/ 74 h 107"/>
                  <a:gd name="T18" fmla="*/ 271 w 452"/>
                  <a:gd name="T19" fmla="*/ 84 h 107"/>
                  <a:gd name="T20" fmla="*/ 327 w 452"/>
                  <a:gd name="T21" fmla="*/ 93 h 107"/>
                  <a:gd name="T22" fmla="*/ 385 w 452"/>
                  <a:gd name="T23" fmla="*/ 100 h 107"/>
                  <a:gd name="T24" fmla="*/ 443 w 452"/>
                  <a:gd name="T25" fmla="*/ 107 h 107"/>
                  <a:gd name="T26" fmla="*/ 443 w 452"/>
                  <a:gd name="T27" fmla="*/ 107 h 107"/>
                  <a:gd name="T28" fmla="*/ 447 w 452"/>
                  <a:gd name="T29" fmla="*/ 107 h 107"/>
                  <a:gd name="T30" fmla="*/ 449 w 452"/>
                  <a:gd name="T31" fmla="*/ 104 h 107"/>
                  <a:gd name="T32" fmla="*/ 450 w 452"/>
                  <a:gd name="T33" fmla="*/ 102 h 107"/>
                  <a:gd name="T34" fmla="*/ 452 w 452"/>
                  <a:gd name="T35" fmla="*/ 98 h 107"/>
                  <a:gd name="T36" fmla="*/ 452 w 452"/>
                  <a:gd name="T37" fmla="*/ 95 h 107"/>
                  <a:gd name="T38" fmla="*/ 450 w 452"/>
                  <a:gd name="T39" fmla="*/ 92 h 107"/>
                  <a:gd name="T40" fmla="*/ 448 w 452"/>
                  <a:gd name="T41" fmla="*/ 89 h 107"/>
                  <a:gd name="T42" fmla="*/ 444 w 452"/>
                  <a:gd name="T43" fmla="*/ 89 h 107"/>
                  <a:gd name="T44" fmla="*/ 444 w 452"/>
                  <a:gd name="T45" fmla="*/ 89 h 107"/>
                  <a:gd name="T46" fmla="*/ 391 w 452"/>
                  <a:gd name="T47" fmla="*/ 83 h 107"/>
                  <a:gd name="T48" fmla="*/ 339 w 452"/>
                  <a:gd name="T49" fmla="*/ 77 h 107"/>
                  <a:gd name="T50" fmla="*/ 287 w 452"/>
                  <a:gd name="T51" fmla="*/ 68 h 107"/>
                  <a:gd name="T52" fmla="*/ 234 w 452"/>
                  <a:gd name="T53" fmla="*/ 59 h 107"/>
                  <a:gd name="T54" fmla="*/ 234 w 452"/>
                  <a:gd name="T55" fmla="*/ 59 h 107"/>
                  <a:gd name="T56" fmla="*/ 205 w 452"/>
                  <a:gd name="T57" fmla="*/ 54 h 107"/>
                  <a:gd name="T58" fmla="*/ 178 w 452"/>
                  <a:gd name="T59" fmla="*/ 48 h 107"/>
                  <a:gd name="T60" fmla="*/ 121 w 452"/>
                  <a:gd name="T61" fmla="*/ 33 h 107"/>
                  <a:gd name="T62" fmla="*/ 9 w 452"/>
                  <a:gd name="T63" fmla="*/ 1 h 107"/>
                  <a:gd name="T64" fmla="*/ 9 w 452"/>
                  <a:gd name="T65" fmla="*/ 1 h 107"/>
                  <a:gd name="T66" fmla="*/ 7 w 452"/>
                  <a:gd name="T67" fmla="*/ 0 h 107"/>
                  <a:gd name="T68" fmla="*/ 4 w 452"/>
                  <a:gd name="T69" fmla="*/ 1 h 107"/>
                  <a:gd name="T70" fmla="*/ 2 w 452"/>
                  <a:gd name="T71" fmla="*/ 2 h 107"/>
                  <a:gd name="T72" fmla="*/ 2 w 452"/>
                  <a:gd name="T73" fmla="*/ 5 h 107"/>
                  <a:gd name="T74" fmla="*/ 0 w 452"/>
                  <a:gd name="T75" fmla="*/ 6 h 107"/>
                  <a:gd name="T76" fmla="*/ 2 w 452"/>
                  <a:gd name="T77" fmla="*/ 9 h 107"/>
                  <a:gd name="T78" fmla="*/ 3 w 452"/>
                  <a:gd name="T79" fmla="*/ 11 h 107"/>
                  <a:gd name="T80" fmla="*/ 4 w 452"/>
                  <a:gd name="T81" fmla="*/ 12 h 107"/>
                  <a:gd name="T82" fmla="*/ 4 w 452"/>
                  <a:gd name="T83" fmla="*/ 1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2"/>
                  <a:gd name="T127" fmla="*/ 0 h 107"/>
                  <a:gd name="T128" fmla="*/ 452 w 452"/>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2" h="107">
                    <a:moveTo>
                      <a:pt x="4" y="12"/>
                    </a:moveTo>
                    <a:lnTo>
                      <a:pt x="4" y="12"/>
                    </a:lnTo>
                    <a:lnTo>
                      <a:pt x="29" y="24"/>
                    </a:lnTo>
                    <a:lnTo>
                      <a:pt x="56" y="33"/>
                    </a:lnTo>
                    <a:lnTo>
                      <a:pt x="81" y="41"/>
                    </a:lnTo>
                    <a:lnTo>
                      <a:pt x="107" y="49"/>
                    </a:lnTo>
                    <a:lnTo>
                      <a:pt x="161" y="63"/>
                    </a:lnTo>
                    <a:lnTo>
                      <a:pt x="214" y="74"/>
                    </a:lnTo>
                    <a:lnTo>
                      <a:pt x="214" y="74"/>
                    </a:lnTo>
                    <a:lnTo>
                      <a:pt x="271" y="84"/>
                    </a:lnTo>
                    <a:lnTo>
                      <a:pt x="327" y="93"/>
                    </a:lnTo>
                    <a:lnTo>
                      <a:pt x="385" y="100"/>
                    </a:lnTo>
                    <a:lnTo>
                      <a:pt x="443" y="107"/>
                    </a:lnTo>
                    <a:lnTo>
                      <a:pt x="443" y="107"/>
                    </a:lnTo>
                    <a:lnTo>
                      <a:pt x="447" y="107"/>
                    </a:lnTo>
                    <a:lnTo>
                      <a:pt x="449" y="104"/>
                    </a:lnTo>
                    <a:lnTo>
                      <a:pt x="450" y="102"/>
                    </a:lnTo>
                    <a:lnTo>
                      <a:pt x="452" y="98"/>
                    </a:lnTo>
                    <a:lnTo>
                      <a:pt x="452" y="95"/>
                    </a:lnTo>
                    <a:lnTo>
                      <a:pt x="450" y="92"/>
                    </a:lnTo>
                    <a:lnTo>
                      <a:pt x="448" y="89"/>
                    </a:lnTo>
                    <a:lnTo>
                      <a:pt x="444" y="89"/>
                    </a:lnTo>
                    <a:lnTo>
                      <a:pt x="444" y="89"/>
                    </a:lnTo>
                    <a:lnTo>
                      <a:pt x="391" y="83"/>
                    </a:lnTo>
                    <a:lnTo>
                      <a:pt x="339" y="77"/>
                    </a:lnTo>
                    <a:lnTo>
                      <a:pt x="287" y="68"/>
                    </a:lnTo>
                    <a:lnTo>
                      <a:pt x="234" y="59"/>
                    </a:lnTo>
                    <a:lnTo>
                      <a:pt x="234" y="59"/>
                    </a:lnTo>
                    <a:lnTo>
                      <a:pt x="205" y="54"/>
                    </a:lnTo>
                    <a:lnTo>
                      <a:pt x="178" y="48"/>
                    </a:lnTo>
                    <a:lnTo>
                      <a:pt x="121" y="33"/>
                    </a:lnTo>
                    <a:lnTo>
                      <a:pt x="9" y="1"/>
                    </a:lnTo>
                    <a:lnTo>
                      <a:pt x="9" y="1"/>
                    </a:lnTo>
                    <a:lnTo>
                      <a:pt x="7" y="0"/>
                    </a:lnTo>
                    <a:lnTo>
                      <a:pt x="4" y="1"/>
                    </a:lnTo>
                    <a:lnTo>
                      <a:pt x="2" y="2"/>
                    </a:lnTo>
                    <a:lnTo>
                      <a:pt x="2" y="5"/>
                    </a:lnTo>
                    <a:lnTo>
                      <a:pt x="0" y="6"/>
                    </a:lnTo>
                    <a:lnTo>
                      <a:pt x="2" y="9"/>
                    </a:lnTo>
                    <a:lnTo>
                      <a:pt x="3" y="11"/>
                    </a:lnTo>
                    <a:lnTo>
                      <a:pt x="4" y="12"/>
                    </a:lnTo>
                    <a:lnTo>
                      <a:pt x="4"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82" name="Freeform 49"/>
              <p:cNvSpPr>
                <a:spLocks noChangeArrowheads="1"/>
              </p:cNvSpPr>
              <p:nvPr/>
            </p:nvSpPr>
            <p:spPr bwMode="auto">
              <a:xfrm>
                <a:off x="884237" y="114300"/>
                <a:ext cx="333375" cy="184150"/>
              </a:xfrm>
              <a:custGeom>
                <a:avLst/>
                <a:gdLst>
                  <a:gd name="T0" fmla="*/ 5 w 421"/>
                  <a:gd name="T1" fmla="*/ 231 h 233"/>
                  <a:gd name="T2" fmla="*/ 5 w 421"/>
                  <a:gd name="T3" fmla="*/ 231 h 233"/>
                  <a:gd name="T4" fmla="*/ 26 w 421"/>
                  <a:gd name="T5" fmla="*/ 211 h 233"/>
                  <a:gd name="T6" fmla="*/ 49 w 421"/>
                  <a:gd name="T7" fmla="*/ 192 h 233"/>
                  <a:gd name="T8" fmla="*/ 72 w 421"/>
                  <a:gd name="T9" fmla="*/ 173 h 233"/>
                  <a:gd name="T10" fmla="*/ 96 w 421"/>
                  <a:gd name="T11" fmla="*/ 157 h 233"/>
                  <a:gd name="T12" fmla="*/ 121 w 421"/>
                  <a:gd name="T13" fmla="*/ 142 h 233"/>
                  <a:gd name="T14" fmla="*/ 146 w 421"/>
                  <a:gd name="T15" fmla="*/ 128 h 233"/>
                  <a:gd name="T16" fmla="*/ 172 w 421"/>
                  <a:gd name="T17" fmla="*/ 116 h 233"/>
                  <a:gd name="T18" fmla="*/ 200 w 421"/>
                  <a:gd name="T19" fmla="*/ 103 h 233"/>
                  <a:gd name="T20" fmla="*/ 200 w 421"/>
                  <a:gd name="T21" fmla="*/ 103 h 233"/>
                  <a:gd name="T22" fmla="*/ 254 w 421"/>
                  <a:gd name="T23" fmla="*/ 82 h 233"/>
                  <a:gd name="T24" fmla="*/ 308 w 421"/>
                  <a:gd name="T25" fmla="*/ 62 h 233"/>
                  <a:gd name="T26" fmla="*/ 363 w 421"/>
                  <a:gd name="T27" fmla="*/ 40 h 233"/>
                  <a:gd name="T28" fmla="*/ 390 w 421"/>
                  <a:gd name="T29" fmla="*/ 29 h 233"/>
                  <a:gd name="T30" fmla="*/ 416 w 421"/>
                  <a:gd name="T31" fmla="*/ 16 h 233"/>
                  <a:gd name="T32" fmla="*/ 416 w 421"/>
                  <a:gd name="T33" fmla="*/ 16 h 233"/>
                  <a:gd name="T34" fmla="*/ 419 w 421"/>
                  <a:gd name="T35" fmla="*/ 14 h 233"/>
                  <a:gd name="T36" fmla="*/ 420 w 421"/>
                  <a:gd name="T37" fmla="*/ 11 h 233"/>
                  <a:gd name="T38" fmla="*/ 421 w 421"/>
                  <a:gd name="T39" fmla="*/ 9 h 233"/>
                  <a:gd name="T40" fmla="*/ 420 w 421"/>
                  <a:gd name="T41" fmla="*/ 5 h 233"/>
                  <a:gd name="T42" fmla="*/ 417 w 421"/>
                  <a:gd name="T43" fmla="*/ 3 h 233"/>
                  <a:gd name="T44" fmla="*/ 415 w 421"/>
                  <a:gd name="T45" fmla="*/ 0 h 233"/>
                  <a:gd name="T46" fmla="*/ 412 w 421"/>
                  <a:gd name="T47" fmla="*/ 0 h 233"/>
                  <a:gd name="T48" fmla="*/ 409 w 421"/>
                  <a:gd name="T49" fmla="*/ 1 h 233"/>
                  <a:gd name="T50" fmla="*/ 409 w 421"/>
                  <a:gd name="T51" fmla="*/ 1 h 233"/>
                  <a:gd name="T52" fmla="*/ 381 w 421"/>
                  <a:gd name="T53" fmla="*/ 14 h 233"/>
                  <a:gd name="T54" fmla="*/ 353 w 421"/>
                  <a:gd name="T55" fmla="*/ 25 h 233"/>
                  <a:gd name="T56" fmla="*/ 298 w 421"/>
                  <a:gd name="T57" fmla="*/ 48 h 233"/>
                  <a:gd name="T58" fmla="*/ 241 w 421"/>
                  <a:gd name="T59" fmla="*/ 69 h 233"/>
                  <a:gd name="T60" fmla="*/ 186 w 421"/>
                  <a:gd name="T61" fmla="*/ 92 h 233"/>
                  <a:gd name="T62" fmla="*/ 186 w 421"/>
                  <a:gd name="T63" fmla="*/ 92 h 233"/>
                  <a:gd name="T64" fmla="*/ 160 w 421"/>
                  <a:gd name="T65" fmla="*/ 103 h 233"/>
                  <a:gd name="T66" fmla="*/ 133 w 421"/>
                  <a:gd name="T67" fmla="*/ 116 h 233"/>
                  <a:gd name="T68" fmla="*/ 108 w 421"/>
                  <a:gd name="T69" fmla="*/ 131 h 233"/>
                  <a:gd name="T70" fmla="*/ 83 w 421"/>
                  <a:gd name="T71" fmla="*/ 146 h 233"/>
                  <a:gd name="T72" fmla="*/ 59 w 421"/>
                  <a:gd name="T73" fmla="*/ 163 h 233"/>
                  <a:gd name="T74" fmla="*/ 38 w 421"/>
                  <a:gd name="T75" fmla="*/ 182 h 233"/>
                  <a:gd name="T76" fmla="*/ 28 w 421"/>
                  <a:gd name="T77" fmla="*/ 192 h 233"/>
                  <a:gd name="T78" fmla="*/ 18 w 421"/>
                  <a:gd name="T79" fmla="*/ 204 h 233"/>
                  <a:gd name="T80" fmla="*/ 9 w 421"/>
                  <a:gd name="T81" fmla="*/ 215 h 233"/>
                  <a:gd name="T82" fmla="*/ 1 w 421"/>
                  <a:gd name="T83" fmla="*/ 228 h 233"/>
                  <a:gd name="T84" fmla="*/ 1 w 421"/>
                  <a:gd name="T85" fmla="*/ 228 h 233"/>
                  <a:gd name="T86" fmla="*/ 0 w 421"/>
                  <a:gd name="T87" fmla="*/ 230 h 233"/>
                  <a:gd name="T88" fmla="*/ 1 w 421"/>
                  <a:gd name="T89" fmla="*/ 231 h 233"/>
                  <a:gd name="T90" fmla="*/ 4 w 421"/>
                  <a:gd name="T91" fmla="*/ 233 h 233"/>
                  <a:gd name="T92" fmla="*/ 5 w 421"/>
                  <a:gd name="T93" fmla="*/ 231 h 233"/>
                  <a:gd name="T94" fmla="*/ 5 w 421"/>
                  <a:gd name="T95" fmla="*/ 231 h 23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1"/>
                  <a:gd name="T145" fmla="*/ 0 h 233"/>
                  <a:gd name="T146" fmla="*/ 421 w 421"/>
                  <a:gd name="T147" fmla="*/ 233 h 23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1" h="233">
                    <a:moveTo>
                      <a:pt x="5" y="231"/>
                    </a:moveTo>
                    <a:lnTo>
                      <a:pt x="5" y="231"/>
                    </a:lnTo>
                    <a:lnTo>
                      <a:pt x="26" y="211"/>
                    </a:lnTo>
                    <a:lnTo>
                      <a:pt x="49" y="192"/>
                    </a:lnTo>
                    <a:lnTo>
                      <a:pt x="72" y="173"/>
                    </a:lnTo>
                    <a:lnTo>
                      <a:pt x="96" y="157"/>
                    </a:lnTo>
                    <a:lnTo>
                      <a:pt x="121" y="142"/>
                    </a:lnTo>
                    <a:lnTo>
                      <a:pt x="146" y="128"/>
                    </a:lnTo>
                    <a:lnTo>
                      <a:pt x="172" y="116"/>
                    </a:lnTo>
                    <a:lnTo>
                      <a:pt x="200" y="103"/>
                    </a:lnTo>
                    <a:lnTo>
                      <a:pt x="200" y="103"/>
                    </a:lnTo>
                    <a:lnTo>
                      <a:pt x="254" y="82"/>
                    </a:lnTo>
                    <a:lnTo>
                      <a:pt x="308" y="62"/>
                    </a:lnTo>
                    <a:lnTo>
                      <a:pt x="363" y="40"/>
                    </a:lnTo>
                    <a:lnTo>
                      <a:pt x="390" y="29"/>
                    </a:lnTo>
                    <a:lnTo>
                      <a:pt x="416" y="16"/>
                    </a:lnTo>
                    <a:lnTo>
                      <a:pt x="416" y="16"/>
                    </a:lnTo>
                    <a:lnTo>
                      <a:pt x="419" y="14"/>
                    </a:lnTo>
                    <a:lnTo>
                      <a:pt x="420" y="11"/>
                    </a:lnTo>
                    <a:lnTo>
                      <a:pt x="421" y="9"/>
                    </a:lnTo>
                    <a:lnTo>
                      <a:pt x="420" y="5"/>
                    </a:lnTo>
                    <a:lnTo>
                      <a:pt x="417" y="3"/>
                    </a:lnTo>
                    <a:lnTo>
                      <a:pt x="415" y="0"/>
                    </a:lnTo>
                    <a:lnTo>
                      <a:pt x="412" y="0"/>
                    </a:lnTo>
                    <a:lnTo>
                      <a:pt x="409" y="1"/>
                    </a:lnTo>
                    <a:lnTo>
                      <a:pt x="409" y="1"/>
                    </a:lnTo>
                    <a:lnTo>
                      <a:pt x="381" y="14"/>
                    </a:lnTo>
                    <a:lnTo>
                      <a:pt x="353" y="25"/>
                    </a:lnTo>
                    <a:lnTo>
                      <a:pt x="298" y="48"/>
                    </a:lnTo>
                    <a:lnTo>
                      <a:pt x="241" y="69"/>
                    </a:lnTo>
                    <a:lnTo>
                      <a:pt x="186" y="92"/>
                    </a:lnTo>
                    <a:lnTo>
                      <a:pt x="186" y="92"/>
                    </a:lnTo>
                    <a:lnTo>
                      <a:pt x="160" y="103"/>
                    </a:lnTo>
                    <a:lnTo>
                      <a:pt x="133" y="116"/>
                    </a:lnTo>
                    <a:lnTo>
                      <a:pt x="108" y="131"/>
                    </a:lnTo>
                    <a:lnTo>
                      <a:pt x="83" y="146"/>
                    </a:lnTo>
                    <a:lnTo>
                      <a:pt x="59" y="163"/>
                    </a:lnTo>
                    <a:lnTo>
                      <a:pt x="38" y="182"/>
                    </a:lnTo>
                    <a:lnTo>
                      <a:pt x="28" y="192"/>
                    </a:lnTo>
                    <a:lnTo>
                      <a:pt x="18" y="204"/>
                    </a:lnTo>
                    <a:lnTo>
                      <a:pt x="9" y="215"/>
                    </a:lnTo>
                    <a:lnTo>
                      <a:pt x="1" y="228"/>
                    </a:lnTo>
                    <a:lnTo>
                      <a:pt x="1" y="228"/>
                    </a:lnTo>
                    <a:lnTo>
                      <a:pt x="0" y="230"/>
                    </a:lnTo>
                    <a:lnTo>
                      <a:pt x="1" y="231"/>
                    </a:lnTo>
                    <a:lnTo>
                      <a:pt x="4" y="233"/>
                    </a:lnTo>
                    <a:lnTo>
                      <a:pt x="5" y="231"/>
                    </a:lnTo>
                    <a:lnTo>
                      <a:pt x="5" y="23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83" name="Freeform 50"/>
              <p:cNvSpPr>
                <a:spLocks noChangeArrowheads="1"/>
              </p:cNvSpPr>
              <p:nvPr/>
            </p:nvSpPr>
            <p:spPr bwMode="auto">
              <a:xfrm>
                <a:off x="455612" y="71438"/>
                <a:ext cx="339725" cy="276225"/>
              </a:xfrm>
              <a:custGeom>
                <a:avLst/>
                <a:gdLst>
                  <a:gd name="T0" fmla="*/ 7 w 428"/>
                  <a:gd name="T1" fmla="*/ 347 h 348"/>
                  <a:gd name="T2" fmla="*/ 7 w 428"/>
                  <a:gd name="T3" fmla="*/ 347 h 348"/>
                  <a:gd name="T4" fmla="*/ 50 w 428"/>
                  <a:gd name="T5" fmla="*/ 298 h 348"/>
                  <a:gd name="T6" fmla="*/ 94 w 428"/>
                  <a:gd name="T7" fmla="*/ 249 h 348"/>
                  <a:gd name="T8" fmla="*/ 117 w 428"/>
                  <a:gd name="T9" fmla="*/ 225 h 348"/>
                  <a:gd name="T10" fmla="*/ 141 w 428"/>
                  <a:gd name="T11" fmla="*/ 202 h 348"/>
                  <a:gd name="T12" fmla="*/ 164 w 428"/>
                  <a:gd name="T13" fmla="*/ 180 h 348"/>
                  <a:gd name="T14" fmla="*/ 188 w 428"/>
                  <a:gd name="T15" fmla="*/ 158 h 348"/>
                  <a:gd name="T16" fmla="*/ 188 w 428"/>
                  <a:gd name="T17" fmla="*/ 158 h 348"/>
                  <a:gd name="T18" fmla="*/ 216 w 428"/>
                  <a:gd name="T19" fmla="*/ 137 h 348"/>
                  <a:gd name="T20" fmla="*/ 244 w 428"/>
                  <a:gd name="T21" fmla="*/ 117 h 348"/>
                  <a:gd name="T22" fmla="*/ 271 w 428"/>
                  <a:gd name="T23" fmla="*/ 97 h 348"/>
                  <a:gd name="T24" fmla="*/ 300 w 428"/>
                  <a:gd name="T25" fmla="*/ 79 h 348"/>
                  <a:gd name="T26" fmla="*/ 330 w 428"/>
                  <a:gd name="T27" fmla="*/ 62 h 348"/>
                  <a:gd name="T28" fmla="*/ 361 w 428"/>
                  <a:gd name="T29" fmla="*/ 47 h 348"/>
                  <a:gd name="T30" fmla="*/ 392 w 428"/>
                  <a:gd name="T31" fmla="*/ 31 h 348"/>
                  <a:gd name="T32" fmla="*/ 423 w 428"/>
                  <a:gd name="T33" fmla="*/ 18 h 348"/>
                  <a:gd name="T34" fmla="*/ 423 w 428"/>
                  <a:gd name="T35" fmla="*/ 18 h 348"/>
                  <a:gd name="T36" fmla="*/ 426 w 428"/>
                  <a:gd name="T37" fmla="*/ 15 h 348"/>
                  <a:gd name="T38" fmla="*/ 428 w 428"/>
                  <a:gd name="T39" fmla="*/ 13 h 348"/>
                  <a:gd name="T40" fmla="*/ 428 w 428"/>
                  <a:gd name="T41" fmla="*/ 9 h 348"/>
                  <a:gd name="T42" fmla="*/ 427 w 428"/>
                  <a:gd name="T43" fmla="*/ 6 h 348"/>
                  <a:gd name="T44" fmla="*/ 426 w 428"/>
                  <a:gd name="T45" fmla="*/ 3 h 348"/>
                  <a:gd name="T46" fmla="*/ 423 w 428"/>
                  <a:gd name="T47" fmla="*/ 1 h 348"/>
                  <a:gd name="T48" fmla="*/ 420 w 428"/>
                  <a:gd name="T49" fmla="*/ 0 h 348"/>
                  <a:gd name="T50" fmla="*/ 416 w 428"/>
                  <a:gd name="T51" fmla="*/ 1 h 348"/>
                  <a:gd name="T52" fmla="*/ 416 w 428"/>
                  <a:gd name="T53" fmla="*/ 1 h 348"/>
                  <a:gd name="T54" fmla="*/ 384 w 428"/>
                  <a:gd name="T55" fmla="*/ 15 h 348"/>
                  <a:gd name="T56" fmla="*/ 354 w 428"/>
                  <a:gd name="T57" fmla="*/ 30 h 348"/>
                  <a:gd name="T58" fmla="*/ 324 w 428"/>
                  <a:gd name="T59" fmla="*/ 45 h 348"/>
                  <a:gd name="T60" fmla="*/ 294 w 428"/>
                  <a:gd name="T61" fmla="*/ 63 h 348"/>
                  <a:gd name="T62" fmla="*/ 265 w 428"/>
                  <a:gd name="T63" fmla="*/ 80 h 348"/>
                  <a:gd name="T64" fmla="*/ 237 w 428"/>
                  <a:gd name="T65" fmla="*/ 101 h 348"/>
                  <a:gd name="T66" fmla="*/ 210 w 428"/>
                  <a:gd name="T67" fmla="*/ 121 h 348"/>
                  <a:gd name="T68" fmla="*/ 183 w 428"/>
                  <a:gd name="T69" fmla="*/ 141 h 348"/>
                  <a:gd name="T70" fmla="*/ 157 w 428"/>
                  <a:gd name="T71" fmla="*/ 163 h 348"/>
                  <a:gd name="T72" fmla="*/ 132 w 428"/>
                  <a:gd name="T73" fmla="*/ 186 h 348"/>
                  <a:gd name="T74" fmla="*/ 108 w 428"/>
                  <a:gd name="T75" fmla="*/ 210 h 348"/>
                  <a:gd name="T76" fmla="*/ 84 w 428"/>
                  <a:gd name="T77" fmla="*/ 235 h 348"/>
                  <a:gd name="T78" fmla="*/ 63 w 428"/>
                  <a:gd name="T79" fmla="*/ 260 h 348"/>
                  <a:gd name="T80" fmla="*/ 41 w 428"/>
                  <a:gd name="T81" fmla="*/ 287 h 348"/>
                  <a:gd name="T82" fmla="*/ 20 w 428"/>
                  <a:gd name="T83" fmla="*/ 314 h 348"/>
                  <a:gd name="T84" fmla="*/ 1 w 428"/>
                  <a:gd name="T85" fmla="*/ 343 h 348"/>
                  <a:gd name="T86" fmla="*/ 1 w 428"/>
                  <a:gd name="T87" fmla="*/ 343 h 348"/>
                  <a:gd name="T88" fmla="*/ 0 w 428"/>
                  <a:gd name="T89" fmla="*/ 346 h 348"/>
                  <a:gd name="T90" fmla="*/ 2 w 428"/>
                  <a:gd name="T91" fmla="*/ 348 h 348"/>
                  <a:gd name="T92" fmla="*/ 5 w 428"/>
                  <a:gd name="T93" fmla="*/ 348 h 348"/>
                  <a:gd name="T94" fmla="*/ 7 w 428"/>
                  <a:gd name="T95" fmla="*/ 347 h 348"/>
                  <a:gd name="T96" fmla="*/ 7 w 428"/>
                  <a:gd name="T97" fmla="*/ 347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8"/>
                  <a:gd name="T148" fmla="*/ 0 h 348"/>
                  <a:gd name="T149" fmla="*/ 428 w 428"/>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8" h="348">
                    <a:moveTo>
                      <a:pt x="7" y="347"/>
                    </a:moveTo>
                    <a:lnTo>
                      <a:pt x="7" y="347"/>
                    </a:lnTo>
                    <a:lnTo>
                      <a:pt x="50" y="298"/>
                    </a:lnTo>
                    <a:lnTo>
                      <a:pt x="94" y="249"/>
                    </a:lnTo>
                    <a:lnTo>
                      <a:pt x="117" y="225"/>
                    </a:lnTo>
                    <a:lnTo>
                      <a:pt x="141" y="202"/>
                    </a:lnTo>
                    <a:lnTo>
                      <a:pt x="164" y="180"/>
                    </a:lnTo>
                    <a:lnTo>
                      <a:pt x="188" y="158"/>
                    </a:lnTo>
                    <a:lnTo>
                      <a:pt x="188" y="158"/>
                    </a:lnTo>
                    <a:lnTo>
                      <a:pt x="216" y="137"/>
                    </a:lnTo>
                    <a:lnTo>
                      <a:pt x="244" y="117"/>
                    </a:lnTo>
                    <a:lnTo>
                      <a:pt x="271" y="97"/>
                    </a:lnTo>
                    <a:lnTo>
                      <a:pt x="300" y="79"/>
                    </a:lnTo>
                    <a:lnTo>
                      <a:pt x="330" y="62"/>
                    </a:lnTo>
                    <a:lnTo>
                      <a:pt x="361" y="47"/>
                    </a:lnTo>
                    <a:lnTo>
                      <a:pt x="392" y="31"/>
                    </a:lnTo>
                    <a:lnTo>
                      <a:pt x="423" y="18"/>
                    </a:lnTo>
                    <a:lnTo>
                      <a:pt x="423" y="18"/>
                    </a:lnTo>
                    <a:lnTo>
                      <a:pt x="426" y="15"/>
                    </a:lnTo>
                    <a:lnTo>
                      <a:pt x="428" y="13"/>
                    </a:lnTo>
                    <a:lnTo>
                      <a:pt x="428" y="9"/>
                    </a:lnTo>
                    <a:lnTo>
                      <a:pt x="427" y="6"/>
                    </a:lnTo>
                    <a:lnTo>
                      <a:pt x="426" y="3"/>
                    </a:lnTo>
                    <a:lnTo>
                      <a:pt x="423" y="1"/>
                    </a:lnTo>
                    <a:lnTo>
                      <a:pt x="420" y="0"/>
                    </a:lnTo>
                    <a:lnTo>
                      <a:pt x="416" y="1"/>
                    </a:lnTo>
                    <a:lnTo>
                      <a:pt x="416" y="1"/>
                    </a:lnTo>
                    <a:lnTo>
                      <a:pt x="384" y="15"/>
                    </a:lnTo>
                    <a:lnTo>
                      <a:pt x="354" y="30"/>
                    </a:lnTo>
                    <a:lnTo>
                      <a:pt x="324" y="45"/>
                    </a:lnTo>
                    <a:lnTo>
                      <a:pt x="294" y="63"/>
                    </a:lnTo>
                    <a:lnTo>
                      <a:pt x="265" y="80"/>
                    </a:lnTo>
                    <a:lnTo>
                      <a:pt x="237" y="101"/>
                    </a:lnTo>
                    <a:lnTo>
                      <a:pt x="210" y="121"/>
                    </a:lnTo>
                    <a:lnTo>
                      <a:pt x="183" y="141"/>
                    </a:lnTo>
                    <a:lnTo>
                      <a:pt x="157" y="163"/>
                    </a:lnTo>
                    <a:lnTo>
                      <a:pt x="132" y="186"/>
                    </a:lnTo>
                    <a:lnTo>
                      <a:pt x="108" y="210"/>
                    </a:lnTo>
                    <a:lnTo>
                      <a:pt x="84" y="235"/>
                    </a:lnTo>
                    <a:lnTo>
                      <a:pt x="63" y="260"/>
                    </a:lnTo>
                    <a:lnTo>
                      <a:pt x="41" y="287"/>
                    </a:lnTo>
                    <a:lnTo>
                      <a:pt x="20" y="314"/>
                    </a:lnTo>
                    <a:lnTo>
                      <a:pt x="1" y="343"/>
                    </a:lnTo>
                    <a:lnTo>
                      <a:pt x="1" y="343"/>
                    </a:lnTo>
                    <a:lnTo>
                      <a:pt x="0" y="346"/>
                    </a:lnTo>
                    <a:lnTo>
                      <a:pt x="2" y="348"/>
                    </a:lnTo>
                    <a:lnTo>
                      <a:pt x="5" y="348"/>
                    </a:lnTo>
                    <a:lnTo>
                      <a:pt x="7" y="347"/>
                    </a:lnTo>
                    <a:lnTo>
                      <a:pt x="7" y="34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84" name="Freeform 51"/>
              <p:cNvSpPr>
                <a:spLocks noChangeArrowheads="1"/>
              </p:cNvSpPr>
              <p:nvPr/>
            </p:nvSpPr>
            <p:spPr bwMode="auto">
              <a:xfrm>
                <a:off x="142875" y="223838"/>
                <a:ext cx="227013" cy="207963"/>
              </a:xfrm>
              <a:custGeom>
                <a:avLst/>
                <a:gdLst>
                  <a:gd name="T0" fmla="*/ 7 w 286"/>
                  <a:gd name="T1" fmla="*/ 260 h 263"/>
                  <a:gd name="T2" fmla="*/ 7 w 286"/>
                  <a:gd name="T3" fmla="*/ 260 h 263"/>
                  <a:gd name="T4" fmla="*/ 19 w 286"/>
                  <a:gd name="T5" fmla="*/ 239 h 263"/>
                  <a:gd name="T6" fmla="*/ 32 w 286"/>
                  <a:gd name="T7" fmla="*/ 219 h 263"/>
                  <a:gd name="T8" fmla="*/ 47 w 286"/>
                  <a:gd name="T9" fmla="*/ 199 h 263"/>
                  <a:gd name="T10" fmla="*/ 62 w 286"/>
                  <a:gd name="T11" fmla="*/ 180 h 263"/>
                  <a:gd name="T12" fmla="*/ 80 w 286"/>
                  <a:gd name="T13" fmla="*/ 161 h 263"/>
                  <a:gd name="T14" fmla="*/ 97 w 286"/>
                  <a:gd name="T15" fmla="*/ 144 h 263"/>
                  <a:gd name="T16" fmla="*/ 115 w 286"/>
                  <a:gd name="T17" fmla="*/ 127 h 263"/>
                  <a:gd name="T18" fmla="*/ 134 w 286"/>
                  <a:gd name="T19" fmla="*/ 111 h 263"/>
                  <a:gd name="T20" fmla="*/ 134 w 286"/>
                  <a:gd name="T21" fmla="*/ 111 h 263"/>
                  <a:gd name="T22" fmla="*/ 154 w 286"/>
                  <a:gd name="T23" fmla="*/ 93 h 263"/>
                  <a:gd name="T24" fmla="*/ 175 w 286"/>
                  <a:gd name="T25" fmla="*/ 78 h 263"/>
                  <a:gd name="T26" fmla="*/ 196 w 286"/>
                  <a:gd name="T27" fmla="*/ 63 h 263"/>
                  <a:gd name="T28" fmla="*/ 219 w 286"/>
                  <a:gd name="T29" fmla="*/ 48 h 263"/>
                  <a:gd name="T30" fmla="*/ 219 w 286"/>
                  <a:gd name="T31" fmla="*/ 48 h 263"/>
                  <a:gd name="T32" fmla="*/ 235 w 286"/>
                  <a:gd name="T33" fmla="*/ 39 h 263"/>
                  <a:gd name="T34" fmla="*/ 253 w 286"/>
                  <a:gd name="T35" fmla="*/ 30 h 263"/>
                  <a:gd name="T36" fmla="*/ 271 w 286"/>
                  <a:gd name="T37" fmla="*/ 20 h 263"/>
                  <a:gd name="T38" fmla="*/ 278 w 286"/>
                  <a:gd name="T39" fmla="*/ 14 h 263"/>
                  <a:gd name="T40" fmla="*/ 284 w 286"/>
                  <a:gd name="T41" fmla="*/ 8 h 263"/>
                  <a:gd name="T42" fmla="*/ 284 w 286"/>
                  <a:gd name="T43" fmla="*/ 8 h 263"/>
                  <a:gd name="T44" fmla="*/ 286 w 286"/>
                  <a:gd name="T45" fmla="*/ 5 h 263"/>
                  <a:gd name="T46" fmla="*/ 286 w 286"/>
                  <a:gd name="T47" fmla="*/ 3 h 263"/>
                  <a:gd name="T48" fmla="*/ 283 w 286"/>
                  <a:gd name="T49" fmla="*/ 2 h 263"/>
                  <a:gd name="T50" fmla="*/ 281 w 286"/>
                  <a:gd name="T51" fmla="*/ 0 h 263"/>
                  <a:gd name="T52" fmla="*/ 281 w 286"/>
                  <a:gd name="T53" fmla="*/ 0 h 263"/>
                  <a:gd name="T54" fmla="*/ 272 w 286"/>
                  <a:gd name="T55" fmla="*/ 2 h 263"/>
                  <a:gd name="T56" fmla="*/ 262 w 286"/>
                  <a:gd name="T57" fmla="*/ 4 h 263"/>
                  <a:gd name="T58" fmla="*/ 252 w 286"/>
                  <a:gd name="T59" fmla="*/ 9 h 263"/>
                  <a:gd name="T60" fmla="*/ 242 w 286"/>
                  <a:gd name="T61" fmla="*/ 14 h 263"/>
                  <a:gd name="T62" fmla="*/ 223 w 286"/>
                  <a:gd name="T63" fmla="*/ 25 h 263"/>
                  <a:gd name="T64" fmla="*/ 205 w 286"/>
                  <a:gd name="T65" fmla="*/ 38 h 263"/>
                  <a:gd name="T66" fmla="*/ 205 w 286"/>
                  <a:gd name="T67" fmla="*/ 38 h 263"/>
                  <a:gd name="T68" fmla="*/ 184 w 286"/>
                  <a:gd name="T69" fmla="*/ 52 h 263"/>
                  <a:gd name="T70" fmla="*/ 162 w 286"/>
                  <a:gd name="T71" fmla="*/ 67 h 263"/>
                  <a:gd name="T72" fmla="*/ 142 w 286"/>
                  <a:gd name="T73" fmla="*/ 82 h 263"/>
                  <a:gd name="T74" fmla="*/ 122 w 286"/>
                  <a:gd name="T75" fmla="*/ 98 h 263"/>
                  <a:gd name="T76" fmla="*/ 122 w 286"/>
                  <a:gd name="T77" fmla="*/ 98 h 263"/>
                  <a:gd name="T78" fmla="*/ 103 w 286"/>
                  <a:gd name="T79" fmla="*/ 115 h 263"/>
                  <a:gd name="T80" fmla="*/ 85 w 286"/>
                  <a:gd name="T81" fmla="*/ 132 h 263"/>
                  <a:gd name="T82" fmla="*/ 67 w 286"/>
                  <a:gd name="T83" fmla="*/ 151 h 263"/>
                  <a:gd name="T84" fmla="*/ 51 w 286"/>
                  <a:gd name="T85" fmla="*/ 170 h 263"/>
                  <a:gd name="T86" fmla="*/ 36 w 286"/>
                  <a:gd name="T87" fmla="*/ 191 h 263"/>
                  <a:gd name="T88" fmla="*/ 22 w 286"/>
                  <a:gd name="T89" fmla="*/ 213 h 263"/>
                  <a:gd name="T90" fmla="*/ 9 w 286"/>
                  <a:gd name="T91" fmla="*/ 235 h 263"/>
                  <a:gd name="T92" fmla="*/ 0 w 286"/>
                  <a:gd name="T93" fmla="*/ 258 h 263"/>
                  <a:gd name="T94" fmla="*/ 0 w 286"/>
                  <a:gd name="T95" fmla="*/ 258 h 263"/>
                  <a:gd name="T96" fmla="*/ 0 w 286"/>
                  <a:gd name="T97" fmla="*/ 262 h 263"/>
                  <a:gd name="T98" fmla="*/ 2 w 286"/>
                  <a:gd name="T99" fmla="*/ 263 h 263"/>
                  <a:gd name="T100" fmla="*/ 5 w 286"/>
                  <a:gd name="T101" fmla="*/ 263 h 263"/>
                  <a:gd name="T102" fmla="*/ 7 w 286"/>
                  <a:gd name="T103" fmla="*/ 260 h 263"/>
                  <a:gd name="T104" fmla="*/ 7 w 286"/>
                  <a:gd name="T105" fmla="*/ 260 h 2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6"/>
                  <a:gd name="T160" fmla="*/ 0 h 263"/>
                  <a:gd name="T161" fmla="*/ 286 w 286"/>
                  <a:gd name="T162" fmla="*/ 263 h 26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6" h="263">
                    <a:moveTo>
                      <a:pt x="7" y="260"/>
                    </a:moveTo>
                    <a:lnTo>
                      <a:pt x="7" y="260"/>
                    </a:lnTo>
                    <a:lnTo>
                      <a:pt x="19" y="239"/>
                    </a:lnTo>
                    <a:lnTo>
                      <a:pt x="32" y="219"/>
                    </a:lnTo>
                    <a:lnTo>
                      <a:pt x="47" y="199"/>
                    </a:lnTo>
                    <a:lnTo>
                      <a:pt x="62" y="180"/>
                    </a:lnTo>
                    <a:lnTo>
                      <a:pt x="80" y="161"/>
                    </a:lnTo>
                    <a:lnTo>
                      <a:pt x="97" y="144"/>
                    </a:lnTo>
                    <a:lnTo>
                      <a:pt x="115" y="127"/>
                    </a:lnTo>
                    <a:lnTo>
                      <a:pt x="134" y="111"/>
                    </a:lnTo>
                    <a:lnTo>
                      <a:pt x="134" y="111"/>
                    </a:lnTo>
                    <a:lnTo>
                      <a:pt x="154" y="93"/>
                    </a:lnTo>
                    <a:lnTo>
                      <a:pt x="175" y="78"/>
                    </a:lnTo>
                    <a:lnTo>
                      <a:pt x="196" y="63"/>
                    </a:lnTo>
                    <a:lnTo>
                      <a:pt x="219" y="48"/>
                    </a:lnTo>
                    <a:lnTo>
                      <a:pt x="219" y="48"/>
                    </a:lnTo>
                    <a:lnTo>
                      <a:pt x="235" y="39"/>
                    </a:lnTo>
                    <a:lnTo>
                      <a:pt x="253" y="30"/>
                    </a:lnTo>
                    <a:lnTo>
                      <a:pt x="271" y="20"/>
                    </a:lnTo>
                    <a:lnTo>
                      <a:pt x="278" y="14"/>
                    </a:lnTo>
                    <a:lnTo>
                      <a:pt x="284" y="8"/>
                    </a:lnTo>
                    <a:lnTo>
                      <a:pt x="284" y="8"/>
                    </a:lnTo>
                    <a:lnTo>
                      <a:pt x="286" y="5"/>
                    </a:lnTo>
                    <a:lnTo>
                      <a:pt x="286" y="3"/>
                    </a:lnTo>
                    <a:lnTo>
                      <a:pt x="283" y="2"/>
                    </a:lnTo>
                    <a:lnTo>
                      <a:pt x="281" y="0"/>
                    </a:lnTo>
                    <a:lnTo>
                      <a:pt x="281" y="0"/>
                    </a:lnTo>
                    <a:lnTo>
                      <a:pt x="272" y="2"/>
                    </a:lnTo>
                    <a:lnTo>
                      <a:pt x="262" y="4"/>
                    </a:lnTo>
                    <a:lnTo>
                      <a:pt x="252" y="9"/>
                    </a:lnTo>
                    <a:lnTo>
                      <a:pt x="242" y="14"/>
                    </a:lnTo>
                    <a:lnTo>
                      <a:pt x="223" y="25"/>
                    </a:lnTo>
                    <a:lnTo>
                      <a:pt x="205" y="38"/>
                    </a:lnTo>
                    <a:lnTo>
                      <a:pt x="205" y="38"/>
                    </a:lnTo>
                    <a:lnTo>
                      <a:pt x="184" y="52"/>
                    </a:lnTo>
                    <a:lnTo>
                      <a:pt x="162" y="67"/>
                    </a:lnTo>
                    <a:lnTo>
                      <a:pt x="142" y="82"/>
                    </a:lnTo>
                    <a:lnTo>
                      <a:pt x="122" y="98"/>
                    </a:lnTo>
                    <a:lnTo>
                      <a:pt x="122" y="98"/>
                    </a:lnTo>
                    <a:lnTo>
                      <a:pt x="103" y="115"/>
                    </a:lnTo>
                    <a:lnTo>
                      <a:pt x="85" y="132"/>
                    </a:lnTo>
                    <a:lnTo>
                      <a:pt x="67" y="151"/>
                    </a:lnTo>
                    <a:lnTo>
                      <a:pt x="51" y="170"/>
                    </a:lnTo>
                    <a:lnTo>
                      <a:pt x="36" y="191"/>
                    </a:lnTo>
                    <a:lnTo>
                      <a:pt x="22" y="213"/>
                    </a:lnTo>
                    <a:lnTo>
                      <a:pt x="9" y="235"/>
                    </a:lnTo>
                    <a:lnTo>
                      <a:pt x="0" y="258"/>
                    </a:lnTo>
                    <a:lnTo>
                      <a:pt x="0" y="258"/>
                    </a:lnTo>
                    <a:lnTo>
                      <a:pt x="0" y="262"/>
                    </a:lnTo>
                    <a:lnTo>
                      <a:pt x="2" y="263"/>
                    </a:lnTo>
                    <a:lnTo>
                      <a:pt x="5" y="263"/>
                    </a:lnTo>
                    <a:lnTo>
                      <a:pt x="7" y="260"/>
                    </a:lnTo>
                    <a:lnTo>
                      <a:pt x="7" y="26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grpSp>
        <p:nvGrpSpPr>
          <p:cNvPr id="141" name="组合 162"/>
          <p:cNvGrpSpPr>
            <a:grpSpLocks/>
          </p:cNvGrpSpPr>
          <p:nvPr/>
        </p:nvGrpSpPr>
        <p:grpSpPr bwMode="auto">
          <a:xfrm>
            <a:off x="3035119" y="4254500"/>
            <a:ext cx="838200" cy="717550"/>
            <a:chOff x="0" y="0"/>
            <a:chExt cx="838200" cy="717550"/>
          </a:xfrm>
        </p:grpSpPr>
        <p:sp>
          <p:nvSpPr>
            <p:cNvPr id="142" name="Line 90"/>
            <p:cNvSpPr>
              <a:spLocks noChangeShapeType="1"/>
            </p:cNvSpPr>
            <p:nvPr/>
          </p:nvSpPr>
          <p:spPr bwMode="auto">
            <a:xfrm flipV="1">
              <a:off x="838200" y="650875"/>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3" name="Line 91"/>
            <p:cNvSpPr>
              <a:spLocks noChangeShapeType="1"/>
            </p:cNvSpPr>
            <p:nvPr/>
          </p:nvSpPr>
          <p:spPr bwMode="auto">
            <a:xfrm flipV="1">
              <a:off x="838200" y="51435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4" name="Line 92"/>
            <p:cNvSpPr>
              <a:spLocks noChangeShapeType="1"/>
            </p:cNvSpPr>
            <p:nvPr/>
          </p:nvSpPr>
          <p:spPr bwMode="auto">
            <a:xfrm flipV="1">
              <a:off x="838200" y="379413"/>
              <a:ext cx="1" cy="66675"/>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5" name="Line 93"/>
            <p:cNvSpPr>
              <a:spLocks noChangeShapeType="1"/>
            </p:cNvSpPr>
            <p:nvPr/>
          </p:nvSpPr>
          <p:spPr bwMode="auto">
            <a:xfrm flipV="1">
              <a:off x="838200" y="242888"/>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6" name="Line 94"/>
            <p:cNvSpPr>
              <a:spLocks noChangeShapeType="1"/>
            </p:cNvSpPr>
            <p:nvPr/>
          </p:nvSpPr>
          <p:spPr bwMode="auto">
            <a:xfrm flipV="1">
              <a:off x="838200" y="107950"/>
              <a:ext cx="1" cy="68263"/>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7" name="Freeform 95"/>
            <p:cNvSpPr>
              <a:spLocks noChangeArrowheads="1"/>
            </p:cNvSpPr>
            <p:nvPr/>
          </p:nvSpPr>
          <p:spPr bwMode="auto">
            <a:xfrm>
              <a:off x="809625" y="0"/>
              <a:ext cx="28575" cy="39688"/>
            </a:xfrm>
            <a:custGeom>
              <a:avLst/>
              <a:gdLst>
                <a:gd name="T0" fmla="*/ 35 w 35"/>
                <a:gd name="T1" fmla="*/ 50 h 50"/>
                <a:gd name="T2" fmla="*/ 35 w 35"/>
                <a:gd name="T3" fmla="*/ 0 h 50"/>
                <a:gd name="T4" fmla="*/ 0 w 35"/>
                <a:gd name="T5" fmla="*/ 0 h 50"/>
                <a:gd name="T6" fmla="*/ 0 60000 65536"/>
                <a:gd name="T7" fmla="*/ 0 60000 65536"/>
                <a:gd name="T8" fmla="*/ 0 60000 65536"/>
                <a:gd name="T9" fmla="*/ 0 w 35"/>
                <a:gd name="T10" fmla="*/ 0 h 50"/>
                <a:gd name="T11" fmla="*/ 35 w 35"/>
                <a:gd name="T12" fmla="*/ 50 h 50"/>
              </a:gdLst>
              <a:ahLst/>
              <a:cxnLst>
                <a:cxn ang="T6">
                  <a:pos x="T0" y="T1"/>
                </a:cxn>
                <a:cxn ang="T7">
                  <a:pos x="T2" y="T3"/>
                </a:cxn>
                <a:cxn ang="T8">
                  <a:pos x="T4" y="T5"/>
                </a:cxn>
              </a:cxnLst>
              <a:rect l="T9" t="T10" r="T11" b="T12"/>
              <a:pathLst>
                <a:path w="35" h="50">
                  <a:moveTo>
                    <a:pt x="35" y="50"/>
                  </a:moveTo>
                  <a:lnTo>
                    <a:pt x="35" y="0"/>
                  </a:lnTo>
                  <a:lnTo>
                    <a:pt x="0" y="0"/>
                  </a:lnTo>
                </a:path>
              </a:pathLst>
            </a:custGeom>
            <a:noFill/>
            <a:ln w="28575" cmpd="sng">
              <a:solidFill>
                <a:schemeClr val="bg1">
                  <a:lumMod val="50000"/>
                </a:schemeClr>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8" name="Line 96"/>
            <p:cNvSpPr>
              <a:spLocks noChangeShapeType="1"/>
            </p:cNvSpPr>
            <p:nvPr/>
          </p:nvSpPr>
          <p:spPr bwMode="auto">
            <a:xfrm flipH="1">
              <a:off x="674688"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49" name="Line 97"/>
            <p:cNvSpPr>
              <a:spLocks noChangeShapeType="1"/>
            </p:cNvSpPr>
            <p:nvPr/>
          </p:nvSpPr>
          <p:spPr bwMode="auto">
            <a:xfrm flipH="1">
              <a:off x="538163"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50" name="Line 98"/>
            <p:cNvSpPr>
              <a:spLocks noChangeShapeType="1"/>
            </p:cNvSpPr>
            <p:nvPr/>
          </p:nvSpPr>
          <p:spPr bwMode="auto">
            <a:xfrm flipH="1">
              <a:off x="403225"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51" name="Line 99"/>
            <p:cNvSpPr>
              <a:spLocks noChangeShapeType="1"/>
            </p:cNvSpPr>
            <p:nvPr/>
          </p:nvSpPr>
          <p:spPr bwMode="auto">
            <a:xfrm flipH="1">
              <a:off x="266700" y="0"/>
              <a:ext cx="68263"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52" name="Line 100"/>
            <p:cNvSpPr>
              <a:spLocks noChangeShapeType="1"/>
            </p:cNvSpPr>
            <p:nvPr/>
          </p:nvSpPr>
          <p:spPr bwMode="auto">
            <a:xfrm flipH="1">
              <a:off x="131763" y="0"/>
              <a:ext cx="66675"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sp>
          <p:nvSpPr>
            <p:cNvPr id="153" name="Line 101"/>
            <p:cNvSpPr>
              <a:spLocks noChangeShapeType="1"/>
            </p:cNvSpPr>
            <p:nvPr/>
          </p:nvSpPr>
          <p:spPr bwMode="auto">
            <a:xfrm flipH="1">
              <a:off x="0" y="0"/>
              <a:ext cx="63500" cy="1"/>
            </a:xfrm>
            <a:prstGeom prst="line">
              <a:avLst/>
            </a:prstGeom>
            <a:noFill/>
            <a:ln w="28575"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zh-CN">
                <a:latin typeface="Impact" pitchFamily="34" charset="0"/>
                <a:ea typeface="微软雅黑" pitchFamily="34" charset="-122"/>
                <a:sym typeface="Impact" pitchFamily="34" charset="0"/>
              </a:endParaRPr>
            </a:p>
          </p:txBody>
        </p:sp>
      </p:grpSp>
      <p:sp>
        <p:nvSpPr>
          <p:cNvPr id="154" name="矩形 24"/>
          <p:cNvSpPr>
            <a:spLocks noChangeArrowheads="1"/>
          </p:cNvSpPr>
          <p:nvPr/>
        </p:nvSpPr>
        <p:spPr bwMode="auto">
          <a:xfrm>
            <a:off x="1107350" y="4103926"/>
            <a:ext cx="17888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fontAlgn="base">
              <a:lnSpc>
                <a:spcPct val="100000"/>
              </a:lnSpc>
              <a:spcBef>
                <a:spcPct val="0"/>
              </a:spcBef>
              <a:spcAft>
                <a:spcPct val="0"/>
              </a:spcAft>
              <a:buNone/>
            </a:pP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en-US" altLang="zh-CN" sz="2000" dirty="0">
              <a:solidFill>
                <a:schemeClr val="bg1"/>
              </a:solidFill>
              <a:latin typeface="微软雅黑" panose="020B0503020204020204" pitchFamily="34" charset="-122"/>
              <a:ea typeface="微软雅黑" panose="020B0503020204020204" pitchFamily="34" charset="-122"/>
            </a:endParaRPr>
          </a:p>
          <a:p>
            <a:pPr algn="r" fontAlgn="base">
              <a:lnSpc>
                <a:spcPct val="100000"/>
              </a:lnSpc>
              <a:spcBef>
                <a:spcPct val="0"/>
              </a:spcBef>
              <a:spcAft>
                <a:spcPct val="0"/>
              </a:spcAft>
              <a:buNone/>
            </a:pPr>
            <a:r>
              <a:rPr lang="zh-CN" altLang="en-US" sz="12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155" name="矩形 24"/>
          <p:cNvSpPr>
            <a:spLocks noChangeArrowheads="1"/>
          </p:cNvSpPr>
          <p:nvPr/>
        </p:nvSpPr>
        <p:spPr bwMode="auto">
          <a:xfrm>
            <a:off x="2759433" y="3037126"/>
            <a:ext cx="17888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fontAlgn="base">
              <a:lnSpc>
                <a:spcPct val="100000"/>
              </a:lnSpc>
              <a:spcBef>
                <a:spcPct val="0"/>
              </a:spcBef>
              <a:spcAft>
                <a:spcPct val="0"/>
              </a:spcAft>
              <a:buNone/>
            </a:pP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en-US" altLang="zh-CN" sz="2000" dirty="0">
              <a:solidFill>
                <a:schemeClr val="bg1"/>
              </a:solidFill>
              <a:latin typeface="微软雅黑" panose="020B0503020204020204" pitchFamily="34" charset="-122"/>
              <a:ea typeface="微软雅黑" panose="020B0503020204020204" pitchFamily="34" charset="-122"/>
            </a:endParaRPr>
          </a:p>
          <a:p>
            <a:pPr algn="r" fontAlgn="base">
              <a:lnSpc>
                <a:spcPct val="100000"/>
              </a:lnSpc>
              <a:spcBef>
                <a:spcPct val="0"/>
              </a:spcBef>
              <a:spcAft>
                <a:spcPct val="0"/>
              </a:spcAft>
              <a:buNone/>
            </a:pPr>
            <a:r>
              <a:rPr lang="zh-CN" altLang="en-US" sz="12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156" name="矩形 24"/>
          <p:cNvSpPr>
            <a:spLocks noChangeArrowheads="1"/>
          </p:cNvSpPr>
          <p:nvPr/>
        </p:nvSpPr>
        <p:spPr bwMode="auto">
          <a:xfrm>
            <a:off x="8034950" y="2732326"/>
            <a:ext cx="17888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None/>
            </a:pP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base">
              <a:lnSpc>
                <a:spcPct val="100000"/>
              </a:lnSpc>
              <a:spcBef>
                <a:spcPct val="0"/>
              </a:spcBef>
              <a:spcAft>
                <a:spcPct val="0"/>
              </a:spcAft>
              <a:buNone/>
            </a:pPr>
            <a:r>
              <a:rPr lang="zh-CN" altLang="en-US" sz="12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157" name="矩形 24"/>
          <p:cNvSpPr>
            <a:spLocks noChangeArrowheads="1"/>
          </p:cNvSpPr>
          <p:nvPr/>
        </p:nvSpPr>
        <p:spPr bwMode="auto">
          <a:xfrm>
            <a:off x="9514932" y="3853629"/>
            <a:ext cx="17888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None/>
            </a:pP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base">
              <a:lnSpc>
                <a:spcPct val="100000"/>
              </a:lnSpc>
              <a:spcBef>
                <a:spcPct val="0"/>
              </a:spcBef>
              <a:spcAft>
                <a:spcPct val="0"/>
              </a:spcAft>
              <a:buNone/>
            </a:pPr>
            <a:r>
              <a:rPr lang="zh-CN" altLang="en-US" sz="12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158"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2918398860"/>
      </p:ext>
    </p:extLst>
  </p:cSld>
  <p:clrMapOvr>
    <a:masterClrMapping/>
  </p:clrMapOvr>
  <mc:AlternateContent xmlns:mc="http://schemas.openxmlformats.org/markup-compatibility/2006" xmlns:p14="http://schemas.microsoft.com/office/powerpoint/2010/main">
    <mc:Choice Requires="p14">
      <p:transition spd="slow" p14:dur="1100" advTm="8276">
        <p14:switch dir="r"/>
      </p:transition>
    </mc:Choice>
    <mc:Fallback xmlns="">
      <p:transition spd="slow" advTm="82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58"/>
                                        </p:tgtEl>
                                        <p:attrNameLst>
                                          <p:attrName>style.visibility</p:attrName>
                                        </p:attrNameLst>
                                      </p:cBhvr>
                                      <p:to>
                                        <p:strVal val="visible"/>
                                      </p:to>
                                    </p:set>
                                    <p:set>
                                      <p:cBhvr>
                                        <p:cTn id="7" dur="227" fill="hold">
                                          <p:stCondLst>
                                            <p:cond delay="0"/>
                                          </p:stCondLst>
                                        </p:cTn>
                                        <p:tgtEl>
                                          <p:spTgt spid="158"/>
                                        </p:tgtEl>
                                        <p:attrNameLst>
                                          <p:attrName>style.rotation</p:attrName>
                                        </p:attrNameLst>
                                      </p:cBhvr>
                                      <p:to>
                                        <p:strVal val="-45.0"/>
                                      </p:to>
                                    </p:set>
                                    <p:anim calcmode="lin" valueType="num">
                                      <p:cBhvr>
                                        <p:cTn id="8" dur="227" fill="hold">
                                          <p:stCondLst>
                                            <p:cond delay="227"/>
                                          </p:stCondLst>
                                        </p:cTn>
                                        <p:tgtEl>
                                          <p:spTgt spid="158"/>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5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5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5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left)">
                                      <p:cBhvr>
                                        <p:cTn id="15" dur="500"/>
                                        <p:tgtEl>
                                          <p:spTgt spid="65"/>
                                        </p:tgtEl>
                                      </p:cBhvr>
                                    </p:animEffect>
                                  </p:childTnLst>
                                </p:cTn>
                              </p:par>
                            </p:childTnLst>
                          </p:cTn>
                        </p:par>
                        <p:par>
                          <p:cTn id="16" fill="hold">
                            <p:stCondLst>
                              <p:cond delay="2500"/>
                            </p:stCondLst>
                            <p:childTnLst>
                              <p:par>
                                <p:cTn id="17" presetID="22" presetClass="entr" presetSubtype="4" fill="hold" nodeType="afterEffect">
                                  <p:stCondLst>
                                    <p:cond delay="0"/>
                                  </p:stCondLst>
                                  <p:childTnLst>
                                    <p:set>
                                      <p:cBhvr>
                                        <p:cTn id="18" dur="1" fill="hold">
                                          <p:stCondLst>
                                            <p:cond delay="0"/>
                                          </p:stCondLst>
                                        </p:cTn>
                                        <p:tgtEl>
                                          <p:spTgt spid="141"/>
                                        </p:tgtEl>
                                        <p:attrNameLst>
                                          <p:attrName>style.visibility</p:attrName>
                                        </p:attrNameLst>
                                      </p:cBhvr>
                                      <p:to>
                                        <p:strVal val="visible"/>
                                      </p:to>
                                    </p:set>
                                    <p:animEffect transition="in" filter="wipe(down)">
                                      <p:cBhvr>
                                        <p:cTn id="19" dur="500"/>
                                        <p:tgtEl>
                                          <p:spTgt spid="141"/>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randombar(horizontal)">
                                      <p:cBhvr>
                                        <p:cTn id="23" dur="500"/>
                                        <p:tgtEl>
                                          <p:spTgt spid="154"/>
                                        </p:tgtEl>
                                      </p:cBhvr>
                                    </p:animEffect>
                                  </p:childTnLst>
                                </p:cTn>
                              </p:par>
                            </p:childTnLst>
                          </p:cTn>
                        </p:par>
                        <p:par>
                          <p:cTn id="24" fill="hold">
                            <p:stCondLst>
                              <p:cond delay="3500"/>
                            </p:stCondLst>
                            <p:childTnLst>
                              <p:par>
                                <p:cTn id="25" presetID="2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155"/>
                                        </p:tgtEl>
                                        <p:attrNameLst>
                                          <p:attrName>style.visibility</p:attrName>
                                        </p:attrNameLst>
                                      </p:cBhvr>
                                      <p:to>
                                        <p:strVal val="visible"/>
                                      </p:to>
                                    </p:set>
                                    <p:animEffect transition="in" filter="randombar(horizontal)">
                                      <p:cBhvr>
                                        <p:cTn id="31" dur="500"/>
                                        <p:tgtEl>
                                          <p:spTgt spid="155"/>
                                        </p:tgtEl>
                                      </p:cBhvr>
                                    </p:animEffect>
                                  </p:childTnLst>
                                </p:cTn>
                              </p:par>
                            </p:childTnLst>
                          </p:cTn>
                        </p:par>
                        <p:par>
                          <p:cTn id="32" fill="hold">
                            <p:stCondLst>
                              <p:cond delay="4500"/>
                            </p:stCondLst>
                            <p:childTnLst>
                              <p:par>
                                <p:cTn id="33" presetID="2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par>
                          <p:cTn id="36" fill="hold">
                            <p:stCondLst>
                              <p:cond delay="5000"/>
                            </p:stCondLst>
                            <p:childTnLst>
                              <p:par>
                                <p:cTn id="37" presetID="14" presetClass="entr" presetSubtype="10" fill="hold" grpId="0" nodeType="afterEffect">
                                  <p:stCondLst>
                                    <p:cond delay="0"/>
                                  </p:stCondLst>
                                  <p:childTnLst>
                                    <p:set>
                                      <p:cBhvr>
                                        <p:cTn id="38" dur="1" fill="hold">
                                          <p:stCondLst>
                                            <p:cond delay="0"/>
                                          </p:stCondLst>
                                        </p:cTn>
                                        <p:tgtEl>
                                          <p:spTgt spid="156"/>
                                        </p:tgtEl>
                                        <p:attrNameLst>
                                          <p:attrName>style.visibility</p:attrName>
                                        </p:attrNameLst>
                                      </p:cBhvr>
                                      <p:to>
                                        <p:strVal val="visible"/>
                                      </p:to>
                                    </p:set>
                                    <p:animEffect transition="in" filter="randombar(horizontal)">
                                      <p:cBhvr>
                                        <p:cTn id="39" dur="500"/>
                                        <p:tgtEl>
                                          <p:spTgt spid="156"/>
                                        </p:tgtEl>
                                      </p:cBhvr>
                                    </p:animEffect>
                                  </p:childTnLst>
                                </p:cTn>
                              </p:par>
                            </p:childTnLst>
                          </p:cTn>
                        </p:par>
                        <p:par>
                          <p:cTn id="40" fill="hold">
                            <p:stCondLst>
                              <p:cond delay="5500"/>
                            </p:stCondLst>
                            <p:childTnLst>
                              <p:par>
                                <p:cTn id="41" presetID="22" presetClass="entr" presetSubtype="4"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childTnLst>
                          </p:cTn>
                        </p:par>
                        <p:par>
                          <p:cTn id="44" fill="hold">
                            <p:stCondLst>
                              <p:cond delay="6000"/>
                            </p:stCondLst>
                            <p:childTnLst>
                              <p:par>
                                <p:cTn id="45" presetID="14" presetClass="entr" presetSubtype="10" fill="hold" grpId="0" nodeType="afterEffect">
                                  <p:stCondLst>
                                    <p:cond delay="0"/>
                                  </p:stCondLst>
                                  <p:childTnLst>
                                    <p:set>
                                      <p:cBhvr>
                                        <p:cTn id="46" dur="1" fill="hold">
                                          <p:stCondLst>
                                            <p:cond delay="0"/>
                                          </p:stCondLst>
                                        </p:cTn>
                                        <p:tgtEl>
                                          <p:spTgt spid="157"/>
                                        </p:tgtEl>
                                        <p:attrNameLst>
                                          <p:attrName>style.visibility</p:attrName>
                                        </p:attrNameLst>
                                      </p:cBhvr>
                                      <p:to>
                                        <p:strVal val="visible"/>
                                      </p:to>
                                    </p:set>
                                    <p:animEffect transition="in" filter="randombar(horizontal)">
                                      <p:cBhvr>
                                        <p:cTn id="47"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5" grpId="0"/>
      <p:bldP spid="156" grpId="0"/>
      <p:bldP spid="157" grpId="0"/>
      <p:bldP spid="1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594" y="3565948"/>
            <a:ext cx="4339994" cy="3584152"/>
          </a:xfrm>
          <a:prstGeom prst="rect">
            <a:avLst/>
          </a:prstGeom>
        </p:spPr>
      </p:pic>
      <p:sp>
        <p:nvSpPr>
          <p:cNvPr id="18" name="TextBox 39"/>
          <p:cNvSpPr txBox="1">
            <a:spLocks noChangeArrowheads="1"/>
          </p:cNvSpPr>
          <p:nvPr/>
        </p:nvSpPr>
        <p:spPr bwMode="auto">
          <a:xfrm>
            <a:off x="3759994" y="30416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600" dirty="0" smtClean="0">
                <a:solidFill>
                  <a:srgbClr val="30AE98"/>
                </a:solidFill>
                <a:latin typeface="方正喵呜体" pitchFamily="2" charset="-122"/>
                <a:ea typeface="方正喵呜体" pitchFamily="2" charset="-122"/>
                <a:cs typeface="方正风雅宋简体"/>
              </a:rPr>
              <a:t>04</a:t>
            </a:r>
          </a:p>
          <a:p>
            <a:pPr algn="ctr"/>
            <a:r>
              <a:rPr lang="zh-CN" altLang="en-US" sz="3600" dirty="0" smtClean="0">
                <a:solidFill>
                  <a:srgbClr val="30AE98"/>
                </a:solidFill>
                <a:latin typeface="方正喵呜体" pitchFamily="2" charset="-122"/>
                <a:ea typeface="方正喵呜体" pitchFamily="2" charset="-122"/>
                <a:cs typeface="方正风雅宋简体"/>
              </a:rPr>
              <a:t>请在此输入标题</a:t>
            </a:r>
            <a:endParaRPr lang="zh-CN" altLang="en-US" sz="3600" dirty="0">
              <a:solidFill>
                <a:srgbClr val="30AE98"/>
              </a:solidFill>
              <a:latin typeface="方正喵呜体" pitchFamily="2" charset="-122"/>
              <a:ea typeface="方正喵呜体" pitchFamily="2" charset="-122"/>
              <a:cs typeface="方正风雅宋简体"/>
            </a:endParaRPr>
          </a:p>
        </p:txBody>
      </p:sp>
      <p:grpSp>
        <p:nvGrpSpPr>
          <p:cNvPr id="19" name="组合 18"/>
          <p:cNvGrpSpPr/>
          <p:nvPr/>
        </p:nvGrpSpPr>
        <p:grpSpPr>
          <a:xfrm>
            <a:off x="3378994" y="3346450"/>
            <a:ext cx="1359051" cy="445681"/>
            <a:chOff x="3494088" y="1354138"/>
            <a:chExt cx="1176338" cy="385763"/>
          </a:xfrm>
          <a:solidFill>
            <a:srgbClr val="30AE98"/>
          </a:solidFill>
        </p:grpSpPr>
        <p:sp>
          <p:nvSpPr>
            <p:cNvPr id="20" name="Freeform 116"/>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7"/>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1123" y="5674337"/>
            <a:ext cx="873453" cy="1226608"/>
            <a:chOff x="5345113" y="5070475"/>
            <a:chExt cx="514350" cy="722312"/>
          </a:xfrm>
        </p:grpSpPr>
        <p:sp>
          <p:nvSpPr>
            <p:cNvPr id="9" name="Freeform 414"/>
            <p:cNvSpPr>
              <a:spLocks/>
            </p:cNvSpPr>
            <p:nvPr/>
          </p:nvSpPr>
          <p:spPr bwMode="auto">
            <a:xfrm>
              <a:off x="5345113" y="5070475"/>
              <a:ext cx="514350" cy="722312"/>
            </a:xfrm>
            <a:custGeom>
              <a:avLst/>
              <a:gdLst>
                <a:gd name="T0" fmla="*/ 172 w 241"/>
                <a:gd name="T1" fmla="*/ 33 h 339"/>
                <a:gd name="T2" fmla="*/ 180 w 241"/>
                <a:gd name="T3" fmla="*/ 29 h 339"/>
                <a:gd name="T4" fmla="*/ 195 w 241"/>
                <a:gd name="T5" fmla="*/ 35 h 339"/>
                <a:gd name="T6" fmla="*/ 190 w 241"/>
                <a:gd name="T7" fmla="*/ 59 h 339"/>
                <a:gd name="T8" fmla="*/ 198 w 241"/>
                <a:gd name="T9" fmla="*/ 57 h 339"/>
                <a:gd name="T10" fmla="*/ 203 w 241"/>
                <a:gd name="T11" fmla="*/ 42 h 339"/>
                <a:gd name="T12" fmla="*/ 207 w 241"/>
                <a:gd name="T13" fmla="*/ 33 h 339"/>
                <a:gd name="T14" fmla="*/ 225 w 241"/>
                <a:gd name="T15" fmla="*/ 37 h 339"/>
                <a:gd name="T16" fmla="*/ 230 w 241"/>
                <a:gd name="T17" fmla="*/ 45 h 339"/>
                <a:gd name="T18" fmla="*/ 224 w 241"/>
                <a:gd name="T19" fmla="*/ 67 h 339"/>
                <a:gd name="T20" fmla="*/ 223 w 241"/>
                <a:gd name="T21" fmla="*/ 70 h 339"/>
                <a:gd name="T22" fmla="*/ 241 w 241"/>
                <a:gd name="T23" fmla="*/ 79 h 339"/>
                <a:gd name="T24" fmla="*/ 227 w 241"/>
                <a:gd name="T25" fmla="*/ 135 h 339"/>
                <a:gd name="T26" fmla="*/ 227 w 241"/>
                <a:gd name="T27" fmla="*/ 137 h 339"/>
                <a:gd name="T28" fmla="*/ 233 w 241"/>
                <a:gd name="T29" fmla="*/ 155 h 339"/>
                <a:gd name="T30" fmla="*/ 227 w 241"/>
                <a:gd name="T31" fmla="*/ 178 h 339"/>
                <a:gd name="T32" fmla="*/ 216 w 241"/>
                <a:gd name="T33" fmla="*/ 222 h 339"/>
                <a:gd name="T34" fmla="*/ 207 w 241"/>
                <a:gd name="T35" fmla="*/ 249 h 339"/>
                <a:gd name="T36" fmla="*/ 196 w 241"/>
                <a:gd name="T37" fmla="*/ 287 h 339"/>
                <a:gd name="T38" fmla="*/ 171 w 241"/>
                <a:gd name="T39" fmla="*/ 308 h 339"/>
                <a:gd name="T40" fmla="*/ 137 w 241"/>
                <a:gd name="T41" fmla="*/ 336 h 339"/>
                <a:gd name="T42" fmla="*/ 129 w 241"/>
                <a:gd name="T43" fmla="*/ 338 h 339"/>
                <a:gd name="T44" fmla="*/ 84 w 241"/>
                <a:gd name="T45" fmla="*/ 323 h 339"/>
                <a:gd name="T46" fmla="*/ 23 w 241"/>
                <a:gd name="T47" fmla="*/ 307 h 339"/>
                <a:gd name="T48" fmla="*/ 5 w 241"/>
                <a:gd name="T49" fmla="*/ 301 h 339"/>
                <a:gd name="T50" fmla="*/ 0 w 241"/>
                <a:gd name="T51" fmla="*/ 293 h 339"/>
                <a:gd name="T52" fmla="*/ 3 w 241"/>
                <a:gd name="T53" fmla="*/ 257 h 339"/>
                <a:gd name="T54" fmla="*/ 5 w 241"/>
                <a:gd name="T55" fmla="*/ 222 h 339"/>
                <a:gd name="T56" fmla="*/ 6 w 241"/>
                <a:gd name="T57" fmla="*/ 210 h 339"/>
                <a:gd name="T58" fmla="*/ 8 w 241"/>
                <a:gd name="T59" fmla="*/ 157 h 339"/>
                <a:gd name="T60" fmla="*/ 9 w 241"/>
                <a:gd name="T61" fmla="*/ 139 h 339"/>
                <a:gd name="T62" fmla="*/ 14 w 241"/>
                <a:gd name="T63" fmla="*/ 131 h 339"/>
                <a:gd name="T64" fmla="*/ 16 w 241"/>
                <a:gd name="T65" fmla="*/ 126 h 339"/>
                <a:gd name="T66" fmla="*/ 20 w 241"/>
                <a:gd name="T67" fmla="*/ 75 h 339"/>
                <a:gd name="T68" fmla="*/ 24 w 241"/>
                <a:gd name="T69" fmla="*/ 42 h 339"/>
                <a:gd name="T70" fmla="*/ 25 w 241"/>
                <a:gd name="T71" fmla="*/ 27 h 339"/>
                <a:gd name="T72" fmla="*/ 41 w 241"/>
                <a:gd name="T73" fmla="*/ 27 h 339"/>
                <a:gd name="T74" fmla="*/ 42 w 241"/>
                <a:gd name="T75" fmla="*/ 11 h 339"/>
                <a:gd name="T76" fmla="*/ 47 w 241"/>
                <a:gd name="T77" fmla="*/ 6 h 339"/>
                <a:gd name="T78" fmla="*/ 70 w 241"/>
                <a:gd name="T79" fmla="*/ 7 h 339"/>
                <a:gd name="T80" fmla="*/ 75 w 241"/>
                <a:gd name="T81" fmla="*/ 12 h 339"/>
                <a:gd name="T82" fmla="*/ 75 w 241"/>
                <a:gd name="T83" fmla="*/ 23 h 339"/>
                <a:gd name="T84" fmla="*/ 84 w 241"/>
                <a:gd name="T85" fmla="*/ 25 h 339"/>
                <a:gd name="T86" fmla="*/ 85 w 241"/>
                <a:gd name="T87" fmla="*/ 12 h 339"/>
                <a:gd name="T88" fmla="*/ 91 w 241"/>
                <a:gd name="T89" fmla="*/ 8 h 339"/>
                <a:gd name="T90" fmla="*/ 104 w 241"/>
                <a:gd name="T91" fmla="*/ 11 h 339"/>
                <a:gd name="T92" fmla="*/ 105 w 241"/>
                <a:gd name="T93" fmla="*/ 9 h 339"/>
                <a:gd name="T94" fmla="*/ 116 w 241"/>
                <a:gd name="T95" fmla="*/ 1 h 339"/>
                <a:gd name="T96" fmla="*/ 124 w 241"/>
                <a:gd name="T97" fmla="*/ 3 h 339"/>
                <a:gd name="T98" fmla="*/ 133 w 241"/>
                <a:gd name="T99" fmla="*/ 6 h 339"/>
                <a:gd name="T100" fmla="*/ 129 w 241"/>
                <a:gd name="T101" fmla="*/ 29 h 339"/>
                <a:gd name="T102" fmla="*/ 138 w 241"/>
                <a:gd name="T103" fmla="*/ 32 h 339"/>
                <a:gd name="T104" fmla="*/ 139 w 241"/>
                <a:gd name="T105" fmla="*/ 25 h 339"/>
                <a:gd name="T106" fmla="*/ 147 w 241"/>
                <a:gd name="T107" fmla="*/ 20 h 339"/>
                <a:gd name="T108" fmla="*/ 159 w 241"/>
                <a:gd name="T109" fmla="*/ 24 h 339"/>
                <a:gd name="T110" fmla="*/ 165 w 241"/>
                <a:gd name="T111" fmla="*/ 34 h 339"/>
                <a:gd name="T112" fmla="*/ 163 w 241"/>
                <a:gd name="T113" fmla="*/ 46 h 339"/>
                <a:gd name="T114" fmla="*/ 171 w 241"/>
                <a:gd name="T115" fmla="*/ 4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1" h="339">
                  <a:moveTo>
                    <a:pt x="172" y="33"/>
                  </a:moveTo>
                  <a:cubicBezTo>
                    <a:pt x="174" y="28"/>
                    <a:pt x="175" y="27"/>
                    <a:pt x="180" y="29"/>
                  </a:cubicBezTo>
                  <a:cubicBezTo>
                    <a:pt x="185" y="31"/>
                    <a:pt x="190" y="33"/>
                    <a:pt x="195" y="35"/>
                  </a:cubicBezTo>
                  <a:cubicBezTo>
                    <a:pt x="194" y="43"/>
                    <a:pt x="192" y="51"/>
                    <a:pt x="190" y="59"/>
                  </a:cubicBezTo>
                  <a:cubicBezTo>
                    <a:pt x="195" y="62"/>
                    <a:pt x="197" y="61"/>
                    <a:pt x="198" y="57"/>
                  </a:cubicBezTo>
                  <a:cubicBezTo>
                    <a:pt x="200" y="52"/>
                    <a:pt x="201" y="47"/>
                    <a:pt x="203" y="42"/>
                  </a:cubicBezTo>
                  <a:cubicBezTo>
                    <a:pt x="204" y="39"/>
                    <a:pt x="206" y="36"/>
                    <a:pt x="207" y="33"/>
                  </a:cubicBezTo>
                  <a:cubicBezTo>
                    <a:pt x="214" y="34"/>
                    <a:pt x="219" y="35"/>
                    <a:pt x="225" y="37"/>
                  </a:cubicBezTo>
                  <a:cubicBezTo>
                    <a:pt x="230" y="39"/>
                    <a:pt x="231" y="39"/>
                    <a:pt x="230" y="45"/>
                  </a:cubicBezTo>
                  <a:cubicBezTo>
                    <a:pt x="228" y="52"/>
                    <a:pt x="226" y="60"/>
                    <a:pt x="224" y="67"/>
                  </a:cubicBezTo>
                  <a:cubicBezTo>
                    <a:pt x="223" y="68"/>
                    <a:pt x="223" y="69"/>
                    <a:pt x="223" y="70"/>
                  </a:cubicBezTo>
                  <a:cubicBezTo>
                    <a:pt x="229" y="73"/>
                    <a:pt x="235" y="76"/>
                    <a:pt x="241" y="79"/>
                  </a:cubicBezTo>
                  <a:cubicBezTo>
                    <a:pt x="236" y="99"/>
                    <a:pt x="231" y="117"/>
                    <a:pt x="227" y="135"/>
                  </a:cubicBezTo>
                  <a:cubicBezTo>
                    <a:pt x="227" y="137"/>
                    <a:pt x="227" y="137"/>
                    <a:pt x="227" y="137"/>
                  </a:cubicBezTo>
                  <a:cubicBezTo>
                    <a:pt x="235" y="141"/>
                    <a:pt x="235" y="148"/>
                    <a:pt x="233" y="155"/>
                  </a:cubicBezTo>
                  <a:cubicBezTo>
                    <a:pt x="231" y="163"/>
                    <a:pt x="229" y="170"/>
                    <a:pt x="227" y="178"/>
                  </a:cubicBezTo>
                  <a:cubicBezTo>
                    <a:pt x="223" y="192"/>
                    <a:pt x="220" y="207"/>
                    <a:pt x="216" y="222"/>
                  </a:cubicBezTo>
                  <a:cubicBezTo>
                    <a:pt x="213" y="231"/>
                    <a:pt x="210" y="240"/>
                    <a:pt x="207" y="249"/>
                  </a:cubicBezTo>
                  <a:cubicBezTo>
                    <a:pt x="204" y="262"/>
                    <a:pt x="200" y="274"/>
                    <a:pt x="196" y="287"/>
                  </a:cubicBezTo>
                  <a:cubicBezTo>
                    <a:pt x="188" y="294"/>
                    <a:pt x="179" y="301"/>
                    <a:pt x="171" y="308"/>
                  </a:cubicBezTo>
                  <a:cubicBezTo>
                    <a:pt x="159" y="317"/>
                    <a:pt x="148" y="327"/>
                    <a:pt x="137" y="336"/>
                  </a:cubicBezTo>
                  <a:cubicBezTo>
                    <a:pt x="135" y="338"/>
                    <a:pt x="132" y="339"/>
                    <a:pt x="129" y="338"/>
                  </a:cubicBezTo>
                  <a:cubicBezTo>
                    <a:pt x="114" y="332"/>
                    <a:pt x="99" y="327"/>
                    <a:pt x="84" y="323"/>
                  </a:cubicBezTo>
                  <a:cubicBezTo>
                    <a:pt x="64" y="317"/>
                    <a:pt x="43" y="312"/>
                    <a:pt x="23" y="307"/>
                  </a:cubicBezTo>
                  <a:cubicBezTo>
                    <a:pt x="17" y="305"/>
                    <a:pt x="11" y="303"/>
                    <a:pt x="5" y="301"/>
                  </a:cubicBezTo>
                  <a:cubicBezTo>
                    <a:pt x="1" y="300"/>
                    <a:pt x="0" y="299"/>
                    <a:pt x="0" y="293"/>
                  </a:cubicBezTo>
                  <a:cubicBezTo>
                    <a:pt x="1" y="281"/>
                    <a:pt x="2" y="269"/>
                    <a:pt x="3" y="257"/>
                  </a:cubicBezTo>
                  <a:cubicBezTo>
                    <a:pt x="4" y="245"/>
                    <a:pt x="4" y="234"/>
                    <a:pt x="5" y="222"/>
                  </a:cubicBezTo>
                  <a:cubicBezTo>
                    <a:pt x="6" y="218"/>
                    <a:pt x="6" y="214"/>
                    <a:pt x="6" y="210"/>
                  </a:cubicBezTo>
                  <a:cubicBezTo>
                    <a:pt x="7" y="192"/>
                    <a:pt x="7" y="175"/>
                    <a:pt x="8" y="157"/>
                  </a:cubicBezTo>
                  <a:cubicBezTo>
                    <a:pt x="8" y="151"/>
                    <a:pt x="9" y="145"/>
                    <a:pt x="9" y="139"/>
                  </a:cubicBezTo>
                  <a:cubicBezTo>
                    <a:pt x="9" y="136"/>
                    <a:pt x="11" y="133"/>
                    <a:pt x="14" y="131"/>
                  </a:cubicBezTo>
                  <a:cubicBezTo>
                    <a:pt x="15" y="130"/>
                    <a:pt x="16" y="128"/>
                    <a:pt x="16" y="126"/>
                  </a:cubicBezTo>
                  <a:cubicBezTo>
                    <a:pt x="18" y="109"/>
                    <a:pt x="19" y="92"/>
                    <a:pt x="20" y="75"/>
                  </a:cubicBezTo>
                  <a:cubicBezTo>
                    <a:pt x="21" y="64"/>
                    <a:pt x="23" y="53"/>
                    <a:pt x="24" y="42"/>
                  </a:cubicBezTo>
                  <a:cubicBezTo>
                    <a:pt x="24" y="37"/>
                    <a:pt x="24" y="32"/>
                    <a:pt x="25" y="27"/>
                  </a:cubicBezTo>
                  <a:cubicBezTo>
                    <a:pt x="31" y="27"/>
                    <a:pt x="35" y="27"/>
                    <a:pt x="41" y="27"/>
                  </a:cubicBezTo>
                  <a:cubicBezTo>
                    <a:pt x="41" y="21"/>
                    <a:pt x="42" y="16"/>
                    <a:pt x="42" y="11"/>
                  </a:cubicBezTo>
                  <a:cubicBezTo>
                    <a:pt x="42" y="7"/>
                    <a:pt x="43" y="6"/>
                    <a:pt x="47" y="6"/>
                  </a:cubicBezTo>
                  <a:cubicBezTo>
                    <a:pt x="55" y="6"/>
                    <a:pt x="63" y="7"/>
                    <a:pt x="70" y="7"/>
                  </a:cubicBezTo>
                  <a:cubicBezTo>
                    <a:pt x="74" y="7"/>
                    <a:pt x="75" y="8"/>
                    <a:pt x="75" y="12"/>
                  </a:cubicBezTo>
                  <a:cubicBezTo>
                    <a:pt x="75" y="15"/>
                    <a:pt x="75" y="19"/>
                    <a:pt x="75" y="23"/>
                  </a:cubicBezTo>
                  <a:cubicBezTo>
                    <a:pt x="78" y="24"/>
                    <a:pt x="80" y="24"/>
                    <a:pt x="84" y="25"/>
                  </a:cubicBezTo>
                  <a:cubicBezTo>
                    <a:pt x="85" y="20"/>
                    <a:pt x="85" y="16"/>
                    <a:pt x="85" y="12"/>
                  </a:cubicBezTo>
                  <a:cubicBezTo>
                    <a:pt x="86" y="7"/>
                    <a:pt x="87" y="6"/>
                    <a:pt x="91" y="8"/>
                  </a:cubicBezTo>
                  <a:cubicBezTo>
                    <a:pt x="96" y="9"/>
                    <a:pt x="100" y="10"/>
                    <a:pt x="104" y="11"/>
                  </a:cubicBezTo>
                  <a:cubicBezTo>
                    <a:pt x="105" y="10"/>
                    <a:pt x="105" y="10"/>
                    <a:pt x="105" y="9"/>
                  </a:cubicBezTo>
                  <a:cubicBezTo>
                    <a:pt x="107" y="1"/>
                    <a:pt x="108" y="0"/>
                    <a:pt x="116" y="1"/>
                  </a:cubicBezTo>
                  <a:cubicBezTo>
                    <a:pt x="119" y="2"/>
                    <a:pt x="121" y="3"/>
                    <a:pt x="124" y="3"/>
                  </a:cubicBezTo>
                  <a:cubicBezTo>
                    <a:pt x="127" y="4"/>
                    <a:pt x="129" y="5"/>
                    <a:pt x="133" y="6"/>
                  </a:cubicBezTo>
                  <a:cubicBezTo>
                    <a:pt x="132" y="14"/>
                    <a:pt x="130" y="21"/>
                    <a:pt x="129" y="29"/>
                  </a:cubicBezTo>
                  <a:cubicBezTo>
                    <a:pt x="133" y="30"/>
                    <a:pt x="135" y="31"/>
                    <a:pt x="138" y="32"/>
                  </a:cubicBezTo>
                  <a:cubicBezTo>
                    <a:pt x="139" y="29"/>
                    <a:pt x="139" y="27"/>
                    <a:pt x="139" y="25"/>
                  </a:cubicBezTo>
                  <a:cubicBezTo>
                    <a:pt x="140" y="20"/>
                    <a:pt x="142" y="19"/>
                    <a:pt x="147" y="20"/>
                  </a:cubicBezTo>
                  <a:cubicBezTo>
                    <a:pt x="151" y="21"/>
                    <a:pt x="155" y="22"/>
                    <a:pt x="159" y="24"/>
                  </a:cubicBezTo>
                  <a:cubicBezTo>
                    <a:pt x="165" y="26"/>
                    <a:pt x="166" y="28"/>
                    <a:pt x="165" y="34"/>
                  </a:cubicBezTo>
                  <a:cubicBezTo>
                    <a:pt x="165" y="38"/>
                    <a:pt x="164" y="41"/>
                    <a:pt x="163" y="46"/>
                  </a:cubicBezTo>
                  <a:cubicBezTo>
                    <a:pt x="166" y="44"/>
                    <a:pt x="168" y="44"/>
                    <a:pt x="171" y="43"/>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0" name="Freeform 415"/>
            <p:cNvSpPr>
              <a:spLocks/>
            </p:cNvSpPr>
            <p:nvPr/>
          </p:nvSpPr>
          <p:spPr bwMode="auto">
            <a:xfrm>
              <a:off x="5357813" y="5364163"/>
              <a:ext cx="377825" cy="409575"/>
            </a:xfrm>
            <a:custGeom>
              <a:avLst/>
              <a:gdLst>
                <a:gd name="T0" fmla="*/ 126 w 177"/>
                <a:gd name="T1" fmla="*/ 192 h 192"/>
                <a:gd name="T2" fmla="*/ 2 w 177"/>
                <a:gd name="T3" fmla="*/ 155 h 192"/>
                <a:gd name="T4" fmla="*/ 1 w 177"/>
                <a:gd name="T5" fmla="*/ 142 h 192"/>
                <a:gd name="T6" fmla="*/ 4 w 177"/>
                <a:gd name="T7" fmla="*/ 99 h 192"/>
                <a:gd name="T8" fmla="*/ 7 w 177"/>
                <a:gd name="T9" fmla="*/ 62 h 192"/>
                <a:gd name="T10" fmla="*/ 8 w 177"/>
                <a:gd name="T11" fmla="*/ 19 h 192"/>
                <a:gd name="T12" fmla="*/ 10 w 177"/>
                <a:gd name="T13" fmla="*/ 0 h 192"/>
                <a:gd name="T14" fmla="*/ 14 w 177"/>
                <a:gd name="T15" fmla="*/ 1 h 192"/>
                <a:gd name="T16" fmla="*/ 64 w 177"/>
                <a:gd name="T17" fmla="*/ 18 h 192"/>
                <a:gd name="T18" fmla="*/ 84 w 177"/>
                <a:gd name="T19" fmla="*/ 23 h 192"/>
                <a:gd name="T20" fmla="*/ 91 w 177"/>
                <a:gd name="T21" fmla="*/ 25 h 192"/>
                <a:gd name="T22" fmla="*/ 112 w 177"/>
                <a:gd name="T23" fmla="*/ 31 h 192"/>
                <a:gd name="T24" fmla="*/ 129 w 177"/>
                <a:gd name="T25" fmla="*/ 35 h 192"/>
                <a:gd name="T26" fmla="*/ 162 w 177"/>
                <a:gd name="T27" fmla="*/ 42 h 192"/>
                <a:gd name="T28" fmla="*/ 177 w 177"/>
                <a:gd name="T29" fmla="*/ 46 h 192"/>
                <a:gd name="T30" fmla="*/ 164 w 177"/>
                <a:gd name="T31" fmla="*/ 84 h 192"/>
                <a:gd name="T32" fmla="*/ 150 w 177"/>
                <a:gd name="T33" fmla="*/ 126 h 192"/>
                <a:gd name="T34" fmla="*/ 134 w 177"/>
                <a:gd name="T35" fmla="*/ 174 h 192"/>
                <a:gd name="T36" fmla="*/ 126 w 177"/>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92">
                  <a:moveTo>
                    <a:pt x="126" y="192"/>
                  </a:moveTo>
                  <a:cubicBezTo>
                    <a:pt x="84" y="180"/>
                    <a:pt x="44" y="167"/>
                    <a:pt x="2" y="155"/>
                  </a:cubicBezTo>
                  <a:cubicBezTo>
                    <a:pt x="0" y="151"/>
                    <a:pt x="1" y="146"/>
                    <a:pt x="1" y="142"/>
                  </a:cubicBezTo>
                  <a:cubicBezTo>
                    <a:pt x="2" y="127"/>
                    <a:pt x="3" y="113"/>
                    <a:pt x="4" y="99"/>
                  </a:cubicBezTo>
                  <a:cubicBezTo>
                    <a:pt x="5" y="86"/>
                    <a:pt x="6" y="74"/>
                    <a:pt x="7" y="62"/>
                  </a:cubicBezTo>
                  <a:cubicBezTo>
                    <a:pt x="8" y="48"/>
                    <a:pt x="8" y="33"/>
                    <a:pt x="8" y="19"/>
                  </a:cubicBezTo>
                  <a:cubicBezTo>
                    <a:pt x="8" y="13"/>
                    <a:pt x="9" y="7"/>
                    <a:pt x="10" y="0"/>
                  </a:cubicBezTo>
                  <a:cubicBezTo>
                    <a:pt x="12" y="0"/>
                    <a:pt x="13" y="0"/>
                    <a:pt x="14" y="1"/>
                  </a:cubicBezTo>
                  <a:cubicBezTo>
                    <a:pt x="31" y="6"/>
                    <a:pt x="47" y="12"/>
                    <a:pt x="64" y="18"/>
                  </a:cubicBezTo>
                  <a:cubicBezTo>
                    <a:pt x="70" y="20"/>
                    <a:pt x="77" y="22"/>
                    <a:pt x="84" y="23"/>
                  </a:cubicBezTo>
                  <a:cubicBezTo>
                    <a:pt x="86" y="24"/>
                    <a:pt x="89" y="24"/>
                    <a:pt x="91" y="25"/>
                  </a:cubicBezTo>
                  <a:cubicBezTo>
                    <a:pt x="98" y="27"/>
                    <a:pt x="105" y="29"/>
                    <a:pt x="112" y="31"/>
                  </a:cubicBezTo>
                  <a:cubicBezTo>
                    <a:pt x="118" y="33"/>
                    <a:pt x="124" y="34"/>
                    <a:pt x="129" y="35"/>
                  </a:cubicBezTo>
                  <a:cubicBezTo>
                    <a:pt x="140" y="38"/>
                    <a:pt x="151" y="40"/>
                    <a:pt x="162" y="42"/>
                  </a:cubicBezTo>
                  <a:cubicBezTo>
                    <a:pt x="167" y="43"/>
                    <a:pt x="172" y="45"/>
                    <a:pt x="177" y="46"/>
                  </a:cubicBezTo>
                  <a:cubicBezTo>
                    <a:pt x="173" y="59"/>
                    <a:pt x="168" y="72"/>
                    <a:pt x="164" y="84"/>
                  </a:cubicBezTo>
                  <a:cubicBezTo>
                    <a:pt x="159" y="98"/>
                    <a:pt x="155" y="112"/>
                    <a:pt x="150" y="126"/>
                  </a:cubicBezTo>
                  <a:cubicBezTo>
                    <a:pt x="144" y="142"/>
                    <a:pt x="139" y="159"/>
                    <a:pt x="134" y="174"/>
                  </a:cubicBezTo>
                  <a:cubicBezTo>
                    <a:pt x="132" y="180"/>
                    <a:pt x="129" y="185"/>
                    <a:pt x="126" y="192"/>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1" name="Freeform 416"/>
            <p:cNvSpPr>
              <a:spLocks/>
            </p:cNvSpPr>
            <p:nvPr/>
          </p:nvSpPr>
          <p:spPr bwMode="auto">
            <a:xfrm>
              <a:off x="5649913" y="5395913"/>
              <a:ext cx="184150" cy="361950"/>
            </a:xfrm>
            <a:custGeom>
              <a:avLst/>
              <a:gdLst>
                <a:gd name="T0" fmla="*/ 86 w 86"/>
                <a:gd name="T1" fmla="*/ 0 h 170"/>
                <a:gd name="T2" fmla="*/ 80 w 86"/>
                <a:gd name="T3" fmla="*/ 25 h 170"/>
                <a:gd name="T4" fmla="*/ 64 w 86"/>
                <a:gd name="T5" fmla="*/ 81 h 170"/>
                <a:gd name="T6" fmla="*/ 50 w 86"/>
                <a:gd name="T7" fmla="*/ 123 h 170"/>
                <a:gd name="T8" fmla="*/ 44 w 86"/>
                <a:gd name="T9" fmla="*/ 132 h 170"/>
                <a:gd name="T10" fmla="*/ 17 w 86"/>
                <a:gd name="T11" fmla="*/ 156 h 170"/>
                <a:gd name="T12" fmla="*/ 0 w 86"/>
                <a:gd name="T13" fmla="*/ 170 h 170"/>
                <a:gd name="T14" fmla="*/ 2 w 86"/>
                <a:gd name="T15" fmla="*/ 162 h 170"/>
                <a:gd name="T16" fmla="*/ 13 w 86"/>
                <a:gd name="T17" fmla="*/ 127 h 170"/>
                <a:gd name="T18" fmla="*/ 23 w 86"/>
                <a:gd name="T19" fmla="*/ 99 h 170"/>
                <a:gd name="T20" fmla="*/ 32 w 86"/>
                <a:gd name="T21" fmla="*/ 70 h 170"/>
                <a:gd name="T22" fmla="*/ 42 w 86"/>
                <a:gd name="T23" fmla="*/ 44 h 170"/>
                <a:gd name="T24" fmla="*/ 44 w 86"/>
                <a:gd name="T25" fmla="*/ 40 h 170"/>
                <a:gd name="T26" fmla="*/ 61 w 86"/>
                <a:gd name="T27" fmla="*/ 19 h 170"/>
                <a:gd name="T28" fmla="*/ 86 w 86"/>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70">
                  <a:moveTo>
                    <a:pt x="86" y="0"/>
                  </a:moveTo>
                  <a:cubicBezTo>
                    <a:pt x="83" y="9"/>
                    <a:pt x="82" y="18"/>
                    <a:pt x="80" y="25"/>
                  </a:cubicBezTo>
                  <a:cubicBezTo>
                    <a:pt x="75" y="44"/>
                    <a:pt x="69" y="63"/>
                    <a:pt x="64" y="81"/>
                  </a:cubicBezTo>
                  <a:cubicBezTo>
                    <a:pt x="60" y="96"/>
                    <a:pt x="55" y="109"/>
                    <a:pt x="50" y="123"/>
                  </a:cubicBezTo>
                  <a:cubicBezTo>
                    <a:pt x="49" y="126"/>
                    <a:pt x="47" y="129"/>
                    <a:pt x="44" y="132"/>
                  </a:cubicBezTo>
                  <a:cubicBezTo>
                    <a:pt x="35" y="140"/>
                    <a:pt x="26" y="148"/>
                    <a:pt x="17" y="156"/>
                  </a:cubicBezTo>
                  <a:cubicBezTo>
                    <a:pt x="12" y="160"/>
                    <a:pt x="6" y="165"/>
                    <a:pt x="0" y="170"/>
                  </a:cubicBezTo>
                  <a:cubicBezTo>
                    <a:pt x="1" y="166"/>
                    <a:pt x="1" y="164"/>
                    <a:pt x="2" y="162"/>
                  </a:cubicBezTo>
                  <a:cubicBezTo>
                    <a:pt x="7" y="151"/>
                    <a:pt x="9" y="139"/>
                    <a:pt x="13" y="127"/>
                  </a:cubicBezTo>
                  <a:cubicBezTo>
                    <a:pt x="17" y="118"/>
                    <a:pt x="20" y="109"/>
                    <a:pt x="23" y="99"/>
                  </a:cubicBezTo>
                  <a:cubicBezTo>
                    <a:pt x="26" y="90"/>
                    <a:pt x="29" y="80"/>
                    <a:pt x="32" y="70"/>
                  </a:cubicBezTo>
                  <a:cubicBezTo>
                    <a:pt x="35" y="61"/>
                    <a:pt x="39" y="53"/>
                    <a:pt x="42" y="44"/>
                  </a:cubicBezTo>
                  <a:cubicBezTo>
                    <a:pt x="43" y="43"/>
                    <a:pt x="44" y="41"/>
                    <a:pt x="44" y="40"/>
                  </a:cubicBezTo>
                  <a:cubicBezTo>
                    <a:pt x="46" y="30"/>
                    <a:pt x="53" y="24"/>
                    <a:pt x="61" y="19"/>
                  </a:cubicBezTo>
                  <a:cubicBezTo>
                    <a:pt x="69" y="13"/>
                    <a:pt x="77" y="7"/>
                    <a:pt x="8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17"/>
            <p:cNvSpPr>
              <a:spLocks/>
            </p:cNvSpPr>
            <p:nvPr/>
          </p:nvSpPr>
          <p:spPr bwMode="auto">
            <a:xfrm>
              <a:off x="5391150" y="5138738"/>
              <a:ext cx="57150" cy="223837"/>
            </a:xfrm>
            <a:custGeom>
              <a:avLst/>
              <a:gdLst>
                <a:gd name="T0" fmla="*/ 8 w 27"/>
                <a:gd name="T1" fmla="*/ 0 h 105"/>
                <a:gd name="T2" fmla="*/ 27 w 27"/>
                <a:gd name="T3" fmla="*/ 1 h 105"/>
                <a:gd name="T4" fmla="*/ 26 w 27"/>
                <a:gd name="T5" fmla="*/ 49 h 105"/>
                <a:gd name="T6" fmla="*/ 23 w 27"/>
                <a:gd name="T7" fmla="*/ 56 h 105"/>
                <a:gd name="T8" fmla="*/ 20 w 27"/>
                <a:gd name="T9" fmla="*/ 62 h 105"/>
                <a:gd name="T10" fmla="*/ 15 w 27"/>
                <a:gd name="T11" fmla="*/ 96 h 105"/>
                <a:gd name="T12" fmla="*/ 13 w 27"/>
                <a:gd name="T13" fmla="*/ 105 h 105"/>
                <a:gd name="T14" fmla="*/ 0 w 27"/>
                <a:gd name="T15" fmla="*/ 100 h 105"/>
                <a:gd name="T16" fmla="*/ 8 w 27"/>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05">
                  <a:moveTo>
                    <a:pt x="8" y="0"/>
                  </a:moveTo>
                  <a:cubicBezTo>
                    <a:pt x="14" y="0"/>
                    <a:pt x="20" y="1"/>
                    <a:pt x="27" y="1"/>
                  </a:cubicBezTo>
                  <a:cubicBezTo>
                    <a:pt x="27" y="18"/>
                    <a:pt x="26" y="33"/>
                    <a:pt x="26" y="49"/>
                  </a:cubicBezTo>
                  <a:cubicBezTo>
                    <a:pt x="25" y="52"/>
                    <a:pt x="25" y="54"/>
                    <a:pt x="23" y="56"/>
                  </a:cubicBezTo>
                  <a:cubicBezTo>
                    <a:pt x="21" y="57"/>
                    <a:pt x="20" y="60"/>
                    <a:pt x="20" y="62"/>
                  </a:cubicBezTo>
                  <a:cubicBezTo>
                    <a:pt x="18" y="74"/>
                    <a:pt x="17" y="85"/>
                    <a:pt x="15" y="96"/>
                  </a:cubicBezTo>
                  <a:cubicBezTo>
                    <a:pt x="15" y="99"/>
                    <a:pt x="14" y="102"/>
                    <a:pt x="13" y="105"/>
                  </a:cubicBezTo>
                  <a:cubicBezTo>
                    <a:pt x="8" y="103"/>
                    <a:pt x="5" y="102"/>
                    <a:pt x="0" y="100"/>
                  </a:cubicBezTo>
                  <a:cubicBezTo>
                    <a:pt x="2" y="67"/>
                    <a:pt x="5" y="34"/>
                    <a:pt x="8"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8"/>
            <p:cNvSpPr>
              <a:spLocks/>
            </p:cNvSpPr>
            <p:nvPr/>
          </p:nvSpPr>
          <p:spPr bwMode="auto">
            <a:xfrm>
              <a:off x="5630863" y="5264150"/>
              <a:ext cx="85725" cy="168275"/>
            </a:xfrm>
            <a:custGeom>
              <a:avLst/>
              <a:gdLst>
                <a:gd name="T0" fmla="*/ 22 w 40"/>
                <a:gd name="T1" fmla="*/ 2 h 79"/>
                <a:gd name="T2" fmla="*/ 40 w 40"/>
                <a:gd name="T3" fmla="*/ 7 h 79"/>
                <a:gd name="T4" fmla="*/ 19 w 40"/>
                <a:gd name="T5" fmla="*/ 79 h 79"/>
                <a:gd name="T6" fmla="*/ 0 w 40"/>
                <a:gd name="T7" fmla="*/ 76 h 79"/>
                <a:gd name="T8" fmla="*/ 22 w 40"/>
                <a:gd name="T9" fmla="*/ 2 h 79"/>
              </a:gdLst>
              <a:ahLst/>
              <a:cxnLst>
                <a:cxn ang="0">
                  <a:pos x="T0" y="T1"/>
                </a:cxn>
                <a:cxn ang="0">
                  <a:pos x="T2" y="T3"/>
                </a:cxn>
                <a:cxn ang="0">
                  <a:pos x="T4" y="T5"/>
                </a:cxn>
                <a:cxn ang="0">
                  <a:pos x="T6" y="T7"/>
                </a:cxn>
                <a:cxn ang="0">
                  <a:pos x="T8" y="T9"/>
                </a:cxn>
              </a:cxnLst>
              <a:rect l="0" t="0" r="r" b="b"/>
              <a:pathLst>
                <a:path w="40" h="79">
                  <a:moveTo>
                    <a:pt x="22" y="2"/>
                  </a:moveTo>
                  <a:cubicBezTo>
                    <a:pt x="31" y="0"/>
                    <a:pt x="32" y="0"/>
                    <a:pt x="40" y="7"/>
                  </a:cubicBezTo>
                  <a:cubicBezTo>
                    <a:pt x="33" y="30"/>
                    <a:pt x="26" y="55"/>
                    <a:pt x="19" y="79"/>
                  </a:cubicBezTo>
                  <a:cubicBezTo>
                    <a:pt x="13" y="78"/>
                    <a:pt x="7" y="77"/>
                    <a:pt x="0" y="76"/>
                  </a:cubicBezTo>
                  <a:cubicBezTo>
                    <a:pt x="6" y="50"/>
                    <a:pt x="13" y="26"/>
                    <a:pt x="22" y="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9"/>
            <p:cNvSpPr>
              <a:spLocks/>
            </p:cNvSpPr>
            <p:nvPr/>
          </p:nvSpPr>
          <p:spPr bwMode="auto">
            <a:xfrm>
              <a:off x="5724525" y="5284788"/>
              <a:ext cx="80962" cy="166687"/>
            </a:xfrm>
            <a:custGeom>
              <a:avLst/>
              <a:gdLst>
                <a:gd name="T0" fmla="*/ 0 w 38"/>
                <a:gd name="T1" fmla="*/ 75 h 78"/>
                <a:gd name="T2" fmla="*/ 5 w 38"/>
                <a:gd name="T3" fmla="*/ 61 h 78"/>
                <a:gd name="T4" fmla="*/ 14 w 38"/>
                <a:gd name="T5" fmla="*/ 36 h 78"/>
                <a:gd name="T6" fmla="*/ 14 w 38"/>
                <a:gd name="T7" fmla="*/ 27 h 78"/>
                <a:gd name="T8" fmla="*/ 14 w 38"/>
                <a:gd name="T9" fmla="*/ 23 h 78"/>
                <a:gd name="T10" fmla="*/ 18 w 38"/>
                <a:gd name="T11" fmla="*/ 8 h 78"/>
                <a:gd name="T12" fmla="*/ 30 w 38"/>
                <a:gd name="T13" fmla="*/ 2 h 78"/>
                <a:gd name="T14" fmla="*/ 38 w 38"/>
                <a:gd name="T15" fmla="*/ 6 h 78"/>
                <a:gd name="T16" fmla="*/ 32 w 38"/>
                <a:gd name="T17" fmla="*/ 28 h 78"/>
                <a:gd name="T18" fmla="*/ 21 w 38"/>
                <a:gd name="T19" fmla="*/ 61 h 78"/>
                <a:gd name="T20" fmla="*/ 14 w 38"/>
                <a:gd name="T21" fmla="*/ 74 h 78"/>
                <a:gd name="T22" fmla="*/ 0 w 38"/>
                <a:gd name="T23" fmla="*/ 7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78">
                  <a:moveTo>
                    <a:pt x="0" y="75"/>
                  </a:moveTo>
                  <a:cubicBezTo>
                    <a:pt x="2" y="70"/>
                    <a:pt x="3" y="66"/>
                    <a:pt x="5" y="61"/>
                  </a:cubicBezTo>
                  <a:cubicBezTo>
                    <a:pt x="8" y="53"/>
                    <a:pt x="11" y="44"/>
                    <a:pt x="14" y="36"/>
                  </a:cubicBezTo>
                  <a:cubicBezTo>
                    <a:pt x="15" y="33"/>
                    <a:pt x="17" y="30"/>
                    <a:pt x="14" y="27"/>
                  </a:cubicBezTo>
                  <a:cubicBezTo>
                    <a:pt x="13" y="27"/>
                    <a:pt x="13" y="24"/>
                    <a:pt x="14" y="23"/>
                  </a:cubicBezTo>
                  <a:cubicBezTo>
                    <a:pt x="15" y="18"/>
                    <a:pt x="17" y="13"/>
                    <a:pt x="18" y="8"/>
                  </a:cubicBezTo>
                  <a:cubicBezTo>
                    <a:pt x="21" y="1"/>
                    <a:pt x="23" y="0"/>
                    <a:pt x="30" y="2"/>
                  </a:cubicBezTo>
                  <a:cubicBezTo>
                    <a:pt x="32" y="3"/>
                    <a:pt x="35" y="4"/>
                    <a:pt x="38" y="6"/>
                  </a:cubicBezTo>
                  <a:cubicBezTo>
                    <a:pt x="36" y="13"/>
                    <a:pt x="35" y="21"/>
                    <a:pt x="32" y="28"/>
                  </a:cubicBezTo>
                  <a:cubicBezTo>
                    <a:pt x="29" y="39"/>
                    <a:pt x="24" y="50"/>
                    <a:pt x="21" y="61"/>
                  </a:cubicBezTo>
                  <a:cubicBezTo>
                    <a:pt x="19" y="66"/>
                    <a:pt x="19" y="71"/>
                    <a:pt x="14" y="74"/>
                  </a:cubicBezTo>
                  <a:cubicBezTo>
                    <a:pt x="10" y="76"/>
                    <a:pt x="6" y="78"/>
                    <a:pt x="0" y="7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0"/>
            <p:cNvSpPr>
              <a:spLocks/>
            </p:cNvSpPr>
            <p:nvPr/>
          </p:nvSpPr>
          <p:spPr bwMode="auto">
            <a:xfrm>
              <a:off x="5441950" y="5095875"/>
              <a:ext cx="52387" cy="161925"/>
            </a:xfrm>
            <a:custGeom>
              <a:avLst/>
              <a:gdLst>
                <a:gd name="T0" fmla="*/ 2 w 25"/>
                <a:gd name="T1" fmla="*/ 0 h 76"/>
                <a:gd name="T2" fmla="*/ 25 w 25"/>
                <a:gd name="T3" fmla="*/ 0 h 76"/>
                <a:gd name="T4" fmla="*/ 19 w 25"/>
                <a:gd name="T5" fmla="*/ 76 h 76"/>
                <a:gd name="T6" fmla="*/ 13 w 25"/>
                <a:gd name="T7" fmla="*/ 76 h 76"/>
                <a:gd name="T8" fmla="*/ 6 w 25"/>
                <a:gd name="T9" fmla="*/ 75 h 76"/>
                <a:gd name="T10" fmla="*/ 6 w 25"/>
                <a:gd name="T11" fmla="*/ 64 h 76"/>
                <a:gd name="T12" fmla="*/ 8 w 25"/>
                <a:gd name="T13" fmla="*/ 21 h 76"/>
                <a:gd name="T14" fmla="*/ 6 w 25"/>
                <a:gd name="T15" fmla="*/ 16 h 76"/>
                <a:gd name="T16" fmla="*/ 1 w 25"/>
                <a:gd name="T17" fmla="*/ 6 h 76"/>
                <a:gd name="T18" fmla="*/ 2 w 25"/>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6">
                  <a:moveTo>
                    <a:pt x="2" y="0"/>
                  </a:moveTo>
                  <a:cubicBezTo>
                    <a:pt x="10" y="0"/>
                    <a:pt x="17" y="0"/>
                    <a:pt x="25" y="0"/>
                  </a:cubicBezTo>
                  <a:cubicBezTo>
                    <a:pt x="24" y="26"/>
                    <a:pt x="22" y="51"/>
                    <a:pt x="19" y="76"/>
                  </a:cubicBezTo>
                  <a:cubicBezTo>
                    <a:pt x="17" y="76"/>
                    <a:pt x="15" y="76"/>
                    <a:pt x="13" y="76"/>
                  </a:cubicBezTo>
                  <a:cubicBezTo>
                    <a:pt x="11" y="76"/>
                    <a:pt x="9" y="76"/>
                    <a:pt x="6" y="75"/>
                  </a:cubicBezTo>
                  <a:cubicBezTo>
                    <a:pt x="6" y="71"/>
                    <a:pt x="6" y="68"/>
                    <a:pt x="6" y="64"/>
                  </a:cubicBezTo>
                  <a:cubicBezTo>
                    <a:pt x="6" y="49"/>
                    <a:pt x="7" y="35"/>
                    <a:pt x="8" y="21"/>
                  </a:cubicBezTo>
                  <a:cubicBezTo>
                    <a:pt x="8" y="19"/>
                    <a:pt x="7" y="17"/>
                    <a:pt x="6" y="16"/>
                  </a:cubicBezTo>
                  <a:cubicBezTo>
                    <a:pt x="0" y="15"/>
                    <a:pt x="1" y="10"/>
                    <a:pt x="1" y="6"/>
                  </a:cubicBezTo>
                  <a:cubicBezTo>
                    <a:pt x="1" y="4"/>
                    <a:pt x="2" y="2"/>
                    <a:pt x="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21"/>
            <p:cNvSpPr>
              <a:spLocks/>
            </p:cNvSpPr>
            <p:nvPr/>
          </p:nvSpPr>
          <p:spPr bwMode="auto">
            <a:xfrm>
              <a:off x="5562600" y="5083175"/>
              <a:ext cx="55562" cy="176212"/>
            </a:xfrm>
            <a:custGeom>
              <a:avLst/>
              <a:gdLst>
                <a:gd name="T0" fmla="*/ 13 w 26"/>
                <a:gd name="T1" fmla="*/ 83 h 83"/>
                <a:gd name="T2" fmla="*/ 6 w 26"/>
                <a:gd name="T3" fmla="*/ 83 h 83"/>
                <a:gd name="T4" fmla="*/ 7 w 26"/>
                <a:gd name="T5" fmla="*/ 57 h 83"/>
                <a:gd name="T6" fmla="*/ 0 w 26"/>
                <a:gd name="T7" fmla="*/ 54 h 83"/>
                <a:gd name="T8" fmla="*/ 8 w 26"/>
                <a:gd name="T9" fmla="*/ 3 h 83"/>
                <a:gd name="T10" fmla="*/ 25 w 26"/>
                <a:gd name="T11" fmla="*/ 4 h 83"/>
                <a:gd name="T12" fmla="*/ 26 w 26"/>
                <a:gd name="T13" fmla="*/ 9 h 83"/>
                <a:gd name="T14" fmla="*/ 20 w 26"/>
                <a:gd name="T15" fmla="*/ 43 h 83"/>
                <a:gd name="T16" fmla="*/ 13 w 26"/>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83">
                  <a:moveTo>
                    <a:pt x="13" y="83"/>
                  </a:moveTo>
                  <a:cubicBezTo>
                    <a:pt x="11" y="83"/>
                    <a:pt x="8" y="83"/>
                    <a:pt x="6" y="83"/>
                  </a:cubicBezTo>
                  <a:cubicBezTo>
                    <a:pt x="6" y="74"/>
                    <a:pt x="7" y="66"/>
                    <a:pt x="7" y="57"/>
                  </a:cubicBezTo>
                  <a:cubicBezTo>
                    <a:pt x="5" y="56"/>
                    <a:pt x="3" y="55"/>
                    <a:pt x="0" y="54"/>
                  </a:cubicBezTo>
                  <a:cubicBezTo>
                    <a:pt x="0" y="37"/>
                    <a:pt x="7" y="20"/>
                    <a:pt x="8" y="3"/>
                  </a:cubicBezTo>
                  <a:cubicBezTo>
                    <a:pt x="12" y="0"/>
                    <a:pt x="21" y="1"/>
                    <a:pt x="25" y="4"/>
                  </a:cubicBezTo>
                  <a:cubicBezTo>
                    <a:pt x="26" y="5"/>
                    <a:pt x="26" y="8"/>
                    <a:pt x="26" y="9"/>
                  </a:cubicBezTo>
                  <a:cubicBezTo>
                    <a:pt x="24" y="21"/>
                    <a:pt x="22" y="32"/>
                    <a:pt x="20" y="43"/>
                  </a:cubicBezTo>
                  <a:cubicBezTo>
                    <a:pt x="17" y="56"/>
                    <a:pt x="15" y="69"/>
                    <a:pt x="13" y="8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22"/>
            <p:cNvSpPr>
              <a:spLocks/>
            </p:cNvSpPr>
            <p:nvPr/>
          </p:nvSpPr>
          <p:spPr bwMode="auto">
            <a:xfrm>
              <a:off x="5711825" y="5203825"/>
              <a:ext cx="65087" cy="134937"/>
            </a:xfrm>
            <a:custGeom>
              <a:avLst/>
              <a:gdLst>
                <a:gd name="T0" fmla="*/ 13 w 30"/>
                <a:gd name="T1" fmla="*/ 63 h 63"/>
                <a:gd name="T2" fmla="*/ 0 w 30"/>
                <a:gd name="T3" fmla="*/ 57 h 63"/>
                <a:gd name="T4" fmla="*/ 5 w 30"/>
                <a:gd name="T5" fmla="*/ 37 h 63"/>
                <a:gd name="T6" fmla="*/ 4 w 30"/>
                <a:gd name="T7" fmla="*/ 26 h 63"/>
                <a:gd name="T8" fmla="*/ 4 w 30"/>
                <a:gd name="T9" fmla="*/ 22 h 63"/>
                <a:gd name="T10" fmla="*/ 10 w 30"/>
                <a:gd name="T11" fmla="*/ 0 h 63"/>
                <a:gd name="T12" fmla="*/ 30 w 30"/>
                <a:gd name="T13" fmla="*/ 6 h 63"/>
                <a:gd name="T14" fmla="*/ 13 w 30"/>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3">
                  <a:moveTo>
                    <a:pt x="13" y="63"/>
                  </a:moveTo>
                  <a:cubicBezTo>
                    <a:pt x="9" y="61"/>
                    <a:pt x="5" y="59"/>
                    <a:pt x="0" y="57"/>
                  </a:cubicBezTo>
                  <a:cubicBezTo>
                    <a:pt x="2" y="50"/>
                    <a:pt x="4" y="44"/>
                    <a:pt x="5" y="37"/>
                  </a:cubicBezTo>
                  <a:cubicBezTo>
                    <a:pt x="6" y="33"/>
                    <a:pt x="8" y="30"/>
                    <a:pt x="4" y="26"/>
                  </a:cubicBezTo>
                  <a:cubicBezTo>
                    <a:pt x="3" y="26"/>
                    <a:pt x="3" y="24"/>
                    <a:pt x="4" y="22"/>
                  </a:cubicBezTo>
                  <a:cubicBezTo>
                    <a:pt x="6" y="15"/>
                    <a:pt x="8" y="8"/>
                    <a:pt x="10" y="0"/>
                  </a:cubicBezTo>
                  <a:cubicBezTo>
                    <a:pt x="17" y="2"/>
                    <a:pt x="23" y="4"/>
                    <a:pt x="30" y="6"/>
                  </a:cubicBezTo>
                  <a:cubicBezTo>
                    <a:pt x="29" y="27"/>
                    <a:pt x="20" y="44"/>
                    <a:pt x="13"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23"/>
            <p:cNvSpPr>
              <a:spLocks/>
            </p:cNvSpPr>
            <p:nvPr/>
          </p:nvSpPr>
          <p:spPr bwMode="auto">
            <a:xfrm>
              <a:off x="5516563" y="5203825"/>
              <a:ext cx="52387" cy="192087"/>
            </a:xfrm>
            <a:custGeom>
              <a:avLst/>
              <a:gdLst>
                <a:gd name="T0" fmla="*/ 8 w 25"/>
                <a:gd name="T1" fmla="*/ 41 h 90"/>
                <a:gd name="T2" fmla="*/ 0 w 25"/>
                <a:gd name="T3" fmla="*/ 40 h 90"/>
                <a:gd name="T4" fmla="*/ 4 w 25"/>
                <a:gd name="T5" fmla="*/ 0 h 90"/>
                <a:gd name="T6" fmla="*/ 20 w 25"/>
                <a:gd name="T7" fmla="*/ 3 h 90"/>
                <a:gd name="T8" fmla="*/ 24 w 25"/>
                <a:gd name="T9" fmla="*/ 8 h 90"/>
                <a:gd name="T10" fmla="*/ 20 w 25"/>
                <a:gd name="T11" fmla="*/ 27 h 90"/>
                <a:gd name="T12" fmla="*/ 19 w 25"/>
                <a:gd name="T13" fmla="*/ 35 h 90"/>
                <a:gd name="T14" fmla="*/ 9 w 25"/>
                <a:gd name="T15" fmla="*/ 81 h 90"/>
                <a:gd name="T16" fmla="*/ 5 w 25"/>
                <a:gd name="T17" fmla="*/ 90 h 90"/>
                <a:gd name="T18" fmla="*/ 8 w 25"/>
                <a:gd name="T19"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90">
                  <a:moveTo>
                    <a:pt x="8" y="41"/>
                  </a:moveTo>
                  <a:cubicBezTo>
                    <a:pt x="4" y="40"/>
                    <a:pt x="2" y="40"/>
                    <a:pt x="0" y="40"/>
                  </a:cubicBezTo>
                  <a:cubicBezTo>
                    <a:pt x="1" y="27"/>
                    <a:pt x="2" y="13"/>
                    <a:pt x="4" y="0"/>
                  </a:cubicBezTo>
                  <a:cubicBezTo>
                    <a:pt x="10" y="1"/>
                    <a:pt x="15" y="2"/>
                    <a:pt x="20" y="3"/>
                  </a:cubicBezTo>
                  <a:cubicBezTo>
                    <a:pt x="23" y="3"/>
                    <a:pt x="24" y="5"/>
                    <a:pt x="24" y="8"/>
                  </a:cubicBezTo>
                  <a:cubicBezTo>
                    <a:pt x="23" y="14"/>
                    <a:pt x="25" y="21"/>
                    <a:pt x="20" y="27"/>
                  </a:cubicBezTo>
                  <a:cubicBezTo>
                    <a:pt x="19" y="28"/>
                    <a:pt x="20" y="32"/>
                    <a:pt x="19" y="35"/>
                  </a:cubicBezTo>
                  <a:cubicBezTo>
                    <a:pt x="16" y="50"/>
                    <a:pt x="13" y="66"/>
                    <a:pt x="9" y="81"/>
                  </a:cubicBezTo>
                  <a:cubicBezTo>
                    <a:pt x="9" y="84"/>
                    <a:pt x="7" y="87"/>
                    <a:pt x="5" y="90"/>
                  </a:cubicBezTo>
                  <a:cubicBezTo>
                    <a:pt x="4" y="73"/>
                    <a:pt x="8" y="57"/>
                    <a:pt x="8" y="41"/>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4"/>
            <p:cNvSpPr>
              <a:spLocks/>
            </p:cNvSpPr>
            <p:nvPr/>
          </p:nvSpPr>
          <p:spPr bwMode="auto">
            <a:xfrm>
              <a:off x="5426075" y="5265738"/>
              <a:ext cx="58737" cy="115887"/>
            </a:xfrm>
            <a:custGeom>
              <a:avLst/>
              <a:gdLst>
                <a:gd name="T0" fmla="*/ 27 w 27"/>
                <a:gd name="T1" fmla="*/ 3 h 54"/>
                <a:gd name="T2" fmla="*/ 22 w 27"/>
                <a:gd name="T3" fmla="*/ 54 h 54"/>
                <a:gd name="T4" fmla="*/ 0 w 27"/>
                <a:gd name="T5" fmla="*/ 46 h 54"/>
                <a:gd name="T6" fmla="*/ 8 w 27"/>
                <a:gd name="T7" fmla="*/ 0 h 54"/>
                <a:gd name="T8" fmla="*/ 27 w 27"/>
                <a:gd name="T9" fmla="*/ 3 h 54"/>
              </a:gdLst>
              <a:ahLst/>
              <a:cxnLst>
                <a:cxn ang="0">
                  <a:pos x="T0" y="T1"/>
                </a:cxn>
                <a:cxn ang="0">
                  <a:pos x="T2" y="T3"/>
                </a:cxn>
                <a:cxn ang="0">
                  <a:pos x="T4" y="T5"/>
                </a:cxn>
                <a:cxn ang="0">
                  <a:pos x="T6" y="T7"/>
                </a:cxn>
                <a:cxn ang="0">
                  <a:pos x="T8" y="T9"/>
                </a:cxn>
              </a:cxnLst>
              <a:rect l="0" t="0" r="r" b="b"/>
              <a:pathLst>
                <a:path w="27" h="54">
                  <a:moveTo>
                    <a:pt x="27" y="3"/>
                  </a:moveTo>
                  <a:cubicBezTo>
                    <a:pt x="26" y="20"/>
                    <a:pt x="26" y="37"/>
                    <a:pt x="22" y="54"/>
                  </a:cubicBezTo>
                  <a:cubicBezTo>
                    <a:pt x="15" y="51"/>
                    <a:pt x="8" y="49"/>
                    <a:pt x="0" y="46"/>
                  </a:cubicBezTo>
                  <a:cubicBezTo>
                    <a:pt x="3" y="31"/>
                    <a:pt x="6" y="16"/>
                    <a:pt x="8" y="0"/>
                  </a:cubicBezTo>
                  <a:cubicBezTo>
                    <a:pt x="14" y="1"/>
                    <a:pt x="20" y="2"/>
                    <a:pt x="27" y="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25"/>
            <p:cNvSpPr>
              <a:spLocks/>
            </p:cNvSpPr>
            <p:nvPr/>
          </p:nvSpPr>
          <p:spPr bwMode="auto">
            <a:xfrm>
              <a:off x="5637213" y="5121275"/>
              <a:ext cx="52387" cy="204787"/>
            </a:xfrm>
            <a:custGeom>
              <a:avLst/>
              <a:gdLst>
                <a:gd name="T0" fmla="*/ 7 w 24"/>
                <a:gd name="T1" fmla="*/ 0 h 96"/>
                <a:gd name="T2" fmla="*/ 24 w 24"/>
                <a:gd name="T3" fmla="*/ 6 h 96"/>
                <a:gd name="T4" fmla="*/ 5 w 24"/>
                <a:gd name="T5" fmla="*/ 96 h 96"/>
                <a:gd name="T6" fmla="*/ 0 w 24"/>
                <a:gd name="T7" fmla="*/ 94 h 96"/>
                <a:gd name="T8" fmla="*/ 9 w 24"/>
                <a:gd name="T9" fmla="*/ 27 h 96"/>
                <a:gd name="T10" fmla="*/ 3 w 24"/>
                <a:gd name="T11" fmla="*/ 26 h 96"/>
                <a:gd name="T12" fmla="*/ 7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7" y="0"/>
                  </a:moveTo>
                  <a:cubicBezTo>
                    <a:pt x="13" y="2"/>
                    <a:pt x="18" y="4"/>
                    <a:pt x="24" y="6"/>
                  </a:cubicBezTo>
                  <a:cubicBezTo>
                    <a:pt x="19" y="36"/>
                    <a:pt x="14" y="66"/>
                    <a:pt x="5" y="96"/>
                  </a:cubicBezTo>
                  <a:cubicBezTo>
                    <a:pt x="3" y="95"/>
                    <a:pt x="2" y="95"/>
                    <a:pt x="0" y="94"/>
                  </a:cubicBezTo>
                  <a:cubicBezTo>
                    <a:pt x="4" y="72"/>
                    <a:pt x="7" y="50"/>
                    <a:pt x="9" y="27"/>
                  </a:cubicBezTo>
                  <a:cubicBezTo>
                    <a:pt x="7" y="26"/>
                    <a:pt x="5" y="26"/>
                    <a:pt x="3" y="26"/>
                  </a:cubicBezTo>
                  <a:cubicBezTo>
                    <a:pt x="4" y="17"/>
                    <a:pt x="6" y="9"/>
                    <a:pt x="7"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26"/>
            <p:cNvSpPr>
              <a:spLocks/>
            </p:cNvSpPr>
            <p:nvPr/>
          </p:nvSpPr>
          <p:spPr bwMode="auto">
            <a:xfrm>
              <a:off x="5540375" y="5270500"/>
              <a:ext cx="61912" cy="138112"/>
            </a:xfrm>
            <a:custGeom>
              <a:avLst/>
              <a:gdLst>
                <a:gd name="T0" fmla="*/ 13 w 29"/>
                <a:gd name="T1" fmla="*/ 0 h 65"/>
                <a:gd name="T2" fmla="*/ 29 w 29"/>
                <a:gd name="T3" fmla="*/ 3 h 65"/>
                <a:gd name="T4" fmla="*/ 16 w 29"/>
                <a:gd name="T5" fmla="*/ 64 h 65"/>
                <a:gd name="T6" fmla="*/ 13 w 29"/>
                <a:gd name="T7" fmla="*/ 65 h 65"/>
                <a:gd name="T8" fmla="*/ 3 w 29"/>
                <a:gd name="T9" fmla="*/ 49 h 65"/>
                <a:gd name="T10" fmla="*/ 11 w 29"/>
                <a:gd name="T11" fmla="*/ 10 h 65"/>
                <a:gd name="T12" fmla="*/ 13 w 2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9" h="65">
                  <a:moveTo>
                    <a:pt x="13" y="0"/>
                  </a:moveTo>
                  <a:cubicBezTo>
                    <a:pt x="19" y="1"/>
                    <a:pt x="24" y="2"/>
                    <a:pt x="29" y="3"/>
                  </a:cubicBezTo>
                  <a:cubicBezTo>
                    <a:pt x="25" y="23"/>
                    <a:pt x="20" y="44"/>
                    <a:pt x="16" y="64"/>
                  </a:cubicBezTo>
                  <a:cubicBezTo>
                    <a:pt x="14" y="64"/>
                    <a:pt x="14" y="65"/>
                    <a:pt x="13" y="65"/>
                  </a:cubicBezTo>
                  <a:cubicBezTo>
                    <a:pt x="0" y="62"/>
                    <a:pt x="0" y="62"/>
                    <a:pt x="3" y="49"/>
                  </a:cubicBezTo>
                  <a:cubicBezTo>
                    <a:pt x="5" y="36"/>
                    <a:pt x="9" y="23"/>
                    <a:pt x="11" y="10"/>
                  </a:cubicBezTo>
                  <a:cubicBezTo>
                    <a:pt x="12" y="7"/>
                    <a:pt x="13" y="4"/>
                    <a:pt x="13"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7"/>
            <p:cNvSpPr>
              <a:spLocks/>
            </p:cNvSpPr>
            <p:nvPr/>
          </p:nvSpPr>
          <p:spPr bwMode="auto">
            <a:xfrm>
              <a:off x="5599113" y="5184775"/>
              <a:ext cx="50800" cy="134937"/>
            </a:xfrm>
            <a:custGeom>
              <a:avLst/>
              <a:gdLst>
                <a:gd name="T0" fmla="*/ 12 w 24"/>
                <a:gd name="T1" fmla="*/ 63 h 63"/>
                <a:gd name="T2" fmla="*/ 2 w 24"/>
                <a:gd name="T3" fmla="*/ 60 h 63"/>
                <a:gd name="T4" fmla="*/ 6 w 24"/>
                <a:gd name="T5" fmla="*/ 36 h 63"/>
                <a:gd name="T6" fmla="*/ 0 w 24"/>
                <a:gd name="T7" fmla="*/ 35 h 63"/>
                <a:gd name="T8" fmla="*/ 6 w 24"/>
                <a:gd name="T9" fmla="*/ 0 h 63"/>
                <a:gd name="T10" fmla="*/ 22 w 24"/>
                <a:gd name="T11" fmla="*/ 1 h 63"/>
                <a:gd name="T12" fmla="*/ 12 w 2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24" h="63">
                  <a:moveTo>
                    <a:pt x="12" y="63"/>
                  </a:moveTo>
                  <a:cubicBezTo>
                    <a:pt x="9" y="62"/>
                    <a:pt x="6" y="61"/>
                    <a:pt x="2" y="60"/>
                  </a:cubicBezTo>
                  <a:cubicBezTo>
                    <a:pt x="4" y="52"/>
                    <a:pt x="5" y="44"/>
                    <a:pt x="6" y="36"/>
                  </a:cubicBezTo>
                  <a:cubicBezTo>
                    <a:pt x="4" y="36"/>
                    <a:pt x="2" y="35"/>
                    <a:pt x="0" y="35"/>
                  </a:cubicBezTo>
                  <a:cubicBezTo>
                    <a:pt x="2" y="23"/>
                    <a:pt x="4" y="11"/>
                    <a:pt x="6" y="0"/>
                  </a:cubicBezTo>
                  <a:cubicBezTo>
                    <a:pt x="12" y="0"/>
                    <a:pt x="17" y="1"/>
                    <a:pt x="22" y="1"/>
                  </a:cubicBezTo>
                  <a:cubicBezTo>
                    <a:pt x="24" y="9"/>
                    <a:pt x="17" y="53"/>
                    <a:pt x="12"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28"/>
            <p:cNvSpPr>
              <a:spLocks/>
            </p:cNvSpPr>
            <p:nvPr/>
          </p:nvSpPr>
          <p:spPr bwMode="auto">
            <a:xfrm>
              <a:off x="5581650" y="5327650"/>
              <a:ext cx="58737" cy="93662"/>
            </a:xfrm>
            <a:custGeom>
              <a:avLst/>
              <a:gdLst>
                <a:gd name="T0" fmla="*/ 10 w 27"/>
                <a:gd name="T1" fmla="*/ 0 h 44"/>
                <a:gd name="T2" fmla="*/ 25 w 27"/>
                <a:gd name="T3" fmla="*/ 17 h 44"/>
                <a:gd name="T4" fmla="*/ 18 w 27"/>
                <a:gd name="T5" fmla="*/ 44 h 44"/>
                <a:gd name="T6" fmla="*/ 0 w 27"/>
                <a:gd name="T7" fmla="*/ 40 h 44"/>
                <a:gd name="T8" fmla="*/ 10 w 27"/>
                <a:gd name="T9" fmla="*/ 0 h 44"/>
              </a:gdLst>
              <a:ahLst/>
              <a:cxnLst>
                <a:cxn ang="0">
                  <a:pos x="T0" y="T1"/>
                </a:cxn>
                <a:cxn ang="0">
                  <a:pos x="T2" y="T3"/>
                </a:cxn>
                <a:cxn ang="0">
                  <a:pos x="T4" y="T5"/>
                </a:cxn>
                <a:cxn ang="0">
                  <a:pos x="T6" y="T7"/>
                </a:cxn>
                <a:cxn ang="0">
                  <a:pos x="T8" y="T9"/>
                </a:cxn>
              </a:cxnLst>
              <a:rect l="0" t="0" r="r" b="b"/>
              <a:pathLst>
                <a:path w="27" h="44">
                  <a:moveTo>
                    <a:pt x="10" y="0"/>
                  </a:moveTo>
                  <a:cubicBezTo>
                    <a:pt x="25" y="0"/>
                    <a:pt x="27" y="3"/>
                    <a:pt x="25" y="17"/>
                  </a:cubicBezTo>
                  <a:cubicBezTo>
                    <a:pt x="23" y="26"/>
                    <a:pt x="21" y="34"/>
                    <a:pt x="18" y="44"/>
                  </a:cubicBezTo>
                  <a:cubicBezTo>
                    <a:pt x="12" y="43"/>
                    <a:pt x="6" y="41"/>
                    <a:pt x="0" y="40"/>
                  </a:cubicBezTo>
                  <a:cubicBezTo>
                    <a:pt x="1" y="25"/>
                    <a:pt x="5" y="12"/>
                    <a:pt x="10"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29"/>
            <p:cNvSpPr>
              <a:spLocks/>
            </p:cNvSpPr>
            <p:nvPr/>
          </p:nvSpPr>
          <p:spPr bwMode="auto">
            <a:xfrm>
              <a:off x="5772150" y="5153025"/>
              <a:ext cx="52387" cy="123825"/>
            </a:xfrm>
            <a:custGeom>
              <a:avLst/>
              <a:gdLst>
                <a:gd name="T0" fmla="*/ 0 w 25"/>
                <a:gd name="T1" fmla="*/ 23 h 58"/>
                <a:gd name="T2" fmla="*/ 8 w 25"/>
                <a:gd name="T3" fmla="*/ 0 h 58"/>
                <a:gd name="T4" fmla="*/ 25 w 25"/>
                <a:gd name="T5" fmla="*/ 3 h 58"/>
                <a:gd name="T6" fmla="*/ 10 w 25"/>
                <a:gd name="T7" fmla="*/ 58 h 58"/>
                <a:gd name="T8" fmla="*/ 3 w 25"/>
                <a:gd name="T9" fmla="*/ 55 h 58"/>
                <a:gd name="T10" fmla="*/ 7 w 25"/>
                <a:gd name="T11" fmla="*/ 35 h 58"/>
                <a:gd name="T12" fmla="*/ 0 w 25"/>
                <a:gd name="T13" fmla="*/ 23 h 58"/>
              </a:gdLst>
              <a:ahLst/>
              <a:cxnLst>
                <a:cxn ang="0">
                  <a:pos x="T0" y="T1"/>
                </a:cxn>
                <a:cxn ang="0">
                  <a:pos x="T2" y="T3"/>
                </a:cxn>
                <a:cxn ang="0">
                  <a:pos x="T4" y="T5"/>
                </a:cxn>
                <a:cxn ang="0">
                  <a:pos x="T6" y="T7"/>
                </a:cxn>
                <a:cxn ang="0">
                  <a:pos x="T8" y="T9"/>
                </a:cxn>
                <a:cxn ang="0">
                  <a:pos x="T10" y="T11"/>
                </a:cxn>
                <a:cxn ang="0">
                  <a:pos x="T12" y="T13"/>
                </a:cxn>
              </a:cxnLst>
              <a:rect l="0" t="0" r="r" b="b"/>
              <a:pathLst>
                <a:path w="25" h="58">
                  <a:moveTo>
                    <a:pt x="0" y="23"/>
                  </a:moveTo>
                  <a:cubicBezTo>
                    <a:pt x="3" y="15"/>
                    <a:pt x="5" y="8"/>
                    <a:pt x="8" y="0"/>
                  </a:cubicBezTo>
                  <a:cubicBezTo>
                    <a:pt x="14" y="1"/>
                    <a:pt x="19" y="2"/>
                    <a:pt x="25" y="3"/>
                  </a:cubicBezTo>
                  <a:cubicBezTo>
                    <a:pt x="21" y="22"/>
                    <a:pt x="17" y="40"/>
                    <a:pt x="10" y="58"/>
                  </a:cubicBezTo>
                  <a:cubicBezTo>
                    <a:pt x="7" y="57"/>
                    <a:pt x="5" y="56"/>
                    <a:pt x="3" y="55"/>
                  </a:cubicBezTo>
                  <a:cubicBezTo>
                    <a:pt x="4" y="48"/>
                    <a:pt x="5" y="41"/>
                    <a:pt x="7" y="35"/>
                  </a:cubicBezTo>
                  <a:cubicBezTo>
                    <a:pt x="8" y="27"/>
                    <a:pt x="8" y="27"/>
                    <a:pt x="0" y="2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30"/>
            <p:cNvSpPr>
              <a:spLocks/>
            </p:cNvSpPr>
            <p:nvPr/>
          </p:nvSpPr>
          <p:spPr bwMode="auto">
            <a:xfrm>
              <a:off x="5683250" y="5340350"/>
              <a:ext cx="60325" cy="100012"/>
            </a:xfrm>
            <a:custGeom>
              <a:avLst/>
              <a:gdLst>
                <a:gd name="T0" fmla="*/ 12 w 29"/>
                <a:gd name="T1" fmla="*/ 0 h 47"/>
                <a:gd name="T2" fmla="*/ 24 w 29"/>
                <a:gd name="T3" fmla="*/ 4 h 47"/>
                <a:gd name="T4" fmla="*/ 28 w 29"/>
                <a:gd name="T5" fmla="*/ 11 h 47"/>
                <a:gd name="T6" fmla="*/ 15 w 29"/>
                <a:gd name="T7" fmla="*/ 47 h 47"/>
                <a:gd name="T8" fmla="*/ 0 w 29"/>
                <a:gd name="T9" fmla="*/ 45 h 47"/>
                <a:gd name="T10" fmla="*/ 12 w 29"/>
                <a:gd name="T11" fmla="*/ 0 h 47"/>
              </a:gdLst>
              <a:ahLst/>
              <a:cxnLst>
                <a:cxn ang="0">
                  <a:pos x="T0" y="T1"/>
                </a:cxn>
                <a:cxn ang="0">
                  <a:pos x="T2" y="T3"/>
                </a:cxn>
                <a:cxn ang="0">
                  <a:pos x="T4" y="T5"/>
                </a:cxn>
                <a:cxn ang="0">
                  <a:pos x="T6" y="T7"/>
                </a:cxn>
                <a:cxn ang="0">
                  <a:pos x="T8" y="T9"/>
                </a:cxn>
                <a:cxn ang="0">
                  <a:pos x="T10" y="T11"/>
                </a:cxn>
              </a:cxnLst>
              <a:rect l="0" t="0" r="r" b="b"/>
              <a:pathLst>
                <a:path w="29" h="47">
                  <a:moveTo>
                    <a:pt x="12" y="0"/>
                  </a:moveTo>
                  <a:cubicBezTo>
                    <a:pt x="17" y="1"/>
                    <a:pt x="21" y="3"/>
                    <a:pt x="24" y="4"/>
                  </a:cubicBezTo>
                  <a:cubicBezTo>
                    <a:pt x="28" y="5"/>
                    <a:pt x="29" y="8"/>
                    <a:pt x="28" y="11"/>
                  </a:cubicBezTo>
                  <a:cubicBezTo>
                    <a:pt x="24" y="23"/>
                    <a:pt x="20" y="35"/>
                    <a:pt x="15" y="47"/>
                  </a:cubicBezTo>
                  <a:cubicBezTo>
                    <a:pt x="10" y="46"/>
                    <a:pt x="6" y="46"/>
                    <a:pt x="0" y="45"/>
                  </a:cubicBezTo>
                  <a:cubicBezTo>
                    <a:pt x="2" y="29"/>
                    <a:pt x="9" y="15"/>
                    <a:pt x="1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31"/>
            <p:cNvSpPr>
              <a:spLocks/>
            </p:cNvSpPr>
            <p:nvPr/>
          </p:nvSpPr>
          <p:spPr bwMode="auto">
            <a:xfrm>
              <a:off x="5492750" y="5132388"/>
              <a:ext cx="44450" cy="157162"/>
            </a:xfrm>
            <a:custGeom>
              <a:avLst/>
              <a:gdLst>
                <a:gd name="T0" fmla="*/ 5 w 21"/>
                <a:gd name="T1" fmla="*/ 0 h 74"/>
                <a:gd name="T2" fmla="*/ 19 w 21"/>
                <a:gd name="T3" fmla="*/ 2 h 74"/>
                <a:gd name="T4" fmla="*/ 19 w 21"/>
                <a:gd name="T5" fmla="*/ 28 h 74"/>
                <a:gd name="T6" fmla="*/ 10 w 21"/>
                <a:gd name="T7" fmla="*/ 31 h 74"/>
                <a:gd name="T8" fmla="*/ 6 w 21"/>
                <a:gd name="T9" fmla="*/ 73 h 74"/>
                <a:gd name="T10" fmla="*/ 0 w 21"/>
                <a:gd name="T11" fmla="*/ 69 h 74"/>
                <a:gd name="T12" fmla="*/ 1 w 21"/>
                <a:gd name="T13" fmla="*/ 43 h 74"/>
                <a:gd name="T14" fmla="*/ 4 w 21"/>
                <a:gd name="T15" fmla="*/ 9 h 74"/>
                <a:gd name="T16" fmla="*/ 5 w 21"/>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4">
                  <a:moveTo>
                    <a:pt x="5" y="0"/>
                  </a:moveTo>
                  <a:cubicBezTo>
                    <a:pt x="10" y="1"/>
                    <a:pt x="14" y="2"/>
                    <a:pt x="19" y="2"/>
                  </a:cubicBezTo>
                  <a:cubicBezTo>
                    <a:pt x="21" y="11"/>
                    <a:pt x="18" y="19"/>
                    <a:pt x="19" y="28"/>
                  </a:cubicBezTo>
                  <a:cubicBezTo>
                    <a:pt x="15" y="29"/>
                    <a:pt x="12" y="30"/>
                    <a:pt x="10" y="31"/>
                  </a:cubicBezTo>
                  <a:cubicBezTo>
                    <a:pt x="8" y="45"/>
                    <a:pt x="9" y="59"/>
                    <a:pt x="6" y="73"/>
                  </a:cubicBezTo>
                  <a:cubicBezTo>
                    <a:pt x="2" y="74"/>
                    <a:pt x="0" y="73"/>
                    <a:pt x="0" y="69"/>
                  </a:cubicBezTo>
                  <a:cubicBezTo>
                    <a:pt x="0" y="60"/>
                    <a:pt x="0" y="51"/>
                    <a:pt x="1" y="43"/>
                  </a:cubicBezTo>
                  <a:cubicBezTo>
                    <a:pt x="2" y="31"/>
                    <a:pt x="3" y="20"/>
                    <a:pt x="4" y="9"/>
                  </a:cubicBezTo>
                  <a:cubicBezTo>
                    <a:pt x="4" y="6"/>
                    <a:pt x="5" y="3"/>
                    <a:pt x="5"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32"/>
            <p:cNvSpPr>
              <a:spLocks/>
            </p:cNvSpPr>
            <p:nvPr/>
          </p:nvSpPr>
          <p:spPr bwMode="auto">
            <a:xfrm>
              <a:off x="5786438" y="5229225"/>
              <a:ext cx="61912" cy="184150"/>
            </a:xfrm>
            <a:custGeom>
              <a:avLst/>
              <a:gdLst>
                <a:gd name="T0" fmla="*/ 0 w 29"/>
                <a:gd name="T1" fmla="*/ 85 h 86"/>
                <a:gd name="T2" fmla="*/ 11 w 29"/>
                <a:gd name="T3" fmla="*/ 49 h 86"/>
                <a:gd name="T4" fmla="*/ 16 w 29"/>
                <a:gd name="T5" fmla="*/ 34 h 86"/>
                <a:gd name="T6" fmla="*/ 14 w 29"/>
                <a:gd name="T7" fmla="*/ 28 h 86"/>
                <a:gd name="T8" fmla="*/ 7 w 29"/>
                <a:gd name="T9" fmla="*/ 24 h 86"/>
                <a:gd name="T10" fmla="*/ 15 w 29"/>
                <a:gd name="T11" fmla="*/ 0 h 86"/>
                <a:gd name="T12" fmla="*/ 29 w 29"/>
                <a:gd name="T13" fmla="*/ 8 h 86"/>
                <a:gd name="T14" fmla="*/ 21 w 29"/>
                <a:gd name="T15" fmla="*/ 37 h 86"/>
                <a:gd name="T16" fmla="*/ 19 w 29"/>
                <a:gd name="T17" fmla="*/ 46 h 86"/>
                <a:gd name="T18" fmla="*/ 9 w 29"/>
                <a:gd name="T19" fmla="*/ 78 h 86"/>
                <a:gd name="T20" fmla="*/ 2 w 29"/>
                <a:gd name="T21" fmla="*/ 86 h 86"/>
                <a:gd name="T22" fmla="*/ 0 w 29"/>
                <a:gd name="T23"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86">
                  <a:moveTo>
                    <a:pt x="0" y="85"/>
                  </a:moveTo>
                  <a:cubicBezTo>
                    <a:pt x="4" y="73"/>
                    <a:pt x="8" y="61"/>
                    <a:pt x="11" y="49"/>
                  </a:cubicBezTo>
                  <a:cubicBezTo>
                    <a:pt x="13" y="44"/>
                    <a:pt x="15" y="39"/>
                    <a:pt x="16" y="34"/>
                  </a:cubicBezTo>
                  <a:cubicBezTo>
                    <a:pt x="16" y="32"/>
                    <a:pt x="15" y="29"/>
                    <a:pt x="14" y="28"/>
                  </a:cubicBezTo>
                  <a:cubicBezTo>
                    <a:pt x="12" y="26"/>
                    <a:pt x="10" y="25"/>
                    <a:pt x="7" y="24"/>
                  </a:cubicBezTo>
                  <a:cubicBezTo>
                    <a:pt x="10" y="16"/>
                    <a:pt x="12" y="9"/>
                    <a:pt x="15" y="0"/>
                  </a:cubicBezTo>
                  <a:cubicBezTo>
                    <a:pt x="20" y="3"/>
                    <a:pt x="24" y="5"/>
                    <a:pt x="29" y="8"/>
                  </a:cubicBezTo>
                  <a:cubicBezTo>
                    <a:pt x="26" y="18"/>
                    <a:pt x="24" y="27"/>
                    <a:pt x="21" y="37"/>
                  </a:cubicBezTo>
                  <a:cubicBezTo>
                    <a:pt x="20" y="40"/>
                    <a:pt x="20" y="43"/>
                    <a:pt x="19" y="46"/>
                  </a:cubicBezTo>
                  <a:cubicBezTo>
                    <a:pt x="15" y="57"/>
                    <a:pt x="13" y="67"/>
                    <a:pt x="9" y="78"/>
                  </a:cubicBezTo>
                  <a:cubicBezTo>
                    <a:pt x="8" y="81"/>
                    <a:pt x="5" y="83"/>
                    <a:pt x="2" y="86"/>
                  </a:cubicBezTo>
                  <a:cubicBezTo>
                    <a:pt x="2" y="86"/>
                    <a:pt x="1" y="85"/>
                    <a:pt x="0" y="8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33"/>
            <p:cNvSpPr>
              <a:spLocks/>
            </p:cNvSpPr>
            <p:nvPr/>
          </p:nvSpPr>
          <p:spPr bwMode="auto">
            <a:xfrm>
              <a:off x="5484813" y="5302250"/>
              <a:ext cx="38100" cy="90487"/>
            </a:xfrm>
            <a:custGeom>
              <a:avLst/>
              <a:gdLst>
                <a:gd name="T0" fmla="*/ 15 w 18"/>
                <a:gd name="T1" fmla="*/ 42 h 42"/>
                <a:gd name="T2" fmla="*/ 0 w 18"/>
                <a:gd name="T3" fmla="*/ 38 h 42"/>
                <a:gd name="T4" fmla="*/ 3 w 18"/>
                <a:gd name="T5" fmla="*/ 0 h 42"/>
                <a:gd name="T6" fmla="*/ 18 w 18"/>
                <a:gd name="T7" fmla="*/ 0 h 42"/>
                <a:gd name="T8" fmla="*/ 15 w 18"/>
                <a:gd name="T9" fmla="*/ 42 h 42"/>
              </a:gdLst>
              <a:ahLst/>
              <a:cxnLst>
                <a:cxn ang="0">
                  <a:pos x="T0" y="T1"/>
                </a:cxn>
                <a:cxn ang="0">
                  <a:pos x="T2" y="T3"/>
                </a:cxn>
                <a:cxn ang="0">
                  <a:pos x="T4" y="T5"/>
                </a:cxn>
                <a:cxn ang="0">
                  <a:pos x="T6" y="T7"/>
                </a:cxn>
                <a:cxn ang="0">
                  <a:pos x="T8" y="T9"/>
                </a:cxn>
              </a:cxnLst>
              <a:rect l="0" t="0" r="r" b="b"/>
              <a:pathLst>
                <a:path w="18" h="42">
                  <a:moveTo>
                    <a:pt x="15" y="42"/>
                  </a:moveTo>
                  <a:cubicBezTo>
                    <a:pt x="9" y="41"/>
                    <a:pt x="5" y="39"/>
                    <a:pt x="0" y="38"/>
                  </a:cubicBezTo>
                  <a:cubicBezTo>
                    <a:pt x="1" y="25"/>
                    <a:pt x="2" y="13"/>
                    <a:pt x="3" y="0"/>
                  </a:cubicBezTo>
                  <a:cubicBezTo>
                    <a:pt x="8" y="0"/>
                    <a:pt x="13" y="0"/>
                    <a:pt x="18" y="0"/>
                  </a:cubicBezTo>
                  <a:cubicBezTo>
                    <a:pt x="18" y="14"/>
                    <a:pt x="16" y="28"/>
                    <a:pt x="15" y="4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34"/>
            <p:cNvSpPr>
              <a:spLocks/>
            </p:cNvSpPr>
            <p:nvPr/>
          </p:nvSpPr>
          <p:spPr bwMode="auto">
            <a:xfrm>
              <a:off x="5692775" y="5141913"/>
              <a:ext cx="57150" cy="115887"/>
            </a:xfrm>
            <a:custGeom>
              <a:avLst/>
              <a:gdLst>
                <a:gd name="T0" fmla="*/ 7 w 27"/>
                <a:gd name="T1" fmla="*/ 54 h 54"/>
                <a:gd name="T2" fmla="*/ 0 w 27"/>
                <a:gd name="T3" fmla="*/ 50 h 54"/>
                <a:gd name="T4" fmla="*/ 13 w 27"/>
                <a:gd name="T5" fmla="*/ 0 h 54"/>
                <a:gd name="T6" fmla="*/ 27 w 27"/>
                <a:gd name="T7" fmla="*/ 5 h 54"/>
                <a:gd name="T8" fmla="*/ 23 w 27"/>
                <a:gd name="T9" fmla="*/ 23 h 54"/>
                <a:gd name="T10" fmla="*/ 14 w 27"/>
                <a:gd name="T11" fmla="*/ 32 h 54"/>
                <a:gd name="T12" fmla="*/ 7 w 27"/>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27" h="54">
                  <a:moveTo>
                    <a:pt x="7" y="54"/>
                  </a:moveTo>
                  <a:cubicBezTo>
                    <a:pt x="4" y="52"/>
                    <a:pt x="2" y="52"/>
                    <a:pt x="0" y="50"/>
                  </a:cubicBezTo>
                  <a:cubicBezTo>
                    <a:pt x="4" y="33"/>
                    <a:pt x="8" y="17"/>
                    <a:pt x="13" y="0"/>
                  </a:cubicBezTo>
                  <a:cubicBezTo>
                    <a:pt x="19" y="0"/>
                    <a:pt x="22" y="1"/>
                    <a:pt x="27" y="5"/>
                  </a:cubicBezTo>
                  <a:cubicBezTo>
                    <a:pt x="26" y="11"/>
                    <a:pt x="25" y="17"/>
                    <a:pt x="23" y="23"/>
                  </a:cubicBezTo>
                  <a:cubicBezTo>
                    <a:pt x="17" y="23"/>
                    <a:pt x="15" y="26"/>
                    <a:pt x="14" y="32"/>
                  </a:cubicBezTo>
                  <a:cubicBezTo>
                    <a:pt x="12" y="39"/>
                    <a:pt x="10" y="46"/>
                    <a:pt x="7" y="54"/>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35"/>
            <p:cNvSpPr>
              <a:spLocks/>
            </p:cNvSpPr>
            <p:nvPr/>
          </p:nvSpPr>
          <p:spPr bwMode="auto">
            <a:xfrm>
              <a:off x="5534025" y="5097463"/>
              <a:ext cx="33337" cy="100012"/>
            </a:xfrm>
            <a:custGeom>
              <a:avLst/>
              <a:gdLst>
                <a:gd name="T0" fmla="*/ 10 w 16"/>
                <a:gd name="T1" fmla="*/ 46 h 47"/>
                <a:gd name="T2" fmla="*/ 4 w 16"/>
                <a:gd name="T3" fmla="*/ 42 h 47"/>
                <a:gd name="T4" fmla="*/ 5 w 16"/>
                <a:gd name="T5" fmla="*/ 30 h 47"/>
                <a:gd name="T6" fmla="*/ 5 w 16"/>
                <a:gd name="T7" fmla="*/ 20 h 47"/>
                <a:gd name="T8" fmla="*/ 0 w 16"/>
                <a:gd name="T9" fmla="*/ 12 h 47"/>
                <a:gd name="T10" fmla="*/ 1 w 16"/>
                <a:gd name="T11" fmla="*/ 0 h 47"/>
                <a:gd name="T12" fmla="*/ 16 w 16"/>
                <a:gd name="T13" fmla="*/ 4 h 47"/>
                <a:gd name="T14" fmla="*/ 10 w 16"/>
                <a:gd name="T15" fmla="*/ 4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10" y="46"/>
                  </a:moveTo>
                  <a:cubicBezTo>
                    <a:pt x="4" y="47"/>
                    <a:pt x="4" y="44"/>
                    <a:pt x="4" y="42"/>
                  </a:cubicBezTo>
                  <a:cubicBezTo>
                    <a:pt x="4" y="38"/>
                    <a:pt x="5" y="34"/>
                    <a:pt x="5" y="30"/>
                  </a:cubicBezTo>
                  <a:cubicBezTo>
                    <a:pt x="5" y="27"/>
                    <a:pt x="5" y="23"/>
                    <a:pt x="5" y="20"/>
                  </a:cubicBezTo>
                  <a:cubicBezTo>
                    <a:pt x="5" y="16"/>
                    <a:pt x="5" y="13"/>
                    <a:pt x="0" y="12"/>
                  </a:cubicBezTo>
                  <a:cubicBezTo>
                    <a:pt x="1" y="8"/>
                    <a:pt x="1" y="4"/>
                    <a:pt x="1" y="0"/>
                  </a:cubicBezTo>
                  <a:cubicBezTo>
                    <a:pt x="7" y="0"/>
                    <a:pt x="11" y="1"/>
                    <a:pt x="16" y="4"/>
                  </a:cubicBezTo>
                  <a:cubicBezTo>
                    <a:pt x="15" y="18"/>
                    <a:pt x="12" y="32"/>
                    <a:pt x="10" y="46"/>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36"/>
            <p:cNvSpPr>
              <a:spLocks/>
            </p:cNvSpPr>
            <p:nvPr/>
          </p:nvSpPr>
          <p:spPr bwMode="auto">
            <a:xfrm>
              <a:off x="5678488" y="5176838"/>
              <a:ext cx="19050" cy="73025"/>
            </a:xfrm>
            <a:custGeom>
              <a:avLst/>
              <a:gdLst>
                <a:gd name="T0" fmla="*/ 9 w 9"/>
                <a:gd name="T1" fmla="*/ 0 h 34"/>
                <a:gd name="T2" fmla="*/ 0 w 9"/>
                <a:gd name="T3" fmla="*/ 34 h 34"/>
                <a:gd name="T4" fmla="*/ 6 w 9"/>
                <a:gd name="T5" fmla="*/ 0 h 34"/>
                <a:gd name="T6" fmla="*/ 9 w 9"/>
                <a:gd name="T7" fmla="*/ 0 h 34"/>
              </a:gdLst>
              <a:ahLst/>
              <a:cxnLst>
                <a:cxn ang="0">
                  <a:pos x="T0" y="T1"/>
                </a:cxn>
                <a:cxn ang="0">
                  <a:pos x="T2" y="T3"/>
                </a:cxn>
                <a:cxn ang="0">
                  <a:pos x="T4" y="T5"/>
                </a:cxn>
                <a:cxn ang="0">
                  <a:pos x="T6" y="T7"/>
                </a:cxn>
              </a:cxnLst>
              <a:rect l="0" t="0" r="r" b="b"/>
              <a:pathLst>
                <a:path w="9" h="34">
                  <a:moveTo>
                    <a:pt x="9" y="0"/>
                  </a:moveTo>
                  <a:cubicBezTo>
                    <a:pt x="9" y="13"/>
                    <a:pt x="5" y="29"/>
                    <a:pt x="0" y="34"/>
                  </a:cubicBezTo>
                  <a:cubicBezTo>
                    <a:pt x="2" y="22"/>
                    <a:pt x="4" y="11"/>
                    <a:pt x="6" y="0"/>
                  </a:cubicBezTo>
                  <a:cubicBezTo>
                    <a:pt x="7" y="0"/>
                    <a:pt x="8" y="0"/>
                    <a:pt x="9"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7"/>
            <p:cNvSpPr>
              <a:spLocks/>
            </p:cNvSpPr>
            <p:nvPr/>
          </p:nvSpPr>
          <p:spPr bwMode="auto">
            <a:xfrm>
              <a:off x="5616575" y="5145088"/>
              <a:ext cx="23812" cy="31750"/>
            </a:xfrm>
            <a:custGeom>
              <a:avLst/>
              <a:gdLst>
                <a:gd name="T0" fmla="*/ 8 w 11"/>
                <a:gd name="T1" fmla="*/ 15 h 15"/>
                <a:gd name="T2" fmla="*/ 0 w 11"/>
                <a:gd name="T3" fmla="*/ 13 h 15"/>
                <a:gd name="T4" fmla="*/ 2 w 11"/>
                <a:gd name="T5" fmla="*/ 0 h 15"/>
                <a:gd name="T6" fmla="*/ 11 w 11"/>
                <a:gd name="T7" fmla="*/ 1 h 15"/>
                <a:gd name="T8" fmla="*/ 8 w 11"/>
                <a:gd name="T9" fmla="*/ 15 h 15"/>
              </a:gdLst>
              <a:ahLst/>
              <a:cxnLst>
                <a:cxn ang="0">
                  <a:pos x="T0" y="T1"/>
                </a:cxn>
                <a:cxn ang="0">
                  <a:pos x="T2" y="T3"/>
                </a:cxn>
                <a:cxn ang="0">
                  <a:pos x="T4" y="T5"/>
                </a:cxn>
                <a:cxn ang="0">
                  <a:pos x="T6" y="T7"/>
                </a:cxn>
                <a:cxn ang="0">
                  <a:pos x="T8" y="T9"/>
                </a:cxn>
              </a:cxnLst>
              <a:rect l="0" t="0" r="r" b="b"/>
              <a:pathLst>
                <a:path w="11" h="15">
                  <a:moveTo>
                    <a:pt x="8" y="15"/>
                  </a:moveTo>
                  <a:cubicBezTo>
                    <a:pt x="5" y="14"/>
                    <a:pt x="2" y="13"/>
                    <a:pt x="0" y="13"/>
                  </a:cubicBezTo>
                  <a:cubicBezTo>
                    <a:pt x="0" y="9"/>
                    <a:pt x="1" y="5"/>
                    <a:pt x="2" y="0"/>
                  </a:cubicBezTo>
                  <a:cubicBezTo>
                    <a:pt x="5" y="1"/>
                    <a:pt x="8" y="1"/>
                    <a:pt x="11" y="1"/>
                  </a:cubicBezTo>
                  <a:cubicBezTo>
                    <a:pt x="10" y="6"/>
                    <a:pt x="9" y="10"/>
                    <a:pt x="8" y="1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84" name="组合 2083"/>
          <p:cNvGrpSpPr/>
          <p:nvPr/>
        </p:nvGrpSpPr>
        <p:grpSpPr>
          <a:xfrm flipH="1">
            <a:off x="11801208" y="69850"/>
            <a:ext cx="797985" cy="1627616"/>
            <a:chOff x="270098" y="1562703"/>
            <a:chExt cx="560388" cy="1143000"/>
          </a:xfrm>
        </p:grpSpPr>
        <p:sp>
          <p:nvSpPr>
            <p:cNvPr id="2055" name="Freeform 41"/>
            <p:cNvSpPr>
              <a:spLocks/>
            </p:cNvSpPr>
            <p:nvPr/>
          </p:nvSpPr>
          <p:spPr bwMode="auto">
            <a:xfrm>
              <a:off x="401861" y="1626203"/>
              <a:ext cx="230188" cy="482600"/>
            </a:xfrm>
            <a:custGeom>
              <a:avLst/>
              <a:gdLst>
                <a:gd name="T0" fmla="*/ 14 w 140"/>
                <a:gd name="T1" fmla="*/ 295 h 295"/>
                <a:gd name="T2" fmla="*/ 140 w 140"/>
                <a:gd name="T3" fmla="*/ 6 h 295"/>
                <a:gd name="T4" fmla="*/ 28 w 140"/>
                <a:gd name="T5" fmla="*/ 130 h 295"/>
                <a:gd name="T6" fmla="*/ 14 w 140"/>
                <a:gd name="T7" fmla="*/ 295 h 295"/>
              </a:gdLst>
              <a:ahLst/>
              <a:cxnLst>
                <a:cxn ang="0">
                  <a:pos x="T0" y="T1"/>
                </a:cxn>
                <a:cxn ang="0">
                  <a:pos x="T2" y="T3"/>
                </a:cxn>
                <a:cxn ang="0">
                  <a:pos x="T4" y="T5"/>
                </a:cxn>
                <a:cxn ang="0">
                  <a:pos x="T6" y="T7"/>
                </a:cxn>
              </a:cxnLst>
              <a:rect l="0" t="0" r="r" b="b"/>
              <a:pathLst>
                <a:path w="140" h="295">
                  <a:moveTo>
                    <a:pt x="14" y="295"/>
                  </a:moveTo>
                  <a:cubicBezTo>
                    <a:pt x="2" y="107"/>
                    <a:pt x="95" y="28"/>
                    <a:pt x="140" y="6"/>
                  </a:cubicBezTo>
                  <a:cubicBezTo>
                    <a:pt x="127" y="0"/>
                    <a:pt x="55" y="57"/>
                    <a:pt x="28" y="130"/>
                  </a:cubicBezTo>
                  <a:cubicBezTo>
                    <a:pt x="12" y="172"/>
                    <a:pt x="0" y="275"/>
                    <a:pt x="14" y="2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6" name="Freeform 42"/>
            <p:cNvSpPr>
              <a:spLocks/>
            </p:cNvSpPr>
            <p:nvPr/>
          </p:nvSpPr>
          <p:spPr bwMode="auto">
            <a:xfrm>
              <a:off x="395511" y="2132615"/>
              <a:ext cx="111125" cy="146050"/>
            </a:xfrm>
            <a:custGeom>
              <a:avLst/>
              <a:gdLst>
                <a:gd name="T0" fmla="*/ 24 w 68"/>
                <a:gd name="T1" fmla="*/ 0 h 89"/>
                <a:gd name="T2" fmla="*/ 50 w 68"/>
                <a:gd name="T3" fmla="*/ 89 h 89"/>
                <a:gd name="T4" fmla="*/ 24 w 68"/>
                <a:gd name="T5" fmla="*/ 0 h 89"/>
              </a:gdLst>
              <a:ahLst/>
              <a:cxnLst>
                <a:cxn ang="0">
                  <a:pos x="T0" y="T1"/>
                </a:cxn>
                <a:cxn ang="0">
                  <a:pos x="T2" y="T3"/>
                </a:cxn>
                <a:cxn ang="0">
                  <a:pos x="T4" y="T5"/>
                </a:cxn>
              </a:cxnLst>
              <a:rect l="0" t="0" r="r" b="b"/>
              <a:pathLst>
                <a:path w="68" h="89">
                  <a:moveTo>
                    <a:pt x="24" y="0"/>
                  </a:moveTo>
                  <a:cubicBezTo>
                    <a:pt x="13" y="13"/>
                    <a:pt x="0" y="44"/>
                    <a:pt x="50" y="89"/>
                  </a:cubicBezTo>
                  <a:cubicBezTo>
                    <a:pt x="68" y="24"/>
                    <a:pt x="41" y="4"/>
                    <a:pt x="24"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7" name="Freeform 43"/>
            <p:cNvSpPr>
              <a:spLocks/>
            </p:cNvSpPr>
            <p:nvPr/>
          </p:nvSpPr>
          <p:spPr bwMode="auto">
            <a:xfrm>
              <a:off x="300261" y="2065940"/>
              <a:ext cx="106363" cy="120650"/>
            </a:xfrm>
            <a:custGeom>
              <a:avLst/>
              <a:gdLst>
                <a:gd name="T0" fmla="*/ 60 w 65"/>
                <a:gd name="T1" fmla="*/ 2 h 73"/>
                <a:gd name="T2" fmla="*/ 0 w 65"/>
                <a:gd name="T3" fmla="*/ 73 h 73"/>
                <a:gd name="T4" fmla="*/ 60 w 65"/>
                <a:gd name="T5" fmla="*/ 2 h 73"/>
              </a:gdLst>
              <a:ahLst/>
              <a:cxnLst>
                <a:cxn ang="0">
                  <a:pos x="T0" y="T1"/>
                </a:cxn>
                <a:cxn ang="0">
                  <a:pos x="T2" y="T3"/>
                </a:cxn>
                <a:cxn ang="0">
                  <a:pos x="T4" y="T5"/>
                </a:cxn>
              </a:cxnLst>
              <a:rect l="0" t="0" r="r" b="b"/>
              <a:pathLst>
                <a:path w="65" h="73">
                  <a:moveTo>
                    <a:pt x="60" y="2"/>
                  </a:moveTo>
                  <a:cubicBezTo>
                    <a:pt x="43" y="0"/>
                    <a:pt x="10" y="6"/>
                    <a:pt x="0" y="73"/>
                  </a:cubicBezTo>
                  <a:cubicBezTo>
                    <a:pt x="64" y="52"/>
                    <a:pt x="65" y="19"/>
                    <a:pt x="60" y="2"/>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4"/>
            <p:cNvSpPr>
              <a:spLocks/>
            </p:cNvSpPr>
            <p:nvPr/>
          </p:nvSpPr>
          <p:spPr bwMode="auto">
            <a:xfrm>
              <a:off x="441548" y="2035778"/>
              <a:ext cx="101600" cy="123825"/>
            </a:xfrm>
            <a:custGeom>
              <a:avLst/>
              <a:gdLst>
                <a:gd name="T0" fmla="*/ 8 w 62"/>
                <a:gd name="T1" fmla="*/ 1 h 76"/>
                <a:gd name="T2" fmla="*/ 62 w 62"/>
                <a:gd name="T3" fmla="*/ 76 h 76"/>
                <a:gd name="T4" fmla="*/ 8 w 62"/>
                <a:gd name="T5" fmla="*/ 1 h 76"/>
              </a:gdLst>
              <a:ahLst/>
              <a:cxnLst>
                <a:cxn ang="0">
                  <a:pos x="T0" y="T1"/>
                </a:cxn>
                <a:cxn ang="0">
                  <a:pos x="T2" y="T3"/>
                </a:cxn>
                <a:cxn ang="0">
                  <a:pos x="T4" y="T5"/>
                </a:cxn>
              </a:cxnLst>
              <a:rect l="0" t="0" r="r" b="b"/>
              <a:pathLst>
                <a:path w="62" h="76">
                  <a:moveTo>
                    <a:pt x="8" y="1"/>
                  </a:moveTo>
                  <a:cubicBezTo>
                    <a:pt x="1" y="17"/>
                    <a:pt x="0" y="51"/>
                    <a:pt x="62" y="76"/>
                  </a:cubicBezTo>
                  <a:cubicBezTo>
                    <a:pt x="57" y="9"/>
                    <a:pt x="25" y="0"/>
                    <a:pt x="8"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5"/>
            <p:cNvSpPr>
              <a:spLocks/>
            </p:cNvSpPr>
            <p:nvPr/>
          </p:nvSpPr>
          <p:spPr bwMode="auto">
            <a:xfrm>
              <a:off x="270098" y="1921478"/>
              <a:ext cx="134938" cy="104775"/>
            </a:xfrm>
            <a:custGeom>
              <a:avLst/>
              <a:gdLst>
                <a:gd name="T0" fmla="*/ 83 w 83"/>
                <a:gd name="T1" fmla="*/ 16 h 64"/>
                <a:gd name="T2" fmla="*/ 0 w 83"/>
                <a:gd name="T3" fmla="*/ 57 h 64"/>
                <a:gd name="T4" fmla="*/ 83 w 83"/>
                <a:gd name="T5" fmla="*/ 16 h 64"/>
              </a:gdLst>
              <a:ahLst/>
              <a:cxnLst>
                <a:cxn ang="0">
                  <a:pos x="T0" y="T1"/>
                </a:cxn>
                <a:cxn ang="0">
                  <a:pos x="T2" y="T3"/>
                </a:cxn>
                <a:cxn ang="0">
                  <a:pos x="T4" y="T5"/>
                </a:cxn>
              </a:cxnLst>
              <a:rect l="0" t="0" r="r" b="b"/>
              <a:pathLst>
                <a:path w="83" h="64">
                  <a:moveTo>
                    <a:pt x="83" y="16"/>
                  </a:moveTo>
                  <a:cubicBezTo>
                    <a:pt x="68" y="7"/>
                    <a:pt x="36" y="0"/>
                    <a:pt x="0" y="57"/>
                  </a:cubicBezTo>
                  <a:cubicBezTo>
                    <a:pt x="67" y="64"/>
                    <a:pt x="82" y="34"/>
                    <a:pt x="83" y="16"/>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0" name="Freeform 46"/>
            <p:cNvSpPr>
              <a:spLocks/>
            </p:cNvSpPr>
            <p:nvPr/>
          </p:nvSpPr>
          <p:spPr bwMode="auto">
            <a:xfrm>
              <a:off x="443136" y="1913540"/>
              <a:ext cx="98425" cy="128588"/>
            </a:xfrm>
            <a:custGeom>
              <a:avLst/>
              <a:gdLst>
                <a:gd name="T0" fmla="*/ 10 w 60"/>
                <a:gd name="T1" fmla="*/ 1 h 79"/>
                <a:gd name="T2" fmla="*/ 60 w 60"/>
                <a:gd name="T3" fmla="*/ 79 h 79"/>
                <a:gd name="T4" fmla="*/ 10 w 60"/>
                <a:gd name="T5" fmla="*/ 1 h 79"/>
              </a:gdLst>
              <a:ahLst/>
              <a:cxnLst>
                <a:cxn ang="0">
                  <a:pos x="T0" y="T1"/>
                </a:cxn>
                <a:cxn ang="0">
                  <a:pos x="T2" y="T3"/>
                </a:cxn>
                <a:cxn ang="0">
                  <a:pos x="T4" y="T5"/>
                </a:cxn>
              </a:cxnLst>
              <a:rect l="0" t="0" r="r" b="b"/>
              <a:pathLst>
                <a:path w="60" h="79">
                  <a:moveTo>
                    <a:pt x="10" y="1"/>
                  </a:moveTo>
                  <a:cubicBezTo>
                    <a:pt x="3" y="16"/>
                    <a:pt x="0" y="50"/>
                    <a:pt x="60" y="79"/>
                  </a:cubicBezTo>
                  <a:cubicBezTo>
                    <a:pt x="59" y="11"/>
                    <a:pt x="28" y="0"/>
                    <a:pt x="10"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Freeform 47"/>
            <p:cNvSpPr>
              <a:spLocks/>
            </p:cNvSpPr>
            <p:nvPr/>
          </p:nvSpPr>
          <p:spPr bwMode="auto">
            <a:xfrm>
              <a:off x="290736" y="1797653"/>
              <a:ext cx="136525" cy="103188"/>
            </a:xfrm>
            <a:custGeom>
              <a:avLst/>
              <a:gdLst>
                <a:gd name="T0" fmla="*/ 83 w 83"/>
                <a:gd name="T1" fmla="*/ 16 h 63"/>
                <a:gd name="T2" fmla="*/ 0 w 83"/>
                <a:gd name="T3" fmla="*/ 57 h 63"/>
                <a:gd name="T4" fmla="*/ 83 w 83"/>
                <a:gd name="T5" fmla="*/ 16 h 63"/>
              </a:gdLst>
              <a:ahLst/>
              <a:cxnLst>
                <a:cxn ang="0">
                  <a:pos x="T0" y="T1"/>
                </a:cxn>
                <a:cxn ang="0">
                  <a:pos x="T2" y="T3"/>
                </a:cxn>
                <a:cxn ang="0">
                  <a:pos x="T4" y="T5"/>
                </a:cxn>
              </a:cxnLst>
              <a:rect l="0" t="0" r="r" b="b"/>
              <a:pathLst>
                <a:path w="83" h="63">
                  <a:moveTo>
                    <a:pt x="83" y="16"/>
                  </a:moveTo>
                  <a:cubicBezTo>
                    <a:pt x="68" y="6"/>
                    <a:pt x="36" y="0"/>
                    <a:pt x="0" y="57"/>
                  </a:cubicBezTo>
                  <a:cubicBezTo>
                    <a:pt x="67" y="63"/>
                    <a:pt x="81" y="33"/>
                    <a:pt x="83" y="16"/>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2" name="Freeform 48"/>
            <p:cNvSpPr>
              <a:spLocks/>
            </p:cNvSpPr>
            <p:nvPr/>
          </p:nvSpPr>
          <p:spPr bwMode="auto">
            <a:xfrm>
              <a:off x="474886" y="1791303"/>
              <a:ext cx="109538" cy="146050"/>
            </a:xfrm>
            <a:custGeom>
              <a:avLst/>
              <a:gdLst>
                <a:gd name="T0" fmla="*/ 23 w 67"/>
                <a:gd name="T1" fmla="*/ 0 h 89"/>
                <a:gd name="T2" fmla="*/ 50 w 67"/>
                <a:gd name="T3" fmla="*/ 89 h 89"/>
                <a:gd name="T4" fmla="*/ 23 w 67"/>
                <a:gd name="T5" fmla="*/ 0 h 89"/>
              </a:gdLst>
              <a:ahLst/>
              <a:cxnLst>
                <a:cxn ang="0">
                  <a:pos x="T0" y="T1"/>
                </a:cxn>
                <a:cxn ang="0">
                  <a:pos x="T2" y="T3"/>
                </a:cxn>
                <a:cxn ang="0">
                  <a:pos x="T4" y="T5"/>
                </a:cxn>
              </a:cxnLst>
              <a:rect l="0" t="0" r="r" b="b"/>
              <a:pathLst>
                <a:path w="67" h="89">
                  <a:moveTo>
                    <a:pt x="23" y="0"/>
                  </a:moveTo>
                  <a:cubicBezTo>
                    <a:pt x="12" y="13"/>
                    <a:pt x="0" y="45"/>
                    <a:pt x="50" y="89"/>
                  </a:cubicBezTo>
                  <a:cubicBezTo>
                    <a:pt x="67" y="24"/>
                    <a:pt x="40" y="4"/>
                    <a:pt x="2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Freeform 49"/>
            <p:cNvSpPr>
              <a:spLocks/>
            </p:cNvSpPr>
            <p:nvPr/>
          </p:nvSpPr>
          <p:spPr bwMode="auto">
            <a:xfrm>
              <a:off x="354236" y="1661128"/>
              <a:ext cx="147638" cy="112713"/>
            </a:xfrm>
            <a:custGeom>
              <a:avLst/>
              <a:gdLst>
                <a:gd name="T0" fmla="*/ 90 w 90"/>
                <a:gd name="T1" fmla="*/ 27 h 69"/>
                <a:gd name="T2" fmla="*/ 0 w 90"/>
                <a:gd name="T3" fmla="*/ 47 h 69"/>
                <a:gd name="T4" fmla="*/ 90 w 90"/>
                <a:gd name="T5" fmla="*/ 27 h 69"/>
              </a:gdLst>
              <a:ahLst/>
              <a:cxnLst>
                <a:cxn ang="0">
                  <a:pos x="T0" y="T1"/>
                </a:cxn>
                <a:cxn ang="0">
                  <a:pos x="T2" y="T3"/>
                </a:cxn>
                <a:cxn ang="0">
                  <a:pos x="T4" y="T5"/>
                </a:cxn>
              </a:cxnLst>
              <a:rect l="0" t="0" r="r" b="b"/>
              <a:pathLst>
                <a:path w="90" h="69">
                  <a:moveTo>
                    <a:pt x="90" y="27"/>
                  </a:moveTo>
                  <a:cubicBezTo>
                    <a:pt x="78" y="15"/>
                    <a:pt x="48" y="0"/>
                    <a:pt x="0" y="47"/>
                  </a:cubicBezTo>
                  <a:cubicBezTo>
                    <a:pt x="63" y="69"/>
                    <a:pt x="84" y="44"/>
                    <a:pt x="90" y="2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4" name="Freeform 50"/>
            <p:cNvSpPr>
              <a:spLocks/>
            </p:cNvSpPr>
            <p:nvPr/>
          </p:nvSpPr>
          <p:spPr bwMode="auto">
            <a:xfrm>
              <a:off x="532036" y="1694465"/>
              <a:ext cx="112713" cy="147638"/>
            </a:xfrm>
            <a:custGeom>
              <a:avLst/>
              <a:gdLst>
                <a:gd name="T0" fmla="*/ 26 w 69"/>
                <a:gd name="T1" fmla="*/ 0 h 90"/>
                <a:gd name="T2" fmla="*/ 48 w 69"/>
                <a:gd name="T3" fmla="*/ 90 h 90"/>
                <a:gd name="T4" fmla="*/ 26 w 69"/>
                <a:gd name="T5" fmla="*/ 0 h 90"/>
              </a:gdLst>
              <a:ahLst/>
              <a:cxnLst>
                <a:cxn ang="0">
                  <a:pos x="T0" y="T1"/>
                </a:cxn>
                <a:cxn ang="0">
                  <a:pos x="T2" y="T3"/>
                </a:cxn>
                <a:cxn ang="0">
                  <a:pos x="T4" y="T5"/>
                </a:cxn>
              </a:cxnLst>
              <a:rect l="0" t="0" r="r" b="b"/>
              <a:pathLst>
                <a:path w="69" h="90">
                  <a:moveTo>
                    <a:pt x="26" y="0"/>
                  </a:moveTo>
                  <a:cubicBezTo>
                    <a:pt x="14" y="12"/>
                    <a:pt x="0" y="43"/>
                    <a:pt x="48" y="90"/>
                  </a:cubicBezTo>
                  <a:cubicBezTo>
                    <a:pt x="69" y="26"/>
                    <a:pt x="43" y="5"/>
                    <a:pt x="26"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5" name="Freeform 51"/>
            <p:cNvSpPr>
              <a:spLocks/>
            </p:cNvSpPr>
            <p:nvPr/>
          </p:nvSpPr>
          <p:spPr bwMode="auto">
            <a:xfrm>
              <a:off x="452661" y="1562703"/>
              <a:ext cx="150813" cy="115888"/>
            </a:xfrm>
            <a:custGeom>
              <a:avLst/>
              <a:gdLst>
                <a:gd name="T0" fmla="*/ 92 w 92"/>
                <a:gd name="T1" fmla="*/ 35 h 71"/>
                <a:gd name="T2" fmla="*/ 0 w 92"/>
                <a:gd name="T3" fmla="*/ 37 h 71"/>
                <a:gd name="T4" fmla="*/ 92 w 92"/>
                <a:gd name="T5" fmla="*/ 35 h 71"/>
              </a:gdLst>
              <a:ahLst/>
              <a:cxnLst>
                <a:cxn ang="0">
                  <a:pos x="T0" y="T1"/>
                </a:cxn>
                <a:cxn ang="0">
                  <a:pos x="T2" y="T3"/>
                </a:cxn>
                <a:cxn ang="0">
                  <a:pos x="T4" y="T5"/>
                </a:cxn>
              </a:cxnLst>
              <a:rect l="0" t="0" r="r" b="b"/>
              <a:pathLst>
                <a:path w="92" h="71">
                  <a:moveTo>
                    <a:pt x="92" y="35"/>
                  </a:moveTo>
                  <a:cubicBezTo>
                    <a:pt x="83" y="20"/>
                    <a:pt x="56" y="0"/>
                    <a:pt x="0" y="37"/>
                  </a:cubicBezTo>
                  <a:cubicBezTo>
                    <a:pt x="57" y="71"/>
                    <a:pt x="83" y="50"/>
                    <a:pt x="92" y="3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6" name="Freeform 52"/>
            <p:cNvSpPr>
              <a:spLocks/>
            </p:cNvSpPr>
            <p:nvPr/>
          </p:nvSpPr>
          <p:spPr bwMode="auto">
            <a:xfrm>
              <a:off x="630461" y="1926240"/>
              <a:ext cx="104775" cy="252413"/>
            </a:xfrm>
            <a:custGeom>
              <a:avLst/>
              <a:gdLst>
                <a:gd name="T0" fmla="*/ 50 w 64"/>
                <a:gd name="T1" fmla="*/ 154 h 154"/>
                <a:gd name="T2" fmla="*/ 0 w 64"/>
                <a:gd name="T3" fmla="*/ 0 h 154"/>
                <a:gd name="T4" fmla="*/ 50 w 64"/>
                <a:gd name="T5" fmla="*/ 154 h 154"/>
              </a:gdLst>
              <a:ahLst/>
              <a:cxnLst>
                <a:cxn ang="0">
                  <a:pos x="T0" y="T1"/>
                </a:cxn>
                <a:cxn ang="0">
                  <a:pos x="T2" y="T3"/>
                </a:cxn>
                <a:cxn ang="0">
                  <a:pos x="T4" y="T5"/>
                </a:cxn>
              </a:cxnLst>
              <a:rect l="0" t="0" r="r" b="b"/>
              <a:pathLst>
                <a:path w="64" h="154">
                  <a:moveTo>
                    <a:pt x="50" y="154"/>
                  </a:moveTo>
                  <a:cubicBezTo>
                    <a:pt x="49" y="115"/>
                    <a:pt x="20" y="34"/>
                    <a:pt x="0" y="0"/>
                  </a:cubicBezTo>
                  <a:cubicBezTo>
                    <a:pt x="27" y="30"/>
                    <a:pt x="64" y="108"/>
                    <a:pt x="50"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7" name="Freeform 53"/>
            <p:cNvSpPr>
              <a:spLocks/>
            </p:cNvSpPr>
            <p:nvPr/>
          </p:nvSpPr>
          <p:spPr bwMode="auto">
            <a:xfrm>
              <a:off x="725711" y="2134203"/>
              <a:ext cx="101600" cy="92075"/>
            </a:xfrm>
            <a:custGeom>
              <a:avLst/>
              <a:gdLst>
                <a:gd name="T0" fmla="*/ 2 w 62"/>
                <a:gd name="T1" fmla="*/ 5 h 56"/>
                <a:gd name="T2" fmla="*/ 62 w 62"/>
                <a:gd name="T3" fmla="*/ 56 h 56"/>
                <a:gd name="T4" fmla="*/ 2 w 62"/>
                <a:gd name="T5" fmla="*/ 5 h 56"/>
              </a:gdLst>
              <a:ahLst/>
              <a:cxnLst>
                <a:cxn ang="0">
                  <a:pos x="T0" y="T1"/>
                </a:cxn>
                <a:cxn ang="0">
                  <a:pos x="T2" y="T3"/>
                </a:cxn>
                <a:cxn ang="0">
                  <a:pos x="T4" y="T5"/>
                </a:cxn>
              </a:cxnLst>
              <a:rect l="0" t="0" r="r" b="b"/>
              <a:pathLst>
                <a:path w="62" h="56">
                  <a:moveTo>
                    <a:pt x="2" y="5"/>
                  </a:moveTo>
                  <a:cubicBezTo>
                    <a:pt x="16" y="0"/>
                    <a:pt x="45" y="2"/>
                    <a:pt x="62" y="56"/>
                  </a:cubicBezTo>
                  <a:cubicBezTo>
                    <a:pt x="5" y="47"/>
                    <a:pt x="0" y="19"/>
                    <a:pt x="2" y="5"/>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8" name="Freeform 54"/>
            <p:cNvSpPr>
              <a:spLocks/>
            </p:cNvSpPr>
            <p:nvPr/>
          </p:nvSpPr>
          <p:spPr bwMode="auto">
            <a:xfrm>
              <a:off x="612998" y="2123090"/>
              <a:ext cx="87313" cy="106363"/>
            </a:xfrm>
            <a:custGeom>
              <a:avLst/>
              <a:gdLst>
                <a:gd name="T0" fmla="*/ 45 w 53"/>
                <a:gd name="T1" fmla="*/ 1 h 65"/>
                <a:gd name="T2" fmla="*/ 0 w 53"/>
                <a:gd name="T3" fmla="*/ 65 h 65"/>
                <a:gd name="T4" fmla="*/ 45 w 53"/>
                <a:gd name="T5" fmla="*/ 1 h 65"/>
              </a:gdLst>
              <a:ahLst/>
              <a:cxnLst>
                <a:cxn ang="0">
                  <a:pos x="T0" y="T1"/>
                </a:cxn>
                <a:cxn ang="0">
                  <a:pos x="T2" y="T3"/>
                </a:cxn>
                <a:cxn ang="0">
                  <a:pos x="T4" y="T5"/>
                </a:cxn>
              </a:cxnLst>
              <a:rect l="0" t="0" r="r" b="b"/>
              <a:pathLst>
                <a:path w="53" h="65">
                  <a:moveTo>
                    <a:pt x="45" y="1"/>
                  </a:moveTo>
                  <a:cubicBezTo>
                    <a:pt x="51" y="15"/>
                    <a:pt x="53" y="43"/>
                    <a:pt x="0" y="65"/>
                  </a:cubicBezTo>
                  <a:cubicBezTo>
                    <a:pt x="4" y="9"/>
                    <a:pt x="31" y="0"/>
                    <a:pt x="45"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9" name="Freeform 55"/>
            <p:cNvSpPr>
              <a:spLocks/>
            </p:cNvSpPr>
            <p:nvPr/>
          </p:nvSpPr>
          <p:spPr bwMode="auto">
            <a:xfrm>
              <a:off x="711423" y="2031015"/>
              <a:ext cx="119063" cy="92075"/>
            </a:xfrm>
            <a:custGeom>
              <a:avLst/>
              <a:gdLst>
                <a:gd name="T0" fmla="*/ 0 w 73"/>
                <a:gd name="T1" fmla="*/ 18 h 56"/>
                <a:gd name="T2" fmla="*/ 73 w 73"/>
                <a:gd name="T3" fmla="*/ 45 h 56"/>
                <a:gd name="T4" fmla="*/ 0 w 73"/>
                <a:gd name="T5" fmla="*/ 18 h 56"/>
              </a:gdLst>
              <a:ahLst/>
              <a:cxnLst>
                <a:cxn ang="0">
                  <a:pos x="T0" y="T1"/>
                </a:cxn>
                <a:cxn ang="0">
                  <a:pos x="T2" y="T3"/>
                </a:cxn>
                <a:cxn ang="0">
                  <a:pos x="T4" y="T5"/>
                </a:cxn>
              </a:cxnLst>
              <a:rect l="0" t="0" r="r" b="b"/>
              <a:pathLst>
                <a:path w="73" h="56">
                  <a:moveTo>
                    <a:pt x="0" y="18"/>
                  </a:moveTo>
                  <a:cubicBezTo>
                    <a:pt x="12" y="9"/>
                    <a:pt x="39" y="0"/>
                    <a:pt x="73" y="45"/>
                  </a:cubicBezTo>
                  <a:cubicBezTo>
                    <a:pt x="18" y="56"/>
                    <a:pt x="3" y="32"/>
                    <a:pt x="0" y="18"/>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0" name="Freeform 56"/>
            <p:cNvSpPr>
              <a:spLocks/>
            </p:cNvSpPr>
            <p:nvPr/>
          </p:nvSpPr>
          <p:spPr bwMode="auto">
            <a:xfrm>
              <a:off x="660623" y="2189765"/>
              <a:ext cx="98425" cy="127000"/>
            </a:xfrm>
            <a:custGeom>
              <a:avLst/>
              <a:gdLst>
                <a:gd name="T0" fmla="*/ 33 w 60"/>
                <a:gd name="T1" fmla="*/ 0 h 78"/>
                <a:gd name="T2" fmla="*/ 25 w 60"/>
                <a:gd name="T3" fmla="*/ 78 h 78"/>
                <a:gd name="T4" fmla="*/ 33 w 60"/>
                <a:gd name="T5" fmla="*/ 0 h 78"/>
              </a:gdLst>
              <a:ahLst/>
              <a:cxnLst>
                <a:cxn ang="0">
                  <a:pos x="T0" y="T1"/>
                </a:cxn>
                <a:cxn ang="0">
                  <a:pos x="T2" y="T3"/>
                </a:cxn>
                <a:cxn ang="0">
                  <a:pos x="T4" y="T5"/>
                </a:cxn>
              </a:cxnLst>
              <a:rect l="0" t="0" r="r" b="b"/>
              <a:pathLst>
                <a:path w="60" h="78">
                  <a:moveTo>
                    <a:pt x="33" y="0"/>
                  </a:moveTo>
                  <a:cubicBezTo>
                    <a:pt x="45" y="10"/>
                    <a:pt x="60" y="34"/>
                    <a:pt x="25" y="78"/>
                  </a:cubicBezTo>
                  <a:cubicBezTo>
                    <a:pt x="0" y="27"/>
                    <a:pt x="20" y="7"/>
                    <a:pt x="3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1" name="Freeform 57"/>
            <p:cNvSpPr>
              <a:spLocks/>
            </p:cNvSpPr>
            <p:nvPr/>
          </p:nvSpPr>
          <p:spPr bwMode="auto">
            <a:xfrm>
              <a:off x="586011" y="2037365"/>
              <a:ext cx="88900" cy="103188"/>
            </a:xfrm>
            <a:custGeom>
              <a:avLst/>
              <a:gdLst>
                <a:gd name="T0" fmla="*/ 50 w 55"/>
                <a:gd name="T1" fmla="*/ 2 h 63"/>
                <a:gd name="T2" fmla="*/ 0 w 55"/>
                <a:gd name="T3" fmla="*/ 63 h 63"/>
                <a:gd name="T4" fmla="*/ 50 w 55"/>
                <a:gd name="T5" fmla="*/ 2 h 63"/>
              </a:gdLst>
              <a:ahLst/>
              <a:cxnLst>
                <a:cxn ang="0">
                  <a:pos x="T0" y="T1"/>
                </a:cxn>
                <a:cxn ang="0">
                  <a:pos x="T2" y="T3"/>
                </a:cxn>
                <a:cxn ang="0">
                  <a:pos x="T4" y="T5"/>
                </a:cxn>
              </a:cxnLst>
              <a:rect l="0" t="0" r="r" b="b"/>
              <a:pathLst>
                <a:path w="55" h="63">
                  <a:moveTo>
                    <a:pt x="50" y="2"/>
                  </a:moveTo>
                  <a:cubicBezTo>
                    <a:pt x="35" y="0"/>
                    <a:pt x="8" y="6"/>
                    <a:pt x="0" y="63"/>
                  </a:cubicBezTo>
                  <a:cubicBezTo>
                    <a:pt x="54" y="45"/>
                    <a:pt x="55" y="16"/>
                    <a:pt x="50" y="2"/>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2" name="Freeform 58"/>
            <p:cNvSpPr>
              <a:spLocks/>
            </p:cNvSpPr>
            <p:nvPr/>
          </p:nvSpPr>
          <p:spPr bwMode="auto">
            <a:xfrm>
              <a:off x="544736" y="2256440"/>
              <a:ext cx="66675" cy="296863"/>
            </a:xfrm>
            <a:custGeom>
              <a:avLst/>
              <a:gdLst>
                <a:gd name="T0" fmla="*/ 26 w 41"/>
                <a:gd name="T1" fmla="*/ 181 h 181"/>
                <a:gd name="T2" fmla="*/ 41 w 41"/>
                <a:gd name="T3" fmla="*/ 0 h 181"/>
                <a:gd name="T4" fmla="*/ 26 w 41"/>
                <a:gd name="T5" fmla="*/ 181 h 181"/>
              </a:gdLst>
              <a:ahLst/>
              <a:cxnLst>
                <a:cxn ang="0">
                  <a:pos x="T0" y="T1"/>
                </a:cxn>
                <a:cxn ang="0">
                  <a:pos x="T2" y="T3"/>
                </a:cxn>
                <a:cxn ang="0">
                  <a:pos x="T4" y="T5"/>
                </a:cxn>
              </a:cxnLst>
              <a:rect l="0" t="0" r="r" b="b"/>
              <a:pathLst>
                <a:path w="41" h="181">
                  <a:moveTo>
                    <a:pt x="26" y="181"/>
                  </a:moveTo>
                  <a:cubicBezTo>
                    <a:pt x="18" y="139"/>
                    <a:pt x="28" y="42"/>
                    <a:pt x="41" y="0"/>
                  </a:cubicBezTo>
                  <a:cubicBezTo>
                    <a:pt x="19" y="39"/>
                    <a:pt x="0" y="135"/>
                    <a:pt x="26" y="1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3" name="Freeform 59"/>
            <p:cNvSpPr>
              <a:spLocks/>
            </p:cNvSpPr>
            <p:nvPr/>
          </p:nvSpPr>
          <p:spPr bwMode="auto">
            <a:xfrm>
              <a:off x="474886" y="2516790"/>
              <a:ext cx="95250" cy="119063"/>
            </a:xfrm>
            <a:custGeom>
              <a:avLst/>
              <a:gdLst>
                <a:gd name="T0" fmla="*/ 51 w 59"/>
                <a:gd name="T1" fmla="*/ 1 h 73"/>
                <a:gd name="T2" fmla="*/ 0 w 59"/>
                <a:gd name="T3" fmla="*/ 73 h 73"/>
                <a:gd name="T4" fmla="*/ 51 w 59"/>
                <a:gd name="T5" fmla="*/ 1 h 73"/>
              </a:gdLst>
              <a:ahLst/>
              <a:cxnLst>
                <a:cxn ang="0">
                  <a:pos x="T0" y="T1"/>
                </a:cxn>
                <a:cxn ang="0">
                  <a:pos x="T2" y="T3"/>
                </a:cxn>
                <a:cxn ang="0">
                  <a:pos x="T4" y="T5"/>
                </a:cxn>
              </a:cxnLst>
              <a:rect l="0" t="0" r="r" b="b"/>
              <a:pathLst>
                <a:path w="59" h="73">
                  <a:moveTo>
                    <a:pt x="51" y="1"/>
                  </a:moveTo>
                  <a:cubicBezTo>
                    <a:pt x="35" y="0"/>
                    <a:pt x="4" y="9"/>
                    <a:pt x="0" y="73"/>
                  </a:cubicBezTo>
                  <a:cubicBezTo>
                    <a:pt x="59" y="48"/>
                    <a:pt x="58" y="16"/>
                    <a:pt x="51"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4" name="Freeform 60"/>
            <p:cNvSpPr>
              <a:spLocks/>
            </p:cNvSpPr>
            <p:nvPr/>
          </p:nvSpPr>
          <p:spPr bwMode="auto">
            <a:xfrm>
              <a:off x="595536" y="2480278"/>
              <a:ext cx="112713" cy="104775"/>
            </a:xfrm>
            <a:custGeom>
              <a:avLst/>
              <a:gdLst>
                <a:gd name="T0" fmla="*/ 3 w 69"/>
                <a:gd name="T1" fmla="*/ 5 h 64"/>
                <a:gd name="T2" fmla="*/ 69 w 69"/>
                <a:gd name="T3" fmla="*/ 64 h 64"/>
                <a:gd name="T4" fmla="*/ 3 w 69"/>
                <a:gd name="T5" fmla="*/ 5 h 64"/>
              </a:gdLst>
              <a:ahLst/>
              <a:cxnLst>
                <a:cxn ang="0">
                  <a:pos x="T0" y="T1"/>
                </a:cxn>
                <a:cxn ang="0">
                  <a:pos x="T2" y="T3"/>
                </a:cxn>
                <a:cxn ang="0">
                  <a:pos x="T4" y="T5"/>
                </a:cxn>
              </a:cxnLst>
              <a:rect l="0" t="0" r="r" b="b"/>
              <a:pathLst>
                <a:path w="69" h="64">
                  <a:moveTo>
                    <a:pt x="3" y="5"/>
                  </a:moveTo>
                  <a:cubicBezTo>
                    <a:pt x="0" y="21"/>
                    <a:pt x="6" y="53"/>
                    <a:pt x="69" y="64"/>
                  </a:cubicBezTo>
                  <a:cubicBezTo>
                    <a:pt x="51" y="2"/>
                    <a:pt x="19" y="0"/>
                    <a:pt x="3" y="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5" name="Freeform 61"/>
            <p:cNvSpPr>
              <a:spLocks/>
            </p:cNvSpPr>
            <p:nvPr/>
          </p:nvSpPr>
          <p:spPr bwMode="auto">
            <a:xfrm>
              <a:off x="438373" y="2408840"/>
              <a:ext cx="119063" cy="96838"/>
            </a:xfrm>
            <a:custGeom>
              <a:avLst/>
              <a:gdLst>
                <a:gd name="T0" fmla="*/ 73 w 73"/>
                <a:gd name="T1" fmla="*/ 9 h 59"/>
                <a:gd name="T2" fmla="*/ 0 w 73"/>
                <a:gd name="T3" fmla="*/ 59 h 59"/>
                <a:gd name="T4" fmla="*/ 73 w 73"/>
                <a:gd name="T5" fmla="*/ 9 h 59"/>
              </a:gdLst>
              <a:ahLst/>
              <a:cxnLst>
                <a:cxn ang="0">
                  <a:pos x="T0" y="T1"/>
                </a:cxn>
                <a:cxn ang="0">
                  <a:pos x="T2" y="T3"/>
                </a:cxn>
                <a:cxn ang="0">
                  <a:pos x="T4" y="T5"/>
                </a:cxn>
              </a:cxnLst>
              <a:rect l="0" t="0" r="r" b="b"/>
              <a:pathLst>
                <a:path w="73" h="59">
                  <a:moveTo>
                    <a:pt x="73" y="9"/>
                  </a:moveTo>
                  <a:cubicBezTo>
                    <a:pt x="58" y="3"/>
                    <a:pt x="26" y="0"/>
                    <a:pt x="0" y="59"/>
                  </a:cubicBezTo>
                  <a:cubicBezTo>
                    <a:pt x="64" y="56"/>
                    <a:pt x="73" y="26"/>
                    <a:pt x="73" y="9"/>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6" name="Freeform 62"/>
            <p:cNvSpPr>
              <a:spLocks/>
            </p:cNvSpPr>
            <p:nvPr/>
          </p:nvSpPr>
          <p:spPr bwMode="auto">
            <a:xfrm>
              <a:off x="554261" y="2567590"/>
              <a:ext cx="103188" cy="138113"/>
            </a:xfrm>
            <a:custGeom>
              <a:avLst/>
              <a:gdLst>
                <a:gd name="T0" fmla="*/ 20 w 63"/>
                <a:gd name="T1" fmla="*/ 0 h 84"/>
                <a:gd name="T2" fmla="*/ 50 w 63"/>
                <a:gd name="T3" fmla="*/ 84 h 84"/>
                <a:gd name="T4" fmla="*/ 20 w 63"/>
                <a:gd name="T5" fmla="*/ 0 h 84"/>
              </a:gdLst>
              <a:ahLst/>
              <a:cxnLst>
                <a:cxn ang="0">
                  <a:pos x="T0" y="T1"/>
                </a:cxn>
                <a:cxn ang="0">
                  <a:pos x="T2" y="T3"/>
                </a:cxn>
                <a:cxn ang="0">
                  <a:pos x="T4" y="T5"/>
                </a:cxn>
              </a:cxnLst>
              <a:rect l="0" t="0" r="r" b="b"/>
              <a:pathLst>
                <a:path w="63" h="84">
                  <a:moveTo>
                    <a:pt x="20" y="0"/>
                  </a:moveTo>
                  <a:cubicBezTo>
                    <a:pt x="10" y="13"/>
                    <a:pt x="0" y="44"/>
                    <a:pt x="50" y="84"/>
                  </a:cubicBezTo>
                  <a:cubicBezTo>
                    <a:pt x="63" y="21"/>
                    <a:pt x="36" y="4"/>
                    <a:pt x="20"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7" name="Freeform 63"/>
            <p:cNvSpPr>
              <a:spLocks/>
            </p:cNvSpPr>
            <p:nvPr/>
          </p:nvSpPr>
          <p:spPr bwMode="auto">
            <a:xfrm>
              <a:off x="598711" y="2380265"/>
              <a:ext cx="117475" cy="98425"/>
            </a:xfrm>
            <a:custGeom>
              <a:avLst/>
              <a:gdLst>
                <a:gd name="T0" fmla="*/ 1 w 72"/>
                <a:gd name="T1" fmla="*/ 7 h 60"/>
                <a:gd name="T2" fmla="*/ 72 w 72"/>
                <a:gd name="T3" fmla="*/ 60 h 60"/>
                <a:gd name="T4" fmla="*/ 1 w 72"/>
                <a:gd name="T5" fmla="*/ 7 h 60"/>
              </a:gdLst>
              <a:ahLst/>
              <a:cxnLst>
                <a:cxn ang="0">
                  <a:pos x="T0" y="T1"/>
                </a:cxn>
                <a:cxn ang="0">
                  <a:pos x="T2" y="T3"/>
                </a:cxn>
                <a:cxn ang="0">
                  <a:pos x="T4" y="T5"/>
                </a:cxn>
              </a:cxnLst>
              <a:rect l="0" t="0" r="r" b="b"/>
              <a:pathLst>
                <a:path w="72" h="60">
                  <a:moveTo>
                    <a:pt x="1" y="7"/>
                  </a:moveTo>
                  <a:cubicBezTo>
                    <a:pt x="17" y="1"/>
                    <a:pt x="49" y="0"/>
                    <a:pt x="72" y="60"/>
                  </a:cubicBezTo>
                  <a:cubicBezTo>
                    <a:pt x="8" y="54"/>
                    <a:pt x="0" y="23"/>
                    <a:pt x="1" y="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25970924"/>
      </p:ext>
    </p:extLst>
  </p:cSld>
  <p:clrMapOvr>
    <a:masterClrMapping/>
  </p:clrMapOvr>
  <mc:AlternateContent xmlns:mc="http://schemas.openxmlformats.org/markup-compatibility/2006" xmlns:p14="http://schemas.microsoft.com/office/powerpoint/2010/main">
    <mc:Choice Requires="p14">
      <p:transition spd="slow" p14:dur="1200" advTm="2076">
        <p14:flip dir="r"/>
      </p:transition>
    </mc:Choice>
    <mc:Fallback xmlns="">
      <p:transition spd="slow" advTm="20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组合 248"/>
          <p:cNvGrpSpPr/>
          <p:nvPr/>
        </p:nvGrpSpPr>
        <p:grpSpPr>
          <a:xfrm>
            <a:off x="844569" y="3085179"/>
            <a:ext cx="11004799" cy="3380850"/>
            <a:chOff x="844569" y="3045413"/>
            <a:chExt cx="11004799" cy="3380850"/>
          </a:xfrm>
        </p:grpSpPr>
        <p:sp>
          <p:nvSpPr>
            <p:cNvPr id="250" name="Freeform 5"/>
            <p:cNvSpPr>
              <a:spLocks/>
            </p:cNvSpPr>
            <p:nvPr/>
          </p:nvSpPr>
          <p:spPr bwMode="auto">
            <a:xfrm>
              <a:off x="844569" y="5578224"/>
              <a:ext cx="2748376" cy="848039"/>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FF7C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7047" tIns="63523" rIns="127047" bIns="63523" numCol="1" anchor="t" anchorCtr="0" compatLnSpc="1">
              <a:prstTxWarp prst="textNoShape">
                <a:avLst/>
              </a:prstTxWarp>
            </a:bodyPr>
            <a:lstStyle/>
            <a:p>
              <a:endParaRPr lang="en-US"/>
            </a:p>
          </p:txBody>
        </p:sp>
        <p:sp>
          <p:nvSpPr>
            <p:cNvPr id="251" name="Freeform 6"/>
            <p:cNvSpPr>
              <a:spLocks/>
            </p:cNvSpPr>
            <p:nvPr/>
          </p:nvSpPr>
          <p:spPr bwMode="auto">
            <a:xfrm>
              <a:off x="3592944" y="4738665"/>
              <a:ext cx="2748376" cy="848039"/>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78BEA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7047" tIns="63523" rIns="127047" bIns="63523" numCol="1" anchor="t" anchorCtr="0" compatLnSpc="1">
              <a:prstTxWarp prst="textNoShape">
                <a:avLst/>
              </a:prstTxWarp>
            </a:bodyPr>
            <a:lstStyle/>
            <a:p>
              <a:endParaRPr lang="en-US"/>
            </a:p>
          </p:txBody>
        </p:sp>
        <p:sp>
          <p:nvSpPr>
            <p:cNvPr id="252" name="Freeform 7"/>
            <p:cNvSpPr>
              <a:spLocks/>
            </p:cNvSpPr>
            <p:nvPr/>
          </p:nvSpPr>
          <p:spPr bwMode="auto">
            <a:xfrm>
              <a:off x="6346967" y="3893453"/>
              <a:ext cx="2754025" cy="845213"/>
            </a:xfrm>
            <a:custGeom>
              <a:avLst/>
              <a:gdLst>
                <a:gd name="T0" fmla="*/ 0 w 975"/>
                <a:gd name="T1" fmla="*/ 299 h 299"/>
                <a:gd name="T2" fmla="*/ 0 w 975"/>
                <a:gd name="T3" fmla="*/ 0 h 299"/>
                <a:gd name="T4" fmla="*/ 975 w 975"/>
                <a:gd name="T5" fmla="*/ 0 h 299"/>
              </a:gdLst>
              <a:ahLst/>
              <a:cxnLst>
                <a:cxn ang="0">
                  <a:pos x="T0" y="T1"/>
                </a:cxn>
                <a:cxn ang="0">
                  <a:pos x="T2" y="T3"/>
                </a:cxn>
                <a:cxn ang="0">
                  <a:pos x="T4" y="T5"/>
                </a:cxn>
              </a:cxnLst>
              <a:rect l="0" t="0" r="r" b="b"/>
              <a:pathLst>
                <a:path w="975" h="299">
                  <a:moveTo>
                    <a:pt x="0" y="299"/>
                  </a:moveTo>
                  <a:lnTo>
                    <a:pt x="0" y="0"/>
                  </a:lnTo>
                  <a:lnTo>
                    <a:pt x="975" y="0"/>
                  </a:lnTo>
                </a:path>
              </a:pathLst>
            </a:custGeom>
            <a:noFill/>
            <a:ln w="57150"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7047" tIns="63523" rIns="127047" bIns="63523" numCol="1" anchor="t" anchorCtr="0" compatLnSpc="1">
              <a:prstTxWarp prst="textNoShape">
                <a:avLst/>
              </a:prstTxWarp>
            </a:bodyPr>
            <a:lstStyle/>
            <a:p>
              <a:endParaRPr lang="en-US"/>
            </a:p>
          </p:txBody>
        </p:sp>
        <p:sp>
          <p:nvSpPr>
            <p:cNvPr id="253" name="Freeform 8"/>
            <p:cNvSpPr>
              <a:spLocks/>
            </p:cNvSpPr>
            <p:nvPr/>
          </p:nvSpPr>
          <p:spPr bwMode="auto">
            <a:xfrm>
              <a:off x="9100992" y="3045413"/>
              <a:ext cx="2748376" cy="848039"/>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7047" tIns="63523" rIns="127047" bIns="63523" numCol="1" anchor="t" anchorCtr="0" compatLnSpc="1">
              <a:prstTxWarp prst="textNoShape">
                <a:avLst/>
              </a:prstTxWarp>
            </a:bodyPr>
            <a:lstStyle/>
            <a:p>
              <a:endParaRPr lang="en-US"/>
            </a:p>
          </p:txBody>
        </p:sp>
      </p:grpSp>
      <p:sp>
        <p:nvSpPr>
          <p:cNvPr id="254" name="矩形 253"/>
          <p:cNvSpPr>
            <a:spLocks noChangeArrowheads="1"/>
          </p:cNvSpPr>
          <p:nvPr/>
        </p:nvSpPr>
        <p:spPr bwMode="auto">
          <a:xfrm>
            <a:off x="978126" y="4529216"/>
            <a:ext cx="24812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None/>
            </a:pPr>
            <a:r>
              <a:rPr lang="en-US" altLang="zh-CN" b="1" dirty="0" smtClean="0">
                <a:solidFill>
                  <a:srgbClr val="FF7C80"/>
                </a:solidFill>
                <a:latin typeface="微软雅黑" panose="020B0503020204020204" pitchFamily="34" charset="-122"/>
                <a:ea typeface="微软雅黑" panose="020B0503020204020204" pitchFamily="34" charset="-122"/>
              </a:rPr>
              <a:t>01</a:t>
            </a:r>
            <a:endParaRPr lang="en-US" altLang="zh-CN" b="1" dirty="0">
              <a:solidFill>
                <a:srgbClr val="FF7C8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pPr>
            <a:r>
              <a:rPr lang="zh-CN" altLang="en-US" sz="14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255" name="矩形 24"/>
          <p:cNvSpPr>
            <a:spLocks noChangeArrowheads="1"/>
          </p:cNvSpPr>
          <p:nvPr/>
        </p:nvSpPr>
        <p:spPr bwMode="auto">
          <a:xfrm>
            <a:off x="3793332" y="3723687"/>
            <a:ext cx="24812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None/>
            </a:pPr>
            <a:r>
              <a:rPr lang="en-US" altLang="zh-CN" b="1" dirty="0" smtClean="0">
                <a:solidFill>
                  <a:srgbClr val="78BEA6"/>
                </a:solidFill>
                <a:latin typeface="微软雅黑" panose="020B0503020204020204" pitchFamily="34" charset="-122"/>
                <a:ea typeface="微软雅黑" panose="020B0503020204020204" pitchFamily="34" charset="-122"/>
              </a:rPr>
              <a:t>02</a:t>
            </a:r>
            <a:endParaRPr lang="en-US" altLang="zh-CN" b="1" dirty="0">
              <a:solidFill>
                <a:srgbClr val="78BEA6"/>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pPr>
            <a:r>
              <a:rPr lang="zh-CN" altLang="en-US" sz="14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256" name="矩形 24"/>
          <p:cNvSpPr>
            <a:spLocks noChangeArrowheads="1"/>
          </p:cNvSpPr>
          <p:nvPr/>
        </p:nvSpPr>
        <p:spPr bwMode="auto">
          <a:xfrm>
            <a:off x="6483348" y="2889891"/>
            <a:ext cx="24812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None/>
            </a:pPr>
            <a:r>
              <a:rPr lang="en-US" altLang="zh-CN" b="1" dirty="0" smtClean="0">
                <a:solidFill>
                  <a:srgbClr val="00B050"/>
                </a:solidFill>
                <a:latin typeface="微软雅黑" panose="020B0503020204020204" pitchFamily="34" charset="-122"/>
                <a:ea typeface="微软雅黑" panose="020B0503020204020204" pitchFamily="34" charset="-122"/>
              </a:rPr>
              <a:t>03</a:t>
            </a:r>
            <a:endParaRPr lang="en-US" altLang="zh-CN" b="1" dirty="0">
              <a:solidFill>
                <a:srgbClr val="00B05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pPr>
            <a:r>
              <a:rPr lang="zh-CN" altLang="en-US" sz="14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257" name="矩形 24"/>
          <p:cNvSpPr>
            <a:spLocks noChangeArrowheads="1"/>
          </p:cNvSpPr>
          <p:nvPr/>
        </p:nvSpPr>
        <p:spPr bwMode="auto">
          <a:xfrm>
            <a:off x="9234549" y="2051050"/>
            <a:ext cx="24812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None/>
            </a:pPr>
            <a:r>
              <a:rPr lang="en-US" altLang="zh-CN" b="1" dirty="0" smtClean="0">
                <a:solidFill>
                  <a:srgbClr val="FFC000"/>
                </a:solidFill>
                <a:latin typeface="微软雅黑" panose="020B0503020204020204" pitchFamily="34" charset="-122"/>
                <a:ea typeface="微软雅黑" panose="020B0503020204020204" pitchFamily="34" charset="-122"/>
              </a:rPr>
              <a:t>04</a:t>
            </a:r>
            <a:endParaRPr lang="en-US" altLang="zh-CN" b="1" dirty="0">
              <a:solidFill>
                <a:srgbClr val="FFC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pPr>
            <a:r>
              <a:rPr lang="zh-CN" altLang="en-US" sz="14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a:t>
            </a:r>
          </a:p>
        </p:txBody>
      </p:sp>
      <p:sp>
        <p:nvSpPr>
          <p:cNvPr id="19"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1387183936"/>
      </p:ext>
    </p:extLst>
  </p:cSld>
  <p:clrMapOvr>
    <a:masterClrMapping/>
  </p:clrMapOvr>
  <mc:AlternateContent xmlns:mc="http://schemas.openxmlformats.org/markup-compatibility/2006" xmlns:p14="http://schemas.microsoft.com/office/powerpoint/2010/main">
    <mc:Choice Requires="p14">
      <p:transition spd="slow" p14:dur="1100" advTm="6282">
        <p14:switch dir="r"/>
      </p:transition>
    </mc:Choice>
    <mc:Fallback xmlns="">
      <p:transition spd="slow" advTm="62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9"/>
                                        </p:tgtEl>
                                        <p:attrNameLst>
                                          <p:attrName>style.visibility</p:attrName>
                                        </p:attrNameLst>
                                      </p:cBhvr>
                                      <p:to>
                                        <p:strVal val="visible"/>
                                      </p:to>
                                    </p:set>
                                    <p:set>
                                      <p:cBhvr>
                                        <p:cTn id="7" dur="227" fill="hold">
                                          <p:stCondLst>
                                            <p:cond delay="0"/>
                                          </p:stCondLst>
                                        </p:cTn>
                                        <p:tgtEl>
                                          <p:spTgt spid="19"/>
                                        </p:tgtEl>
                                        <p:attrNameLst>
                                          <p:attrName>style.rotation</p:attrName>
                                        </p:attrNameLst>
                                      </p:cBhvr>
                                      <p:to>
                                        <p:strVal val="-45.0"/>
                                      </p:to>
                                    </p:set>
                                    <p:anim calcmode="lin" valueType="num">
                                      <p:cBhvr>
                                        <p:cTn id="8" dur="227" fill="hold">
                                          <p:stCondLst>
                                            <p:cond delay="227"/>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49"/>
                                        </p:tgtEl>
                                        <p:attrNameLst>
                                          <p:attrName>style.visibility</p:attrName>
                                        </p:attrNameLst>
                                      </p:cBhvr>
                                      <p:to>
                                        <p:strVal val="visible"/>
                                      </p:to>
                                    </p:set>
                                    <p:animEffect transition="in" filter="wipe(left)">
                                      <p:cBhvr>
                                        <p:cTn id="15" dur="500"/>
                                        <p:tgtEl>
                                          <p:spTgt spid="249"/>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254"/>
                                        </p:tgtEl>
                                        <p:attrNameLst>
                                          <p:attrName>style.visibility</p:attrName>
                                        </p:attrNameLst>
                                      </p:cBhvr>
                                      <p:to>
                                        <p:strVal val="visible"/>
                                      </p:to>
                                    </p:set>
                                    <p:animEffect transition="in" filter="randombar(horizontal)">
                                      <p:cBhvr>
                                        <p:cTn id="19" dur="500"/>
                                        <p:tgtEl>
                                          <p:spTgt spid="254"/>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255"/>
                                        </p:tgtEl>
                                        <p:attrNameLst>
                                          <p:attrName>style.visibility</p:attrName>
                                        </p:attrNameLst>
                                      </p:cBhvr>
                                      <p:to>
                                        <p:strVal val="visible"/>
                                      </p:to>
                                    </p:set>
                                    <p:animEffect transition="in" filter="randombar(horizontal)">
                                      <p:cBhvr>
                                        <p:cTn id="23" dur="500"/>
                                        <p:tgtEl>
                                          <p:spTgt spid="255"/>
                                        </p:tgtEl>
                                      </p:cBhvr>
                                    </p:animEffect>
                                  </p:childTnLst>
                                </p:cTn>
                              </p:par>
                            </p:childTnLst>
                          </p:cTn>
                        </p:par>
                        <p:par>
                          <p:cTn id="24" fill="hold">
                            <p:stCondLst>
                              <p:cond delay="3500"/>
                            </p:stCondLst>
                            <p:childTnLst>
                              <p:par>
                                <p:cTn id="25" presetID="14" presetClass="entr" presetSubtype="10" fill="hold" grpId="0" nodeType="afterEffect">
                                  <p:stCondLst>
                                    <p:cond delay="0"/>
                                  </p:stCondLst>
                                  <p:childTnLst>
                                    <p:set>
                                      <p:cBhvr>
                                        <p:cTn id="26" dur="1" fill="hold">
                                          <p:stCondLst>
                                            <p:cond delay="0"/>
                                          </p:stCondLst>
                                        </p:cTn>
                                        <p:tgtEl>
                                          <p:spTgt spid="256"/>
                                        </p:tgtEl>
                                        <p:attrNameLst>
                                          <p:attrName>style.visibility</p:attrName>
                                        </p:attrNameLst>
                                      </p:cBhvr>
                                      <p:to>
                                        <p:strVal val="visible"/>
                                      </p:to>
                                    </p:set>
                                    <p:animEffect transition="in" filter="randombar(horizontal)">
                                      <p:cBhvr>
                                        <p:cTn id="27" dur="500"/>
                                        <p:tgtEl>
                                          <p:spTgt spid="256"/>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257"/>
                                        </p:tgtEl>
                                        <p:attrNameLst>
                                          <p:attrName>style.visibility</p:attrName>
                                        </p:attrNameLst>
                                      </p:cBhvr>
                                      <p:to>
                                        <p:strVal val="visible"/>
                                      </p:to>
                                    </p:set>
                                    <p:animEffect transition="in" filter="randombar(horizontal)">
                                      <p:cBhvr>
                                        <p:cTn id="31"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P spid="255" grpId="0"/>
      <p:bldP spid="256" grpId="0"/>
      <p:bldP spid="257"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105766" y="2542721"/>
            <a:ext cx="2810360" cy="241712"/>
          </a:xfrm>
          <a:prstGeom prst="roundRect">
            <a:avLst>
              <a:gd name="adj" fmla="val 50000"/>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圆角矩形 7"/>
          <p:cNvSpPr/>
          <p:nvPr/>
        </p:nvSpPr>
        <p:spPr>
          <a:xfrm>
            <a:off x="3521490" y="2542721"/>
            <a:ext cx="2810360" cy="241712"/>
          </a:xfrm>
          <a:prstGeom prst="roundRect">
            <a:avLst>
              <a:gd name="adj" fmla="val 50000"/>
            </a:avLst>
          </a:prstGeom>
          <a:solidFill>
            <a:srgbClr val="7AF5A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角矩形 8"/>
          <p:cNvSpPr/>
          <p:nvPr/>
        </p:nvSpPr>
        <p:spPr>
          <a:xfrm>
            <a:off x="5937215" y="2542721"/>
            <a:ext cx="2810360" cy="241712"/>
          </a:xfrm>
          <a:prstGeom prst="roundRect">
            <a:avLst>
              <a:gd name="adj" fmla="val 50000"/>
            </a:avLst>
          </a:prstGeom>
          <a:solidFill>
            <a:srgbClr val="FE9B7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角矩形 9"/>
          <p:cNvSpPr/>
          <p:nvPr/>
        </p:nvSpPr>
        <p:spPr>
          <a:xfrm>
            <a:off x="8352940" y="2542721"/>
            <a:ext cx="2810360" cy="241712"/>
          </a:xfrm>
          <a:prstGeom prst="roundRect">
            <a:avLst>
              <a:gd name="adj" fmla="val 50000"/>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文本框 10"/>
          <p:cNvSpPr txBox="1"/>
          <p:nvPr/>
        </p:nvSpPr>
        <p:spPr>
          <a:xfrm>
            <a:off x="1252814" y="2929582"/>
            <a:ext cx="2441761" cy="1892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en-US" altLang="zh-CN" sz="1000" b="1" dirty="0" smtClean="0">
                <a:solidFill>
                  <a:schemeClr val="bg1"/>
                </a:solidFill>
                <a:latin typeface="微软雅黑" pitchFamily="34" charset="-122"/>
                <a:ea typeface="微软雅黑" pitchFamily="34" charset="-122"/>
              </a:rPr>
              <a:t>A</a:t>
            </a:r>
          </a:p>
          <a:p>
            <a:pPr algn="r">
              <a:lnSpc>
                <a:spcPct val="130000"/>
              </a:lnSpc>
            </a:pPr>
            <a:r>
              <a:rPr lang="zh-CN" altLang="en-US" sz="1000" dirty="0">
                <a:solidFill>
                  <a:schemeClr val="bg1"/>
                </a:solidFill>
                <a:latin typeface="微软雅黑" pitchFamily="34" charset="-122"/>
                <a:ea typeface="微软雅黑" pitchFamily="34" charset="-122"/>
              </a:rPr>
              <a:t>请在此输入文字内容请在此输入文字内容请在此输入文字内容请在此输入文字</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cs typeface="Arial" panose="020B0604020202020204" pitchFamily="34" charset="0"/>
              </a:rPr>
              <a:t>请在此输入文字内容请在此输入文字内容请在此输入文字内容请在此输入</a:t>
            </a:r>
            <a:r>
              <a:rPr lang="zh-CN" altLang="en-US" sz="1000" dirty="0" smtClean="0">
                <a:solidFill>
                  <a:schemeClr val="bg1"/>
                </a:solidFill>
                <a:latin typeface="微软雅黑" pitchFamily="34" charset="-122"/>
                <a:ea typeface="微软雅黑" pitchFamily="34" charset="-122"/>
                <a:cs typeface="Arial" panose="020B0604020202020204" pitchFamily="34" charset="0"/>
              </a:rPr>
              <a:t>文字内容请</a:t>
            </a:r>
            <a:r>
              <a:rPr lang="zh-CN" altLang="en-US" sz="1000" dirty="0">
                <a:solidFill>
                  <a:schemeClr val="bg1"/>
                </a:solidFill>
                <a:latin typeface="微软雅黑" pitchFamily="34" charset="-122"/>
                <a:ea typeface="微软雅黑" pitchFamily="34" charset="-122"/>
                <a:cs typeface="Arial" panose="020B0604020202020204" pitchFamily="34" charset="0"/>
              </a:rPr>
              <a:t>在此输入文字内容请在此输入文字内容请在此输入文字内容请在此输入文字内容</a:t>
            </a:r>
            <a:endParaRPr lang="en-US" altLang="zh-CN" sz="1000" dirty="0">
              <a:solidFill>
                <a:schemeClr val="bg1"/>
              </a:solidFill>
              <a:latin typeface="微软雅黑" pitchFamily="34" charset="-122"/>
              <a:ea typeface="微软雅黑" pitchFamily="34" charset="-122"/>
              <a:cs typeface="Arial" panose="020B0604020202020204" pitchFamily="34" charset="0"/>
            </a:endParaRPr>
          </a:p>
          <a:p>
            <a:pPr algn="r">
              <a:lnSpc>
                <a:spcPct val="130000"/>
              </a:lnSpc>
            </a:pPr>
            <a:endParaRPr lang="zh-CN" altLang="en-US" sz="1000" dirty="0">
              <a:solidFill>
                <a:schemeClr val="bg1"/>
              </a:solidFill>
              <a:latin typeface="微软雅黑" pitchFamily="34" charset="-122"/>
              <a:ea typeface="微软雅黑" pitchFamily="34" charset="-122"/>
            </a:endParaRPr>
          </a:p>
        </p:txBody>
      </p:sp>
      <p:cxnSp>
        <p:nvCxnSpPr>
          <p:cNvPr id="12" name="直接连接符 16"/>
          <p:cNvCxnSpPr/>
          <p:nvPr/>
        </p:nvCxnSpPr>
        <p:spPr>
          <a:xfrm>
            <a:off x="3694575" y="2663577"/>
            <a:ext cx="0" cy="899282"/>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7"/>
          <p:cNvCxnSpPr/>
          <p:nvPr/>
        </p:nvCxnSpPr>
        <p:spPr>
          <a:xfrm>
            <a:off x="6118511" y="2663576"/>
            <a:ext cx="0" cy="1798565"/>
          </a:xfrm>
          <a:prstGeom prst="line">
            <a:avLst/>
          </a:prstGeom>
          <a:ln>
            <a:solidFill>
              <a:srgbClr val="7AF5A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8"/>
          <p:cNvCxnSpPr/>
          <p:nvPr/>
        </p:nvCxnSpPr>
        <p:spPr>
          <a:xfrm>
            <a:off x="8533923" y="2663577"/>
            <a:ext cx="0" cy="2697847"/>
          </a:xfrm>
          <a:prstGeom prst="line">
            <a:avLst/>
          </a:prstGeom>
          <a:ln>
            <a:solidFill>
              <a:srgbClr val="FE9B7B"/>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文本框 22"/>
          <p:cNvSpPr txBox="1"/>
          <p:nvPr/>
        </p:nvSpPr>
        <p:spPr>
          <a:xfrm>
            <a:off x="3705789" y="3285084"/>
            <a:ext cx="2441761" cy="16927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en-US" altLang="zh-CN" sz="1000" b="1" dirty="0" smtClean="0">
                <a:solidFill>
                  <a:schemeClr val="bg1"/>
                </a:solidFill>
                <a:latin typeface="微软雅黑" pitchFamily="34" charset="-122"/>
                <a:ea typeface="微软雅黑" pitchFamily="34" charset="-122"/>
              </a:rPr>
              <a:t>B</a:t>
            </a:r>
          </a:p>
          <a:p>
            <a:pPr algn="r">
              <a:lnSpc>
                <a:spcPct val="130000"/>
              </a:lnSpc>
            </a:pPr>
            <a:r>
              <a:rPr lang="zh-CN" altLang="en-US" sz="10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a:t>
            </a:r>
          </a:p>
        </p:txBody>
      </p:sp>
      <p:sp>
        <p:nvSpPr>
          <p:cNvPr id="16" name="文本框 23"/>
          <p:cNvSpPr txBox="1"/>
          <p:nvPr/>
        </p:nvSpPr>
        <p:spPr>
          <a:xfrm>
            <a:off x="6080948" y="3823835"/>
            <a:ext cx="2441761" cy="16927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en-US" altLang="zh-CN" sz="1000" b="1" dirty="0" smtClean="0">
                <a:solidFill>
                  <a:schemeClr val="bg1"/>
                </a:solidFill>
                <a:latin typeface="微软雅黑" pitchFamily="34" charset="-122"/>
                <a:ea typeface="微软雅黑" pitchFamily="34" charset="-122"/>
              </a:rPr>
              <a:t>C</a:t>
            </a:r>
          </a:p>
          <a:p>
            <a:pPr algn="r">
              <a:lnSpc>
                <a:spcPct val="130000"/>
              </a:lnSpc>
            </a:pPr>
            <a:r>
              <a:rPr lang="zh-CN" altLang="en-US" sz="10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a:t>
            </a:r>
          </a:p>
        </p:txBody>
      </p:sp>
      <p:sp>
        <p:nvSpPr>
          <p:cNvPr id="17" name="文本框 24"/>
          <p:cNvSpPr txBox="1"/>
          <p:nvPr/>
        </p:nvSpPr>
        <p:spPr>
          <a:xfrm>
            <a:off x="8522709" y="4278196"/>
            <a:ext cx="2441761" cy="16927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en-US" altLang="zh-CN" sz="1000" b="1" dirty="0" smtClean="0">
                <a:solidFill>
                  <a:schemeClr val="bg1"/>
                </a:solidFill>
                <a:latin typeface="微软雅黑" pitchFamily="34" charset="-122"/>
                <a:ea typeface="微软雅黑" pitchFamily="34" charset="-122"/>
              </a:rPr>
              <a:t>D</a:t>
            </a:r>
          </a:p>
          <a:p>
            <a:pPr algn="r">
              <a:lnSpc>
                <a:spcPct val="130000"/>
              </a:lnSpc>
            </a:pPr>
            <a:r>
              <a:rPr lang="zh-CN" altLang="en-US" sz="10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请在此输入文字内容</a:t>
            </a:r>
          </a:p>
        </p:txBody>
      </p:sp>
      <p:cxnSp>
        <p:nvCxnSpPr>
          <p:cNvPr id="18" name="直接连接符 19"/>
          <p:cNvCxnSpPr/>
          <p:nvPr/>
        </p:nvCxnSpPr>
        <p:spPr>
          <a:xfrm>
            <a:off x="10984206" y="2644920"/>
            <a:ext cx="0" cy="359713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2670462515"/>
      </p:ext>
    </p:extLst>
  </p:cSld>
  <p:clrMapOvr>
    <a:masterClrMapping/>
  </p:clrMapOvr>
  <mc:AlternateContent xmlns:mc="http://schemas.openxmlformats.org/markup-compatibility/2006" xmlns:p14="http://schemas.microsoft.com/office/powerpoint/2010/main">
    <mc:Choice Requires="p14">
      <p:transition spd="slow" p14:dur="1100" advTm="9717">
        <p14:switch dir="r"/>
      </p:transition>
    </mc:Choice>
    <mc:Fallback xmlns="">
      <p:transition spd="slow" advTm="97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9"/>
                                        </p:tgtEl>
                                        <p:attrNameLst>
                                          <p:attrName>style.visibility</p:attrName>
                                        </p:attrNameLst>
                                      </p:cBhvr>
                                      <p:to>
                                        <p:strVal val="visible"/>
                                      </p:to>
                                    </p:set>
                                    <p:set>
                                      <p:cBhvr>
                                        <p:cTn id="7" dur="227" fill="hold">
                                          <p:stCondLst>
                                            <p:cond delay="0"/>
                                          </p:stCondLst>
                                        </p:cTn>
                                        <p:tgtEl>
                                          <p:spTgt spid="19"/>
                                        </p:tgtEl>
                                        <p:attrNameLst>
                                          <p:attrName>style.rotation</p:attrName>
                                        </p:attrNameLst>
                                      </p:cBhvr>
                                      <p:to>
                                        <p:strVal val="-45.0"/>
                                      </p:to>
                                    </p:set>
                                    <p:anim calcmode="lin" valueType="num">
                                      <p:cBhvr>
                                        <p:cTn id="8" dur="227" fill="hold">
                                          <p:stCondLst>
                                            <p:cond delay="227"/>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2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4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4500"/>
                            </p:stCondLst>
                            <p:childTnLst>
                              <p:par>
                                <p:cTn id="33" presetID="14" presetClass="entr" presetSubtype="1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6000"/>
                            </p:stCondLst>
                            <p:childTnLst>
                              <p:par>
                                <p:cTn id="45" presetID="14" presetClass="entr" presetSubtype="1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7000"/>
                            </p:stCondLst>
                            <p:childTnLst>
                              <p:par>
                                <p:cTn id="53" presetID="22" presetClass="entr" presetSubtype="1"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7500"/>
                            </p:stCondLst>
                            <p:childTnLst>
                              <p:par>
                                <p:cTn id="57" presetID="14" presetClass="entr" presetSubtype="1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5" grpId="0"/>
      <p:bldP spid="16" grpId="0"/>
      <p:bldP spid="17"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1073431">
            <a:off x="2249670" y="1924282"/>
            <a:ext cx="3422322" cy="1169732"/>
            <a:chOff x="2819400" y="1454151"/>
            <a:chExt cx="6191250" cy="2116138"/>
          </a:xfrm>
        </p:grpSpPr>
        <p:grpSp>
          <p:nvGrpSpPr>
            <p:cNvPr id="44" name="组合 43"/>
            <p:cNvGrpSpPr/>
            <p:nvPr/>
          </p:nvGrpSpPr>
          <p:grpSpPr>
            <a:xfrm>
              <a:off x="2819400" y="1762126"/>
              <a:ext cx="1762125" cy="1808163"/>
              <a:chOff x="2819400" y="1762126"/>
              <a:chExt cx="1762125" cy="1808163"/>
            </a:xfrm>
          </p:grpSpPr>
          <p:sp>
            <p:nvSpPr>
              <p:cNvPr id="63" name="Freeform 842"/>
              <p:cNvSpPr>
                <a:spLocks/>
              </p:cNvSpPr>
              <p:nvPr/>
            </p:nvSpPr>
            <p:spPr bwMode="auto">
              <a:xfrm>
                <a:off x="2819400" y="1762126"/>
                <a:ext cx="1762125" cy="1808163"/>
              </a:xfrm>
              <a:custGeom>
                <a:avLst/>
                <a:gdLst>
                  <a:gd name="T0" fmla="*/ 445 w 470"/>
                  <a:gd name="T1" fmla="*/ 400 h 482"/>
                  <a:gd name="T2" fmla="*/ 436 w 470"/>
                  <a:gd name="T3" fmla="*/ 410 h 482"/>
                  <a:gd name="T4" fmla="*/ 298 w 470"/>
                  <a:gd name="T5" fmla="*/ 376 h 482"/>
                  <a:gd name="T6" fmla="*/ 272 w 470"/>
                  <a:gd name="T7" fmla="*/ 383 h 482"/>
                  <a:gd name="T8" fmla="*/ 166 w 470"/>
                  <a:gd name="T9" fmla="*/ 477 h 482"/>
                  <a:gd name="T10" fmla="*/ 153 w 470"/>
                  <a:gd name="T11" fmla="*/ 472 h 482"/>
                  <a:gd name="T12" fmla="*/ 143 w 470"/>
                  <a:gd name="T13" fmla="*/ 330 h 482"/>
                  <a:gd name="T14" fmla="*/ 129 w 470"/>
                  <a:gd name="T15" fmla="*/ 307 h 482"/>
                  <a:gd name="T16" fmla="*/ 7 w 470"/>
                  <a:gd name="T17" fmla="*/ 235 h 482"/>
                  <a:gd name="T18" fmla="*/ 8 w 470"/>
                  <a:gd name="T19" fmla="*/ 222 h 482"/>
                  <a:gd name="T20" fmla="*/ 139 w 470"/>
                  <a:gd name="T21" fmla="*/ 168 h 482"/>
                  <a:gd name="T22" fmla="*/ 157 w 470"/>
                  <a:gd name="T23" fmla="*/ 148 h 482"/>
                  <a:gd name="T24" fmla="*/ 187 w 470"/>
                  <a:gd name="T25" fmla="*/ 9 h 482"/>
                  <a:gd name="T26" fmla="*/ 201 w 470"/>
                  <a:gd name="T27" fmla="*/ 6 h 482"/>
                  <a:gd name="T28" fmla="*/ 292 w 470"/>
                  <a:gd name="T29" fmla="*/ 115 h 482"/>
                  <a:gd name="T30" fmla="*/ 317 w 470"/>
                  <a:gd name="T31" fmla="*/ 125 h 482"/>
                  <a:gd name="T32" fmla="*/ 458 w 470"/>
                  <a:gd name="T33" fmla="*/ 111 h 482"/>
                  <a:gd name="T34" fmla="*/ 465 w 470"/>
                  <a:gd name="T35" fmla="*/ 123 h 482"/>
                  <a:gd name="T36" fmla="*/ 390 w 470"/>
                  <a:gd name="T37" fmla="*/ 243 h 482"/>
                  <a:gd name="T38" fmla="*/ 388 w 470"/>
                  <a:gd name="T39" fmla="*/ 270 h 482"/>
                  <a:gd name="T40" fmla="*/ 445 w 470"/>
                  <a:gd name="T41" fmla="*/ 40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482">
                    <a:moveTo>
                      <a:pt x="445" y="400"/>
                    </a:moveTo>
                    <a:cubicBezTo>
                      <a:pt x="448" y="408"/>
                      <a:pt x="444" y="412"/>
                      <a:pt x="436" y="410"/>
                    </a:cubicBezTo>
                    <a:cubicBezTo>
                      <a:pt x="298" y="376"/>
                      <a:pt x="298" y="376"/>
                      <a:pt x="298" y="376"/>
                    </a:cubicBezTo>
                    <a:cubicBezTo>
                      <a:pt x="290" y="374"/>
                      <a:pt x="278" y="377"/>
                      <a:pt x="272" y="383"/>
                    </a:cubicBezTo>
                    <a:cubicBezTo>
                      <a:pt x="166" y="477"/>
                      <a:pt x="166" y="477"/>
                      <a:pt x="166" y="477"/>
                    </a:cubicBezTo>
                    <a:cubicBezTo>
                      <a:pt x="160" y="482"/>
                      <a:pt x="154" y="480"/>
                      <a:pt x="153" y="472"/>
                    </a:cubicBezTo>
                    <a:cubicBezTo>
                      <a:pt x="143" y="330"/>
                      <a:pt x="143" y="330"/>
                      <a:pt x="143" y="330"/>
                    </a:cubicBezTo>
                    <a:cubicBezTo>
                      <a:pt x="143" y="322"/>
                      <a:pt x="136" y="311"/>
                      <a:pt x="129" y="307"/>
                    </a:cubicBezTo>
                    <a:cubicBezTo>
                      <a:pt x="7" y="235"/>
                      <a:pt x="7" y="235"/>
                      <a:pt x="7" y="235"/>
                    </a:cubicBezTo>
                    <a:cubicBezTo>
                      <a:pt x="0" y="231"/>
                      <a:pt x="0" y="225"/>
                      <a:pt x="8" y="222"/>
                    </a:cubicBezTo>
                    <a:cubicBezTo>
                      <a:pt x="139" y="168"/>
                      <a:pt x="139" y="168"/>
                      <a:pt x="139" y="168"/>
                    </a:cubicBezTo>
                    <a:cubicBezTo>
                      <a:pt x="147" y="165"/>
                      <a:pt x="155" y="156"/>
                      <a:pt x="157" y="148"/>
                    </a:cubicBezTo>
                    <a:cubicBezTo>
                      <a:pt x="187" y="9"/>
                      <a:pt x="187" y="9"/>
                      <a:pt x="187" y="9"/>
                    </a:cubicBezTo>
                    <a:cubicBezTo>
                      <a:pt x="189" y="1"/>
                      <a:pt x="195" y="0"/>
                      <a:pt x="201" y="6"/>
                    </a:cubicBezTo>
                    <a:cubicBezTo>
                      <a:pt x="292" y="115"/>
                      <a:pt x="292" y="115"/>
                      <a:pt x="292" y="115"/>
                    </a:cubicBezTo>
                    <a:cubicBezTo>
                      <a:pt x="297" y="121"/>
                      <a:pt x="309" y="126"/>
                      <a:pt x="317" y="125"/>
                    </a:cubicBezTo>
                    <a:cubicBezTo>
                      <a:pt x="458" y="111"/>
                      <a:pt x="458" y="111"/>
                      <a:pt x="458" y="111"/>
                    </a:cubicBezTo>
                    <a:cubicBezTo>
                      <a:pt x="466" y="110"/>
                      <a:pt x="470" y="116"/>
                      <a:pt x="465" y="123"/>
                    </a:cubicBezTo>
                    <a:cubicBezTo>
                      <a:pt x="390" y="243"/>
                      <a:pt x="390" y="243"/>
                      <a:pt x="390" y="243"/>
                    </a:cubicBezTo>
                    <a:cubicBezTo>
                      <a:pt x="386" y="250"/>
                      <a:pt x="385" y="262"/>
                      <a:pt x="388" y="270"/>
                    </a:cubicBezTo>
                    <a:lnTo>
                      <a:pt x="445" y="400"/>
                    </a:lnTo>
                    <a:close/>
                  </a:path>
                </a:pathLst>
              </a:custGeom>
              <a:solidFill>
                <a:srgbClr val="83BA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43"/>
              <p:cNvSpPr>
                <a:spLocks/>
              </p:cNvSpPr>
              <p:nvPr/>
            </p:nvSpPr>
            <p:spPr bwMode="auto">
              <a:xfrm>
                <a:off x="2819400" y="1765301"/>
                <a:ext cx="1758950" cy="1800225"/>
              </a:xfrm>
              <a:custGeom>
                <a:avLst/>
                <a:gdLst>
                  <a:gd name="T0" fmla="*/ 443 w 469"/>
                  <a:gd name="T1" fmla="*/ 400 h 480"/>
                  <a:gd name="T2" fmla="*/ 443 w 469"/>
                  <a:gd name="T3" fmla="*/ 407 h 480"/>
                  <a:gd name="T4" fmla="*/ 436 w 469"/>
                  <a:gd name="T5" fmla="*/ 408 h 480"/>
                  <a:gd name="T6" fmla="*/ 293 w 469"/>
                  <a:gd name="T7" fmla="*/ 373 h 480"/>
                  <a:gd name="T8" fmla="*/ 165 w 469"/>
                  <a:gd name="T9" fmla="*/ 475 h 480"/>
                  <a:gd name="T10" fmla="*/ 157 w 469"/>
                  <a:gd name="T11" fmla="*/ 476 h 480"/>
                  <a:gd name="T12" fmla="*/ 145 w 469"/>
                  <a:gd name="T13" fmla="*/ 329 h 480"/>
                  <a:gd name="T14" fmla="*/ 130 w 469"/>
                  <a:gd name="T15" fmla="*/ 305 h 480"/>
                  <a:gd name="T16" fmla="*/ 4 w 469"/>
                  <a:gd name="T17" fmla="*/ 230 h 480"/>
                  <a:gd name="T18" fmla="*/ 4 w 469"/>
                  <a:gd name="T19" fmla="*/ 225 h 480"/>
                  <a:gd name="T20" fmla="*/ 140 w 469"/>
                  <a:gd name="T21" fmla="*/ 169 h 480"/>
                  <a:gd name="T22" fmla="*/ 158 w 469"/>
                  <a:gd name="T23" fmla="*/ 147 h 480"/>
                  <a:gd name="T24" fmla="*/ 191 w 469"/>
                  <a:gd name="T25" fmla="*/ 4 h 480"/>
                  <a:gd name="T26" fmla="*/ 199 w 469"/>
                  <a:gd name="T27" fmla="*/ 6 h 480"/>
                  <a:gd name="T28" fmla="*/ 315 w 469"/>
                  <a:gd name="T29" fmla="*/ 126 h 480"/>
                  <a:gd name="T30" fmla="*/ 317 w 469"/>
                  <a:gd name="T31" fmla="*/ 125 h 480"/>
                  <a:gd name="T32" fmla="*/ 460 w 469"/>
                  <a:gd name="T33" fmla="*/ 112 h 480"/>
                  <a:gd name="T34" fmla="*/ 466 w 469"/>
                  <a:gd name="T35" fmla="*/ 116 h 480"/>
                  <a:gd name="T36" fmla="*/ 389 w 469"/>
                  <a:gd name="T37" fmla="*/ 241 h 480"/>
                  <a:gd name="T38" fmla="*/ 387 w 469"/>
                  <a:gd name="T39" fmla="*/ 270 h 480"/>
                  <a:gd name="T40" fmla="*/ 445 w 469"/>
                  <a:gd name="T41" fmla="*/ 399 h 480"/>
                  <a:gd name="T42" fmla="*/ 389 w 469"/>
                  <a:gd name="T43" fmla="*/ 268 h 480"/>
                  <a:gd name="T44" fmla="*/ 391 w 469"/>
                  <a:gd name="T45" fmla="*/ 243 h 480"/>
                  <a:gd name="T46" fmla="*/ 469 w 469"/>
                  <a:gd name="T47" fmla="*/ 116 h 480"/>
                  <a:gd name="T48" fmla="*/ 460 w 469"/>
                  <a:gd name="T49" fmla="*/ 109 h 480"/>
                  <a:gd name="T50" fmla="*/ 317 w 469"/>
                  <a:gd name="T51" fmla="*/ 122 h 480"/>
                  <a:gd name="T52" fmla="*/ 315 w 469"/>
                  <a:gd name="T53" fmla="*/ 123 h 480"/>
                  <a:gd name="T54" fmla="*/ 202 w 469"/>
                  <a:gd name="T55" fmla="*/ 4 h 480"/>
                  <a:gd name="T56" fmla="*/ 189 w 469"/>
                  <a:gd name="T57" fmla="*/ 2 h 480"/>
                  <a:gd name="T58" fmla="*/ 155 w 469"/>
                  <a:gd name="T59" fmla="*/ 147 h 480"/>
                  <a:gd name="T60" fmla="*/ 139 w 469"/>
                  <a:gd name="T61" fmla="*/ 166 h 480"/>
                  <a:gd name="T62" fmla="*/ 2 w 469"/>
                  <a:gd name="T63" fmla="*/ 223 h 480"/>
                  <a:gd name="T64" fmla="*/ 2 w 469"/>
                  <a:gd name="T65" fmla="*/ 232 h 480"/>
                  <a:gd name="T66" fmla="*/ 128 w 469"/>
                  <a:gd name="T67" fmla="*/ 307 h 480"/>
                  <a:gd name="T68" fmla="*/ 142 w 469"/>
                  <a:gd name="T69" fmla="*/ 329 h 480"/>
                  <a:gd name="T70" fmla="*/ 154 w 469"/>
                  <a:gd name="T71" fmla="*/ 478 h 480"/>
                  <a:gd name="T72" fmla="*/ 167 w 469"/>
                  <a:gd name="T73" fmla="*/ 477 h 480"/>
                  <a:gd name="T74" fmla="*/ 293 w 469"/>
                  <a:gd name="T75" fmla="*/ 376 h 480"/>
                  <a:gd name="T76" fmla="*/ 436 w 469"/>
                  <a:gd name="T77" fmla="*/ 411 h 480"/>
                  <a:gd name="T78" fmla="*/ 440 w 469"/>
                  <a:gd name="T79" fmla="*/ 411 h 480"/>
                  <a:gd name="T80" fmla="*/ 447 w 469"/>
                  <a:gd name="T81" fmla="*/ 404 h 480"/>
                  <a:gd name="T82" fmla="*/ 445 w 469"/>
                  <a:gd name="T83" fmla="*/ 39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9" h="480">
                    <a:moveTo>
                      <a:pt x="445" y="399"/>
                    </a:moveTo>
                    <a:cubicBezTo>
                      <a:pt x="443" y="400"/>
                      <a:pt x="443" y="400"/>
                      <a:pt x="443" y="400"/>
                    </a:cubicBezTo>
                    <a:cubicBezTo>
                      <a:pt x="444" y="401"/>
                      <a:pt x="444" y="403"/>
                      <a:pt x="444" y="404"/>
                    </a:cubicBezTo>
                    <a:cubicBezTo>
                      <a:pt x="444" y="406"/>
                      <a:pt x="444" y="407"/>
                      <a:pt x="443" y="407"/>
                    </a:cubicBezTo>
                    <a:cubicBezTo>
                      <a:pt x="442" y="408"/>
                      <a:pt x="441" y="408"/>
                      <a:pt x="440" y="408"/>
                    </a:cubicBezTo>
                    <a:cubicBezTo>
                      <a:pt x="439" y="408"/>
                      <a:pt x="438" y="408"/>
                      <a:pt x="436" y="408"/>
                    </a:cubicBezTo>
                    <a:cubicBezTo>
                      <a:pt x="299" y="374"/>
                      <a:pt x="299" y="374"/>
                      <a:pt x="299" y="374"/>
                    </a:cubicBezTo>
                    <a:cubicBezTo>
                      <a:pt x="297" y="373"/>
                      <a:pt x="295" y="373"/>
                      <a:pt x="293" y="373"/>
                    </a:cubicBezTo>
                    <a:cubicBezTo>
                      <a:pt x="285" y="373"/>
                      <a:pt x="276" y="376"/>
                      <a:pt x="271" y="381"/>
                    </a:cubicBezTo>
                    <a:cubicBezTo>
                      <a:pt x="165" y="475"/>
                      <a:pt x="165" y="475"/>
                      <a:pt x="165" y="475"/>
                    </a:cubicBezTo>
                    <a:cubicBezTo>
                      <a:pt x="163" y="476"/>
                      <a:pt x="161" y="477"/>
                      <a:pt x="159" y="477"/>
                    </a:cubicBezTo>
                    <a:cubicBezTo>
                      <a:pt x="158" y="477"/>
                      <a:pt x="157" y="477"/>
                      <a:pt x="157" y="476"/>
                    </a:cubicBezTo>
                    <a:cubicBezTo>
                      <a:pt x="156" y="475"/>
                      <a:pt x="155" y="473"/>
                      <a:pt x="155" y="471"/>
                    </a:cubicBezTo>
                    <a:cubicBezTo>
                      <a:pt x="145" y="329"/>
                      <a:pt x="145" y="329"/>
                      <a:pt x="145" y="329"/>
                    </a:cubicBezTo>
                    <a:cubicBezTo>
                      <a:pt x="145" y="324"/>
                      <a:pt x="143" y="320"/>
                      <a:pt x="140" y="315"/>
                    </a:cubicBezTo>
                    <a:cubicBezTo>
                      <a:pt x="137" y="311"/>
                      <a:pt x="134" y="307"/>
                      <a:pt x="130" y="305"/>
                    </a:cubicBezTo>
                    <a:cubicBezTo>
                      <a:pt x="8" y="233"/>
                      <a:pt x="8" y="233"/>
                      <a:pt x="8" y="233"/>
                    </a:cubicBezTo>
                    <a:cubicBezTo>
                      <a:pt x="6" y="232"/>
                      <a:pt x="5" y="231"/>
                      <a:pt x="4" y="230"/>
                    </a:cubicBezTo>
                    <a:cubicBezTo>
                      <a:pt x="4" y="229"/>
                      <a:pt x="3" y="228"/>
                      <a:pt x="3" y="227"/>
                    </a:cubicBezTo>
                    <a:cubicBezTo>
                      <a:pt x="3" y="227"/>
                      <a:pt x="4" y="226"/>
                      <a:pt x="4" y="225"/>
                    </a:cubicBezTo>
                    <a:cubicBezTo>
                      <a:pt x="5" y="224"/>
                      <a:pt x="7" y="223"/>
                      <a:pt x="8" y="222"/>
                    </a:cubicBezTo>
                    <a:cubicBezTo>
                      <a:pt x="140" y="169"/>
                      <a:pt x="140" y="169"/>
                      <a:pt x="140" y="169"/>
                    </a:cubicBezTo>
                    <a:cubicBezTo>
                      <a:pt x="144" y="167"/>
                      <a:pt x="148" y="164"/>
                      <a:pt x="151" y="160"/>
                    </a:cubicBezTo>
                    <a:cubicBezTo>
                      <a:pt x="155" y="156"/>
                      <a:pt x="157" y="152"/>
                      <a:pt x="158" y="147"/>
                    </a:cubicBezTo>
                    <a:cubicBezTo>
                      <a:pt x="189" y="9"/>
                      <a:pt x="189" y="9"/>
                      <a:pt x="189" y="9"/>
                    </a:cubicBezTo>
                    <a:cubicBezTo>
                      <a:pt x="189" y="6"/>
                      <a:pt x="190" y="5"/>
                      <a:pt x="191" y="4"/>
                    </a:cubicBezTo>
                    <a:cubicBezTo>
                      <a:pt x="192" y="3"/>
                      <a:pt x="193" y="3"/>
                      <a:pt x="194" y="3"/>
                    </a:cubicBezTo>
                    <a:cubicBezTo>
                      <a:pt x="195" y="3"/>
                      <a:pt x="197" y="4"/>
                      <a:pt x="199" y="6"/>
                    </a:cubicBezTo>
                    <a:cubicBezTo>
                      <a:pt x="291" y="115"/>
                      <a:pt x="291" y="115"/>
                      <a:pt x="291" y="115"/>
                    </a:cubicBezTo>
                    <a:cubicBezTo>
                      <a:pt x="296" y="121"/>
                      <a:pt x="306" y="125"/>
                      <a:pt x="315" y="126"/>
                    </a:cubicBezTo>
                    <a:cubicBezTo>
                      <a:pt x="316" y="126"/>
                      <a:pt x="316" y="125"/>
                      <a:pt x="317" y="125"/>
                    </a:cubicBezTo>
                    <a:cubicBezTo>
                      <a:pt x="317" y="125"/>
                      <a:pt x="317" y="125"/>
                      <a:pt x="317" y="125"/>
                    </a:cubicBezTo>
                    <a:cubicBezTo>
                      <a:pt x="458" y="112"/>
                      <a:pt x="458" y="112"/>
                      <a:pt x="458" y="112"/>
                    </a:cubicBezTo>
                    <a:cubicBezTo>
                      <a:pt x="459" y="112"/>
                      <a:pt x="459" y="112"/>
                      <a:pt x="460" y="112"/>
                    </a:cubicBezTo>
                    <a:cubicBezTo>
                      <a:pt x="462" y="112"/>
                      <a:pt x="463" y="112"/>
                      <a:pt x="464" y="113"/>
                    </a:cubicBezTo>
                    <a:cubicBezTo>
                      <a:pt x="465" y="114"/>
                      <a:pt x="466" y="115"/>
                      <a:pt x="466" y="116"/>
                    </a:cubicBezTo>
                    <a:cubicBezTo>
                      <a:pt x="466" y="117"/>
                      <a:pt x="465" y="119"/>
                      <a:pt x="464" y="121"/>
                    </a:cubicBezTo>
                    <a:cubicBezTo>
                      <a:pt x="389" y="241"/>
                      <a:pt x="389" y="241"/>
                      <a:pt x="389" y="241"/>
                    </a:cubicBezTo>
                    <a:cubicBezTo>
                      <a:pt x="386" y="246"/>
                      <a:pt x="385" y="252"/>
                      <a:pt x="385" y="258"/>
                    </a:cubicBezTo>
                    <a:cubicBezTo>
                      <a:pt x="385" y="262"/>
                      <a:pt x="385" y="266"/>
                      <a:pt x="387" y="270"/>
                    </a:cubicBezTo>
                    <a:cubicBezTo>
                      <a:pt x="443" y="400"/>
                      <a:pt x="443" y="400"/>
                      <a:pt x="443" y="400"/>
                    </a:cubicBezTo>
                    <a:cubicBezTo>
                      <a:pt x="445" y="399"/>
                      <a:pt x="445" y="399"/>
                      <a:pt x="445" y="399"/>
                    </a:cubicBezTo>
                    <a:cubicBezTo>
                      <a:pt x="446" y="399"/>
                      <a:pt x="446" y="399"/>
                      <a:pt x="446" y="399"/>
                    </a:cubicBezTo>
                    <a:cubicBezTo>
                      <a:pt x="389" y="268"/>
                      <a:pt x="389" y="268"/>
                      <a:pt x="389" y="268"/>
                    </a:cubicBezTo>
                    <a:cubicBezTo>
                      <a:pt x="388" y="266"/>
                      <a:pt x="388" y="262"/>
                      <a:pt x="388" y="258"/>
                    </a:cubicBezTo>
                    <a:cubicBezTo>
                      <a:pt x="388" y="253"/>
                      <a:pt x="389" y="247"/>
                      <a:pt x="391" y="243"/>
                    </a:cubicBezTo>
                    <a:cubicBezTo>
                      <a:pt x="466" y="123"/>
                      <a:pt x="466" y="123"/>
                      <a:pt x="466" y="123"/>
                    </a:cubicBezTo>
                    <a:cubicBezTo>
                      <a:pt x="468" y="120"/>
                      <a:pt x="469" y="118"/>
                      <a:pt x="469" y="116"/>
                    </a:cubicBezTo>
                    <a:cubicBezTo>
                      <a:pt x="469" y="114"/>
                      <a:pt x="468" y="112"/>
                      <a:pt x="466" y="111"/>
                    </a:cubicBezTo>
                    <a:cubicBezTo>
                      <a:pt x="465" y="109"/>
                      <a:pt x="462" y="109"/>
                      <a:pt x="460" y="109"/>
                    </a:cubicBezTo>
                    <a:cubicBezTo>
                      <a:pt x="459" y="109"/>
                      <a:pt x="459" y="109"/>
                      <a:pt x="458" y="109"/>
                    </a:cubicBezTo>
                    <a:cubicBezTo>
                      <a:pt x="317" y="122"/>
                      <a:pt x="317" y="122"/>
                      <a:pt x="317" y="122"/>
                    </a:cubicBezTo>
                    <a:cubicBezTo>
                      <a:pt x="317" y="122"/>
                      <a:pt x="317" y="122"/>
                      <a:pt x="317" y="122"/>
                    </a:cubicBezTo>
                    <a:cubicBezTo>
                      <a:pt x="316" y="122"/>
                      <a:pt x="316" y="123"/>
                      <a:pt x="315" y="123"/>
                    </a:cubicBezTo>
                    <a:cubicBezTo>
                      <a:pt x="307" y="123"/>
                      <a:pt x="298" y="118"/>
                      <a:pt x="293" y="113"/>
                    </a:cubicBezTo>
                    <a:cubicBezTo>
                      <a:pt x="202" y="4"/>
                      <a:pt x="202" y="4"/>
                      <a:pt x="202" y="4"/>
                    </a:cubicBezTo>
                    <a:cubicBezTo>
                      <a:pt x="199" y="1"/>
                      <a:pt x="197" y="0"/>
                      <a:pt x="194" y="0"/>
                    </a:cubicBezTo>
                    <a:cubicBezTo>
                      <a:pt x="192" y="0"/>
                      <a:pt x="190" y="0"/>
                      <a:pt x="189" y="2"/>
                    </a:cubicBezTo>
                    <a:cubicBezTo>
                      <a:pt x="188" y="3"/>
                      <a:pt x="187" y="5"/>
                      <a:pt x="186" y="8"/>
                    </a:cubicBezTo>
                    <a:cubicBezTo>
                      <a:pt x="155" y="147"/>
                      <a:pt x="155" y="147"/>
                      <a:pt x="155" y="147"/>
                    </a:cubicBezTo>
                    <a:cubicBezTo>
                      <a:pt x="155" y="150"/>
                      <a:pt x="152" y="154"/>
                      <a:pt x="149" y="158"/>
                    </a:cubicBezTo>
                    <a:cubicBezTo>
                      <a:pt x="146" y="162"/>
                      <a:pt x="142" y="165"/>
                      <a:pt x="139" y="166"/>
                    </a:cubicBezTo>
                    <a:cubicBezTo>
                      <a:pt x="7" y="219"/>
                      <a:pt x="7" y="219"/>
                      <a:pt x="7" y="219"/>
                    </a:cubicBezTo>
                    <a:cubicBezTo>
                      <a:pt x="5" y="220"/>
                      <a:pt x="3" y="221"/>
                      <a:pt x="2" y="223"/>
                    </a:cubicBezTo>
                    <a:cubicBezTo>
                      <a:pt x="1" y="224"/>
                      <a:pt x="0" y="226"/>
                      <a:pt x="0" y="227"/>
                    </a:cubicBezTo>
                    <a:cubicBezTo>
                      <a:pt x="0" y="229"/>
                      <a:pt x="1" y="230"/>
                      <a:pt x="2" y="232"/>
                    </a:cubicBezTo>
                    <a:cubicBezTo>
                      <a:pt x="3" y="233"/>
                      <a:pt x="4" y="234"/>
                      <a:pt x="6" y="235"/>
                    </a:cubicBezTo>
                    <a:cubicBezTo>
                      <a:pt x="128" y="307"/>
                      <a:pt x="128" y="307"/>
                      <a:pt x="128" y="307"/>
                    </a:cubicBezTo>
                    <a:cubicBezTo>
                      <a:pt x="132" y="309"/>
                      <a:pt x="135" y="313"/>
                      <a:pt x="137" y="317"/>
                    </a:cubicBezTo>
                    <a:cubicBezTo>
                      <a:pt x="140" y="321"/>
                      <a:pt x="142" y="325"/>
                      <a:pt x="142" y="329"/>
                    </a:cubicBezTo>
                    <a:cubicBezTo>
                      <a:pt x="152" y="471"/>
                      <a:pt x="152" y="471"/>
                      <a:pt x="152" y="471"/>
                    </a:cubicBezTo>
                    <a:cubicBezTo>
                      <a:pt x="152" y="474"/>
                      <a:pt x="153" y="476"/>
                      <a:pt x="154" y="478"/>
                    </a:cubicBezTo>
                    <a:cubicBezTo>
                      <a:pt x="155" y="479"/>
                      <a:pt x="157" y="480"/>
                      <a:pt x="159" y="480"/>
                    </a:cubicBezTo>
                    <a:cubicBezTo>
                      <a:pt x="162" y="480"/>
                      <a:pt x="164" y="479"/>
                      <a:pt x="167" y="477"/>
                    </a:cubicBezTo>
                    <a:cubicBezTo>
                      <a:pt x="273" y="383"/>
                      <a:pt x="273" y="383"/>
                      <a:pt x="273" y="383"/>
                    </a:cubicBezTo>
                    <a:cubicBezTo>
                      <a:pt x="278" y="379"/>
                      <a:pt x="286" y="376"/>
                      <a:pt x="293" y="376"/>
                    </a:cubicBezTo>
                    <a:cubicBezTo>
                      <a:pt x="295" y="376"/>
                      <a:pt x="296" y="376"/>
                      <a:pt x="298" y="377"/>
                    </a:cubicBezTo>
                    <a:cubicBezTo>
                      <a:pt x="436" y="411"/>
                      <a:pt x="436" y="411"/>
                      <a:pt x="436" y="411"/>
                    </a:cubicBezTo>
                    <a:cubicBezTo>
                      <a:pt x="436" y="411"/>
                      <a:pt x="436" y="411"/>
                      <a:pt x="436" y="411"/>
                    </a:cubicBezTo>
                    <a:cubicBezTo>
                      <a:pt x="437" y="411"/>
                      <a:pt x="438" y="411"/>
                      <a:pt x="440" y="411"/>
                    </a:cubicBezTo>
                    <a:cubicBezTo>
                      <a:pt x="442" y="411"/>
                      <a:pt x="444" y="411"/>
                      <a:pt x="445" y="409"/>
                    </a:cubicBezTo>
                    <a:cubicBezTo>
                      <a:pt x="447" y="408"/>
                      <a:pt x="447" y="406"/>
                      <a:pt x="447" y="404"/>
                    </a:cubicBezTo>
                    <a:cubicBezTo>
                      <a:pt x="447" y="402"/>
                      <a:pt x="447" y="401"/>
                      <a:pt x="446" y="399"/>
                    </a:cubicBezTo>
                    <a:lnTo>
                      <a:pt x="445" y="3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44"/>
              <p:cNvSpPr>
                <a:spLocks/>
              </p:cNvSpPr>
              <p:nvPr/>
            </p:nvSpPr>
            <p:spPr bwMode="auto">
              <a:xfrm>
                <a:off x="2962275" y="1912938"/>
                <a:ext cx="1484313" cy="1525588"/>
              </a:xfrm>
              <a:custGeom>
                <a:avLst/>
                <a:gdLst>
                  <a:gd name="T0" fmla="*/ 375 w 396"/>
                  <a:gd name="T1" fmla="*/ 337 h 407"/>
                  <a:gd name="T2" fmla="*/ 367 w 396"/>
                  <a:gd name="T3" fmla="*/ 346 h 407"/>
                  <a:gd name="T4" fmla="*/ 252 w 396"/>
                  <a:gd name="T5" fmla="*/ 317 h 407"/>
                  <a:gd name="T6" fmla="*/ 229 w 396"/>
                  <a:gd name="T7" fmla="*/ 323 h 407"/>
                  <a:gd name="T8" fmla="*/ 140 w 396"/>
                  <a:gd name="T9" fmla="*/ 402 h 407"/>
                  <a:gd name="T10" fmla="*/ 130 w 396"/>
                  <a:gd name="T11" fmla="*/ 398 h 407"/>
                  <a:gd name="T12" fmla="*/ 121 w 396"/>
                  <a:gd name="T13" fmla="*/ 279 h 407"/>
                  <a:gd name="T14" fmla="*/ 109 w 396"/>
                  <a:gd name="T15" fmla="*/ 259 h 407"/>
                  <a:gd name="T16" fmla="*/ 6 w 396"/>
                  <a:gd name="T17" fmla="*/ 199 h 407"/>
                  <a:gd name="T18" fmla="*/ 7 w 396"/>
                  <a:gd name="T19" fmla="*/ 187 h 407"/>
                  <a:gd name="T20" fmla="*/ 118 w 396"/>
                  <a:gd name="T21" fmla="*/ 142 h 407"/>
                  <a:gd name="T22" fmla="*/ 132 w 396"/>
                  <a:gd name="T23" fmla="*/ 125 h 407"/>
                  <a:gd name="T24" fmla="*/ 158 w 396"/>
                  <a:gd name="T25" fmla="*/ 8 h 407"/>
                  <a:gd name="T26" fmla="*/ 169 w 396"/>
                  <a:gd name="T27" fmla="*/ 6 h 407"/>
                  <a:gd name="T28" fmla="*/ 246 w 396"/>
                  <a:gd name="T29" fmla="*/ 97 h 407"/>
                  <a:gd name="T30" fmla="*/ 267 w 396"/>
                  <a:gd name="T31" fmla="*/ 106 h 407"/>
                  <a:gd name="T32" fmla="*/ 386 w 396"/>
                  <a:gd name="T33" fmla="*/ 94 h 407"/>
                  <a:gd name="T34" fmla="*/ 392 w 396"/>
                  <a:gd name="T35" fmla="*/ 104 h 407"/>
                  <a:gd name="T36" fmla="*/ 329 w 396"/>
                  <a:gd name="T37" fmla="*/ 205 h 407"/>
                  <a:gd name="T38" fmla="*/ 327 w 396"/>
                  <a:gd name="T39" fmla="*/ 228 h 407"/>
                  <a:gd name="T40" fmla="*/ 375 w 396"/>
                  <a:gd name="T41" fmla="*/ 33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6" h="407">
                    <a:moveTo>
                      <a:pt x="375" y="337"/>
                    </a:moveTo>
                    <a:cubicBezTo>
                      <a:pt x="378" y="344"/>
                      <a:pt x="374" y="348"/>
                      <a:pt x="367" y="346"/>
                    </a:cubicBezTo>
                    <a:cubicBezTo>
                      <a:pt x="252" y="317"/>
                      <a:pt x="252" y="317"/>
                      <a:pt x="252" y="317"/>
                    </a:cubicBezTo>
                    <a:cubicBezTo>
                      <a:pt x="245" y="316"/>
                      <a:pt x="235" y="318"/>
                      <a:pt x="229" y="323"/>
                    </a:cubicBezTo>
                    <a:cubicBezTo>
                      <a:pt x="140" y="402"/>
                      <a:pt x="140" y="402"/>
                      <a:pt x="140" y="402"/>
                    </a:cubicBezTo>
                    <a:cubicBezTo>
                      <a:pt x="135" y="407"/>
                      <a:pt x="130" y="405"/>
                      <a:pt x="130" y="398"/>
                    </a:cubicBezTo>
                    <a:cubicBezTo>
                      <a:pt x="121" y="279"/>
                      <a:pt x="121" y="279"/>
                      <a:pt x="121" y="279"/>
                    </a:cubicBezTo>
                    <a:cubicBezTo>
                      <a:pt x="121" y="271"/>
                      <a:pt x="115" y="263"/>
                      <a:pt x="109" y="259"/>
                    </a:cubicBezTo>
                    <a:cubicBezTo>
                      <a:pt x="6" y="199"/>
                      <a:pt x="6" y="199"/>
                      <a:pt x="6" y="199"/>
                    </a:cubicBezTo>
                    <a:cubicBezTo>
                      <a:pt x="0" y="195"/>
                      <a:pt x="0" y="190"/>
                      <a:pt x="7" y="187"/>
                    </a:cubicBezTo>
                    <a:cubicBezTo>
                      <a:pt x="118" y="142"/>
                      <a:pt x="118" y="142"/>
                      <a:pt x="118" y="142"/>
                    </a:cubicBezTo>
                    <a:cubicBezTo>
                      <a:pt x="124" y="140"/>
                      <a:pt x="131" y="132"/>
                      <a:pt x="132" y="125"/>
                    </a:cubicBezTo>
                    <a:cubicBezTo>
                      <a:pt x="158" y="8"/>
                      <a:pt x="158" y="8"/>
                      <a:pt x="158" y="8"/>
                    </a:cubicBezTo>
                    <a:cubicBezTo>
                      <a:pt x="160" y="2"/>
                      <a:pt x="165" y="0"/>
                      <a:pt x="169" y="6"/>
                    </a:cubicBezTo>
                    <a:cubicBezTo>
                      <a:pt x="246" y="97"/>
                      <a:pt x="246" y="97"/>
                      <a:pt x="246" y="97"/>
                    </a:cubicBezTo>
                    <a:cubicBezTo>
                      <a:pt x="251" y="103"/>
                      <a:pt x="260" y="106"/>
                      <a:pt x="267" y="106"/>
                    </a:cubicBezTo>
                    <a:cubicBezTo>
                      <a:pt x="386" y="94"/>
                      <a:pt x="386" y="94"/>
                      <a:pt x="386" y="94"/>
                    </a:cubicBezTo>
                    <a:cubicBezTo>
                      <a:pt x="393" y="94"/>
                      <a:pt x="396" y="98"/>
                      <a:pt x="392" y="104"/>
                    </a:cubicBezTo>
                    <a:cubicBezTo>
                      <a:pt x="329" y="205"/>
                      <a:pt x="329" y="205"/>
                      <a:pt x="329" y="205"/>
                    </a:cubicBezTo>
                    <a:cubicBezTo>
                      <a:pt x="325" y="211"/>
                      <a:pt x="324" y="222"/>
                      <a:pt x="327" y="228"/>
                    </a:cubicBezTo>
                    <a:lnTo>
                      <a:pt x="375" y="3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45"/>
              <p:cNvSpPr>
                <a:spLocks/>
              </p:cNvSpPr>
              <p:nvPr/>
            </p:nvSpPr>
            <p:spPr bwMode="auto">
              <a:xfrm>
                <a:off x="2962275" y="1916113"/>
                <a:ext cx="1481138" cy="1519238"/>
              </a:xfrm>
              <a:custGeom>
                <a:avLst/>
                <a:gdLst>
                  <a:gd name="T0" fmla="*/ 373 w 395"/>
                  <a:gd name="T1" fmla="*/ 337 h 405"/>
                  <a:gd name="T2" fmla="*/ 373 w 395"/>
                  <a:gd name="T3" fmla="*/ 343 h 405"/>
                  <a:gd name="T4" fmla="*/ 368 w 395"/>
                  <a:gd name="T5" fmla="*/ 344 h 405"/>
                  <a:gd name="T6" fmla="*/ 247 w 395"/>
                  <a:gd name="T7" fmla="*/ 314 h 405"/>
                  <a:gd name="T8" fmla="*/ 139 w 395"/>
                  <a:gd name="T9" fmla="*/ 400 h 405"/>
                  <a:gd name="T10" fmla="*/ 132 w 395"/>
                  <a:gd name="T11" fmla="*/ 401 h 405"/>
                  <a:gd name="T12" fmla="*/ 123 w 395"/>
                  <a:gd name="T13" fmla="*/ 277 h 405"/>
                  <a:gd name="T14" fmla="*/ 110 w 395"/>
                  <a:gd name="T15" fmla="*/ 257 h 405"/>
                  <a:gd name="T16" fmla="*/ 4 w 395"/>
                  <a:gd name="T17" fmla="*/ 194 h 405"/>
                  <a:gd name="T18" fmla="*/ 4 w 395"/>
                  <a:gd name="T19" fmla="*/ 190 h 405"/>
                  <a:gd name="T20" fmla="*/ 118 w 395"/>
                  <a:gd name="T21" fmla="*/ 143 h 405"/>
                  <a:gd name="T22" fmla="*/ 134 w 395"/>
                  <a:gd name="T23" fmla="*/ 124 h 405"/>
                  <a:gd name="T24" fmla="*/ 161 w 395"/>
                  <a:gd name="T25" fmla="*/ 4 h 405"/>
                  <a:gd name="T26" fmla="*/ 168 w 395"/>
                  <a:gd name="T27" fmla="*/ 6 h 405"/>
                  <a:gd name="T28" fmla="*/ 265 w 395"/>
                  <a:gd name="T29" fmla="*/ 106 h 405"/>
                  <a:gd name="T30" fmla="*/ 267 w 395"/>
                  <a:gd name="T31" fmla="*/ 106 h 405"/>
                  <a:gd name="T32" fmla="*/ 387 w 395"/>
                  <a:gd name="T33" fmla="*/ 95 h 405"/>
                  <a:gd name="T34" fmla="*/ 392 w 395"/>
                  <a:gd name="T35" fmla="*/ 98 h 405"/>
                  <a:gd name="T36" fmla="*/ 328 w 395"/>
                  <a:gd name="T37" fmla="*/ 204 h 405"/>
                  <a:gd name="T38" fmla="*/ 326 w 395"/>
                  <a:gd name="T39" fmla="*/ 228 h 405"/>
                  <a:gd name="T40" fmla="*/ 375 w 395"/>
                  <a:gd name="T41" fmla="*/ 336 h 405"/>
                  <a:gd name="T42" fmla="*/ 329 w 395"/>
                  <a:gd name="T43" fmla="*/ 226 h 405"/>
                  <a:gd name="T44" fmla="*/ 330 w 395"/>
                  <a:gd name="T45" fmla="*/ 205 h 405"/>
                  <a:gd name="T46" fmla="*/ 395 w 395"/>
                  <a:gd name="T47" fmla="*/ 98 h 405"/>
                  <a:gd name="T48" fmla="*/ 387 w 395"/>
                  <a:gd name="T49" fmla="*/ 92 h 405"/>
                  <a:gd name="T50" fmla="*/ 267 w 395"/>
                  <a:gd name="T51" fmla="*/ 103 h 405"/>
                  <a:gd name="T52" fmla="*/ 265 w 395"/>
                  <a:gd name="T53" fmla="*/ 103 h 405"/>
                  <a:gd name="T54" fmla="*/ 170 w 395"/>
                  <a:gd name="T55" fmla="*/ 4 h 405"/>
                  <a:gd name="T56" fmla="*/ 159 w 395"/>
                  <a:gd name="T57" fmla="*/ 2 h 405"/>
                  <a:gd name="T58" fmla="*/ 131 w 395"/>
                  <a:gd name="T59" fmla="*/ 124 h 405"/>
                  <a:gd name="T60" fmla="*/ 117 w 395"/>
                  <a:gd name="T61" fmla="*/ 140 h 405"/>
                  <a:gd name="T62" fmla="*/ 2 w 395"/>
                  <a:gd name="T63" fmla="*/ 188 h 405"/>
                  <a:gd name="T64" fmla="*/ 2 w 395"/>
                  <a:gd name="T65" fmla="*/ 196 h 405"/>
                  <a:gd name="T66" fmla="*/ 108 w 395"/>
                  <a:gd name="T67" fmla="*/ 260 h 405"/>
                  <a:gd name="T68" fmla="*/ 120 w 395"/>
                  <a:gd name="T69" fmla="*/ 278 h 405"/>
                  <a:gd name="T70" fmla="*/ 130 w 395"/>
                  <a:gd name="T71" fmla="*/ 403 h 405"/>
                  <a:gd name="T72" fmla="*/ 141 w 395"/>
                  <a:gd name="T73" fmla="*/ 402 h 405"/>
                  <a:gd name="T74" fmla="*/ 247 w 395"/>
                  <a:gd name="T75" fmla="*/ 317 h 405"/>
                  <a:gd name="T76" fmla="*/ 367 w 395"/>
                  <a:gd name="T77" fmla="*/ 347 h 405"/>
                  <a:gd name="T78" fmla="*/ 370 w 395"/>
                  <a:gd name="T79" fmla="*/ 347 h 405"/>
                  <a:gd name="T80" fmla="*/ 377 w 395"/>
                  <a:gd name="T81" fmla="*/ 341 h 405"/>
                  <a:gd name="T82" fmla="*/ 375 w 395"/>
                  <a:gd name="T83" fmla="*/ 336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5" h="405">
                    <a:moveTo>
                      <a:pt x="375" y="336"/>
                    </a:moveTo>
                    <a:cubicBezTo>
                      <a:pt x="373" y="337"/>
                      <a:pt x="373" y="337"/>
                      <a:pt x="373" y="337"/>
                    </a:cubicBezTo>
                    <a:cubicBezTo>
                      <a:pt x="374" y="339"/>
                      <a:pt x="374" y="340"/>
                      <a:pt x="374" y="341"/>
                    </a:cubicBezTo>
                    <a:cubicBezTo>
                      <a:pt x="374" y="342"/>
                      <a:pt x="374" y="343"/>
                      <a:pt x="373" y="343"/>
                    </a:cubicBezTo>
                    <a:cubicBezTo>
                      <a:pt x="373" y="344"/>
                      <a:pt x="372" y="344"/>
                      <a:pt x="370" y="344"/>
                    </a:cubicBezTo>
                    <a:cubicBezTo>
                      <a:pt x="370" y="344"/>
                      <a:pt x="369" y="344"/>
                      <a:pt x="368" y="344"/>
                    </a:cubicBezTo>
                    <a:cubicBezTo>
                      <a:pt x="252" y="315"/>
                      <a:pt x="252" y="315"/>
                      <a:pt x="252" y="315"/>
                    </a:cubicBezTo>
                    <a:cubicBezTo>
                      <a:pt x="250" y="315"/>
                      <a:pt x="249" y="314"/>
                      <a:pt x="247" y="314"/>
                    </a:cubicBezTo>
                    <a:cubicBezTo>
                      <a:pt x="240" y="314"/>
                      <a:pt x="233" y="317"/>
                      <a:pt x="228" y="321"/>
                    </a:cubicBezTo>
                    <a:cubicBezTo>
                      <a:pt x="139" y="400"/>
                      <a:pt x="139" y="400"/>
                      <a:pt x="139" y="400"/>
                    </a:cubicBezTo>
                    <a:cubicBezTo>
                      <a:pt x="137" y="401"/>
                      <a:pt x="136" y="402"/>
                      <a:pt x="135" y="402"/>
                    </a:cubicBezTo>
                    <a:cubicBezTo>
                      <a:pt x="134" y="402"/>
                      <a:pt x="133" y="402"/>
                      <a:pt x="132" y="401"/>
                    </a:cubicBezTo>
                    <a:cubicBezTo>
                      <a:pt x="132" y="400"/>
                      <a:pt x="131" y="399"/>
                      <a:pt x="131" y="397"/>
                    </a:cubicBezTo>
                    <a:cubicBezTo>
                      <a:pt x="123" y="277"/>
                      <a:pt x="123" y="277"/>
                      <a:pt x="123" y="277"/>
                    </a:cubicBezTo>
                    <a:cubicBezTo>
                      <a:pt x="122" y="274"/>
                      <a:pt x="121" y="269"/>
                      <a:pt x="118" y="266"/>
                    </a:cubicBezTo>
                    <a:cubicBezTo>
                      <a:pt x="116" y="262"/>
                      <a:pt x="113" y="259"/>
                      <a:pt x="110" y="257"/>
                    </a:cubicBezTo>
                    <a:cubicBezTo>
                      <a:pt x="7" y="196"/>
                      <a:pt x="7" y="196"/>
                      <a:pt x="7" y="196"/>
                    </a:cubicBezTo>
                    <a:cubicBezTo>
                      <a:pt x="6" y="196"/>
                      <a:pt x="5" y="195"/>
                      <a:pt x="4" y="194"/>
                    </a:cubicBezTo>
                    <a:cubicBezTo>
                      <a:pt x="4" y="193"/>
                      <a:pt x="3" y="193"/>
                      <a:pt x="3" y="192"/>
                    </a:cubicBezTo>
                    <a:cubicBezTo>
                      <a:pt x="3" y="191"/>
                      <a:pt x="4" y="191"/>
                      <a:pt x="4" y="190"/>
                    </a:cubicBezTo>
                    <a:cubicBezTo>
                      <a:pt x="5" y="189"/>
                      <a:pt x="6" y="188"/>
                      <a:pt x="8" y="188"/>
                    </a:cubicBezTo>
                    <a:cubicBezTo>
                      <a:pt x="118" y="143"/>
                      <a:pt x="118" y="143"/>
                      <a:pt x="118" y="143"/>
                    </a:cubicBezTo>
                    <a:cubicBezTo>
                      <a:pt x="122" y="141"/>
                      <a:pt x="125" y="139"/>
                      <a:pt x="128" y="135"/>
                    </a:cubicBezTo>
                    <a:cubicBezTo>
                      <a:pt x="131" y="132"/>
                      <a:pt x="133" y="128"/>
                      <a:pt x="134" y="124"/>
                    </a:cubicBezTo>
                    <a:cubicBezTo>
                      <a:pt x="160" y="8"/>
                      <a:pt x="160" y="8"/>
                      <a:pt x="160" y="8"/>
                    </a:cubicBezTo>
                    <a:cubicBezTo>
                      <a:pt x="160" y="6"/>
                      <a:pt x="161" y="5"/>
                      <a:pt x="161" y="4"/>
                    </a:cubicBezTo>
                    <a:cubicBezTo>
                      <a:pt x="162" y="3"/>
                      <a:pt x="163" y="3"/>
                      <a:pt x="164" y="3"/>
                    </a:cubicBezTo>
                    <a:cubicBezTo>
                      <a:pt x="165" y="3"/>
                      <a:pt x="166" y="4"/>
                      <a:pt x="168" y="6"/>
                    </a:cubicBezTo>
                    <a:cubicBezTo>
                      <a:pt x="245" y="97"/>
                      <a:pt x="245" y="97"/>
                      <a:pt x="245" y="97"/>
                    </a:cubicBezTo>
                    <a:cubicBezTo>
                      <a:pt x="250" y="103"/>
                      <a:pt x="258" y="106"/>
                      <a:pt x="265" y="106"/>
                    </a:cubicBezTo>
                    <a:cubicBezTo>
                      <a:pt x="266" y="106"/>
                      <a:pt x="267" y="106"/>
                      <a:pt x="267" y="106"/>
                    </a:cubicBezTo>
                    <a:cubicBezTo>
                      <a:pt x="267" y="106"/>
                      <a:pt x="267" y="106"/>
                      <a:pt x="267" y="106"/>
                    </a:cubicBezTo>
                    <a:cubicBezTo>
                      <a:pt x="386" y="95"/>
                      <a:pt x="386" y="95"/>
                      <a:pt x="386" y="95"/>
                    </a:cubicBezTo>
                    <a:cubicBezTo>
                      <a:pt x="387" y="95"/>
                      <a:pt x="387" y="95"/>
                      <a:pt x="387" y="95"/>
                    </a:cubicBezTo>
                    <a:cubicBezTo>
                      <a:pt x="389" y="95"/>
                      <a:pt x="390" y="95"/>
                      <a:pt x="391" y="96"/>
                    </a:cubicBezTo>
                    <a:cubicBezTo>
                      <a:pt x="392" y="96"/>
                      <a:pt x="392" y="97"/>
                      <a:pt x="392" y="98"/>
                    </a:cubicBezTo>
                    <a:cubicBezTo>
                      <a:pt x="392" y="99"/>
                      <a:pt x="392" y="101"/>
                      <a:pt x="391" y="102"/>
                    </a:cubicBezTo>
                    <a:cubicBezTo>
                      <a:pt x="328" y="204"/>
                      <a:pt x="328" y="204"/>
                      <a:pt x="328" y="204"/>
                    </a:cubicBezTo>
                    <a:cubicBezTo>
                      <a:pt x="325" y="207"/>
                      <a:pt x="324" y="213"/>
                      <a:pt x="324" y="218"/>
                    </a:cubicBezTo>
                    <a:cubicBezTo>
                      <a:pt x="324" y="221"/>
                      <a:pt x="325" y="225"/>
                      <a:pt x="326" y="228"/>
                    </a:cubicBezTo>
                    <a:cubicBezTo>
                      <a:pt x="373" y="337"/>
                      <a:pt x="373" y="337"/>
                      <a:pt x="373" y="337"/>
                    </a:cubicBezTo>
                    <a:cubicBezTo>
                      <a:pt x="375" y="336"/>
                      <a:pt x="375" y="336"/>
                      <a:pt x="375" y="336"/>
                    </a:cubicBezTo>
                    <a:cubicBezTo>
                      <a:pt x="376" y="336"/>
                      <a:pt x="376" y="336"/>
                      <a:pt x="376" y="336"/>
                    </a:cubicBezTo>
                    <a:cubicBezTo>
                      <a:pt x="329" y="226"/>
                      <a:pt x="329" y="226"/>
                      <a:pt x="329" y="226"/>
                    </a:cubicBezTo>
                    <a:cubicBezTo>
                      <a:pt x="327" y="224"/>
                      <a:pt x="327" y="221"/>
                      <a:pt x="327" y="218"/>
                    </a:cubicBezTo>
                    <a:cubicBezTo>
                      <a:pt x="327" y="213"/>
                      <a:pt x="328" y="208"/>
                      <a:pt x="330" y="205"/>
                    </a:cubicBezTo>
                    <a:cubicBezTo>
                      <a:pt x="393" y="104"/>
                      <a:pt x="393" y="104"/>
                      <a:pt x="393" y="104"/>
                    </a:cubicBezTo>
                    <a:cubicBezTo>
                      <a:pt x="395" y="102"/>
                      <a:pt x="395" y="100"/>
                      <a:pt x="395" y="98"/>
                    </a:cubicBezTo>
                    <a:cubicBezTo>
                      <a:pt x="395" y="96"/>
                      <a:pt x="394" y="94"/>
                      <a:pt x="393" y="93"/>
                    </a:cubicBezTo>
                    <a:cubicBezTo>
                      <a:pt x="392" y="92"/>
                      <a:pt x="390" y="92"/>
                      <a:pt x="387" y="92"/>
                    </a:cubicBezTo>
                    <a:cubicBezTo>
                      <a:pt x="387" y="92"/>
                      <a:pt x="386" y="92"/>
                      <a:pt x="386" y="92"/>
                    </a:cubicBezTo>
                    <a:cubicBezTo>
                      <a:pt x="267" y="103"/>
                      <a:pt x="267" y="103"/>
                      <a:pt x="267" y="103"/>
                    </a:cubicBezTo>
                    <a:cubicBezTo>
                      <a:pt x="267" y="103"/>
                      <a:pt x="267" y="103"/>
                      <a:pt x="267" y="103"/>
                    </a:cubicBezTo>
                    <a:cubicBezTo>
                      <a:pt x="267" y="103"/>
                      <a:pt x="266" y="103"/>
                      <a:pt x="265" y="103"/>
                    </a:cubicBezTo>
                    <a:cubicBezTo>
                      <a:pt x="259" y="103"/>
                      <a:pt x="251" y="100"/>
                      <a:pt x="247" y="95"/>
                    </a:cubicBezTo>
                    <a:cubicBezTo>
                      <a:pt x="170" y="4"/>
                      <a:pt x="170" y="4"/>
                      <a:pt x="170" y="4"/>
                    </a:cubicBezTo>
                    <a:cubicBezTo>
                      <a:pt x="168" y="1"/>
                      <a:pt x="166" y="0"/>
                      <a:pt x="164" y="0"/>
                    </a:cubicBezTo>
                    <a:cubicBezTo>
                      <a:pt x="162" y="0"/>
                      <a:pt x="160" y="1"/>
                      <a:pt x="159" y="2"/>
                    </a:cubicBezTo>
                    <a:cubicBezTo>
                      <a:pt x="158" y="3"/>
                      <a:pt x="157" y="5"/>
                      <a:pt x="157" y="7"/>
                    </a:cubicBezTo>
                    <a:cubicBezTo>
                      <a:pt x="131" y="124"/>
                      <a:pt x="131" y="124"/>
                      <a:pt x="131" y="124"/>
                    </a:cubicBezTo>
                    <a:cubicBezTo>
                      <a:pt x="130" y="127"/>
                      <a:pt x="128" y="130"/>
                      <a:pt x="126" y="133"/>
                    </a:cubicBezTo>
                    <a:cubicBezTo>
                      <a:pt x="123" y="136"/>
                      <a:pt x="120" y="139"/>
                      <a:pt x="117" y="140"/>
                    </a:cubicBezTo>
                    <a:cubicBezTo>
                      <a:pt x="6" y="185"/>
                      <a:pt x="6" y="185"/>
                      <a:pt x="6" y="185"/>
                    </a:cubicBezTo>
                    <a:cubicBezTo>
                      <a:pt x="5" y="186"/>
                      <a:pt x="3" y="187"/>
                      <a:pt x="2" y="188"/>
                    </a:cubicBezTo>
                    <a:cubicBezTo>
                      <a:pt x="1" y="189"/>
                      <a:pt x="0" y="190"/>
                      <a:pt x="0" y="192"/>
                    </a:cubicBezTo>
                    <a:cubicBezTo>
                      <a:pt x="0" y="193"/>
                      <a:pt x="1" y="195"/>
                      <a:pt x="2" y="196"/>
                    </a:cubicBezTo>
                    <a:cubicBezTo>
                      <a:pt x="3" y="197"/>
                      <a:pt x="4" y="198"/>
                      <a:pt x="5" y="199"/>
                    </a:cubicBezTo>
                    <a:cubicBezTo>
                      <a:pt x="108" y="260"/>
                      <a:pt x="108" y="260"/>
                      <a:pt x="108" y="260"/>
                    </a:cubicBezTo>
                    <a:cubicBezTo>
                      <a:pt x="111" y="261"/>
                      <a:pt x="114" y="264"/>
                      <a:pt x="116" y="267"/>
                    </a:cubicBezTo>
                    <a:cubicBezTo>
                      <a:pt x="118" y="271"/>
                      <a:pt x="119" y="274"/>
                      <a:pt x="120" y="278"/>
                    </a:cubicBezTo>
                    <a:cubicBezTo>
                      <a:pt x="128" y="397"/>
                      <a:pt x="128" y="397"/>
                      <a:pt x="128" y="397"/>
                    </a:cubicBezTo>
                    <a:cubicBezTo>
                      <a:pt x="128" y="399"/>
                      <a:pt x="129" y="401"/>
                      <a:pt x="130" y="403"/>
                    </a:cubicBezTo>
                    <a:cubicBezTo>
                      <a:pt x="131" y="404"/>
                      <a:pt x="133" y="405"/>
                      <a:pt x="135" y="405"/>
                    </a:cubicBezTo>
                    <a:cubicBezTo>
                      <a:pt x="137" y="405"/>
                      <a:pt x="139" y="404"/>
                      <a:pt x="141" y="402"/>
                    </a:cubicBezTo>
                    <a:cubicBezTo>
                      <a:pt x="230" y="323"/>
                      <a:pt x="230" y="323"/>
                      <a:pt x="230" y="323"/>
                    </a:cubicBezTo>
                    <a:cubicBezTo>
                      <a:pt x="234" y="320"/>
                      <a:pt x="241" y="317"/>
                      <a:pt x="247" y="317"/>
                    </a:cubicBezTo>
                    <a:cubicBezTo>
                      <a:pt x="248" y="317"/>
                      <a:pt x="250" y="318"/>
                      <a:pt x="251" y="318"/>
                    </a:cubicBezTo>
                    <a:cubicBezTo>
                      <a:pt x="367" y="347"/>
                      <a:pt x="367" y="347"/>
                      <a:pt x="367" y="347"/>
                    </a:cubicBezTo>
                    <a:cubicBezTo>
                      <a:pt x="367" y="347"/>
                      <a:pt x="367" y="347"/>
                      <a:pt x="367" y="347"/>
                    </a:cubicBezTo>
                    <a:cubicBezTo>
                      <a:pt x="368" y="347"/>
                      <a:pt x="369" y="347"/>
                      <a:pt x="370" y="347"/>
                    </a:cubicBezTo>
                    <a:cubicBezTo>
                      <a:pt x="372" y="347"/>
                      <a:pt x="374" y="347"/>
                      <a:pt x="375" y="345"/>
                    </a:cubicBezTo>
                    <a:cubicBezTo>
                      <a:pt x="377" y="344"/>
                      <a:pt x="377" y="343"/>
                      <a:pt x="377" y="341"/>
                    </a:cubicBezTo>
                    <a:cubicBezTo>
                      <a:pt x="377" y="339"/>
                      <a:pt x="377" y="338"/>
                      <a:pt x="376" y="336"/>
                    </a:cubicBezTo>
                    <a:lnTo>
                      <a:pt x="375" y="3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6"/>
              <p:cNvSpPr>
                <a:spLocks noEditPoints="1"/>
              </p:cNvSpPr>
              <p:nvPr/>
            </p:nvSpPr>
            <p:spPr bwMode="auto">
              <a:xfrm>
                <a:off x="3055938" y="2001838"/>
                <a:ext cx="1293813" cy="1316038"/>
              </a:xfrm>
              <a:custGeom>
                <a:avLst/>
                <a:gdLst>
                  <a:gd name="T0" fmla="*/ 328 w 345"/>
                  <a:gd name="T1" fmla="*/ 301 h 351"/>
                  <a:gd name="T2" fmla="*/ 320 w 345"/>
                  <a:gd name="T3" fmla="*/ 305 h 351"/>
                  <a:gd name="T4" fmla="*/ 330 w 345"/>
                  <a:gd name="T5" fmla="*/ 304 h 351"/>
                  <a:gd name="T6" fmla="*/ 326 w 345"/>
                  <a:gd name="T7" fmla="*/ 293 h 351"/>
                  <a:gd name="T8" fmla="*/ 316 w 345"/>
                  <a:gd name="T9" fmla="*/ 262 h 351"/>
                  <a:gd name="T10" fmla="*/ 310 w 345"/>
                  <a:gd name="T11" fmla="*/ 247 h 351"/>
                  <a:gd name="T12" fmla="*/ 294 w 345"/>
                  <a:gd name="T13" fmla="*/ 219 h 351"/>
                  <a:gd name="T14" fmla="*/ 291 w 345"/>
                  <a:gd name="T15" fmla="*/ 173 h 351"/>
                  <a:gd name="T16" fmla="*/ 291 w 345"/>
                  <a:gd name="T17" fmla="*/ 181 h 351"/>
                  <a:gd name="T18" fmla="*/ 299 w 345"/>
                  <a:gd name="T19" fmla="*/ 159 h 351"/>
                  <a:gd name="T20" fmla="*/ 325 w 345"/>
                  <a:gd name="T21" fmla="*/ 119 h 351"/>
                  <a:gd name="T22" fmla="*/ 325 w 345"/>
                  <a:gd name="T23" fmla="*/ 119 h 351"/>
                  <a:gd name="T24" fmla="*/ 345 w 345"/>
                  <a:gd name="T25" fmla="*/ 94 h 351"/>
                  <a:gd name="T26" fmla="*/ 338 w 345"/>
                  <a:gd name="T27" fmla="*/ 81 h 351"/>
                  <a:gd name="T28" fmla="*/ 307 w 345"/>
                  <a:gd name="T29" fmla="*/ 88 h 351"/>
                  <a:gd name="T30" fmla="*/ 259 w 345"/>
                  <a:gd name="T31" fmla="*/ 92 h 351"/>
                  <a:gd name="T32" fmla="*/ 259 w 345"/>
                  <a:gd name="T33" fmla="*/ 92 h 351"/>
                  <a:gd name="T34" fmla="*/ 243 w 345"/>
                  <a:gd name="T35" fmla="*/ 94 h 351"/>
                  <a:gd name="T36" fmla="*/ 233 w 345"/>
                  <a:gd name="T37" fmla="*/ 91 h 351"/>
                  <a:gd name="T38" fmla="*/ 213 w 345"/>
                  <a:gd name="T39" fmla="*/ 84 h 351"/>
                  <a:gd name="T40" fmla="*/ 182 w 345"/>
                  <a:gd name="T41" fmla="*/ 47 h 351"/>
                  <a:gd name="T42" fmla="*/ 182 w 345"/>
                  <a:gd name="T43" fmla="*/ 47 h 351"/>
                  <a:gd name="T44" fmla="*/ 164 w 345"/>
                  <a:gd name="T45" fmla="*/ 20 h 351"/>
                  <a:gd name="T46" fmla="*/ 147 w 345"/>
                  <a:gd name="T47" fmla="*/ 6 h 351"/>
                  <a:gd name="T48" fmla="*/ 144 w 345"/>
                  <a:gd name="T49" fmla="*/ 0 h 351"/>
                  <a:gd name="T50" fmla="*/ 138 w 345"/>
                  <a:gd name="T51" fmla="*/ 20 h 351"/>
                  <a:gd name="T52" fmla="*/ 128 w 345"/>
                  <a:gd name="T53" fmla="*/ 66 h 351"/>
                  <a:gd name="T54" fmla="*/ 128 w 345"/>
                  <a:gd name="T55" fmla="*/ 66 h 351"/>
                  <a:gd name="T56" fmla="*/ 117 w 345"/>
                  <a:gd name="T57" fmla="*/ 97 h 351"/>
                  <a:gd name="T58" fmla="*/ 113 w 345"/>
                  <a:gd name="T59" fmla="*/ 112 h 351"/>
                  <a:gd name="T60" fmla="*/ 90 w 345"/>
                  <a:gd name="T61" fmla="*/ 132 h 351"/>
                  <a:gd name="T62" fmla="*/ 46 w 345"/>
                  <a:gd name="T63" fmla="*/ 150 h 351"/>
                  <a:gd name="T64" fmla="*/ 46 w 345"/>
                  <a:gd name="T65" fmla="*/ 150 h 351"/>
                  <a:gd name="T66" fmla="*/ 15 w 345"/>
                  <a:gd name="T67" fmla="*/ 159 h 351"/>
                  <a:gd name="T68" fmla="*/ 6 w 345"/>
                  <a:gd name="T69" fmla="*/ 172 h 351"/>
                  <a:gd name="T70" fmla="*/ 0 w 345"/>
                  <a:gd name="T71" fmla="*/ 167 h 351"/>
                  <a:gd name="T72" fmla="*/ 12 w 345"/>
                  <a:gd name="T73" fmla="*/ 180 h 351"/>
                  <a:gd name="T74" fmla="*/ 25 w 345"/>
                  <a:gd name="T75" fmla="*/ 188 h 351"/>
                  <a:gd name="T76" fmla="*/ 55 w 345"/>
                  <a:gd name="T77" fmla="*/ 201 h 351"/>
                  <a:gd name="T78" fmla="*/ 96 w 345"/>
                  <a:gd name="T79" fmla="*/ 225 h 351"/>
                  <a:gd name="T80" fmla="*/ 96 w 345"/>
                  <a:gd name="T81" fmla="*/ 225 h 351"/>
                  <a:gd name="T82" fmla="*/ 103 w 345"/>
                  <a:gd name="T83" fmla="*/ 240 h 351"/>
                  <a:gd name="T84" fmla="*/ 111 w 345"/>
                  <a:gd name="T85" fmla="*/ 287 h 351"/>
                  <a:gd name="T86" fmla="*/ 111 w 345"/>
                  <a:gd name="T87" fmla="*/ 287 h 351"/>
                  <a:gd name="T88" fmla="*/ 110 w 345"/>
                  <a:gd name="T89" fmla="*/ 319 h 351"/>
                  <a:gd name="T90" fmla="*/ 115 w 345"/>
                  <a:gd name="T91" fmla="*/ 335 h 351"/>
                  <a:gd name="T92" fmla="*/ 116 w 345"/>
                  <a:gd name="T93" fmla="*/ 350 h 351"/>
                  <a:gd name="T94" fmla="*/ 139 w 345"/>
                  <a:gd name="T95" fmla="*/ 341 h 351"/>
                  <a:gd name="T96" fmla="*/ 151 w 345"/>
                  <a:gd name="T97" fmla="*/ 330 h 351"/>
                  <a:gd name="T98" fmla="*/ 173 w 345"/>
                  <a:gd name="T99" fmla="*/ 306 h 351"/>
                  <a:gd name="T100" fmla="*/ 211 w 345"/>
                  <a:gd name="T101" fmla="*/ 277 h 351"/>
                  <a:gd name="T102" fmla="*/ 203 w 345"/>
                  <a:gd name="T103" fmla="*/ 285 h 351"/>
                  <a:gd name="T104" fmla="*/ 228 w 345"/>
                  <a:gd name="T105" fmla="*/ 278 h 351"/>
                  <a:gd name="T106" fmla="*/ 274 w 345"/>
                  <a:gd name="T107" fmla="*/ 290 h 351"/>
                  <a:gd name="T108" fmla="*/ 274 w 345"/>
                  <a:gd name="T109" fmla="*/ 290 h 351"/>
                  <a:gd name="T110" fmla="*/ 305 w 345"/>
                  <a:gd name="T111" fmla="*/ 30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5" h="351">
                    <a:moveTo>
                      <a:pt x="326" y="293"/>
                    </a:moveTo>
                    <a:cubicBezTo>
                      <a:pt x="327" y="297"/>
                      <a:pt x="327" y="297"/>
                      <a:pt x="327" y="297"/>
                    </a:cubicBezTo>
                    <a:cubicBezTo>
                      <a:pt x="328" y="298"/>
                      <a:pt x="328" y="299"/>
                      <a:pt x="328" y="300"/>
                    </a:cubicBezTo>
                    <a:cubicBezTo>
                      <a:pt x="328" y="301"/>
                      <a:pt x="328" y="301"/>
                      <a:pt x="328" y="301"/>
                    </a:cubicBezTo>
                    <a:cubicBezTo>
                      <a:pt x="327" y="302"/>
                      <a:pt x="327" y="302"/>
                      <a:pt x="325" y="302"/>
                    </a:cubicBezTo>
                    <a:cubicBezTo>
                      <a:pt x="325" y="302"/>
                      <a:pt x="324" y="302"/>
                      <a:pt x="323" y="302"/>
                    </a:cubicBezTo>
                    <a:cubicBezTo>
                      <a:pt x="321" y="301"/>
                      <a:pt x="321" y="301"/>
                      <a:pt x="321" y="301"/>
                    </a:cubicBezTo>
                    <a:cubicBezTo>
                      <a:pt x="320" y="305"/>
                      <a:pt x="320" y="305"/>
                      <a:pt x="320" y="305"/>
                    </a:cubicBezTo>
                    <a:cubicBezTo>
                      <a:pt x="322" y="306"/>
                      <a:pt x="322" y="306"/>
                      <a:pt x="322" y="306"/>
                    </a:cubicBezTo>
                    <a:cubicBezTo>
                      <a:pt x="322" y="306"/>
                      <a:pt x="322" y="306"/>
                      <a:pt x="322" y="306"/>
                    </a:cubicBezTo>
                    <a:cubicBezTo>
                      <a:pt x="323" y="306"/>
                      <a:pt x="324" y="306"/>
                      <a:pt x="325" y="306"/>
                    </a:cubicBezTo>
                    <a:cubicBezTo>
                      <a:pt x="327" y="306"/>
                      <a:pt x="329" y="306"/>
                      <a:pt x="330" y="304"/>
                    </a:cubicBezTo>
                    <a:cubicBezTo>
                      <a:pt x="331" y="303"/>
                      <a:pt x="332" y="302"/>
                      <a:pt x="332" y="300"/>
                    </a:cubicBezTo>
                    <a:cubicBezTo>
                      <a:pt x="332" y="298"/>
                      <a:pt x="332" y="297"/>
                      <a:pt x="331" y="295"/>
                    </a:cubicBezTo>
                    <a:cubicBezTo>
                      <a:pt x="329" y="291"/>
                      <a:pt x="329" y="291"/>
                      <a:pt x="329" y="291"/>
                    </a:cubicBezTo>
                    <a:cubicBezTo>
                      <a:pt x="326" y="293"/>
                      <a:pt x="326" y="293"/>
                      <a:pt x="326" y="293"/>
                    </a:cubicBezTo>
                    <a:close/>
                    <a:moveTo>
                      <a:pt x="313" y="263"/>
                    </a:moveTo>
                    <a:cubicBezTo>
                      <a:pt x="319" y="278"/>
                      <a:pt x="319" y="278"/>
                      <a:pt x="319" y="278"/>
                    </a:cubicBezTo>
                    <a:cubicBezTo>
                      <a:pt x="323" y="276"/>
                      <a:pt x="323" y="276"/>
                      <a:pt x="323" y="276"/>
                    </a:cubicBezTo>
                    <a:cubicBezTo>
                      <a:pt x="316" y="262"/>
                      <a:pt x="316" y="262"/>
                      <a:pt x="316" y="262"/>
                    </a:cubicBezTo>
                    <a:lnTo>
                      <a:pt x="313" y="263"/>
                    </a:lnTo>
                    <a:close/>
                    <a:moveTo>
                      <a:pt x="300" y="234"/>
                    </a:moveTo>
                    <a:cubicBezTo>
                      <a:pt x="306" y="249"/>
                      <a:pt x="306" y="249"/>
                      <a:pt x="306" y="249"/>
                    </a:cubicBezTo>
                    <a:cubicBezTo>
                      <a:pt x="310" y="247"/>
                      <a:pt x="310" y="247"/>
                      <a:pt x="310" y="247"/>
                    </a:cubicBezTo>
                    <a:cubicBezTo>
                      <a:pt x="304" y="232"/>
                      <a:pt x="304" y="232"/>
                      <a:pt x="304" y="232"/>
                    </a:cubicBezTo>
                    <a:lnTo>
                      <a:pt x="300" y="234"/>
                    </a:lnTo>
                    <a:close/>
                    <a:moveTo>
                      <a:pt x="287" y="205"/>
                    </a:moveTo>
                    <a:cubicBezTo>
                      <a:pt x="294" y="219"/>
                      <a:pt x="294" y="219"/>
                      <a:pt x="294" y="219"/>
                    </a:cubicBezTo>
                    <a:cubicBezTo>
                      <a:pt x="297" y="218"/>
                      <a:pt x="297" y="218"/>
                      <a:pt x="297" y="218"/>
                    </a:cubicBezTo>
                    <a:cubicBezTo>
                      <a:pt x="291" y="203"/>
                      <a:pt x="291" y="203"/>
                      <a:pt x="291" y="203"/>
                    </a:cubicBezTo>
                    <a:lnTo>
                      <a:pt x="287" y="205"/>
                    </a:lnTo>
                    <a:close/>
                    <a:moveTo>
                      <a:pt x="291" y="173"/>
                    </a:moveTo>
                    <a:cubicBezTo>
                      <a:pt x="287" y="179"/>
                      <a:pt x="287" y="179"/>
                      <a:pt x="287" y="179"/>
                    </a:cubicBezTo>
                    <a:cubicBezTo>
                      <a:pt x="285" y="182"/>
                      <a:pt x="285" y="185"/>
                      <a:pt x="284" y="188"/>
                    </a:cubicBezTo>
                    <a:cubicBezTo>
                      <a:pt x="288" y="189"/>
                      <a:pt x="288" y="189"/>
                      <a:pt x="288" y="189"/>
                    </a:cubicBezTo>
                    <a:cubicBezTo>
                      <a:pt x="288" y="186"/>
                      <a:pt x="289" y="183"/>
                      <a:pt x="291" y="181"/>
                    </a:cubicBezTo>
                    <a:cubicBezTo>
                      <a:pt x="294" y="175"/>
                      <a:pt x="294" y="175"/>
                      <a:pt x="294" y="175"/>
                    </a:cubicBezTo>
                    <a:lnTo>
                      <a:pt x="291" y="173"/>
                    </a:lnTo>
                    <a:close/>
                    <a:moveTo>
                      <a:pt x="308" y="146"/>
                    </a:moveTo>
                    <a:cubicBezTo>
                      <a:pt x="299" y="159"/>
                      <a:pt x="299" y="159"/>
                      <a:pt x="299" y="159"/>
                    </a:cubicBezTo>
                    <a:cubicBezTo>
                      <a:pt x="303" y="161"/>
                      <a:pt x="303" y="161"/>
                      <a:pt x="303" y="161"/>
                    </a:cubicBezTo>
                    <a:cubicBezTo>
                      <a:pt x="311" y="148"/>
                      <a:pt x="311" y="148"/>
                      <a:pt x="311" y="148"/>
                    </a:cubicBezTo>
                    <a:lnTo>
                      <a:pt x="308" y="146"/>
                    </a:lnTo>
                    <a:close/>
                    <a:moveTo>
                      <a:pt x="325" y="119"/>
                    </a:moveTo>
                    <a:cubicBezTo>
                      <a:pt x="316" y="132"/>
                      <a:pt x="316" y="132"/>
                      <a:pt x="316" y="132"/>
                    </a:cubicBezTo>
                    <a:cubicBezTo>
                      <a:pt x="320" y="134"/>
                      <a:pt x="320" y="134"/>
                      <a:pt x="320" y="134"/>
                    </a:cubicBezTo>
                    <a:cubicBezTo>
                      <a:pt x="328" y="121"/>
                      <a:pt x="328" y="121"/>
                      <a:pt x="328" y="121"/>
                    </a:cubicBezTo>
                    <a:lnTo>
                      <a:pt x="325" y="119"/>
                    </a:lnTo>
                    <a:close/>
                    <a:moveTo>
                      <a:pt x="342" y="91"/>
                    </a:moveTo>
                    <a:cubicBezTo>
                      <a:pt x="333" y="105"/>
                      <a:pt x="333" y="105"/>
                      <a:pt x="333" y="105"/>
                    </a:cubicBezTo>
                    <a:cubicBezTo>
                      <a:pt x="337" y="107"/>
                      <a:pt x="337" y="107"/>
                      <a:pt x="337" y="107"/>
                    </a:cubicBezTo>
                    <a:cubicBezTo>
                      <a:pt x="345" y="94"/>
                      <a:pt x="345" y="94"/>
                      <a:pt x="345" y="94"/>
                    </a:cubicBezTo>
                    <a:lnTo>
                      <a:pt x="342" y="91"/>
                    </a:lnTo>
                    <a:close/>
                    <a:moveTo>
                      <a:pt x="323" y="86"/>
                    </a:moveTo>
                    <a:cubicBezTo>
                      <a:pt x="339" y="85"/>
                      <a:pt x="339" y="85"/>
                      <a:pt x="339" y="85"/>
                    </a:cubicBezTo>
                    <a:cubicBezTo>
                      <a:pt x="338" y="81"/>
                      <a:pt x="338" y="81"/>
                      <a:pt x="338" y="81"/>
                    </a:cubicBezTo>
                    <a:cubicBezTo>
                      <a:pt x="322" y="82"/>
                      <a:pt x="322" y="82"/>
                      <a:pt x="322" y="82"/>
                    </a:cubicBezTo>
                    <a:lnTo>
                      <a:pt x="323" y="86"/>
                    </a:lnTo>
                    <a:close/>
                    <a:moveTo>
                      <a:pt x="291" y="89"/>
                    </a:moveTo>
                    <a:cubicBezTo>
                      <a:pt x="307" y="88"/>
                      <a:pt x="307" y="88"/>
                      <a:pt x="307" y="88"/>
                    </a:cubicBezTo>
                    <a:cubicBezTo>
                      <a:pt x="307" y="84"/>
                      <a:pt x="307" y="84"/>
                      <a:pt x="307" y="84"/>
                    </a:cubicBezTo>
                    <a:cubicBezTo>
                      <a:pt x="291" y="85"/>
                      <a:pt x="291" y="85"/>
                      <a:pt x="291" y="85"/>
                    </a:cubicBezTo>
                    <a:lnTo>
                      <a:pt x="291" y="89"/>
                    </a:lnTo>
                    <a:close/>
                    <a:moveTo>
                      <a:pt x="259" y="92"/>
                    </a:moveTo>
                    <a:cubicBezTo>
                      <a:pt x="275" y="91"/>
                      <a:pt x="275" y="91"/>
                      <a:pt x="275" y="91"/>
                    </a:cubicBezTo>
                    <a:cubicBezTo>
                      <a:pt x="275" y="87"/>
                      <a:pt x="275" y="87"/>
                      <a:pt x="275" y="87"/>
                    </a:cubicBezTo>
                    <a:cubicBezTo>
                      <a:pt x="259" y="88"/>
                      <a:pt x="259" y="88"/>
                      <a:pt x="259" y="88"/>
                    </a:cubicBezTo>
                    <a:lnTo>
                      <a:pt x="259" y="92"/>
                    </a:lnTo>
                    <a:close/>
                    <a:moveTo>
                      <a:pt x="227" y="94"/>
                    </a:moveTo>
                    <a:cubicBezTo>
                      <a:pt x="229" y="94"/>
                      <a:pt x="231" y="95"/>
                      <a:pt x="233" y="95"/>
                    </a:cubicBezTo>
                    <a:cubicBezTo>
                      <a:pt x="234" y="95"/>
                      <a:pt x="234" y="95"/>
                      <a:pt x="235" y="95"/>
                    </a:cubicBezTo>
                    <a:cubicBezTo>
                      <a:pt x="243" y="94"/>
                      <a:pt x="243" y="94"/>
                      <a:pt x="243" y="94"/>
                    </a:cubicBezTo>
                    <a:cubicBezTo>
                      <a:pt x="243" y="90"/>
                      <a:pt x="243" y="90"/>
                      <a:pt x="243" y="90"/>
                    </a:cubicBezTo>
                    <a:cubicBezTo>
                      <a:pt x="234" y="91"/>
                      <a:pt x="234" y="91"/>
                      <a:pt x="234" y="91"/>
                    </a:cubicBezTo>
                    <a:cubicBezTo>
                      <a:pt x="234" y="91"/>
                      <a:pt x="234" y="91"/>
                      <a:pt x="234" y="91"/>
                    </a:cubicBezTo>
                    <a:cubicBezTo>
                      <a:pt x="234" y="91"/>
                      <a:pt x="234" y="91"/>
                      <a:pt x="233" y="91"/>
                    </a:cubicBezTo>
                    <a:cubicBezTo>
                      <a:pt x="231" y="91"/>
                      <a:pt x="230" y="90"/>
                      <a:pt x="228" y="90"/>
                    </a:cubicBezTo>
                    <a:lnTo>
                      <a:pt x="227" y="94"/>
                    </a:lnTo>
                    <a:close/>
                    <a:moveTo>
                      <a:pt x="202" y="72"/>
                    </a:moveTo>
                    <a:cubicBezTo>
                      <a:pt x="213" y="84"/>
                      <a:pt x="213" y="84"/>
                      <a:pt x="213" y="84"/>
                    </a:cubicBezTo>
                    <a:cubicBezTo>
                      <a:pt x="216" y="81"/>
                      <a:pt x="216" y="81"/>
                      <a:pt x="216" y="81"/>
                    </a:cubicBezTo>
                    <a:cubicBezTo>
                      <a:pt x="205" y="69"/>
                      <a:pt x="205" y="69"/>
                      <a:pt x="205" y="69"/>
                    </a:cubicBezTo>
                    <a:lnTo>
                      <a:pt x="202" y="72"/>
                    </a:lnTo>
                    <a:close/>
                    <a:moveTo>
                      <a:pt x="182" y="47"/>
                    </a:moveTo>
                    <a:cubicBezTo>
                      <a:pt x="192" y="60"/>
                      <a:pt x="192" y="60"/>
                      <a:pt x="192" y="60"/>
                    </a:cubicBezTo>
                    <a:cubicBezTo>
                      <a:pt x="195" y="57"/>
                      <a:pt x="195" y="57"/>
                      <a:pt x="195" y="57"/>
                    </a:cubicBezTo>
                    <a:cubicBezTo>
                      <a:pt x="185" y="45"/>
                      <a:pt x="185" y="45"/>
                      <a:pt x="185" y="45"/>
                    </a:cubicBezTo>
                    <a:lnTo>
                      <a:pt x="182" y="47"/>
                    </a:lnTo>
                    <a:close/>
                    <a:moveTo>
                      <a:pt x="161" y="23"/>
                    </a:moveTo>
                    <a:cubicBezTo>
                      <a:pt x="172" y="35"/>
                      <a:pt x="172" y="35"/>
                      <a:pt x="172" y="35"/>
                    </a:cubicBezTo>
                    <a:cubicBezTo>
                      <a:pt x="175" y="32"/>
                      <a:pt x="175" y="32"/>
                      <a:pt x="175" y="32"/>
                    </a:cubicBezTo>
                    <a:cubicBezTo>
                      <a:pt x="164" y="20"/>
                      <a:pt x="164" y="20"/>
                      <a:pt x="164" y="20"/>
                    </a:cubicBezTo>
                    <a:lnTo>
                      <a:pt x="161" y="23"/>
                    </a:lnTo>
                    <a:close/>
                    <a:moveTo>
                      <a:pt x="142" y="5"/>
                    </a:moveTo>
                    <a:cubicBezTo>
                      <a:pt x="143" y="4"/>
                      <a:pt x="143" y="4"/>
                      <a:pt x="144" y="4"/>
                    </a:cubicBezTo>
                    <a:cubicBezTo>
                      <a:pt x="144" y="4"/>
                      <a:pt x="146" y="4"/>
                      <a:pt x="147" y="6"/>
                    </a:cubicBezTo>
                    <a:cubicBezTo>
                      <a:pt x="151" y="11"/>
                      <a:pt x="151" y="11"/>
                      <a:pt x="151" y="11"/>
                    </a:cubicBezTo>
                    <a:cubicBezTo>
                      <a:pt x="154" y="8"/>
                      <a:pt x="154" y="8"/>
                      <a:pt x="154" y="8"/>
                    </a:cubicBezTo>
                    <a:cubicBezTo>
                      <a:pt x="150" y="3"/>
                      <a:pt x="150" y="3"/>
                      <a:pt x="150" y="3"/>
                    </a:cubicBezTo>
                    <a:cubicBezTo>
                      <a:pt x="148" y="1"/>
                      <a:pt x="146" y="0"/>
                      <a:pt x="144" y="0"/>
                    </a:cubicBezTo>
                    <a:cubicBezTo>
                      <a:pt x="142" y="0"/>
                      <a:pt x="140" y="1"/>
                      <a:pt x="139" y="3"/>
                    </a:cubicBezTo>
                    <a:cubicBezTo>
                      <a:pt x="142" y="5"/>
                      <a:pt x="142" y="5"/>
                      <a:pt x="142" y="5"/>
                    </a:cubicBezTo>
                    <a:close/>
                    <a:moveTo>
                      <a:pt x="135" y="35"/>
                    </a:moveTo>
                    <a:cubicBezTo>
                      <a:pt x="138" y="20"/>
                      <a:pt x="138" y="20"/>
                      <a:pt x="138" y="20"/>
                    </a:cubicBezTo>
                    <a:cubicBezTo>
                      <a:pt x="134" y="19"/>
                      <a:pt x="134" y="19"/>
                      <a:pt x="134" y="19"/>
                    </a:cubicBezTo>
                    <a:cubicBezTo>
                      <a:pt x="131" y="34"/>
                      <a:pt x="131" y="34"/>
                      <a:pt x="131" y="34"/>
                    </a:cubicBezTo>
                    <a:lnTo>
                      <a:pt x="135" y="35"/>
                    </a:lnTo>
                    <a:close/>
                    <a:moveTo>
                      <a:pt x="128" y="66"/>
                    </a:moveTo>
                    <a:cubicBezTo>
                      <a:pt x="131" y="51"/>
                      <a:pt x="131" y="51"/>
                      <a:pt x="131" y="51"/>
                    </a:cubicBezTo>
                    <a:cubicBezTo>
                      <a:pt x="127" y="50"/>
                      <a:pt x="127" y="50"/>
                      <a:pt x="127" y="50"/>
                    </a:cubicBezTo>
                    <a:cubicBezTo>
                      <a:pt x="124" y="66"/>
                      <a:pt x="124" y="66"/>
                      <a:pt x="124" y="66"/>
                    </a:cubicBezTo>
                    <a:lnTo>
                      <a:pt x="128" y="66"/>
                    </a:lnTo>
                    <a:close/>
                    <a:moveTo>
                      <a:pt x="121" y="98"/>
                    </a:moveTo>
                    <a:cubicBezTo>
                      <a:pt x="124" y="82"/>
                      <a:pt x="124" y="82"/>
                      <a:pt x="124" y="82"/>
                    </a:cubicBezTo>
                    <a:cubicBezTo>
                      <a:pt x="120" y="81"/>
                      <a:pt x="120" y="81"/>
                      <a:pt x="120" y="81"/>
                    </a:cubicBezTo>
                    <a:cubicBezTo>
                      <a:pt x="117" y="97"/>
                      <a:pt x="117" y="97"/>
                      <a:pt x="117" y="97"/>
                    </a:cubicBezTo>
                    <a:lnTo>
                      <a:pt x="121" y="98"/>
                    </a:lnTo>
                    <a:close/>
                    <a:moveTo>
                      <a:pt x="105" y="126"/>
                    </a:moveTo>
                    <a:cubicBezTo>
                      <a:pt x="110" y="124"/>
                      <a:pt x="115" y="119"/>
                      <a:pt x="117" y="114"/>
                    </a:cubicBezTo>
                    <a:cubicBezTo>
                      <a:pt x="113" y="112"/>
                      <a:pt x="113" y="112"/>
                      <a:pt x="113" y="112"/>
                    </a:cubicBezTo>
                    <a:cubicBezTo>
                      <a:pt x="111" y="116"/>
                      <a:pt x="107" y="121"/>
                      <a:pt x="104" y="123"/>
                    </a:cubicBezTo>
                    <a:lnTo>
                      <a:pt x="105" y="126"/>
                    </a:lnTo>
                    <a:close/>
                    <a:moveTo>
                      <a:pt x="76" y="138"/>
                    </a:moveTo>
                    <a:cubicBezTo>
                      <a:pt x="90" y="132"/>
                      <a:pt x="90" y="132"/>
                      <a:pt x="90" y="132"/>
                    </a:cubicBezTo>
                    <a:cubicBezTo>
                      <a:pt x="89" y="128"/>
                      <a:pt x="89" y="128"/>
                      <a:pt x="89" y="128"/>
                    </a:cubicBezTo>
                    <a:cubicBezTo>
                      <a:pt x="74" y="135"/>
                      <a:pt x="74" y="135"/>
                      <a:pt x="74" y="135"/>
                    </a:cubicBezTo>
                    <a:lnTo>
                      <a:pt x="76" y="138"/>
                    </a:lnTo>
                    <a:close/>
                    <a:moveTo>
                      <a:pt x="46" y="150"/>
                    </a:moveTo>
                    <a:cubicBezTo>
                      <a:pt x="61" y="144"/>
                      <a:pt x="61" y="144"/>
                      <a:pt x="61" y="144"/>
                    </a:cubicBezTo>
                    <a:cubicBezTo>
                      <a:pt x="59" y="141"/>
                      <a:pt x="59" y="141"/>
                      <a:pt x="59" y="141"/>
                    </a:cubicBezTo>
                    <a:cubicBezTo>
                      <a:pt x="44" y="147"/>
                      <a:pt x="44" y="147"/>
                      <a:pt x="44" y="147"/>
                    </a:cubicBezTo>
                    <a:lnTo>
                      <a:pt x="46" y="150"/>
                    </a:lnTo>
                    <a:close/>
                    <a:moveTo>
                      <a:pt x="16" y="162"/>
                    </a:moveTo>
                    <a:cubicBezTo>
                      <a:pt x="31" y="156"/>
                      <a:pt x="31" y="156"/>
                      <a:pt x="31" y="156"/>
                    </a:cubicBezTo>
                    <a:cubicBezTo>
                      <a:pt x="30" y="153"/>
                      <a:pt x="30" y="153"/>
                      <a:pt x="30" y="153"/>
                    </a:cubicBezTo>
                    <a:cubicBezTo>
                      <a:pt x="15" y="159"/>
                      <a:pt x="15" y="159"/>
                      <a:pt x="15" y="159"/>
                    </a:cubicBezTo>
                    <a:lnTo>
                      <a:pt x="16" y="162"/>
                    </a:lnTo>
                    <a:close/>
                    <a:moveTo>
                      <a:pt x="14" y="177"/>
                    </a:moveTo>
                    <a:cubicBezTo>
                      <a:pt x="6" y="172"/>
                      <a:pt x="6" y="172"/>
                      <a:pt x="6" y="172"/>
                    </a:cubicBezTo>
                    <a:cubicBezTo>
                      <a:pt x="6" y="172"/>
                      <a:pt x="6" y="172"/>
                      <a:pt x="6" y="172"/>
                    </a:cubicBezTo>
                    <a:cubicBezTo>
                      <a:pt x="5" y="172"/>
                      <a:pt x="5" y="171"/>
                      <a:pt x="4" y="170"/>
                    </a:cubicBezTo>
                    <a:cubicBezTo>
                      <a:pt x="4" y="170"/>
                      <a:pt x="4" y="169"/>
                      <a:pt x="4" y="169"/>
                    </a:cubicBezTo>
                    <a:cubicBezTo>
                      <a:pt x="4" y="169"/>
                      <a:pt x="4" y="169"/>
                      <a:pt x="4" y="169"/>
                    </a:cubicBezTo>
                    <a:cubicBezTo>
                      <a:pt x="0" y="167"/>
                      <a:pt x="0" y="167"/>
                      <a:pt x="0" y="167"/>
                    </a:cubicBezTo>
                    <a:cubicBezTo>
                      <a:pt x="0" y="168"/>
                      <a:pt x="0" y="168"/>
                      <a:pt x="0" y="169"/>
                    </a:cubicBezTo>
                    <a:cubicBezTo>
                      <a:pt x="0" y="170"/>
                      <a:pt x="0" y="172"/>
                      <a:pt x="1" y="173"/>
                    </a:cubicBezTo>
                    <a:cubicBezTo>
                      <a:pt x="2" y="174"/>
                      <a:pt x="3" y="175"/>
                      <a:pt x="4" y="176"/>
                    </a:cubicBezTo>
                    <a:cubicBezTo>
                      <a:pt x="12" y="180"/>
                      <a:pt x="12" y="180"/>
                      <a:pt x="12" y="180"/>
                    </a:cubicBezTo>
                    <a:lnTo>
                      <a:pt x="14" y="177"/>
                    </a:lnTo>
                    <a:close/>
                    <a:moveTo>
                      <a:pt x="41" y="193"/>
                    </a:moveTo>
                    <a:cubicBezTo>
                      <a:pt x="27" y="185"/>
                      <a:pt x="27" y="185"/>
                      <a:pt x="27" y="185"/>
                    </a:cubicBezTo>
                    <a:cubicBezTo>
                      <a:pt x="25" y="188"/>
                      <a:pt x="25" y="188"/>
                      <a:pt x="25" y="188"/>
                    </a:cubicBezTo>
                    <a:cubicBezTo>
                      <a:pt x="39" y="196"/>
                      <a:pt x="39" y="196"/>
                      <a:pt x="39" y="196"/>
                    </a:cubicBezTo>
                    <a:lnTo>
                      <a:pt x="41" y="193"/>
                    </a:lnTo>
                    <a:close/>
                    <a:moveTo>
                      <a:pt x="69" y="209"/>
                    </a:moveTo>
                    <a:cubicBezTo>
                      <a:pt x="55" y="201"/>
                      <a:pt x="55" y="201"/>
                      <a:pt x="55" y="201"/>
                    </a:cubicBezTo>
                    <a:cubicBezTo>
                      <a:pt x="53" y="204"/>
                      <a:pt x="53" y="204"/>
                      <a:pt x="53" y="204"/>
                    </a:cubicBezTo>
                    <a:cubicBezTo>
                      <a:pt x="67" y="212"/>
                      <a:pt x="67" y="212"/>
                      <a:pt x="67" y="212"/>
                    </a:cubicBezTo>
                    <a:lnTo>
                      <a:pt x="69" y="209"/>
                    </a:lnTo>
                    <a:close/>
                    <a:moveTo>
                      <a:pt x="96" y="225"/>
                    </a:moveTo>
                    <a:cubicBezTo>
                      <a:pt x="82" y="217"/>
                      <a:pt x="82" y="217"/>
                      <a:pt x="82" y="217"/>
                    </a:cubicBezTo>
                    <a:cubicBezTo>
                      <a:pt x="80" y="221"/>
                      <a:pt x="80" y="221"/>
                      <a:pt x="80" y="221"/>
                    </a:cubicBezTo>
                    <a:cubicBezTo>
                      <a:pt x="94" y="229"/>
                      <a:pt x="94" y="229"/>
                      <a:pt x="94" y="229"/>
                    </a:cubicBezTo>
                    <a:lnTo>
                      <a:pt x="96" y="225"/>
                    </a:lnTo>
                    <a:close/>
                    <a:moveTo>
                      <a:pt x="109" y="255"/>
                    </a:moveTo>
                    <a:cubicBezTo>
                      <a:pt x="108" y="244"/>
                      <a:pt x="108" y="244"/>
                      <a:pt x="108" y="244"/>
                    </a:cubicBezTo>
                    <a:cubicBezTo>
                      <a:pt x="108" y="242"/>
                      <a:pt x="108" y="240"/>
                      <a:pt x="107" y="238"/>
                    </a:cubicBezTo>
                    <a:cubicBezTo>
                      <a:pt x="103" y="240"/>
                      <a:pt x="103" y="240"/>
                      <a:pt x="103" y="240"/>
                    </a:cubicBezTo>
                    <a:cubicBezTo>
                      <a:pt x="104" y="241"/>
                      <a:pt x="104" y="243"/>
                      <a:pt x="104" y="244"/>
                    </a:cubicBezTo>
                    <a:cubicBezTo>
                      <a:pt x="105" y="255"/>
                      <a:pt x="105" y="255"/>
                      <a:pt x="105" y="255"/>
                    </a:cubicBezTo>
                    <a:cubicBezTo>
                      <a:pt x="109" y="255"/>
                      <a:pt x="109" y="255"/>
                      <a:pt x="109" y="255"/>
                    </a:cubicBezTo>
                    <a:close/>
                    <a:moveTo>
                      <a:pt x="111" y="287"/>
                    </a:moveTo>
                    <a:cubicBezTo>
                      <a:pt x="110" y="271"/>
                      <a:pt x="110" y="271"/>
                      <a:pt x="110" y="271"/>
                    </a:cubicBezTo>
                    <a:cubicBezTo>
                      <a:pt x="106" y="271"/>
                      <a:pt x="106" y="271"/>
                      <a:pt x="106" y="271"/>
                    </a:cubicBezTo>
                    <a:cubicBezTo>
                      <a:pt x="107" y="287"/>
                      <a:pt x="107" y="287"/>
                      <a:pt x="107" y="287"/>
                    </a:cubicBezTo>
                    <a:lnTo>
                      <a:pt x="111" y="287"/>
                    </a:lnTo>
                    <a:close/>
                    <a:moveTo>
                      <a:pt x="114" y="319"/>
                    </a:moveTo>
                    <a:cubicBezTo>
                      <a:pt x="112" y="303"/>
                      <a:pt x="112" y="303"/>
                      <a:pt x="112" y="303"/>
                    </a:cubicBezTo>
                    <a:cubicBezTo>
                      <a:pt x="109" y="303"/>
                      <a:pt x="109" y="303"/>
                      <a:pt x="109" y="303"/>
                    </a:cubicBezTo>
                    <a:cubicBezTo>
                      <a:pt x="110" y="319"/>
                      <a:pt x="110" y="319"/>
                      <a:pt x="110" y="319"/>
                    </a:cubicBezTo>
                    <a:lnTo>
                      <a:pt x="114" y="319"/>
                    </a:lnTo>
                    <a:close/>
                    <a:moveTo>
                      <a:pt x="116" y="350"/>
                    </a:moveTo>
                    <a:cubicBezTo>
                      <a:pt x="116" y="350"/>
                      <a:pt x="116" y="349"/>
                      <a:pt x="116" y="349"/>
                    </a:cubicBezTo>
                    <a:cubicBezTo>
                      <a:pt x="115" y="335"/>
                      <a:pt x="115" y="335"/>
                      <a:pt x="115" y="335"/>
                    </a:cubicBezTo>
                    <a:cubicBezTo>
                      <a:pt x="111" y="335"/>
                      <a:pt x="111" y="335"/>
                      <a:pt x="111" y="335"/>
                    </a:cubicBezTo>
                    <a:cubicBezTo>
                      <a:pt x="112" y="349"/>
                      <a:pt x="112" y="349"/>
                      <a:pt x="112" y="349"/>
                    </a:cubicBezTo>
                    <a:cubicBezTo>
                      <a:pt x="112" y="350"/>
                      <a:pt x="112" y="351"/>
                      <a:pt x="112" y="351"/>
                    </a:cubicBezTo>
                    <a:lnTo>
                      <a:pt x="116" y="350"/>
                    </a:lnTo>
                    <a:close/>
                    <a:moveTo>
                      <a:pt x="137" y="338"/>
                    </a:moveTo>
                    <a:cubicBezTo>
                      <a:pt x="125" y="348"/>
                      <a:pt x="125" y="348"/>
                      <a:pt x="125" y="348"/>
                    </a:cubicBezTo>
                    <a:cubicBezTo>
                      <a:pt x="127" y="351"/>
                      <a:pt x="127" y="351"/>
                      <a:pt x="127" y="351"/>
                    </a:cubicBezTo>
                    <a:cubicBezTo>
                      <a:pt x="139" y="341"/>
                      <a:pt x="139" y="341"/>
                      <a:pt x="139" y="341"/>
                    </a:cubicBezTo>
                    <a:lnTo>
                      <a:pt x="137" y="338"/>
                    </a:lnTo>
                    <a:close/>
                    <a:moveTo>
                      <a:pt x="161" y="317"/>
                    </a:moveTo>
                    <a:cubicBezTo>
                      <a:pt x="149" y="327"/>
                      <a:pt x="149" y="327"/>
                      <a:pt x="149" y="327"/>
                    </a:cubicBezTo>
                    <a:cubicBezTo>
                      <a:pt x="151" y="330"/>
                      <a:pt x="151" y="330"/>
                      <a:pt x="151" y="330"/>
                    </a:cubicBezTo>
                    <a:cubicBezTo>
                      <a:pt x="163" y="320"/>
                      <a:pt x="163" y="320"/>
                      <a:pt x="163" y="320"/>
                    </a:cubicBezTo>
                    <a:lnTo>
                      <a:pt x="161" y="317"/>
                    </a:lnTo>
                    <a:close/>
                    <a:moveTo>
                      <a:pt x="185" y="295"/>
                    </a:moveTo>
                    <a:cubicBezTo>
                      <a:pt x="173" y="306"/>
                      <a:pt x="173" y="306"/>
                      <a:pt x="173" y="306"/>
                    </a:cubicBezTo>
                    <a:cubicBezTo>
                      <a:pt x="175" y="309"/>
                      <a:pt x="175" y="309"/>
                      <a:pt x="175" y="309"/>
                    </a:cubicBezTo>
                    <a:cubicBezTo>
                      <a:pt x="187" y="298"/>
                      <a:pt x="187" y="298"/>
                      <a:pt x="187" y="298"/>
                    </a:cubicBezTo>
                    <a:lnTo>
                      <a:pt x="185" y="295"/>
                    </a:lnTo>
                    <a:close/>
                    <a:moveTo>
                      <a:pt x="211" y="277"/>
                    </a:moveTo>
                    <a:cubicBezTo>
                      <a:pt x="207" y="277"/>
                      <a:pt x="203" y="279"/>
                      <a:pt x="200" y="282"/>
                    </a:cubicBezTo>
                    <a:cubicBezTo>
                      <a:pt x="197" y="285"/>
                      <a:pt x="197" y="285"/>
                      <a:pt x="197" y="285"/>
                    </a:cubicBezTo>
                    <a:cubicBezTo>
                      <a:pt x="199" y="288"/>
                      <a:pt x="199" y="288"/>
                      <a:pt x="199" y="288"/>
                    </a:cubicBezTo>
                    <a:cubicBezTo>
                      <a:pt x="203" y="285"/>
                      <a:pt x="203" y="285"/>
                      <a:pt x="203" y="285"/>
                    </a:cubicBezTo>
                    <a:cubicBezTo>
                      <a:pt x="205" y="283"/>
                      <a:pt x="208" y="281"/>
                      <a:pt x="212" y="280"/>
                    </a:cubicBezTo>
                    <a:lnTo>
                      <a:pt x="211" y="277"/>
                    </a:lnTo>
                    <a:close/>
                    <a:moveTo>
                      <a:pt x="243" y="282"/>
                    </a:moveTo>
                    <a:cubicBezTo>
                      <a:pt x="228" y="278"/>
                      <a:pt x="228" y="278"/>
                      <a:pt x="228" y="278"/>
                    </a:cubicBezTo>
                    <a:cubicBezTo>
                      <a:pt x="227" y="282"/>
                      <a:pt x="227" y="282"/>
                      <a:pt x="227" y="282"/>
                    </a:cubicBezTo>
                    <a:cubicBezTo>
                      <a:pt x="242" y="286"/>
                      <a:pt x="242" y="286"/>
                      <a:pt x="242" y="286"/>
                    </a:cubicBezTo>
                    <a:lnTo>
                      <a:pt x="243" y="282"/>
                    </a:lnTo>
                    <a:close/>
                    <a:moveTo>
                      <a:pt x="274" y="290"/>
                    </a:moveTo>
                    <a:cubicBezTo>
                      <a:pt x="259" y="286"/>
                      <a:pt x="259" y="286"/>
                      <a:pt x="259" y="286"/>
                    </a:cubicBezTo>
                    <a:cubicBezTo>
                      <a:pt x="258" y="290"/>
                      <a:pt x="258" y="290"/>
                      <a:pt x="258" y="290"/>
                    </a:cubicBezTo>
                    <a:cubicBezTo>
                      <a:pt x="273" y="294"/>
                      <a:pt x="273" y="294"/>
                      <a:pt x="273" y="294"/>
                    </a:cubicBezTo>
                    <a:lnTo>
                      <a:pt x="274" y="290"/>
                    </a:lnTo>
                    <a:close/>
                    <a:moveTo>
                      <a:pt x="305" y="297"/>
                    </a:moveTo>
                    <a:cubicBezTo>
                      <a:pt x="290" y="294"/>
                      <a:pt x="290" y="294"/>
                      <a:pt x="290" y="294"/>
                    </a:cubicBezTo>
                    <a:cubicBezTo>
                      <a:pt x="289" y="297"/>
                      <a:pt x="289" y="297"/>
                      <a:pt x="289" y="297"/>
                    </a:cubicBezTo>
                    <a:cubicBezTo>
                      <a:pt x="305" y="301"/>
                      <a:pt x="305" y="301"/>
                      <a:pt x="305" y="301"/>
                    </a:cubicBezTo>
                    <a:lnTo>
                      <a:pt x="305" y="297"/>
                    </a:ln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4691063" y="1852613"/>
              <a:ext cx="1582738" cy="1525588"/>
              <a:chOff x="4691063" y="1852613"/>
              <a:chExt cx="1582738" cy="1525588"/>
            </a:xfrm>
          </p:grpSpPr>
          <p:sp>
            <p:nvSpPr>
              <p:cNvPr id="58" name="Freeform 847"/>
              <p:cNvSpPr>
                <a:spLocks/>
              </p:cNvSpPr>
              <p:nvPr/>
            </p:nvSpPr>
            <p:spPr bwMode="auto">
              <a:xfrm>
                <a:off x="4691063" y="1852613"/>
                <a:ext cx="1582738" cy="1525588"/>
              </a:xfrm>
              <a:custGeom>
                <a:avLst/>
                <a:gdLst>
                  <a:gd name="T0" fmla="*/ 333 w 422"/>
                  <a:gd name="T1" fmla="*/ 397 h 407"/>
                  <a:gd name="T2" fmla="*/ 323 w 422"/>
                  <a:gd name="T3" fmla="*/ 404 h 407"/>
                  <a:gd name="T4" fmla="*/ 216 w 422"/>
                  <a:gd name="T5" fmla="*/ 342 h 407"/>
                  <a:gd name="T6" fmla="*/ 192 w 422"/>
                  <a:gd name="T7" fmla="*/ 341 h 407"/>
                  <a:gd name="T8" fmla="*/ 80 w 422"/>
                  <a:gd name="T9" fmla="*/ 394 h 407"/>
                  <a:gd name="T10" fmla="*/ 71 w 422"/>
                  <a:gd name="T11" fmla="*/ 387 h 407"/>
                  <a:gd name="T12" fmla="*/ 97 w 422"/>
                  <a:gd name="T13" fmla="*/ 265 h 407"/>
                  <a:gd name="T14" fmla="*/ 90 w 422"/>
                  <a:gd name="T15" fmla="*/ 243 h 407"/>
                  <a:gd name="T16" fmla="*/ 5 w 422"/>
                  <a:gd name="T17" fmla="*/ 153 h 407"/>
                  <a:gd name="T18" fmla="*/ 9 w 422"/>
                  <a:gd name="T19" fmla="*/ 142 h 407"/>
                  <a:gd name="T20" fmla="*/ 132 w 422"/>
                  <a:gd name="T21" fmla="*/ 129 h 407"/>
                  <a:gd name="T22" fmla="*/ 152 w 422"/>
                  <a:gd name="T23" fmla="*/ 116 h 407"/>
                  <a:gd name="T24" fmla="*/ 211 w 422"/>
                  <a:gd name="T25" fmla="*/ 7 h 407"/>
                  <a:gd name="T26" fmla="*/ 223 w 422"/>
                  <a:gd name="T27" fmla="*/ 7 h 407"/>
                  <a:gd name="T28" fmla="*/ 273 w 422"/>
                  <a:gd name="T29" fmla="*/ 120 h 407"/>
                  <a:gd name="T30" fmla="*/ 292 w 422"/>
                  <a:gd name="T31" fmla="*/ 135 h 407"/>
                  <a:gd name="T32" fmla="*/ 414 w 422"/>
                  <a:gd name="T33" fmla="*/ 157 h 407"/>
                  <a:gd name="T34" fmla="*/ 417 w 422"/>
                  <a:gd name="T35" fmla="*/ 169 h 407"/>
                  <a:gd name="T36" fmla="*/ 325 w 422"/>
                  <a:gd name="T37" fmla="*/ 252 h 407"/>
                  <a:gd name="T38" fmla="*/ 317 w 422"/>
                  <a:gd name="T39" fmla="*/ 274 h 407"/>
                  <a:gd name="T40" fmla="*/ 333 w 422"/>
                  <a:gd name="T41" fmla="*/ 39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2" h="407">
                    <a:moveTo>
                      <a:pt x="333" y="397"/>
                    </a:moveTo>
                    <a:cubicBezTo>
                      <a:pt x="334" y="404"/>
                      <a:pt x="329" y="407"/>
                      <a:pt x="323" y="404"/>
                    </a:cubicBezTo>
                    <a:cubicBezTo>
                      <a:pt x="216" y="342"/>
                      <a:pt x="216" y="342"/>
                      <a:pt x="216" y="342"/>
                    </a:cubicBezTo>
                    <a:cubicBezTo>
                      <a:pt x="209" y="338"/>
                      <a:pt x="199" y="338"/>
                      <a:pt x="192" y="341"/>
                    </a:cubicBezTo>
                    <a:cubicBezTo>
                      <a:pt x="80" y="394"/>
                      <a:pt x="80" y="394"/>
                      <a:pt x="80" y="394"/>
                    </a:cubicBezTo>
                    <a:cubicBezTo>
                      <a:pt x="74" y="397"/>
                      <a:pt x="69" y="394"/>
                      <a:pt x="71" y="387"/>
                    </a:cubicBezTo>
                    <a:cubicBezTo>
                      <a:pt x="97" y="265"/>
                      <a:pt x="97" y="265"/>
                      <a:pt x="97" y="265"/>
                    </a:cubicBezTo>
                    <a:cubicBezTo>
                      <a:pt x="98" y="258"/>
                      <a:pt x="95" y="248"/>
                      <a:pt x="90" y="243"/>
                    </a:cubicBezTo>
                    <a:cubicBezTo>
                      <a:pt x="5" y="153"/>
                      <a:pt x="5" y="153"/>
                      <a:pt x="5" y="153"/>
                    </a:cubicBezTo>
                    <a:cubicBezTo>
                      <a:pt x="0" y="147"/>
                      <a:pt x="2" y="142"/>
                      <a:pt x="9" y="142"/>
                    </a:cubicBezTo>
                    <a:cubicBezTo>
                      <a:pt x="132" y="129"/>
                      <a:pt x="132" y="129"/>
                      <a:pt x="132" y="129"/>
                    </a:cubicBezTo>
                    <a:cubicBezTo>
                      <a:pt x="139" y="128"/>
                      <a:pt x="148" y="122"/>
                      <a:pt x="152" y="116"/>
                    </a:cubicBezTo>
                    <a:cubicBezTo>
                      <a:pt x="211" y="7"/>
                      <a:pt x="211" y="7"/>
                      <a:pt x="211" y="7"/>
                    </a:cubicBezTo>
                    <a:cubicBezTo>
                      <a:pt x="214" y="0"/>
                      <a:pt x="220" y="0"/>
                      <a:pt x="223" y="7"/>
                    </a:cubicBezTo>
                    <a:cubicBezTo>
                      <a:pt x="273" y="120"/>
                      <a:pt x="273" y="120"/>
                      <a:pt x="273" y="120"/>
                    </a:cubicBezTo>
                    <a:cubicBezTo>
                      <a:pt x="276" y="127"/>
                      <a:pt x="285" y="134"/>
                      <a:pt x="292" y="135"/>
                    </a:cubicBezTo>
                    <a:cubicBezTo>
                      <a:pt x="414" y="157"/>
                      <a:pt x="414" y="157"/>
                      <a:pt x="414" y="157"/>
                    </a:cubicBezTo>
                    <a:cubicBezTo>
                      <a:pt x="421" y="159"/>
                      <a:pt x="422" y="164"/>
                      <a:pt x="417" y="169"/>
                    </a:cubicBezTo>
                    <a:cubicBezTo>
                      <a:pt x="325" y="252"/>
                      <a:pt x="325" y="252"/>
                      <a:pt x="325" y="252"/>
                    </a:cubicBezTo>
                    <a:cubicBezTo>
                      <a:pt x="319" y="257"/>
                      <a:pt x="316" y="267"/>
                      <a:pt x="317" y="274"/>
                    </a:cubicBezTo>
                    <a:lnTo>
                      <a:pt x="333" y="397"/>
                    </a:lnTo>
                    <a:close/>
                  </a:path>
                </a:pathLst>
              </a:custGeom>
              <a:solidFill>
                <a:srgbClr val="F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48"/>
              <p:cNvSpPr>
                <a:spLocks/>
              </p:cNvSpPr>
              <p:nvPr/>
            </p:nvSpPr>
            <p:spPr bwMode="auto">
              <a:xfrm>
                <a:off x="4691063" y="1852613"/>
                <a:ext cx="1582738" cy="1525588"/>
              </a:xfrm>
              <a:custGeom>
                <a:avLst/>
                <a:gdLst>
                  <a:gd name="T0" fmla="*/ 331 w 422"/>
                  <a:gd name="T1" fmla="*/ 397 h 407"/>
                  <a:gd name="T2" fmla="*/ 331 w 422"/>
                  <a:gd name="T3" fmla="*/ 403 h 407"/>
                  <a:gd name="T4" fmla="*/ 324 w 422"/>
                  <a:gd name="T5" fmla="*/ 402 h 407"/>
                  <a:gd name="T6" fmla="*/ 203 w 422"/>
                  <a:gd name="T7" fmla="*/ 337 h 407"/>
                  <a:gd name="T8" fmla="*/ 79 w 422"/>
                  <a:gd name="T9" fmla="*/ 393 h 407"/>
                  <a:gd name="T10" fmla="*/ 73 w 422"/>
                  <a:gd name="T11" fmla="*/ 393 h 407"/>
                  <a:gd name="T12" fmla="*/ 72 w 422"/>
                  <a:gd name="T13" fmla="*/ 387 h 407"/>
                  <a:gd name="T14" fmla="*/ 98 w 422"/>
                  <a:gd name="T15" fmla="*/ 261 h 407"/>
                  <a:gd name="T16" fmla="*/ 6 w 422"/>
                  <a:gd name="T17" fmla="*/ 152 h 407"/>
                  <a:gd name="T18" fmla="*/ 5 w 422"/>
                  <a:gd name="T19" fmla="*/ 145 h 407"/>
                  <a:gd name="T20" fmla="*/ 132 w 422"/>
                  <a:gd name="T21" fmla="*/ 130 h 407"/>
                  <a:gd name="T22" fmla="*/ 153 w 422"/>
                  <a:gd name="T23" fmla="*/ 116 h 407"/>
                  <a:gd name="T24" fmla="*/ 215 w 422"/>
                  <a:gd name="T25" fmla="*/ 4 h 407"/>
                  <a:gd name="T26" fmla="*/ 219 w 422"/>
                  <a:gd name="T27" fmla="*/ 4 h 407"/>
                  <a:gd name="T28" fmla="*/ 272 w 422"/>
                  <a:gd name="T29" fmla="*/ 121 h 407"/>
                  <a:gd name="T30" fmla="*/ 292 w 422"/>
                  <a:gd name="T31" fmla="*/ 136 h 407"/>
                  <a:gd name="T32" fmla="*/ 418 w 422"/>
                  <a:gd name="T33" fmla="*/ 161 h 407"/>
                  <a:gd name="T34" fmla="*/ 416 w 422"/>
                  <a:gd name="T35" fmla="*/ 168 h 407"/>
                  <a:gd name="T36" fmla="*/ 315 w 422"/>
                  <a:gd name="T37" fmla="*/ 272 h 407"/>
                  <a:gd name="T38" fmla="*/ 331 w 422"/>
                  <a:gd name="T39" fmla="*/ 397 h 407"/>
                  <a:gd name="T40" fmla="*/ 334 w 422"/>
                  <a:gd name="T41" fmla="*/ 397 h 407"/>
                  <a:gd name="T42" fmla="*/ 318 w 422"/>
                  <a:gd name="T43" fmla="*/ 272 h 407"/>
                  <a:gd name="T44" fmla="*/ 418 w 422"/>
                  <a:gd name="T45" fmla="*/ 170 h 407"/>
                  <a:gd name="T46" fmla="*/ 420 w 422"/>
                  <a:gd name="T47" fmla="*/ 158 h 407"/>
                  <a:gd name="T48" fmla="*/ 292 w 422"/>
                  <a:gd name="T49" fmla="*/ 133 h 407"/>
                  <a:gd name="T50" fmla="*/ 275 w 422"/>
                  <a:gd name="T51" fmla="*/ 120 h 407"/>
                  <a:gd name="T52" fmla="*/ 221 w 422"/>
                  <a:gd name="T53" fmla="*/ 2 h 407"/>
                  <a:gd name="T54" fmla="*/ 213 w 422"/>
                  <a:gd name="T55" fmla="*/ 2 h 407"/>
                  <a:gd name="T56" fmla="*/ 150 w 422"/>
                  <a:gd name="T57" fmla="*/ 115 h 407"/>
                  <a:gd name="T58" fmla="*/ 132 w 422"/>
                  <a:gd name="T59" fmla="*/ 127 h 407"/>
                  <a:gd name="T60" fmla="*/ 3 w 422"/>
                  <a:gd name="T61" fmla="*/ 142 h 407"/>
                  <a:gd name="T62" fmla="*/ 4 w 422"/>
                  <a:gd name="T63" fmla="*/ 154 h 407"/>
                  <a:gd name="T64" fmla="*/ 95 w 422"/>
                  <a:gd name="T65" fmla="*/ 261 h 407"/>
                  <a:gd name="T66" fmla="*/ 69 w 422"/>
                  <a:gd name="T67" fmla="*/ 386 h 407"/>
                  <a:gd name="T68" fmla="*/ 71 w 422"/>
                  <a:gd name="T69" fmla="*/ 395 h 407"/>
                  <a:gd name="T70" fmla="*/ 81 w 422"/>
                  <a:gd name="T71" fmla="*/ 395 h 407"/>
                  <a:gd name="T72" fmla="*/ 203 w 422"/>
                  <a:gd name="T73" fmla="*/ 340 h 407"/>
                  <a:gd name="T74" fmla="*/ 322 w 422"/>
                  <a:gd name="T75" fmla="*/ 405 h 407"/>
                  <a:gd name="T76" fmla="*/ 333 w 422"/>
                  <a:gd name="T77" fmla="*/ 404 h 407"/>
                  <a:gd name="T78" fmla="*/ 334 w 422"/>
                  <a:gd name="T79" fmla="*/ 39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2" h="407">
                    <a:moveTo>
                      <a:pt x="333" y="397"/>
                    </a:moveTo>
                    <a:cubicBezTo>
                      <a:pt x="331" y="397"/>
                      <a:pt x="331" y="397"/>
                      <a:pt x="331" y="397"/>
                    </a:cubicBezTo>
                    <a:cubicBezTo>
                      <a:pt x="332" y="398"/>
                      <a:pt x="332" y="398"/>
                      <a:pt x="332" y="399"/>
                    </a:cubicBezTo>
                    <a:cubicBezTo>
                      <a:pt x="332" y="401"/>
                      <a:pt x="331" y="402"/>
                      <a:pt x="331" y="403"/>
                    </a:cubicBezTo>
                    <a:cubicBezTo>
                      <a:pt x="330" y="403"/>
                      <a:pt x="329" y="404"/>
                      <a:pt x="328" y="404"/>
                    </a:cubicBezTo>
                    <a:cubicBezTo>
                      <a:pt x="327" y="404"/>
                      <a:pt x="326" y="403"/>
                      <a:pt x="324" y="402"/>
                    </a:cubicBezTo>
                    <a:cubicBezTo>
                      <a:pt x="216" y="340"/>
                      <a:pt x="216" y="340"/>
                      <a:pt x="216" y="340"/>
                    </a:cubicBezTo>
                    <a:cubicBezTo>
                      <a:pt x="213" y="338"/>
                      <a:pt x="208" y="337"/>
                      <a:pt x="203" y="337"/>
                    </a:cubicBezTo>
                    <a:cubicBezTo>
                      <a:pt x="199" y="337"/>
                      <a:pt x="195" y="338"/>
                      <a:pt x="191" y="339"/>
                    </a:cubicBezTo>
                    <a:cubicBezTo>
                      <a:pt x="79" y="393"/>
                      <a:pt x="79" y="393"/>
                      <a:pt x="79" y="393"/>
                    </a:cubicBezTo>
                    <a:cubicBezTo>
                      <a:pt x="78" y="393"/>
                      <a:pt x="77" y="394"/>
                      <a:pt x="76" y="394"/>
                    </a:cubicBezTo>
                    <a:cubicBezTo>
                      <a:pt x="74" y="394"/>
                      <a:pt x="74" y="393"/>
                      <a:pt x="73" y="393"/>
                    </a:cubicBezTo>
                    <a:cubicBezTo>
                      <a:pt x="72" y="392"/>
                      <a:pt x="72" y="391"/>
                      <a:pt x="72" y="390"/>
                    </a:cubicBezTo>
                    <a:cubicBezTo>
                      <a:pt x="72" y="389"/>
                      <a:pt x="72" y="388"/>
                      <a:pt x="72" y="387"/>
                    </a:cubicBezTo>
                    <a:cubicBezTo>
                      <a:pt x="98" y="266"/>
                      <a:pt x="98" y="266"/>
                      <a:pt x="98" y="266"/>
                    </a:cubicBezTo>
                    <a:cubicBezTo>
                      <a:pt x="98" y="264"/>
                      <a:pt x="98" y="263"/>
                      <a:pt x="98" y="261"/>
                    </a:cubicBezTo>
                    <a:cubicBezTo>
                      <a:pt x="98" y="254"/>
                      <a:pt x="96" y="246"/>
                      <a:pt x="91" y="242"/>
                    </a:cubicBezTo>
                    <a:cubicBezTo>
                      <a:pt x="6" y="152"/>
                      <a:pt x="6" y="152"/>
                      <a:pt x="6" y="152"/>
                    </a:cubicBezTo>
                    <a:cubicBezTo>
                      <a:pt x="4" y="150"/>
                      <a:pt x="3" y="148"/>
                      <a:pt x="3" y="147"/>
                    </a:cubicBezTo>
                    <a:cubicBezTo>
                      <a:pt x="3" y="146"/>
                      <a:pt x="4" y="145"/>
                      <a:pt x="5" y="145"/>
                    </a:cubicBezTo>
                    <a:cubicBezTo>
                      <a:pt x="5" y="144"/>
                      <a:pt x="7" y="143"/>
                      <a:pt x="9" y="143"/>
                    </a:cubicBezTo>
                    <a:cubicBezTo>
                      <a:pt x="132" y="130"/>
                      <a:pt x="132" y="130"/>
                      <a:pt x="132" y="130"/>
                    </a:cubicBezTo>
                    <a:cubicBezTo>
                      <a:pt x="136" y="130"/>
                      <a:pt x="141" y="128"/>
                      <a:pt x="144" y="125"/>
                    </a:cubicBezTo>
                    <a:cubicBezTo>
                      <a:pt x="148" y="123"/>
                      <a:pt x="151" y="120"/>
                      <a:pt x="153" y="116"/>
                    </a:cubicBezTo>
                    <a:cubicBezTo>
                      <a:pt x="212" y="7"/>
                      <a:pt x="212" y="7"/>
                      <a:pt x="212" y="7"/>
                    </a:cubicBezTo>
                    <a:cubicBezTo>
                      <a:pt x="213" y="6"/>
                      <a:pt x="214" y="5"/>
                      <a:pt x="215" y="4"/>
                    </a:cubicBezTo>
                    <a:cubicBezTo>
                      <a:pt x="216" y="4"/>
                      <a:pt x="216" y="3"/>
                      <a:pt x="217" y="3"/>
                    </a:cubicBezTo>
                    <a:cubicBezTo>
                      <a:pt x="218" y="3"/>
                      <a:pt x="218" y="4"/>
                      <a:pt x="219" y="4"/>
                    </a:cubicBezTo>
                    <a:cubicBezTo>
                      <a:pt x="220" y="5"/>
                      <a:pt x="221" y="6"/>
                      <a:pt x="221" y="8"/>
                    </a:cubicBezTo>
                    <a:cubicBezTo>
                      <a:pt x="272" y="121"/>
                      <a:pt x="272" y="121"/>
                      <a:pt x="272" y="121"/>
                    </a:cubicBezTo>
                    <a:cubicBezTo>
                      <a:pt x="274" y="125"/>
                      <a:pt x="277" y="128"/>
                      <a:pt x="280" y="131"/>
                    </a:cubicBezTo>
                    <a:cubicBezTo>
                      <a:pt x="284" y="134"/>
                      <a:pt x="288" y="136"/>
                      <a:pt x="292" y="136"/>
                    </a:cubicBezTo>
                    <a:cubicBezTo>
                      <a:pt x="414" y="159"/>
                      <a:pt x="414" y="159"/>
                      <a:pt x="414" y="159"/>
                    </a:cubicBezTo>
                    <a:cubicBezTo>
                      <a:pt x="415" y="159"/>
                      <a:pt x="417" y="160"/>
                      <a:pt x="418" y="161"/>
                    </a:cubicBezTo>
                    <a:cubicBezTo>
                      <a:pt x="418" y="161"/>
                      <a:pt x="419" y="162"/>
                      <a:pt x="419" y="163"/>
                    </a:cubicBezTo>
                    <a:cubicBezTo>
                      <a:pt x="419" y="164"/>
                      <a:pt x="418" y="166"/>
                      <a:pt x="416" y="168"/>
                    </a:cubicBezTo>
                    <a:cubicBezTo>
                      <a:pt x="324" y="251"/>
                      <a:pt x="324" y="251"/>
                      <a:pt x="324" y="251"/>
                    </a:cubicBezTo>
                    <a:cubicBezTo>
                      <a:pt x="319" y="256"/>
                      <a:pt x="315" y="264"/>
                      <a:pt x="315" y="272"/>
                    </a:cubicBezTo>
                    <a:cubicBezTo>
                      <a:pt x="315" y="272"/>
                      <a:pt x="315" y="273"/>
                      <a:pt x="315" y="274"/>
                    </a:cubicBezTo>
                    <a:cubicBezTo>
                      <a:pt x="331" y="397"/>
                      <a:pt x="331" y="397"/>
                      <a:pt x="331" y="397"/>
                    </a:cubicBezTo>
                    <a:cubicBezTo>
                      <a:pt x="333" y="397"/>
                      <a:pt x="333" y="397"/>
                      <a:pt x="333" y="397"/>
                    </a:cubicBezTo>
                    <a:cubicBezTo>
                      <a:pt x="334" y="397"/>
                      <a:pt x="334" y="397"/>
                      <a:pt x="334" y="397"/>
                    </a:cubicBezTo>
                    <a:cubicBezTo>
                      <a:pt x="318" y="274"/>
                      <a:pt x="318" y="274"/>
                      <a:pt x="318" y="274"/>
                    </a:cubicBezTo>
                    <a:cubicBezTo>
                      <a:pt x="318" y="273"/>
                      <a:pt x="318" y="272"/>
                      <a:pt x="318" y="272"/>
                    </a:cubicBezTo>
                    <a:cubicBezTo>
                      <a:pt x="318" y="265"/>
                      <a:pt x="321" y="257"/>
                      <a:pt x="326" y="253"/>
                    </a:cubicBezTo>
                    <a:cubicBezTo>
                      <a:pt x="418" y="170"/>
                      <a:pt x="418" y="170"/>
                      <a:pt x="418" y="170"/>
                    </a:cubicBezTo>
                    <a:cubicBezTo>
                      <a:pt x="420" y="168"/>
                      <a:pt x="422" y="165"/>
                      <a:pt x="422" y="163"/>
                    </a:cubicBezTo>
                    <a:cubicBezTo>
                      <a:pt x="422" y="161"/>
                      <a:pt x="421" y="160"/>
                      <a:pt x="420" y="158"/>
                    </a:cubicBezTo>
                    <a:cubicBezTo>
                      <a:pt x="418" y="157"/>
                      <a:pt x="416" y="156"/>
                      <a:pt x="414" y="156"/>
                    </a:cubicBezTo>
                    <a:cubicBezTo>
                      <a:pt x="292" y="133"/>
                      <a:pt x="292" y="133"/>
                      <a:pt x="292" y="133"/>
                    </a:cubicBezTo>
                    <a:cubicBezTo>
                      <a:pt x="289" y="133"/>
                      <a:pt x="285" y="131"/>
                      <a:pt x="282" y="128"/>
                    </a:cubicBezTo>
                    <a:cubicBezTo>
                      <a:pt x="279" y="126"/>
                      <a:pt x="276" y="123"/>
                      <a:pt x="275" y="120"/>
                    </a:cubicBezTo>
                    <a:cubicBezTo>
                      <a:pt x="224" y="6"/>
                      <a:pt x="224" y="6"/>
                      <a:pt x="224" y="6"/>
                    </a:cubicBezTo>
                    <a:cubicBezTo>
                      <a:pt x="223" y="5"/>
                      <a:pt x="222" y="3"/>
                      <a:pt x="221" y="2"/>
                    </a:cubicBezTo>
                    <a:cubicBezTo>
                      <a:pt x="220" y="1"/>
                      <a:pt x="218" y="0"/>
                      <a:pt x="217" y="0"/>
                    </a:cubicBezTo>
                    <a:cubicBezTo>
                      <a:pt x="215" y="0"/>
                      <a:pt x="214" y="1"/>
                      <a:pt x="213" y="2"/>
                    </a:cubicBezTo>
                    <a:cubicBezTo>
                      <a:pt x="212" y="3"/>
                      <a:pt x="211" y="4"/>
                      <a:pt x="210" y="6"/>
                    </a:cubicBezTo>
                    <a:cubicBezTo>
                      <a:pt x="150" y="115"/>
                      <a:pt x="150" y="115"/>
                      <a:pt x="150" y="115"/>
                    </a:cubicBezTo>
                    <a:cubicBezTo>
                      <a:pt x="149" y="118"/>
                      <a:pt x="146" y="121"/>
                      <a:pt x="143" y="123"/>
                    </a:cubicBezTo>
                    <a:cubicBezTo>
                      <a:pt x="139" y="125"/>
                      <a:pt x="135" y="127"/>
                      <a:pt x="132" y="127"/>
                    </a:cubicBezTo>
                    <a:cubicBezTo>
                      <a:pt x="9" y="140"/>
                      <a:pt x="9" y="140"/>
                      <a:pt x="9" y="140"/>
                    </a:cubicBezTo>
                    <a:cubicBezTo>
                      <a:pt x="6" y="140"/>
                      <a:pt x="4" y="141"/>
                      <a:pt x="3" y="142"/>
                    </a:cubicBezTo>
                    <a:cubicBezTo>
                      <a:pt x="1" y="143"/>
                      <a:pt x="0" y="145"/>
                      <a:pt x="0" y="147"/>
                    </a:cubicBezTo>
                    <a:cubicBezTo>
                      <a:pt x="0" y="149"/>
                      <a:pt x="2" y="152"/>
                      <a:pt x="4" y="154"/>
                    </a:cubicBezTo>
                    <a:cubicBezTo>
                      <a:pt x="89" y="244"/>
                      <a:pt x="89" y="244"/>
                      <a:pt x="89" y="244"/>
                    </a:cubicBezTo>
                    <a:cubicBezTo>
                      <a:pt x="93" y="248"/>
                      <a:pt x="96" y="255"/>
                      <a:pt x="95" y="261"/>
                    </a:cubicBezTo>
                    <a:cubicBezTo>
                      <a:pt x="95" y="263"/>
                      <a:pt x="95" y="264"/>
                      <a:pt x="95" y="265"/>
                    </a:cubicBezTo>
                    <a:cubicBezTo>
                      <a:pt x="69" y="386"/>
                      <a:pt x="69" y="386"/>
                      <a:pt x="69" y="386"/>
                    </a:cubicBezTo>
                    <a:cubicBezTo>
                      <a:pt x="69" y="388"/>
                      <a:pt x="69" y="389"/>
                      <a:pt x="69" y="390"/>
                    </a:cubicBezTo>
                    <a:cubicBezTo>
                      <a:pt x="69" y="392"/>
                      <a:pt x="70" y="393"/>
                      <a:pt x="71" y="395"/>
                    </a:cubicBezTo>
                    <a:cubicBezTo>
                      <a:pt x="72" y="396"/>
                      <a:pt x="74" y="397"/>
                      <a:pt x="76" y="397"/>
                    </a:cubicBezTo>
                    <a:cubicBezTo>
                      <a:pt x="77" y="397"/>
                      <a:pt x="79" y="396"/>
                      <a:pt x="81" y="395"/>
                    </a:cubicBezTo>
                    <a:cubicBezTo>
                      <a:pt x="193" y="342"/>
                      <a:pt x="193" y="342"/>
                      <a:pt x="193" y="342"/>
                    </a:cubicBezTo>
                    <a:cubicBezTo>
                      <a:pt x="195" y="341"/>
                      <a:pt x="199" y="340"/>
                      <a:pt x="203" y="340"/>
                    </a:cubicBezTo>
                    <a:cubicBezTo>
                      <a:pt x="207" y="340"/>
                      <a:pt x="212" y="341"/>
                      <a:pt x="215" y="343"/>
                    </a:cubicBezTo>
                    <a:cubicBezTo>
                      <a:pt x="322" y="405"/>
                      <a:pt x="322" y="405"/>
                      <a:pt x="322" y="405"/>
                    </a:cubicBezTo>
                    <a:cubicBezTo>
                      <a:pt x="324" y="406"/>
                      <a:pt x="326" y="407"/>
                      <a:pt x="328" y="407"/>
                    </a:cubicBezTo>
                    <a:cubicBezTo>
                      <a:pt x="330" y="407"/>
                      <a:pt x="332" y="406"/>
                      <a:pt x="333" y="404"/>
                    </a:cubicBezTo>
                    <a:cubicBezTo>
                      <a:pt x="334" y="403"/>
                      <a:pt x="335" y="401"/>
                      <a:pt x="335" y="399"/>
                    </a:cubicBezTo>
                    <a:cubicBezTo>
                      <a:pt x="335" y="398"/>
                      <a:pt x="335" y="397"/>
                      <a:pt x="334" y="397"/>
                    </a:cubicBezTo>
                    <a:lnTo>
                      <a:pt x="333" y="3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49"/>
              <p:cNvSpPr>
                <a:spLocks/>
              </p:cNvSpPr>
              <p:nvPr/>
            </p:nvSpPr>
            <p:spPr bwMode="auto">
              <a:xfrm>
                <a:off x="4806950" y="1987551"/>
                <a:ext cx="1335088" cy="1285875"/>
              </a:xfrm>
              <a:custGeom>
                <a:avLst/>
                <a:gdLst>
                  <a:gd name="T0" fmla="*/ 281 w 356"/>
                  <a:gd name="T1" fmla="*/ 334 h 343"/>
                  <a:gd name="T2" fmla="*/ 272 w 356"/>
                  <a:gd name="T3" fmla="*/ 340 h 343"/>
                  <a:gd name="T4" fmla="*/ 182 w 356"/>
                  <a:gd name="T5" fmla="*/ 288 h 343"/>
                  <a:gd name="T6" fmla="*/ 162 w 356"/>
                  <a:gd name="T7" fmla="*/ 287 h 343"/>
                  <a:gd name="T8" fmla="*/ 68 w 356"/>
                  <a:gd name="T9" fmla="*/ 332 h 343"/>
                  <a:gd name="T10" fmla="*/ 60 w 356"/>
                  <a:gd name="T11" fmla="*/ 326 h 343"/>
                  <a:gd name="T12" fmla="*/ 82 w 356"/>
                  <a:gd name="T13" fmla="*/ 224 h 343"/>
                  <a:gd name="T14" fmla="*/ 76 w 356"/>
                  <a:gd name="T15" fmla="*/ 204 h 343"/>
                  <a:gd name="T16" fmla="*/ 4 w 356"/>
                  <a:gd name="T17" fmla="*/ 129 h 343"/>
                  <a:gd name="T18" fmla="*/ 8 w 356"/>
                  <a:gd name="T19" fmla="*/ 119 h 343"/>
                  <a:gd name="T20" fmla="*/ 112 w 356"/>
                  <a:gd name="T21" fmla="*/ 108 h 343"/>
                  <a:gd name="T22" fmla="*/ 128 w 356"/>
                  <a:gd name="T23" fmla="*/ 97 h 343"/>
                  <a:gd name="T24" fmla="*/ 178 w 356"/>
                  <a:gd name="T25" fmla="*/ 6 h 343"/>
                  <a:gd name="T26" fmla="*/ 188 w 356"/>
                  <a:gd name="T27" fmla="*/ 6 h 343"/>
                  <a:gd name="T28" fmla="*/ 230 w 356"/>
                  <a:gd name="T29" fmla="*/ 101 h 343"/>
                  <a:gd name="T30" fmla="*/ 246 w 356"/>
                  <a:gd name="T31" fmla="*/ 114 h 343"/>
                  <a:gd name="T32" fmla="*/ 349 w 356"/>
                  <a:gd name="T33" fmla="*/ 133 h 343"/>
                  <a:gd name="T34" fmla="*/ 351 w 356"/>
                  <a:gd name="T35" fmla="*/ 142 h 343"/>
                  <a:gd name="T36" fmla="*/ 274 w 356"/>
                  <a:gd name="T37" fmla="*/ 212 h 343"/>
                  <a:gd name="T38" fmla="*/ 267 w 356"/>
                  <a:gd name="T39" fmla="*/ 231 h 343"/>
                  <a:gd name="T40" fmla="*/ 281 w 356"/>
                  <a:gd name="T41" fmla="*/ 33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6" h="343">
                    <a:moveTo>
                      <a:pt x="281" y="334"/>
                    </a:moveTo>
                    <a:cubicBezTo>
                      <a:pt x="281" y="340"/>
                      <a:pt x="278" y="343"/>
                      <a:pt x="272" y="340"/>
                    </a:cubicBezTo>
                    <a:cubicBezTo>
                      <a:pt x="182" y="288"/>
                      <a:pt x="182" y="288"/>
                      <a:pt x="182" y="288"/>
                    </a:cubicBezTo>
                    <a:cubicBezTo>
                      <a:pt x="176" y="285"/>
                      <a:pt x="168" y="284"/>
                      <a:pt x="162" y="287"/>
                    </a:cubicBezTo>
                    <a:cubicBezTo>
                      <a:pt x="68" y="332"/>
                      <a:pt x="68" y="332"/>
                      <a:pt x="68" y="332"/>
                    </a:cubicBezTo>
                    <a:cubicBezTo>
                      <a:pt x="62" y="334"/>
                      <a:pt x="59" y="332"/>
                      <a:pt x="60" y="326"/>
                    </a:cubicBezTo>
                    <a:cubicBezTo>
                      <a:pt x="82" y="224"/>
                      <a:pt x="82" y="224"/>
                      <a:pt x="82" y="224"/>
                    </a:cubicBezTo>
                    <a:cubicBezTo>
                      <a:pt x="83" y="217"/>
                      <a:pt x="80" y="209"/>
                      <a:pt x="76" y="204"/>
                    </a:cubicBezTo>
                    <a:cubicBezTo>
                      <a:pt x="4" y="129"/>
                      <a:pt x="4" y="129"/>
                      <a:pt x="4" y="129"/>
                    </a:cubicBezTo>
                    <a:cubicBezTo>
                      <a:pt x="0" y="124"/>
                      <a:pt x="2" y="120"/>
                      <a:pt x="8" y="119"/>
                    </a:cubicBezTo>
                    <a:cubicBezTo>
                      <a:pt x="112" y="108"/>
                      <a:pt x="112" y="108"/>
                      <a:pt x="112" y="108"/>
                    </a:cubicBezTo>
                    <a:cubicBezTo>
                      <a:pt x="118" y="108"/>
                      <a:pt x="125" y="103"/>
                      <a:pt x="128" y="97"/>
                    </a:cubicBezTo>
                    <a:cubicBezTo>
                      <a:pt x="178" y="6"/>
                      <a:pt x="178" y="6"/>
                      <a:pt x="178" y="6"/>
                    </a:cubicBezTo>
                    <a:cubicBezTo>
                      <a:pt x="181" y="0"/>
                      <a:pt x="185" y="0"/>
                      <a:pt x="188" y="6"/>
                    </a:cubicBezTo>
                    <a:cubicBezTo>
                      <a:pt x="230" y="101"/>
                      <a:pt x="230" y="101"/>
                      <a:pt x="230" y="101"/>
                    </a:cubicBezTo>
                    <a:cubicBezTo>
                      <a:pt x="233" y="107"/>
                      <a:pt x="240" y="112"/>
                      <a:pt x="246" y="114"/>
                    </a:cubicBezTo>
                    <a:cubicBezTo>
                      <a:pt x="349" y="133"/>
                      <a:pt x="349" y="133"/>
                      <a:pt x="349" y="133"/>
                    </a:cubicBezTo>
                    <a:cubicBezTo>
                      <a:pt x="355" y="134"/>
                      <a:pt x="356" y="138"/>
                      <a:pt x="351" y="142"/>
                    </a:cubicBezTo>
                    <a:cubicBezTo>
                      <a:pt x="274" y="212"/>
                      <a:pt x="274" y="212"/>
                      <a:pt x="274" y="212"/>
                    </a:cubicBezTo>
                    <a:cubicBezTo>
                      <a:pt x="269" y="216"/>
                      <a:pt x="266" y="225"/>
                      <a:pt x="267" y="231"/>
                    </a:cubicBezTo>
                    <a:lnTo>
                      <a:pt x="281" y="3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50"/>
              <p:cNvSpPr>
                <a:spLocks/>
              </p:cNvSpPr>
              <p:nvPr/>
            </p:nvSpPr>
            <p:spPr bwMode="auto">
              <a:xfrm>
                <a:off x="4806950" y="1987551"/>
                <a:ext cx="1335088" cy="1285875"/>
              </a:xfrm>
              <a:custGeom>
                <a:avLst/>
                <a:gdLst>
                  <a:gd name="T0" fmla="*/ 279 w 356"/>
                  <a:gd name="T1" fmla="*/ 334 h 343"/>
                  <a:gd name="T2" fmla="*/ 278 w 356"/>
                  <a:gd name="T3" fmla="*/ 339 h 343"/>
                  <a:gd name="T4" fmla="*/ 273 w 356"/>
                  <a:gd name="T5" fmla="*/ 338 h 343"/>
                  <a:gd name="T6" fmla="*/ 171 w 356"/>
                  <a:gd name="T7" fmla="*/ 284 h 343"/>
                  <a:gd name="T8" fmla="*/ 67 w 356"/>
                  <a:gd name="T9" fmla="*/ 330 h 343"/>
                  <a:gd name="T10" fmla="*/ 62 w 356"/>
                  <a:gd name="T11" fmla="*/ 331 h 343"/>
                  <a:gd name="T12" fmla="*/ 61 w 356"/>
                  <a:gd name="T13" fmla="*/ 326 h 343"/>
                  <a:gd name="T14" fmla="*/ 83 w 356"/>
                  <a:gd name="T15" fmla="*/ 220 h 343"/>
                  <a:gd name="T16" fmla="*/ 5 w 356"/>
                  <a:gd name="T17" fmla="*/ 128 h 343"/>
                  <a:gd name="T18" fmla="*/ 4 w 356"/>
                  <a:gd name="T19" fmla="*/ 122 h 343"/>
                  <a:gd name="T20" fmla="*/ 112 w 356"/>
                  <a:gd name="T21" fmla="*/ 110 h 343"/>
                  <a:gd name="T22" fmla="*/ 129 w 356"/>
                  <a:gd name="T23" fmla="*/ 98 h 343"/>
                  <a:gd name="T24" fmla="*/ 181 w 356"/>
                  <a:gd name="T25" fmla="*/ 4 h 343"/>
                  <a:gd name="T26" fmla="*/ 185 w 356"/>
                  <a:gd name="T27" fmla="*/ 4 h 343"/>
                  <a:gd name="T28" fmla="*/ 229 w 356"/>
                  <a:gd name="T29" fmla="*/ 102 h 343"/>
                  <a:gd name="T30" fmla="*/ 246 w 356"/>
                  <a:gd name="T31" fmla="*/ 115 h 343"/>
                  <a:gd name="T32" fmla="*/ 352 w 356"/>
                  <a:gd name="T33" fmla="*/ 135 h 343"/>
                  <a:gd name="T34" fmla="*/ 350 w 356"/>
                  <a:gd name="T35" fmla="*/ 141 h 343"/>
                  <a:gd name="T36" fmla="*/ 265 w 356"/>
                  <a:gd name="T37" fmla="*/ 229 h 343"/>
                  <a:gd name="T38" fmla="*/ 279 w 356"/>
                  <a:gd name="T39" fmla="*/ 334 h 343"/>
                  <a:gd name="T40" fmla="*/ 282 w 356"/>
                  <a:gd name="T41" fmla="*/ 334 h 343"/>
                  <a:gd name="T42" fmla="*/ 268 w 356"/>
                  <a:gd name="T43" fmla="*/ 229 h 343"/>
                  <a:gd name="T44" fmla="*/ 352 w 356"/>
                  <a:gd name="T45" fmla="*/ 143 h 343"/>
                  <a:gd name="T46" fmla="*/ 354 w 356"/>
                  <a:gd name="T47" fmla="*/ 133 h 343"/>
                  <a:gd name="T48" fmla="*/ 246 w 356"/>
                  <a:gd name="T49" fmla="*/ 112 h 343"/>
                  <a:gd name="T50" fmla="*/ 232 w 356"/>
                  <a:gd name="T51" fmla="*/ 101 h 343"/>
                  <a:gd name="T52" fmla="*/ 187 w 356"/>
                  <a:gd name="T53" fmla="*/ 2 h 343"/>
                  <a:gd name="T54" fmla="*/ 179 w 356"/>
                  <a:gd name="T55" fmla="*/ 1 h 343"/>
                  <a:gd name="T56" fmla="*/ 127 w 356"/>
                  <a:gd name="T57" fmla="*/ 97 h 343"/>
                  <a:gd name="T58" fmla="*/ 111 w 356"/>
                  <a:gd name="T59" fmla="*/ 107 h 343"/>
                  <a:gd name="T60" fmla="*/ 2 w 356"/>
                  <a:gd name="T61" fmla="*/ 120 h 343"/>
                  <a:gd name="T62" fmla="*/ 3 w 356"/>
                  <a:gd name="T63" fmla="*/ 130 h 343"/>
                  <a:gd name="T64" fmla="*/ 80 w 356"/>
                  <a:gd name="T65" fmla="*/ 220 h 343"/>
                  <a:gd name="T66" fmla="*/ 58 w 356"/>
                  <a:gd name="T67" fmla="*/ 325 h 343"/>
                  <a:gd name="T68" fmla="*/ 60 w 356"/>
                  <a:gd name="T69" fmla="*/ 333 h 343"/>
                  <a:gd name="T70" fmla="*/ 68 w 356"/>
                  <a:gd name="T71" fmla="*/ 333 h 343"/>
                  <a:gd name="T72" fmla="*/ 171 w 356"/>
                  <a:gd name="T73" fmla="*/ 287 h 343"/>
                  <a:gd name="T74" fmla="*/ 272 w 356"/>
                  <a:gd name="T75" fmla="*/ 341 h 343"/>
                  <a:gd name="T76" fmla="*/ 281 w 356"/>
                  <a:gd name="T77" fmla="*/ 341 h 343"/>
                  <a:gd name="T78" fmla="*/ 282 w 356"/>
                  <a:gd name="T79" fmla="*/ 33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6" h="343">
                    <a:moveTo>
                      <a:pt x="281" y="334"/>
                    </a:moveTo>
                    <a:cubicBezTo>
                      <a:pt x="279" y="334"/>
                      <a:pt x="279" y="334"/>
                      <a:pt x="279" y="334"/>
                    </a:cubicBezTo>
                    <a:cubicBezTo>
                      <a:pt x="279" y="335"/>
                      <a:pt x="279" y="335"/>
                      <a:pt x="279" y="336"/>
                    </a:cubicBezTo>
                    <a:cubicBezTo>
                      <a:pt x="279" y="337"/>
                      <a:pt x="279" y="338"/>
                      <a:pt x="278" y="339"/>
                    </a:cubicBezTo>
                    <a:cubicBezTo>
                      <a:pt x="278" y="339"/>
                      <a:pt x="277" y="340"/>
                      <a:pt x="276" y="340"/>
                    </a:cubicBezTo>
                    <a:cubicBezTo>
                      <a:pt x="276" y="340"/>
                      <a:pt x="274" y="339"/>
                      <a:pt x="273" y="338"/>
                    </a:cubicBezTo>
                    <a:cubicBezTo>
                      <a:pt x="183" y="286"/>
                      <a:pt x="183" y="286"/>
                      <a:pt x="183" y="286"/>
                    </a:cubicBezTo>
                    <a:cubicBezTo>
                      <a:pt x="179" y="284"/>
                      <a:pt x="175" y="284"/>
                      <a:pt x="171" y="284"/>
                    </a:cubicBezTo>
                    <a:cubicBezTo>
                      <a:pt x="168" y="284"/>
                      <a:pt x="164" y="284"/>
                      <a:pt x="161" y="285"/>
                    </a:cubicBezTo>
                    <a:cubicBezTo>
                      <a:pt x="67" y="330"/>
                      <a:pt x="67" y="330"/>
                      <a:pt x="67" y="330"/>
                    </a:cubicBezTo>
                    <a:cubicBezTo>
                      <a:pt x="66" y="331"/>
                      <a:pt x="65" y="331"/>
                      <a:pt x="64" y="331"/>
                    </a:cubicBezTo>
                    <a:cubicBezTo>
                      <a:pt x="63" y="331"/>
                      <a:pt x="62" y="331"/>
                      <a:pt x="62" y="331"/>
                    </a:cubicBezTo>
                    <a:cubicBezTo>
                      <a:pt x="62" y="330"/>
                      <a:pt x="61" y="329"/>
                      <a:pt x="61" y="328"/>
                    </a:cubicBezTo>
                    <a:cubicBezTo>
                      <a:pt x="61" y="327"/>
                      <a:pt x="61" y="327"/>
                      <a:pt x="61" y="326"/>
                    </a:cubicBezTo>
                    <a:cubicBezTo>
                      <a:pt x="83" y="224"/>
                      <a:pt x="83" y="224"/>
                      <a:pt x="83" y="224"/>
                    </a:cubicBezTo>
                    <a:cubicBezTo>
                      <a:pt x="83" y="223"/>
                      <a:pt x="83" y="221"/>
                      <a:pt x="83" y="220"/>
                    </a:cubicBezTo>
                    <a:cubicBezTo>
                      <a:pt x="83" y="214"/>
                      <a:pt x="81" y="207"/>
                      <a:pt x="77" y="203"/>
                    </a:cubicBezTo>
                    <a:cubicBezTo>
                      <a:pt x="5" y="128"/>
                      <a:pt x="5" y="128"/>
                      <a:pt x="5" y="128"/>
                    </a:cubicBezTo>
                    <a:cubicBezTo>
                      <a:pt x="4" y="126"/>
                      <a:pt x="3" y="125"/>
                      <a:pt x="3" y="124"/>
                    </a:cubicBezTo>
                    <a:cubicBezTo>
                      <a:pt x="3" y="123"/>
                      <a:pt x="4" y="123"/>
                      <a:pt x="4" y="122"/>
                    </a:cubicBezTo>
                    <a:cubicBezTo>
                      <a:pt x="5" y="121"/>
                      <a:pt x="6" y="121"/>
                      <a:pt x="8" y="121"/>
                    </a:cubicBezTo>
                    <a:cubicBezTo>
                      <a:pt x="112" y="110"/>
                      <a:pt x="112" y="110"/>
                      <a:pt x="112" y="110"/>
                    </a:cubicBezTo>
                    <a:cubicBezTo>
                      <a:pt x="115" y="109"/>
                      <a:pt x="119" y="108"/>
                      <a:pt x="122" y="106"/>
                    </a:cubicBezTo>
                    <a:cubicBezTo>
                      <a:pt x="125" y="104"/>
                      <a:pt x="128" y="101"/>
                      <a:pt x="129" y="98"/>
                    </a:cubicBezTo>
                    <a:cubicBezTo>
                      <a:pt x="179" y="6"/>
                      <a:pt x="179" y="6"/>
                      <a:pt x="179" y="6"/>
                    </a:cubicBezTo>
                    <a:cubicBezTo>
                      <a:pt x="180" y="5"/>
                      <a:pt x="181" y="4"/>
                      <a:pt x="181" y="4"/>
                    </a:cubicBezTo>
                    <a:cubicBezTo>
                      <a:pt x="182" y="3"/>
                      <a:pt x="182" y="3"/>
                      <a:pt x="183" y="3"/>
                    </a:cubicBezTo>
                    <a:cubicBezTo>
                      <a:pt x="183" y="3"/>
                      <a:pt x="184" y="3"/>
                      <a:pt x="185" y="4"/>
                    </a:cubicBezTo>
                    <a:cubicBezTo>
                      <a:pt x="185" y="4"/>
                      <a:pt x="186" y="5"/>
                      <a:pt x="186" y="7"/>
                    </a:cubicBezTo>
                    <a:cubicBezTo>
                      <a:pt x="229" y="102"/>
                      <a:pt x="229" y="102"/>
                      <a:pt x="229" y="102"/>
                    </a:cubicBezTo>
                    <a:cubicBezTo>
                      <a:pt x="230" y="105"/>
                      <a:pt x="233" y="108"/>
                      <a:pt x="236" y="110"/>
                    </a:cubicBezTo>
                    <a:cubicBezTo>
                      <a:pt x="239" y="113"/>
                      <a:pt x="242" y="114"/>
                      <a:pt x="246" y="115"/>
                    </a:cubicBezTo>
                    <a:cubicBezTo>
                      <a:pt x="348" y="134"/>
                      <a:pt x="348" y="134"/>
                      <a:pt x="348" y="134"/>
                    </a:cubicBezTo>
                    <a:cubicBezTo>
                      <a:pt x="350" y="134"/>
                      <a:pt x="351" y="135"/>
                      <a:pt x="352" y="135"/>
                    </a:cubicBezTo>
                    <a:cubicBezTo>
                      <a:pt x="352" y="136"/>
                      <a:pt x="353" y="137"/>
                      <a:pt x="353" y="137"/>
                    </a:cubicBezTo>
                    <a:cubicBezTo>
                      <a:pt x="353" y="138"/>
                      <a:pt x="352" y="140"/>
                      <a:pt x="350" y="141"/>
                    </a:cubicBezTo>
                    <a:cubicBezTo>
                      <a:pt x="273" y="211"/>
                      <a:pt x="273" y="211"/>
                      <a:pt x="273" y="211"/>
                    </a:cubicBezTo>
                    <a:cubicBezTo>
                      <a:pt x="268" y="215"/>
                      <a:pt x="265" y="222"/>
                      <a:pt x="265" y="229"/>
                    </a:cubicBezTo>
                    <a:cubicBezTo>
                      <a:pt x="265" y="229"/>
                      <a:pt x="265" y="230"/>
                      <a:pt x="265" y="231"/>
                    </a:cubicBezTo>
                    <a:cubicBezTo>
                      <a:pt x="279" y="334"/>
                      <a:pt x="279" y="334"/>
                      <a:pt x="279" y="334"/>
                    </a:cubicBezTo>
                    <a:cubicBezTo>
                      <a:pt x="281" y="334"/>
                      <a:pt x="281" y="334"/>
                      <a:pt x="281" y="334"/>
                    </a:cubicBezTo>
                    <a:cubicBezTo>
                      <a:pt x="282" y="334"/>
                      <a:pt x="282" y="334"/>
                      <a:pt x="282" y="334"/>
                    </a:cubicBezTo>
                    <a:cubicBezTo>
                      <a:pt x="268" y="231"/>
                      <a:pt x="268" y="231"/>
                      <a:pt x="268" y="231"/>
                    </a:cubicBezTo>
                    <a:cubicBezTo>
                      <a:pt x="268" y="230"/>
                      <a:pt x="268" y="229"/>
                      <a:pt x="268" y="229"/>
                    </a:cubicBezTo>
                    <a:cubicBezTo>
                      <a:pt x="268" y="223"/>
                      <a:pt x="271" y="216"/>
                      <a:pt x="275" y="213"/>
                    </a:cubicBezTo>
                    <a:cubicBezTo>
                      <a:pt x="352" y="143"/>
                      <a:pt x="352" y="143"/>
                      <a:pt x="352" y="143"/>
                    </a:cubicBezTo>
                    <a:cubicBezTo>
                      <a:pt x="354" y="141"/>
                      <a:pt x="356" y="139"/>
                      <a:pt x="356" y="137"/>
                    </a:cubicBezTo>
                    <a:cubicBezTo>
                      <a:pt x="356" y="136"/>
                      <a:pt x="355" y="134"/>
                      <a:pt x="354" y="133"/>
                    </a:cubicBezTo>
                    <a:cubicBezTo>
                      <a:pt x="353" y="132"/>
                      <a:pt x="351" y="131"/>
                      <a:pt x="349" y="131"/>
                    </a:cubicBezTo>
                    <a:cubicBezTo>
                      <a:pt x="246" y="112"/>
                      <a:pt x="246" y="112"/>
                      <a:pt x="246" y="112"/>
                    </a:cubicBezTo>
                    <a:cubicBezTo>
                      <a:pt x="244" y="112"/>
                      <a:pt x="240" y="110"/>
                      <a:pt x="238" y="108"/>
                    </a:cubicBezTo>
                    <a:cubicBezTo>
                      <a:pt x="235" y="106"/>
                      <a:pt x="233" y="103"/>
                      <a:pt x="232" y="101"/>
                    </a:cubicBezTo>
                    <a:cubicBezTo>
                      <a:pt x="189" y="5"/>
                      <a:pt x="189" y="5"/>
                      <a:pt x="189" y="5"/>
                    </a:cubicBezTo>
                    <a:cubicBezTo>
                      <a:pt x="188" y="4"/>
                      <a:pt x="188" y="2"/>
                      <a:pt x="187" y="2"/>
                    </a:cubicBezTo>
                    <a:cubicBezTo>
                      <a:pt x="185" y="1"/>
                      <a:pt x="184" y="0"/>
                      <a:pt x="183" y="0"/>
                    </a:cubicBezTo>
                    <a:cubicBezTo>
                      <a:pt x="182" y="0"/>
                      <a:pt x="180" y="1"/>
                      <a:pt x="179" y="1"/>
                    </a:cubicBezTo>
                    <a:cubicBezTo>
                      <a:pt x="178" y="2"/>
                      <a:pt x="177" y="3"/>
                      <a:pt x="177" y="5"/>
                    </a:cubicBezTo>
                    <a:cubicBezTo>
                      <a:pt x="127" y="97"/>
                      <a:pt x="127" y="97"/>
                      <a:pt x="127" y="97"/>
                    </a:cubicBezTo>
                    <a:cubicBezTo>
                      <a:pt x="125" y="99"/>
                      <a:pt x="123" y="101"/>
                      <a:pt x="120" y="103"/>
                    </a:cubicBezTo>
                    <a:cubicBezTo>
                      <a:pt x="117" y="105"/>
                      <a:pt x="114" y="107"/>
                      <a:pt x="111" y="107"/>
                    </a:cubicBezTo>
                    <a:cubicBezTo>
                      <a:pt x="8" y="118"/>
                      <a:pt x="8" y="118"/>
                      <a:pt x="8" y="118"/>
                    </a:cubicBezTo>
                    <a:cubicBezTo>
                      <a:pt x="5" y="118"/>
                      <a:pt x="4" y="119"/>
                      <a:pt x="2" y="120"/>
                    </a:cubicBezTo>
                    <a:cubicBezTo>
                      <a:pt x="1" y="121"/>
                      <a:pt x="0" y="122"/>
                      <a:pt x="0" y="124"/>
                    </a:cubicBezTo>
                    <a:cubicBezTo>
                      <a:pt x="0" y="126"/>
                      <a:pt x="1" y="128"/>
                      <a:pt x="3" y="130"/>
                    </a:cubicBezTo>
                    <a:cubicBezTo>
                      <a:pt x="75" y="205"/>
                      <a:pt x="75" y="205"/>
                      <a:pt x="75" y="205"/>
                    </a:cubicBezTo>
                    <a:cubicBezTo>
                      <a:pt x="78" y="209"/>
                      <a:pt x="80" y="215"/>
                      <a:pt x="80" y="220"/>
                    </a:cubicBezTo>
                    <a:cubicBezTo>
                      <a:pt x="80" y="221"/>
                      <a:pt x="80" y="222"/>
                      <a:pt x="80" y="223"/>
                    </a:cubicBezTo>
                    <a:cubicBezTo>
                      <a:pt x="58" y="325"/>
                      <a:pt x="58" y="325"/>
                      <a:pt x="58" y="325"/>
                    </a:cubicBezTo>
                    <a:cubicBezTo>
                      <a:pt x="58" y="326"/>
                      <a:pt x="58" y="327"/>
                      <a:pt x="58" y="328"/>
                    </a:cubicBezTo>
                    <a:cubicBezTo>
                      <a:pt x="58" y="330"/>
                      <a:pt x="59" y="331"/>
                      <a:pt x="60" y="333"/>
                    </a:cubicBezTo>
                    <a:cubicBezTo>
                      <a:pt x="61" y="334"/>
                      <a:pt x="62" y="334"/>
                      <a:pt x="64" y="334"/>
                    </a:cubicBezTo>
                    <a:cubicBezTo>
                      <a:pt x="65" y="334"/>
                      <a:pt x="67" y="334"/>
                      <a:pt x="68" y="333"/>
                    </a:cubicBezTo>
                    <a:cubicBezTo>
                      <a:pt x="163" y="288"/>
                      <a:pt x="163" y="288"/>
                      <a:pt x="163" y="288"/>
                    </a:cubicBezTo>
                    <a:cubicBezTo>
                      <a:pt x="165" y="287"/>
                      <a:pt x="168" y="287"/>
                      <a:pt x="171" y="287"/>
                    </a:cubicBezTo>
                    <a:cubicBezTo>
                      <a:pt x="175" y="287"/>
                      <a:pt x="178" y="287"/>
                      <a:pt x="181" y="289"/>
                    </a:cubicBezTo>
                    <a:cubicBezTo>
                      <a:pt x="272" y="341"/>
                      <a:pt x="272" y="341"/>
                      <a:pt x="272" y="341"/>
                    </a:cubicBezTo>
                    <a:cubicBezTo>
                      <a:pt x="273" y="342"/>
                      <a:pt x="275" y="343"/>
                      <a:pt x="276" y="343"/>
                    </a:cubicBezTo>
                    <a:cubicBezTo>
                      <a:pt x="278" y="343"/>
                      <a:pt x="280" y="342"/>
                      <a:pt x="281" y="341"/>
                    </a:cubicBezTo>
                    <a:cubicBezTo>
                      <a:pt x="282" y="339"/>
                      <a:pt x="282" y="338"/>
                      <a:pt x="282" y="336"/>
                    </a:cubicBezTo>
                    <a:cubicBezTo>
                      <a:pt x="282" y="335"/>
                      <a:pt x="282" y="335"/>
                      <a:pt x="282" y="334"/>
                    </a:cubicBezTo>
                    <a:lnTo>
                      <a:pt x="281" y="3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51"/>
              <p:cNvSpPr>
                <a:spLocks noEditPoints="1"/>
              </p:cNvSpPr>
              <p:nvPr/>
            </p:nvSpPr>
            <p:spPr bwMode="auto">
              <a:xfrm>
                <a:off x="4886325" y="2062163"/>
                <a:ext cx="1165225" cy="1136650"/>
              </a:xfrm>
              <a:custGeom>
                <a:avLst/>
                <a:gdLst>
                  <a:gd name="T0" fmla="*/ 244 w 311"/>
                  <a:gd name="T1" fmla="*/ 298 h 303"/>
                  <a:gd name="T2" fmla="*/ 235 w 311"/>
                  <a:gd name="T3" fmla="*/ 299 h 303"/>
                  <a:gd name="T4" fmla="*/ 249 w 311"/>
                  <a:gd name="T5" fmla="*/ 296 h 303"/>
                  <a:gd name="T6" fmla="*/ 239 w 311"/>
                  <a:gd name="T7" fmla="*/ 252 h 303"/>
                  <a:gd name="T8" fmla="*/ 239 w 311"/>
                  <a:gd name="T9" fmla="*/ 252 h 303"/>
                  <a:gd name="T10" fmla="*/ 239 w 311"/>
                  <a:gd name="T11" fmla="*/ 220 h 303"/>
                  <a:gd name="T12" fmla="*/ 232 w 311"/>
                  <a:gd name="T13" fmla="*/ 204 h 303"/>
                  <a:gd name="T14" fmla="*/ 236 w 311"/>
                  <a:gd name="T15" fmla="*/ 202 h 303"/>
                  <a:gd name="T16" fmla="*/ 249 w 311"/>
                  <a:gd name="T17" fmla="*/ 177 h 303"/>
                  <a:gd name="T18" fmla="*/ 285 w 311"/>
                  <a:gd name="T19" fmla="*/ 145 h 303"/>
                  <a:gd name="T20" fmla="*/ 285 w 311"/>
                  <a:gd name="T21" fmla="*/ 145 h 303"/>
                  <a:gd name="T22" fmla="*/ 299 w 311"/>
                  <a:gd name="T23" fmla="*/ 137 h 303"/>
                  <a:gd name="T24" fmla="*/ 285 w 311"/>
                  <a:gd name="T25" fmla="*/ 116 h 303"/>
                  <a:gd name="T26" fmla="*/ 285 w 311"/>
                  <a:gd name="T27" fmla="*/ 116 h 303"/>
                  <a:gd name="T28" fmla="*/ 254 w 311"/>
                  <a:gd name="T29" fmla="*/ 106 h 303"/>
                  <a:gd name="T30" fmla="*/ 238 w 311"/>
                  <a:gd name="T31" fmla="*/ 103 h 303"/>
                  <a:gd name="T32" fmla="*/ 201 w 311"/>
                  <a:gd name="T33" fmla="*/ 91 h 303"/>
                  <a:gd name="T34" fmla="*/ 201 w 311"/>
                  <a:gd name="T35" fmla="*/ 82 h 303"/>
                  <a:gd name="T36" fmla="*/ 194 w 311"/>
                  <a:gd name="T37" fmla="*/ 67 h 303"/>
                  <a:gd name="T38" fmla="*/ 178 w 311"/>
                  <a:gd name="T39" fmla="*/ 40 h 303"/>
                  <a:gd name="T40" fmla="*/ 158 w 311"/>
                  <a:gd name="T41" fmla="*/ 7 h 303"/>
                  <a:gd name="T42" fmla="*/ 162 w 311"/>
                  <a:gd name="T43" fmla="*/ 5 h 303"/>
                  <a:gd name="T44" fmla="*/ 167 w 311"/>
                  <a:gd name="T45" fmla="*/ 5 h 303"/>
                  <a:gd name="T46" fmla="*/ 155 w 311"/>
                  <a:gd name="T47" fmla="*/ 5 h 303"/>
                  <a:gd name="T48" fmla="*/ 150 w 311"/>
                  <a:gd name="T49" fmla="*/ 21 h 303"/>
                  <a:gd name="T50" fmla="*/ 127 w 311"/>
                  <a:gd name="T51" fmla="*/ 63 h 303"/>
                  <a:gd name="T52" fmla="*/ 127 w 311"/>
                  <a:gd name="T53" fmla="*/ 63 h 303"/>
                  <a:gd name="T54" fmla="*/ 116 w 311"/>
                  <a:gd name="T55" fmla="*/ 76 h 303"/>
                  <a:gd name="T56" fmla="*/ 80 w 311"/>
                  <a:gd name="T57" fmla="*/ 100 h 303"/>
                  <a:gd name="T58" fmla="*/ 80 w 311"/>
                  <a:gd name="T59" fmla="*/ 100 h 303"/>
                  <a:gd name="T60" fmla="*/ 48 w 311"/>
                  <a:gd name="T61" fmla="*/ 100 h 303"/>
                  <a:gd name="T62" fmla="*/ 32 w 311"/>
                  <a:gd name="T63" fmla="*/ 101 h 303"/>
                  <a:gd name="T64" fmla="*/ 5 w 311"/>
                  <a:gd name="T65" fmla="*/ 113 h 303"/>
                  <a:gd name="T66" fmla="*/ 0 w 311"/>
                  <a:gd name="T67" fmla="*/ 110 h 303"/>
                  <a:gd name="T68" fmla="*/ 35 w 311"/>
                  <a:gd name="T69" fmla="*/ 144 h 303"/>
                  <a:gd name="T70" fmla="*/ 35 w 311"/>
                  <a:gd name="T71" fmla="*/ 144 h 303"/>
                  <a:gd name="T72" fmla="*/ 54 w 311"/>
                  <a:gd name="T73" fmla="*/ 170 h 303"/>
                  <a:gd name="T74" fmla="*/ 68 w 311"/>
                  <a:gd name="T75" fmla="*/ 179 h 303"/>
                  <a:gd name="T76" fmla="*/ 70 w 311"/>
                  <a:gd name="T77" fmla="*/ 194 h 303"/>
                  <a:gd name="T78" fmla="*/ 71 w 311"/>
                  <a:gd name="T79" fmla="*/ 211 h 303"/>
                  <a:gd name="T80" fmla="*/ 61 w 311"/>
                  <a:gd name="T81" fmla="*/ 258 h 303"/>
                  <a:gd name="T82" fmla="*/ 61 w 311"/>
                  <a:gd name="T83" fmla="*/ 258 h 303"/>
                  <a:gd name="T84" fmla="*/ 54 w 311"/>
                  <a:gd name="T85" fmla="*/ 272 h 303"/>
                  <a:gd name="T86" fmla="*/ 78 w 311"/>
                  <a:gd name="T87" fmla="*/ 281 h 303"/>
                  <a:gd name="T88" fmla="*/ 78 w 311"/>
                  <a:gd name="T89" fmla="*/ 281 h 303"/>
                  <a:gd name="T90" fmla="*/ 109 w 311"/>
                  <a:gd name="T91" fmla="*/ 271 h 303"/>
                  <a:gd name="T92" fmla="*/ 123 w 311"/>
                  <a:gd name="T93" fmla="*/ 264 h 303"/>
                  <a:gd name="T94" fmla="*/ 161 w 311"/>
                  <a:gd name="T95" fmla="*/ 252 h 303"/>
                  <a:gd name="T96" fmla="*/ 165 w 311"/>
                  <a:gd name="T97" fmla="*/ 259 h 303"/>
                  <a:gd name="T98" fmla="*/ 179 w 311"/>
                  <a:gd name="T99" fmla="*/ 267 h 303"/>
                  <a:gd name="T100" fmla="*/ 209 w 311"/>
                  <a:gd name="T101" fmla="*/ 28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1" h="303">
                    <a:moveTo>
                      <a:pt x="243" y="284"/>
                    </a:moveTo>
                    <a:cubicBezTo>
                      <a:pt x="244" y="295"/>
                      <a:pt x="244" y="295"/>
                      <a:pt x="244" y="295"/>
                    </a:cubicBezTo>
                    <a:cubicBezTo>
                      <a:pt x="245" y="295"/>
                      <a:pt x="245" y="296"/>
                      <a:pt x="245" y="296"/>
                    </a:cubicBezTo>
                    <a:cubicBezTo>
                      <a:pt x="245" y="297"/>
                      <a:pt x="244" y="298"/>
                      <a:pt x="244" y="298"/>
                    </a:cubicBezTo>
                    <a:cubicBezTo>
                      <a:pt x="244" y="299"/>
                      <a:pt x="244" y="299"/>
                      <a:pt x="243" y="299"/>
                    </a:cubicBezTo>
                    <a:cubicBezTo>
                      <a:pt x="242" y="299"/>
                      <a:pt x="241" y="298"/>
                      <a:pt x="240" y="298"/>
                    </a:cubicBezTo>
                    <a:cubicBezTo>
                      <a:pt x="237" y="296"/>
                      <a:pt x="237" y="296"/>
                      <a:pt x="237" y="296"/>
                    </a:cubicBezTo>
                    <a:cubicBezTo>
                      <a:pt x="235" y="299"/>
                      <a:pt x="235" y="299"/>
                      <a:pt x="235" y="299"/>
                    </a:cubicBezTo>
                    <a:cubicBezTo>
                      <a:pt x="238" y="301"/>
                      <a:pt x="238" y="301"/>
                      <a:pt x="238" y="301"/>
                    </a:cubicBezTo>
                    <a:cubicBezTo>
                      <a:pt x="240" y="302"/>
                      <a:pt x="241" y="303"/>
                      <a:pt x="243" y="303"/>
                    </a:cubicBezTo>
                    <a:cubicBezTo>
                      <a:pt x="244" y="303"/>
                      <a:pt x="246" y="302"/>
                      <a:pt x="247" y="301"/>
                    </a:cubicBezTo>
                    <a:cubicBezTo>
                      <a:pt x="248" y="299"/>
                      <a:pt x="249" y="298"/>
                      <a:pt x="249" y="296"/>
                    </a:cubicBezTo>
                    <a:cubicBezTo>
                      <a:pt x="249" y="296"/>
                      <a:pt x="249" y="295"/>
                      <a:pt x="248" y="294"/>
                    </a:cubicBezTo>
                    <a:cubicBezTo>
                      <a:pt x="247" y="283"/>
                      <a:pt x="247" y="283"/>
                      <a:pt x="247" y="283"/>
                    </a:cubicBezTo>
                    <a:cubicBezTo>
                      <a:pt x="243" y="284"/>
                      <a:pt x="243" y="284"/>
                      <a:pt x="243" y="284"/>
                    </a:cubicBezTo>
                    <a:close/>
                    <a:moveTo>
                      <a:pt x="239" y="252"/>
                    </a:moveTo>
                    <a:cubicBezTo>
                      <a:pt x="241" y="268"/>
                      <a:pt x="241" y="268"/>
                      <a:pt x="241" y="268"/>
                    </a:cubicBezTo>
                    <a:cubicBezTo>
                      <a:pt x="245" y="268"/>
                      <a:pt x="245" y="268"/>
                      <a:pt x="245" y="268"/>
                    </a:cubicBezTo>
                    <a:cubicBezTo>
                      <a:pt x="243" y="252"/>
                      <a:pt x="243" y="252"/>
                      <a:pt x="243" y="252"/>
                    </a:cubicBezTo>
                    <a:lnTo>
                      <a:pt x="239" y="252"/>
                    </a:lnTo>
                    <a:close/>
                    <a:moveTo>
                      <a:pt x="235" y="220"/>
                    </a:moveTo>
                    <a:cubicBezTo>
                      <a:pt x="237" y="236"/>
                      <a:pt x="237" y="236"/>
                      <a:pt x="237" y="236"/>
                    </a:cubicBezTo>
                    <a:cubicBezTo>
                      <a:pt x="241" y="236"/>
                      <a:pt x="241" y="236"/>
                      <a:pt x="241" y="236"/>
                    </a:cubicBezTo>
                    <a:cubicBezTo>
                      <a:pt x="239" y="220"/>
                      <a:pt x="239" y="220"/>
                      <a:pt x="239" y="220"/>
                    </a:cubicBezTo>
                    <a:lnTo>
                      <a:pt x="235" y="220"/>
                    </a:lnTo>
                    <a:close/>
                    <a:moveTo>
                      <a:pt x="237" y="188"/>
                    </a:moveTo>
                    <a:cubicBezTo>
                      <a:pt x="234" y="192"/>
                      <a:pt x="232" y="197"/>
                      <a:pt x="232" y="202"/>
                    </a:cubicBezTo>
                    <a:cubicBezTo>
                      <a:pt x="232" y="203"/>
                      <a:pt x="232" y="203"/>
                      <a:pt x="232" y="204"/>
                    </a:cubicBezTo>
                    <a:cubicBezTo>
                      <a:pt x="233" y="205"/>
                      <a:pt x="233" y="205"/>
                      <a:pt x="233" y="205"/>
                    </a:cubicBezTo>
                    <a:cubicBezTo>
                      <a:pt x="237" y="204"/>
                      <a:pt x="237" y="204"/>
                      <a:pt x="237" y="204"/>
                    </a:cubicBezTo>
                    <a:cubicBezTo>
                      <a:pt x="236" y="203"/>
                      <a:pt x="236" y="203"/>
                      <a:pt x="236" y="203"/>
                    </a:cubicBezTo>
                    <a:cubicBezTo>
                      <a:pt x="236" y="203"/>
                      <a:pt x="236" y="202"/>
                      <a:pt x="236" y="202"/>
                    </a:cubicBezTo>
                    <a:cubicBezTo>
                      <a:pt x="236" y="198"/>
                      <a:pt x="238" y="194"/>
                      <a:pt x="240" y="190"/>
                    </a:cubicBezTo>
                    <a:lnTo>
                      <a:pt x="237" y="188"/>
                    </a:lnTo>
                    <a:close/>
                    <a:moveTo>
                      <a:pt x="261" y="166"/>
                    </a:moveTo>
                    <a:cubicBezTo>
                      <a:pt x="249" y="177"/>
                      <a:pt x="249" y="177"/>
                      <a:pt x="249" y="177"/>
                    </a:cubicBezTo>
                    <a:cubicBezTo>
                      <a:pt x="252" y="180"/>
                      <a:pt x="252" y="180"/>
                      <a:pt x="252" y="180"/>
                    </a:cubicBezTo>
                    <a:cubicBezTo>
                      <a:pt x="264" y="169"/>
                      <a:pt x="264" y="169"/>
                      <a:pt x="264" y="169"/>
                    </a:cubicBezTo>
                    <a:lnTo>
                      <a:pt x="261" y="166"/>
                    </a:lnTo>
                    <a:close/>
                    <a:moveTo>
                      <a:pt x="285" y="145"/>
                    </a:moveTo>
                    <a:cubicBezTo>
                      <a:pt x="273" y="155"/>
                      <a:pt x="273" y="155"/>
                      <a:pt x="273" y="155"/>
                    </a:cubicBezTo>
                    <a:cubicBezTo>
                      <a:pt x="276" y="158"/>
                      <a:pt x="276" y="158"/>
                      <a:pt x="276" y="158"/>
                    </a:cubicBezTo>
                    <a:cubicBezTo>
                      <a:pt x="287" y="148"/>
                      <a:pt x="287" y="148"/>
                      <a:pt x="287" y="148"/>
                    </a:cubicBezTo>
                    <a:lnTo>
                      <a:pt x="285" y="145"/>
                    </a:lnTo>
                    <a:close/>
                    <a:moveTo>
                      <a:pt x="308" y="123"/>
                    </a:moveTo>
                    <a:cubicBezTo>
                      <a:pt x="308" y="124"/>
                      <a:pt x="308" y="124"/>
                      <a:pt x="307" y="124"/>
                    </a:cubicBezTo>
                    <a:cubicBezTo>
                      <a:pt x="297" y="134"/>
                      <a:pt x="297" y="134"/>
                      <a:pt x="297" y="134"/>
                    </a:cubicBezTo>
                    <a:cubicBezTo>
                      <a:pt x="299" y="137"/>
                      <a:pt x="299" y="137"/>
                      <a:pt x="299" y="137"/>
                    </a:cubicBezTo>
                    <a:cubicBezTo>
                      <a:pt x="310" y="127"/>
                      <a:pt x="310" y="127"/>
                      <a:pt x="310" y="127"/>
                    </a:cubicBezTo>
                    <a:cubicBezTo>
                      <a:pt x="310" y="127"/>
                      <a:pt x="311" y="126"/>
                      <a:pt x="311" y="126"/>
                    </a:cubicBezTo>
                    <a:lnTo>
                      <a:pt x="308" y="123"/>
                    </a:lnTo>
                    <a:close/>
                    <a:moveTo>
                      <a:pt x="285" y="116"/>
                    </a:moveTo>
                    <a:cubicBezTo>
                      <a:pt x="300" y="118"/>
                      <a:pt x="300" y="118"/>
                      <a:pt x="300" y="118"/>
                    </a:cubicBezTo>
                    <a:cubicBezTo>
                      <a:pt x="301" y="115"/>
                      <a:pt x="301" y="115"/>
                      <a:pt x="301" y="115"/>
                    </a:cubicBezTo>
                    <a:cubicBezTo>
                      <a:pt x="285" y="112"/>
                      <a:pt x="285" y="112"/>
                      <a:pt x="285" y="112"/>
                    </a:cubicBezTo>
                    <a:lnTo>
                      <a:pt x="285" y="116"/>
                    </a:lnTo>
                    <a:close/>
                    <a:moveTo>
                      <a:pt x="253" y="110"/>
                    </a:moveTo>
                    <a:cubicBezTo>
                      <a:pt x="269" y="113"/>
                      <a:pt x="269" y="113"/>
                      <a:pt x="269" y="113"/>
                    </a:cubicBezTo>
                    <a:cubicBezTo>
                      <a:pt x="270" y="109"/>
                      <a:pt x="270" y="109"/>
                      <a:pt x="270" y="109"/>
                    </a:cubicBezTo>
                    <a:cubicBezTo>
                      <a:pt x="254" y="106"/>
                      <a:pt x="254" y="106"/>
                      <a:pt x="254" y="106"/>
                    </a:cubicBezTo>
                    <a:lnTo>
                      <a:pt x="253" y="110"/>
                    </a:lnTo>
                    <a:close/>
                    <a:moveTo>
                      <a:pt x="222" y="104"/>
                    </a:moveTo>
                    <a:cubicBezTo>
                      <a:pt x="237" y="107"/>
                      <a:pt x="237" y="107"/>
                      <a:pt x="237" y="107"/>
                    </a:cubicBezTo>
                    <a:cubicBezTo>
                      <a:pt x="238" y="103"/>
                      <a:pt x="238" y="103"/>
                      <a:pt x="238" y="103"/>
                    </a:cubicBezTo>
                    <a:cubicBezTo>
                      <a:pt x="222" y="100"/>
                      <a:pt x="222" y="100"/>
                      <a:pt x="222" y="100"/>
                    </a:cubicBezTo>
                    <a:lnTo>
                      <a:pt x="222" y="104"/>
                    </a:lnTo>
                    <a:close/>
                    <a:moveTo>
                      <a:pt x="197" y="84"/>
                    </a:moveTo>
                    <a:cubicBezTo>
                      <a:pt x="201" y="91"/>
                      <a:pt x="201" y="91"/>
                      <a:pt x="201" y="91"/>
                    </a:cubicBezTo>
                    <a:cubicBezTo>
                      <a:pt x="202" y="93"/>
                      <a:pt x="204" y="96"/>
                      <a:pt x="206" y="98"/>
                    </a:cubicBezTo>
                    <a:cubicBezTo>
                      <a:pt x="209" y="95"/>
                      <a:pt x="209" y="95"/>
                      <a:pt x="209" y="95"/>
                    </a:cubicBezTo>
                    <a:cubicBezTo>
                      <a:pt x="207" y="93"/>
                      <a:pt x="205" y="91"/>
                      <a:pt x="204" y="89"/>
                    </a:cubicBezTo>
                    <a:cubicBezTo>
                      <a:pt x="201" y="82"/>
                      <a:pt x="201" y="82"/>
                      <a:pt x="201" y="82"/>
                    </a:cubicBezTo>
                    <a:lnTo>
                      <a:pt x="197" y="84"/>
                    </a:lnTo>
                    <a:close/>
                    <a:moveTo>
                      <a:pt x="184" y="54"/>
                    </a:moveTo>
                    <a:cubicBezTo>
                      <a:pt x="191" y="69"/>
                      <a:pt x="191" y="69"/>
                      <a:pt x="191" y="69"/>
                    </a:cubicBezTo>
                    <a:cubicBezTo>
                      <a:pt x="194" y="67"/>
                      <a:pt x="194" y="67"/>
                      <a:pt x="194" y="67"/>
                    </a:cubicBezTo>
                    <a:cubicBezTo>
                      <a:pt x="188" y="53"/>
                      <a:pt x="188" y="53"/>
                      <a:pt x="188" y="53"/>
                    </a:cubicBezTo>
                    <a:lnTo>
                      <a:pt x="184" y="54"/>
                    </a:lnTo>
                    <a:close/>
                    <a:moveTo>
                      <a:pt x="171" y="25"/>
                    </a:moveTo>
                    <a:cubicBezTo>
                      <a:pt x="178" y="40"/>
                      <a:pt x="178" y="40"/>
                      <a:pt x="178" y="40"/>
                    </a:cubicBezTo>
                    <a:cubicBezTo>
                      <a:pt x="181" y="38"/>
                      <a:pt x="181" y="38"/>
                      <a:pt x="181" y="38"/>
                    </a:cubicBezTo>
                    <a:cubicBezTo>
                      <a:pt x="175" y="23"/>
                      <a:pt x="175" y="23"/>
                      <a:pt x="175" y="23"/>
                    </a:cubicBezTo>
                    <a:lnTo>
                      <a:pt x="171" y="25"/>
                    </a:lnTo>
                    <a:close/>
                    <a:moveTo>
                      <a:pt x="158" y="7"/>
                    </a:moveTo>
                    <a:cubicBezTo>
                      <a:pt x="158" y="7"/>
                      <a:pt x="158" y="7"/>
                      <a:pt x="158" y="7"/>
                    </a:cubicBezTo>
                    <a:cubicBezTo>
                      <a:pt x="159" y="6"/>
                      <a:pt x="159" y="5"/>
                      <a:pt x="160" y="5"/>
                    </a:cubicBezTo>
                    <a:cubicBezTo>
                      <a:pt x="160" y="5"/>
                      <a:pt x="160" y="4"/>
                      <a:pt x="161" y="4"/>
                    </a:cubicBezTo>
                    <a:cubicBezTo>
                      <a:pt x="161" y="4"/>
                      <a:pt x="161" y="5"/>
                      <a:pt x="162" y="5"/>
                    </a:cubicBezTo>
                    <a:cubicBezTo>
                      <a:pt x="162" y="5"/>
                      <a:pt x="163" y="6"/>
                      <a:pt x="163" y="7"/>
                    </a:cubicBezTo>
                    <a:cubicBezTo>
                      <a:pt x="165" y="11"/>
                      <a:pt x="165" y="11"/>
                      <a:pt x="165" y="11"/>
                    </a:cubicBezTo>
                    <a:cubicBezTo>
                      <a:pt x="168" y="9"/>
                      <a:pt x="168" y="9"/>
                      <a:pt x="168" y="9"/>
                    </a:cubicBezTo>
                    <a:cubicBezTo>
                      <a:pt x="167" y="5"/>
                      <a:pt x="167" y="5"/>
                      <a:pt x="167" y="5"/>
                    </a:cubicBezTo>
                    <a:cubicBezTo>
                      <a:pt x="166" y="4"/>
                      <a:pt x="165" y="3"/>
                      <a:pt x="164" y="2"/>
                    </a:cubicBezTo>
                    <a:cubicBezTo>
                      <a:pt x="163" y="1"/>
                      <a:pt x="162" y="0"/>
                      <a:pt x="161" y="0"/>
                    </a:cubicBezTo>
                    <a:cubicBezTo>
                      <a:pt x="159" y="0"/>
                      <a:pt x="158" y="1"/>
                      <a:pt x="157" y="2"/>
                    </a:cubicBezTo>
                    <a:cubicBezTo>
                      <a:pt x="156" y="3"/>
                      <a:pt x="155" y="4"/>
                      <a:pt x="155" y="5"/>
                    </a:cubicBezTo>
                    <a:cubicBezTo>
                      <a:pt x="154" y="5"/>
                      <a:pt x="154" y="5"/>
                      <a:pt x="154" y="5"/>
                    </a:cubicBezTo>
                    <a:cubicBezTo>
                      <a:pt x="158" y="7"/>
                      <a:pt x="158" y="7"/>
                      <a:pt x="158" y="7"/>
                    </a:cubicBezTo>
                    <a:close/>
                    <a:moveTo>
                      <a:pt x="143" y="35"/>
                    </a:moveTo>
                    <a:cubicBezTo>
                      <a:pt x="150" y="21"/>
                      <a:pt x="150" y="21"/>
                      <a:pt x="150" y="21"/>
                    </a:cubicBezTo>
                    <a:cubicBezTo>
                      <a:pt x="147" y="19"/>
                      <a:pt x="147" y="19"/>
                      <a:pt x="147" y="19"/>
                    </a:cubicBezTo>
                    <a:cubicBezTo>
                      <a:pt x="139" y="33"/>
                      <a:pt x="139" y="33"/>
                      <a:pt x="139" y="33"/>
                    </a:cubicBezTo>
                    <a:lnTo>
                      <a:pt x="143" y="35"/>
                    </a:lnTo>
                    <a:close/>
                    <a:moveTo>
                      <a:pt x="127" y="63"/>
                    </a:moveTo>
                    <a:cubicBezTo>
                      <a:pt x="135" y="49"/>
                      <a:pt x="135" y="49"/>
                      <a:pt x="135" y="49"/>
                    </a:cubicBezTo>
                    <a:cubicBezTo>
                      <a:pt x="131" y="47"/>
                      <a:pt x="131" y="47"/>
                      <a:pt x="131" y="47"/>
                    </a:cubicBezTo>
                    <a:cubicBezTo>
                      <a:pt x="124" y="61"/>
                      <a:pt x="124" y="61"/>
                      <a:pt x="124" y="61"/>
                    </a:cubicBezTo>
                    <a:lnTo>
                      <a:pt x="127" y="63"/>
                    </a:lnTo>
                    <a:close/>
                    <a:moveTo>
                      <a:pt x="111" y="92"/>
                    </a:moveTo>
                    <a:cubicBezTo>
                      <a:pt x="112" y="90"/>
                      <a:pt x="113" y="89"/>
                      <a:pt x="114" y="87"/>
                    </a:cubicBezTo>
                    <a:cubicBezTo>
                      <a:pt x="120" y="77"/>
                      <a:pt x="120" y="77"/>
                      <a:pt x="120" y="77"/>
                    </a:cubicBezTo>
                    <a:cubicBezTo>
                      <a:pt x="116" y="76"/>
                      <a:pt x="116" y="76"/>
                      <a:pt x="116" y="76"/>
                    </a:cubicBezTo>
                    <a:cubicBezTo>
                      <a:pt x="111" y="86"/>
                      <a:pt x="111" y="86"/>
                      <a:pt x="111" y="86"/>
                    </a:cubicBezTo>
                    <a:cubicBezTo>
                      <a:pt x="110" y="87"/>
                      <a:pt x="109" y="88"/>
                      <a:pt x="108" y="89"/>
                    </a:cubicBezTo>
                    <a:cubicBezTo>
                      <a:pt x="111" y="92"/>
                      <a:pt x="111" y="92"/>
                      <a:pt x="111" y="92"/>
                    </a:cubicBezTo>
                    <a:close/>
                    <a:moveTo>
                      <a:pt x="80" y="100"/>
                    </a:moveTo>
                    <a:cubicBezTo>
                      <a:pt x="96" y="98"/>
                      <a:pt x="96" y="98"/>
                      <a:pt x="96" y="98"/>
                    </a:cubicBezTo>
                    <a:cubicBezTo>
                      <a:pt x="95" y="95"/>
                      <a:pt x="95" y="95"/>
                      <a:pt x="95" y="95"/>
                    </a:cubicBezTo>
                    <a:cubicBezTo>
                      <a:pt x="79" y="96"/>
                      <a:pt x="79" y="96"/>
                      <a:pt x="79" y="96"/>
                    </a:cubicBezTo>
                    <a:lnTo>
                      <a:pt x="80" y="100"/>
                    </a:lnTo>
                    <a:close/>
                    <a:moveTo>
                      <a:pt x="48" y="104"/>
                    </a:moveTo>
                    <a:cubicBezTo>
                      <a:pt x="64" y="102"/>
                      <a:pt x="64" y="102"/>
                      <a:pt x="64" y="102"/>
                    </a:cubicBezTo>
                    <a:cubicBezTo>
                      <a:pt x="63" y="98"/>
                      <a:pt x="63" y="98"/>
                      <a:pt x="63" y="98"/>
                    </a:cubicBezTo>
                    <a:cubicBezTo>
                      <a:pt x="48" y="100"/>
                      <a:pt x="48" y="100"/>
                      <a:pt x="48" y="100"/>
                    </a:cubicBezTo>
                    <a:lnTo>
                      <a:pt x="48" y="104"/>
                    </a:lnTo>
                    <a:close/>
                    <a:moveTo>
                      <a:pt x="16" y="107"/>
                    </a:moveTo>
                    <a:cubicBezTo>
                      <a:pt x="32" y="105"/>
                      <a:pt x="32" y="105"/>
                      <a:pt x="32" y="105"/>
                    </a:cubicBezTo>
                    <a:cubicBezTo>
                      <a:pt x="32" y="101"/>
                      <a:pt x="32" y="101"/>
                      <a:pt x="32" y="101"/>
                    </a:cubicBezTo>
                    <a:cubicBezTo>
                      <a:pt x="16" y="103"/>
                      <a:pt x="16" y="103"/>
                      <a:pt x="16" y="103"/>
                    </a:cubicBezTo>
                    <a:lnTo>
                      <a:pt x="16" y="107"/>
                    </a:lnTo>
                    <a:close/>
                    <a:moveTo>
                      <a:pt x="13" y="121"/>
                    </a:moveTo>
                    <a:cubicBezTo>
                      <a:pt x="5" y="113"/>
                      <a:pt x="5" y="113"/>
                      <a:pt x="5" y="113"/>
                    </a:cubicBezTo>
                    <a:cubicBezTo>
                      <a:pt x="4" y="111"/>
                      <a:pt x="4" y="110"/>
                      <a:pt x="4" y="110"/>
                    </a:cubicBezTo>
                    <a:cubicBezTo>
                      <a:pt x="4" y="110"/>
                      <a:pt x="4" y="110"/>
                      <a:pt x="4" y="110"/>
                    </a:cubicBezTo>
                    <a:cubicBezTo>
                      <a:pt x="0" y="109"/>
                      <a:pt x="0" y="109"/>
                      <a:pt x="0" y="109"/>
                    </a:cubicBezTo>
                    <a:cubicBezTo>
                      <a:pt x="0" y="110"/>
                      <a:pt x="0" y="110"/>
                      <a:pt x="0" y="110"/>
                    </a:cubicBezTo>
                    <a:cubicBezTo>
                      <a:pt x="0" y="112"/>
                      <a:pt x="1" y="114"/>
                      <a:pt x="2" y="115"/>
                    </a:cubicBezTo>
                    <a:cubicBezTo>
                      <a:pt x="10" y="123"/>
                      <a:pt x="10" y="123"/>
                      <a:pt x="10" y="123"/>
                    </a:cubicBezTo>
                    <a:lnTo>
                      <a:pt x="13" y="121"/>
                    </a:lnTo>
                    <a:close/>
                    <a:moveTo>
                      <a:pt x="35" y="144"/>
                    </a:moveTo>
                    <a:cubicBezTo>
                      <a:pt x="24" y="132"/>
                      <a:pt x="24" y="132"/>
                      <a:pt x="24" y="132"/>
                    </a:cubicBezTo>
                    <a:cubicBezTo>
                      <a:pt x="21" y="135"/>
                      <a:pt x="21" y="135"/>
                      <a:pt x="21" y="135"/>
                    </a:cubicBezTo>
                    <a:cubicBezTo>
                      <a:pt x="32" y="147"/>
                      <a:pt x="32" y="147"/>
                      <a:pt x="32" y="147"/>
                    </a:cubicBezTo>
                    <a:lnTo>
                      <a:pt x="35" y="144"/>
                    </a:lnTo>
                    <a:close/>
                    <a:moveTo>
                      <a:pt x="57" y="167"/>
                    </a:moveTo>
                    <a:cubicBezTo>
                      <a:pt x="46" y="155"/>
                      <a:pt x="46" y="155"/>
                      <a:pt x="46" y="155"/>
                    </a:cubicBezTo>
                    <a:cubicBezTo>
                      <a:pt x="43" y="158"/>
                      <a:pt x="43" y="158"/>
                      <a:pt x="43" y="158"/>
                    </a:cubicBezTo>
                    <a:cubicBezTo>
                      <a:pt x="54" y="170"/>
                      <a:pt x="54" y="170"/>
                      <a:pt x="54" y="170"/>
                    </a:cubicBezTo>
                    <a:lnTo>
                      <a:pt x="57" y="167"/>
                    </a:lnTo>
                    <a:close/>
                    <a:moveTo>
                      <a:pt x="74" y="195"/>
                    </a:moveTo>
                    <a:cubicBezTo>
                      <a:pt x="74" y="194"/>
                      <a:pt x="74" y="194"/>
                      <a:pt x="74" y="194"/>
                    </a:cubicBezTo>
                    <a:cubicBezTo>
                      <a:pt x="74" y="189"/>
                      <a:pt x="72" y="183"/>
                      <a:pt x="68" y="179"/>
                    </a:cubicBezTo>
                    <a:cubicBezTo>
                      <a:pt x="68" y="179"/>
                      <a:pt x="68" y="179"/>
                      <a:pt x="68" y="179"/>
                    </a:cubicBezTo>
                    <a:cubicBezTo>
                      <a:pt x="65" y="181"/>
                      <a:pt x="65" y="181"/>
                      <a:pt x="65" y="181"/>
                    </a:cubicBezTo>
                    <a:cubicBezTo>
                      <a:pt x="65" y="182"/>
                      <a:pt x="65" y="182"/>
                      <a:pt x="65" y="182"/>
                    </a:cubicBezTo>
                    <a:cubicBezTo>
                      <a:pt x="68" y="185"/>
                      <a:pt x="70" y="190"/>
                      <a:pt x="70" y="194"/>
                    </a:cubicBezTo>
                    <a:cubicBezTo>
                      <a:pt x="70" y="194"/>
                      <a:pt x="70" y="194"/>
                      <a:pt x="70" y="194"/>
                    </a:cubicBezTo>
                    <a:lnTo>
                      <a:pt x="74" y="195"/>
                    </a:lnTo>
                    <a:close/>
                    <a:moveTo>
                      <a:pt x="68" y="226"/>
                    </a:moveTo>
                    <a:cubicBezTo>
                      <a:pt x="71" y="211"/>
                      <a:pt x="71" y="211"/>
                      <a:pt x="71" y="211"/>
                    </a:cubicBezTo>
                    <a:cubicBezTo>
                      <a:pt x="67" y="210"/>
                      <a:pt x="67" y="210"/>
                      <a:pt x="67" y="210"/>
                    </a:cubicBezTo>
                    <a:cubicBezTo>
                      <a:pt x="64" y="225"/>
                      <a:pt x="64" y="225"/>
                      <a:pt x="64" y="225"/>
                    </a:cubicBezTo>
                    <a:lnTo>
                      <a:pt x="68" y="226"/>
                    </a:lnTo>
                    <a:close/>
                    <a:moveTo>
                      <a:pt x="61" y="258"/>
                    </a:moveTo>
                    <a:cubicBezTo>
                      <a:pt x="64" y="242"/>
                      <a:pt x="64" y="242"/>
                      <a:pt x="64" y="242"/>
                    </a:cubicBezTo>
                    <a:cubicBezTo>
                      <a:pt x="60" y="241"/>
                      <a:pt x="60" y="241"/>
                      <a:pt x="60" y="241"/>
                    </a:cubicBezTo>
                    <a:cubicBezTo>
                      <a:pt x="57" y="257"/>
                      <a:pt x="57" y="257"/>
                      <a:pt x="57" y="257"/>
                    </a:cubicBezTo>
                    <a:lnTo>
                      <a:pt x="61" y="258"/>
                    </a:lnTo>
                    <a:close/>
                    <a:moveTo>
                      <a:pt x="54" y="289"/>
                    </a:moveTo>
                    <a:cubicBezTo>
                      <a:pt x="54" y="288"/>
                      <a:pt x="55" y="288"/>
                      <a:pt x="55" y="288"/>
                    </a:cubicBezTo>
                    <a:cubicBezTo>
                      <a:pt x="58" y="273"/>
                      <a:pt x="58" y="273"/>
                      <a:pt x="58" y="273"/>
                    </a:cubicBezTo>
                    <a:cubicBezTo>
                      <a:pt x="54" y="272"/>
                      <a:pt x="54" y="272"/>
                      <a:pt x="54" y="272"/>
                    </a:cubicBezTo>
                    <a:cubicBezTo>
                      <a:pt x="51" y="287"/>
                      <a:pt x="51" y="287"/>
                      <a:pt x="51" y="287"/>
                    </a:cubicBezTo>
                    <a:cubicBezTo>
                      <a:pt x="51" y="287"/>
                      <a:pt x="51" y="288"/>
                      <a:pt x="50" y="288"/>
                    </a:cubicBezTo>
                    <a:lnTo>
                      <a:pt x="54" y="289"/>
                    </a:lnTo>
                    <a:close/>
                    <a:moveTo>
                      <a:pt x="78" y="281"/>
                    </a:moveTo>
                    <a:cubicBezTo>
                      <a:pt x="64" y="288"/>
                      <a:pt x="64" y="288"/>
                      <a:pt x="64" y="288"/>
                    </a:cubicBezTo>
                    <a:cubicBezTo>
                      <a:pt x="65" y="292"/>
                      <a:pt x="65" y="292"/>
                      <a:pt x="65" y="292"/>
                    </a:cubicBezTo>
                    <a:cubicBezTo>
                      <a:pt x="80" y="285"/>
                      <a:pt x="80" y="285"/>
                      <a:pt x="80" y="285"/>
                    </a:cubicBezTo>
                    <a:lnTo>
                      <a:pt x="78" y="281"/>
                    </a:lnTo>
                    <a:close/>
                    <a:moveTo>
                      <a:pt x="107" y="268"/>
                    </a:moveTo>
                    <a:cubicBezTo>
                      <a:pt x="92" y="275"/>
                      <a:pt x="92" y="275"/>
                      <a:pt x="92" y="275"/>
                    </a:cubicBezTo>
                    <a:cubicBezTo>
                      <a:pt x="94" y="278"/>
                      <a:pt x="94" y="278"/>
                      <a:pt x="94" y="278"/>
                    </a:cubicBezTo>
                    <a:cubicBezTo>
                      <a:pt x="109" y="271"/>
                      <a:pt x="109" y="271"/>
                      <a:pt x="109" y="271"/>
                    </a:cubicBezTo>
                    <a:lnTo>
                      <a:pt x="107" y="268"/>
                    </a:lnTo>
                    <a:close/>
                    <a:moveTo>
                      <a:pt x="136" y="254"/>
                    </a:moveTo>
                    <a:cubicBezTo>
                      <a:pt x="121" y="261"/>
                      <a:pt x="121" y="261"/>
                      <a:pt x="121" y="261"/>
                    </a:cubicBezTo>
                    <a:cubicBezTo>
                      <a:pt x="123" y="264"/>
                      <a:pt x="123" y="264"/>
                      <a:pt x="123" y="264"/>
                    </a:cubicBezTo>
                    <a:cubicBezTo>
                      <a:pt x="137" y="258"/>
                      <a:pt x="137" y="258"/>
                      <a:pt x="137" y="258"/>
                    </a:cubicBezTo>
                    <a:lnTo>
                      <a:pt x="136" y="254"/>
                    </a:lnTo>
                    <a:close/>
                    <a:moveTo>
                      <a:pt x="167" y="256"/>
                    </a:moveTo>
                    <a:cubicBezTo>
                      <a:pt x="161" y="252"/>
                      <a:pt x="161" y="252"/>
                      <a:pt x="161" y="252"/>
                    </a:cubicBezTo>
                    <a:cubicBezTo>
                      <a:pt x="158" y="251"/>
                      <a:pt x="155" y="250"/>
                      <a:pt x="152" y="250"/>
                    </a:cubicBezTo>
                    <a:cubicBezTo>
                      <a:pt x="152" y="254"/>
                      <a:pt x="152" y="254"/>
                      <a:pt x="152" y="254"/>
                    </a:cubicBezTo>
                    <a:cubicBezTo>
                      <a:pt x="154" y="254"/>
                      <a:pt x="157" y="254"/>
                      <a:pt x="159" y="255"/>
                    </a:cubicBezTo>
                    <a:cubicBezTo>
                      <a:pt x="165" y="259"/>
                      <a:pt x="165" y="259"/>
                      <a:pt x="165" y="259"/>
                    </a:cubicBezTo>
                    <a:lnTo>
                      <a:pt x="167" y="256"/>
                    </a:lnTo>
                    <a:close/>
                    <a:moveTo>
                      <a:pt x="195" y="272"/>
                    </a:moveTo>
                    <a:cubicBezTo>
                      <a:pt x="181" y="264"/>
                      <a:pt x="181" y="264"/>
                      <a:pt x="181" y="264"/>
                    </a:cubicBezTo>
                    <a:cubicBezTo>
                      <a:pt x="179" y="267"/>
                      <a:pt x="179" y="267"/>
                      <a:pt x="179" y="267"/>
                    </a:cubicBezTo>
                    <a:cubicBezTo>
                      <a:pt x="193" y="275"/>
                      <a:pt x="193" y="275"/>
                      <a:pt x="193" y="275"/>
                    </a:cubicBezTo>
                    <a:lnTo>
                      <a:pt x="195" y="272"/>
                    </a:lnTo>
                    <a:close/>
                    <a:moveTo>
                      <a:pt x="223" y="288"/>
                    </a:moveTo>
                    <a:cubicBezTo>
                      <a:pt x="209" y="280"/>
                      <a:pt x="209" y="280"/>
                      <a:pt x="209" y="280"/>
                    </a:cubicBezTo>
                    <a:cubicBezTo>
                      <a:pt x="207" y="283"/>
                      <a:pt x="207" y="283"/>
                      <a:pt x="207" y="283"/>
                    </a:cubicBezTo>
                    <a:cubicBezTo>
                      <a:pt x="221" y="291"/>
                      <a:pt x="221" y="291"/>
                      <a:pt x="221" y="291"/>
                    </a:cubicBezTo>
                    <a:lnTo>
                      <a:pt x="223" y="288"/>
                    </a:ln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6188075" y="1454151"/>
              <a:ext cx="1446213" cy="1392238"/>
              <a:chOff x="6188075" y="1454151"/>
              <a:chExt cx="1446213" cy="1392238"/>
            </a:xfrm>
          </p:grpSpPr>
          <p:sp>
            <p:nvSpPr>
              <p:cNvPr id="53" name="Freeform 852"/>
              <p:cNvSpPr>
                <a:spLocks/>
              </p:cNvSpPr>
              <p:nvPr/>
            </p:nvSpPr>
            <p:spPr bwMode="auto">
              <a:xfrm>
                <a:off x="6188075" y="1454151"/>
                <a:ext cx="1446213" cy="1392238"/>
              </a:xfrm>
              <a:custGeom>
                <a:avLst/>
                <a:gdLst>
                  <a:gd name="T0" fmla="*/ 320 w 386"/>
                  <a:gd name="T1" fmla="*/ 354 h 371"/>
                  <a:gd name="T2" fmla="*/ 312 w 386"/>
                  <a:gd name="T3" fmla="*/ 360 h 371"/>
                  <a:gd name="T4" fmla="*/ 210 w 386"/>
                  <a:gd name="T5" fmla="*/ 311 h 371"/>
                  <a:gd name="T6" fmla="*/ 188 w 386"/>
                  <a:gd name="T7" fmla="*/ 312 h 371"/>
                  <a:gd name="T8" fmla="*/ 90 w 386"/>
                  <a:gd name="T9" fmla="*/ 368 h 371"/>
                  <a:gd name="T10" fmla="*/ 81 w 386"/>
                  <a:gd name="T11" fmla="*/ 362 h 371"/>
                  <a:gd name="T12" fmla="*/ 96 w 386"/>
                  <a:gd name="T13" fmla="*/ 250 h 371"/>
                  <a:gd name="T14" fmla="*/ 89 w 386"/>
                  <a:gd name="T15" fmla="*/ 230 h 371"/>
                  <a:gd name="T16" fmla="*/ 5 w 386"/>
                  <a:gd name="T17" fmla="*/ 153 h 371"/>
                  <a:gd name="T18" fmla="*/ 8 w 386"/>
                  <a:gd name="T19" fmla="*/ 143 h 371"/>
                  <a:gd name="T20" fmla="*/ 120 w 386"/>
                  <a:gd name="T21" fmla="*/ 123 h 371"/>
                  <a:gd name="T22" fmla="*/ 137 w 386"/>
                  <a:gd name="T23" fmla="*/ 110 h 371"/>
                  <a:gd name="T24" fmla="*/ 183 w 386"/>
                  <a:gd name="T25" fmla="*/ 7 h 371"/>
                  <a:gd name="T26" fmla="*/ 194 w 386"/>
                  <a:gd name="T27" fmla="*/ 6 h 371"/>
                  <a:gd name="T28" fmla="*/ 247 w 386"/>
                  <a:gd name="T29" fmla="*/ 106 h 371"/>
                  <a:gd name="T30" fmla="*/ 265 w 386"/>
                  <a:gd name="T31" fmla="*/ 118 h 371"/>
                  <a:gd name="T32" fmla="*/ 378 w 386"/>
                  <a:gd name="T33" fmla="*/ 131 h 371"/>
                  <a:gd name="T34" fmla="*/ 381 w 386"/>
                  <a:gd name="T35" fmla="*/ 141 h 371"/>
                  <a:gd name="T36" fmla="*/ 303 w 386"/>
                  <a:gd name="T37" fmla="*/ 222 h 371"/>
                  <a:gd name="T38" fmla="*/ 297 w 386"/>
                  <a:gd name="T39" fmla="*/ 243 h 371"/>
                  <a:gd name="T40" fmla="*/ 320 w 386"/>
                  <a:gd name="T41" fmla="*/ 35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6" h="371">
                    <a:moveTo>
                      <a:pt x="320" y="354"/>
                    </a:moveTo>
                    <a:cubicBezTo>
                      <a:pt x="321" y="360"/>
                      <a:pt x="318" y="363"/>
                      <a:pt x="312" y="360"/>
                    </a:cubicBezTo>
                    <a:cubicBezTo>
                      <a:pt x="210" y="311"/>
                      <a:pt x="210" y="311"/>
                      <a:pt x="210" y="311"/>
                    </a:cubicBezTo>
                    <a:cubicBezTo>
                      <a:pt x="204" y="308"/>
                      <a:pt x="194" y="309"/>
                      <a:pt x="188" y="312"/>
                    </a:cubicBezTo>
                    <a:cubicBezTo>
                      <a:pt x="90" y="368"/>
                      <a:pt x="90" y="368"/>
                      <a:pt x="90" y="368"/>
                    </a:cubicBezTo>
                    <a:cubicBezTo>
                      <a:pt x="84" y="371"/>
                      <a:pt x="80" y="369"/>
                      <a:pt x="81" y="362"/>
                    </a:cubicBezTo>
                    <a:cubicBezTo>
                      <a:pt x="96" y="250"/>
                      <a:pt x="96" y="250"/>
                      <a:pt x="96" y="250"/>
                    </a:cubicBezTo>
                    <a:cubicBezTo>
                      <a:pt x="97" y="243"/>
                      <a:pt x="94" y="234"/>
                      <a:pt x="89" y="230"/>
                    </a:cubicBezTo>
                    <a:cubicBezTo>
                      <a:pt x="5" y="153"/>
                      <a:pt x="5" y="153"/>
                      <a:pt x="5" y="153"/>
                    </a:cubicBezTo>
                    <a:cubicBezTo>
                      <a:pt x="0" y="149"/>
                      <a:pt x="2" y="144"/>
                      <a:pt x="8" y="143"/>
                    </a:cubicBezTo>
                    <a:cubicBezTo>
                      <a:pt x="120" y="123"/>
                      <a:pt x="120" y="123"/>
                      <a:pt x="120" y="123"/>
                    </a:cubicBezTo>
                    <a:cubicBezTo>
                      <a:pt x="126" y="122"/>
                      <a:pt x="134" y="116"/>
                      <a:pt x="137" y="110"/>
                    </a:cubicBezTo>
                    <a:cubicBezTo>
                      <a:pt x="183" y="7"/>
                      <a:pt x="183" y="7"/>
                      <a:pt x="183" y="7"/>
                    </a:cubicBezTo>
                    <a:cubicBezTo>
                      <a:pt x="186" y="1"/>
                      <a:pt x="191" y="0"/>
                      <a:pt x="194" y="6"/>
                    </a:cubicBezTo>
                    <a:cubicBezTo>
                      <a:pt x="247" y="106"/>
                      <a:pt x="247" y="106"/>
                      <a:pt x="247" y="106"/>
                    </a:cubicBezTo>
                    <a:cubicBezTo>
                      <a:pt x="251" y="112"/>
                      <a:pt x="259" y="117"/>
                      <a:pt x="265" y="118"/>
                    </a:cubicBezTo>
                    <a:cubicBezTo>
                      <a:pt x="378" y="131"/>
                      <a:pt x="378" y="131"/>
                      <a:pt x="378" y="131"/>
                    </a:cubicBezTo>
                    <a:cubicBezTo>
                      <a:pt x="384" y="131"/>
                      <a:pt x="386" y="136"/>
                      <a:pt x="381" y="141"/>
                    </a:cubicBezTo>
                    <a:cubicBezTo>
                      <a:pt x="303" y="222"/>
                      <a:pt x="303" y="222"/>
                      <a:pt x="303" y="222"/>
                    </a:cubicBezTo>
                    <a:cubicBezTo>
                      <a:pt x="298" y="227"/>
                      <a:pt x="296" y="236"/>
                      <a:pt x="297" y="243"/>
                    </a:cubicBezTo>
                    <a:lnTo>
                      <a:pt x="320" y="354"/>
                    </a:lnTo>
                    <a:close/>
                  </a:path>
                </a:pathLst>
              </a:custGeom>
              <a:solidFill>
                <a:srgbClr val="60B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53"/>
              <p:cNvSpPr>
                <a:spLocks/>
              </p:cNvSpPr>
              <p:nvPr/>
            </p:nvSpPr>
            <p:spPr bwMode="auto">
              <a:xfrm>
                <a:off x="6191250" y="1458913"/>
                <a:ext cx="1443038" cy="1387475"/>
              </a:xfrm>
              <a:custGeom>
                <a:avLst/>
                <a:gdLst>
                  <a:gd name="T0" fmla="*/ 318 w 385"/>
                  <a:gd name="T1" fmla="*/ 353 h 370"/>
                  <a:gd name="T2" fmla="*/ 317 w 385"/>
                  <a:gd name="T3" fmla="*/ 358 h 370"/>
                  <a:gd name="T4" fmla="*/ 311 w 385"/>
                  <a:gd name="T5" fmla="*/ 358 h 370"/>
                  <a:gd name="T6" fmla="*/ 199 w 385"/>
                  <a:gd name="T7" fmla="*/ 307 h 370"/>
                  <a:gd name="T8" fmla="*/ 88 w 385"/>
                  <a:gd name="T9" fmla="*/ 366 h 370"/>
                  <a:gd name="T10" fmla="*/ 82 w 385"/>
                  <a:gd name="T11" fmla="*/ 366 h 370"/>
                  <a:gd name="T12" fmla="*/ 81 w 385"/>
                  <a:gd name="T13" fmla="*/ 361 h 370"/>
                  <a:gd name="T14" fmla="*/ 97 w 385"/>
                  <a:gd name="T15" fmla="*/ 247 h 370"/>
                  <a:gd name="T16" fmla="*/ 5 w 385"/>
                  <a:gd name="T17" fmla="*/ 151 h 370"/>
                  <a:gd name="T18" fmla="*/ 4 w 385"/>
                  <a:gd name="T19" fmla="*/ 145 h 370"/>
                  <a:gd name="T20" fmla="*/ 119 w 385"/>
                  <a:gd name="T21" fmla="*/ 124 h 370"/>
                  <a:gd name="T22" fmla="*/ 137 w 385"/>
                  <a:gd name="T23" fmla="*/ 109 h 370"/>
                  <a:gd name="T24" fmla="*/ 186 w 385"/>
                  <a:gd name="T25" fmla="*/ 3 h 370"/>
                  <a:gd name="T26" fmla="*/ 189 w 385"/>
                  <a:gd name="T27" fmla="*/ 3 h 370"/>
                  <a:gd name="T28" fmla="*/ 245 w 385"/>
                  <a:gd name="T29" fmla="*/ 106 h 370"/>
                  <a:gd name="T30" fmla="*/ 264 w 385"/>
                  <a:gd name="T31" fmla="*/ 119 h 370"/>
                  <a:gd name="T32" fmla="*/ 380 w 385"/>
                  <a:gd name="T33" fmla="*/ 132 h 370"/>
                  <a:gd name="T34" fmla="*/ 379 w 385"/>
                  <a:gd name="T35" fmla="*/ 139 h 370"/>
                  <a:gd name="T36" fmla="*/ 294 w 385"/>
                  <a:gd name="T37" fmla="*/ 238 h 370"/>
                  <a:gd name="T38" fmla="*/ 318 w 385"/>
                  <a:gd name="T39" fmla="*/ 353 h 370"/>
                  <a:gd name="T40" fmla="*/ 321 w 385"/>
                  <a:gd name="T41" fmla="*/ 352 h 370"/>
                  <a:gd name="T42" fmla="*/ 297 w 385"/>
                  <a:gd name="T43" fmla="*/ 238 h 370"/>
                  <a:gd name="T44" fmla="*/ 381 w 385"/>
                  <a:gd name="T45" fmla="*/ 141 h 370"/>
                  <a:gd name="T46" fmla="*/ 382 w 385"/>
                  <a:gd name="T47" fmla="*/ 130 h 370"/>
                  <a:gd name="T48" fmla="*/ 264 w 385"/>
                  <a:gd name="T49" fmla="*/ 116 h 370"/>
                  <a:gd name="T50" fmla="*/ 248 w 385"/>
                  <a:gd name="T51" fmla="*/ 104 h 370"/>
                  <a:gd name="T52" fmla="*/ 191 w 385"/>
                  <a:gd name="T53" fmla="*/ 1 h 370"/>
                  <a:gd name="T54" fmla="*/ 184 w 385"/>
                  <a:gd name="T55" fmla="*/ 1 h 370"/>
                  <a:gd name="T56" fmla="*/ 134 w 385"/>
                  <a:gd name="T57" fmla="*/ 108 h 370"/>
                  <a:gd name="T58" fmla="*/ 118 w 385"/>
                  <a:gd name="T59" fmla="*/ 121 h 370"/>
                  <a:gd name="T60" fmla="*/ 2 w 385"/>
                  <a:gd name="T61" fmla="*/ 143 h 370"/>
                  <a:gd name="T62" fmla="*/ 3 w 385"/>
                  <a:gd name="T63" fmla="*/ 154 h 370"/>
                  <a:gd name="T64" fmla="*/ 94 w 385"/>
                  <a:gd name="T65" fmla="*/ 247 h 370"/>
                  <a:gd name="T66" fmla="*/ 78 w 385"/>
                  <a:gd name="T67" fmla="*/ 361 h 370"/>
                  <a:gd name="T68" fmla="*/ 80 w 385"/>
                  <a:gd name="T69" fmla="*/ 368 h 370"/>
                  <a:gd name="T70" fmla="*/ 90 w 385"/>
                  <a:gd name="T71" fmla="*/ 368 h 370"/>
                  <a:gd name="T72" fmla="*/ 199 w 385"/>
                  <a:gd name="T73" fmla="*/ 310 h 370"/>
                  <a:gd name="T74" fmla="*/ 310 w 385"/>
                  <a:gd name="T75" fmla="*/ 361 h 370"/>
                  <a:gd name="T76" fmla="*/ 319 w 385"/>
                  <a:gd name="T77" fmla="*/ 360 h 370"/>
                  <a:gd name="T78" fmla="*/ 321 w 385"/>
                  <a:gd name="T79" fmla="*/ 35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5" h="370">
                    <a:moveTo>
                      <a:pt x="319" y="353"/>
                    </a:moveTo>
                    <a:cubicBezTo>
                      <a:pt x="318" y="353"/>
                      <a:pt x="318" y="353"/>
                      <a:pt x="318" y="353"/>
                    </a:cubicBezTo>
                    <a:cubicBezTo>
                      <a:pt x="318" y="354"/>
                      <a:pt x="318" y="355"/>
                      <a:pt x="318" y="355"/>
                    </a:cubicBezTo>
                    <a:cubicBezTo>
                      <a:pt x="318" y="357"/>
                      <a:pt x="317" y="358"/>
                      <a:pt x="317" y="358"/>
                    </a:cubicBezTo>
                    <a:cubicBezTo>
                      <a:pt x="317" y="359"/>
                      <a:pt x="316" y="359"/>
                      <a:pt x="315" y="359"/>
                    </a:cubicBezTo>
                    <a:cubicBezTo>
                      <a:pt x="314" y="359"/>
                      <a:pt x="313" y="359"/>
                      <a:pt x="311" y="358"/>
                    </a:cubicBezTo>
                    <a:cubicBezTo>
                      <a:pt x="209" y="309"/>
                      <a:pt x="209" y="309"/>
                      <a:pt x="209" y="309"/>
                    </a:cubicBezTo>
                    <a:cubicBezTo>
                      <a:pt x="206" y="307"/>
                      <a:pt x="203" y="307"/>
                      <a:pt x="199" y="307"/>
                    </a:cubicBezTo>
                    <a:cubicBezTo>
                      <a:pt x="194" y="307"/>
                      <a:pt x="190" y="308"/>
                      <a:pt x="186" y="310"/>
                    </a:cubicBezTo>
                    <a:cubicBezTo>
                      <a:pt x="88" y="366"/>
                      <a:pt x="88" y="366"/>
                      <a:pt x="88" y="366"/>
                    </a:cubicBezTo>
                    <a:cubicBezTo>
                      <a:pt x="87" y="367"/>
                      <a:pt x="85" y="367"/>
                      <a:pt x="84" y="367"/>
                    </a:cubicBezTo>
                    <a:cubicBezTo>
                      <a:pt x="83" y="367"/>
                      <a:pt x="83" y="367"/>
                      <a:pt x="82" y="366"/>
                    </a:cubicBezTo>
                    <a:cubicBezTo>
                      <a:pt x="82" y="365"/>
                      <a:pt x="81" y="364"/>
                      <a:pt x="81" y="363"/>
                    </a:cubicBezTo>
                    <a:cubicBezTo>
                      <a:pt x="81" y="362"/>
                      <a:pt x="81" y="362"/>
                      <a:pt x="81" y="361"/>
                    </a:cubicBezTo>
                    <a:cubicBezTo>
                      <a:pt x="97" y="249"/>
                      <a:pt x="97" y="249"/>
                      <a:pt x="97" y="249"/>
                    </a:cubicBezTo>
                    <a:cubicBezTo>
                      <a:pt x="97" y="248"/>
                      <a:pt x="97" y="247"/>
                      <a:pt x="97" y="247"/>
                    </a:cubicBezTo>
                    <a:cubicBezTo>
                      <a:pt x="97" y="240"/>
                      <a:pt x="94" y="232"/>
                      <a:pt x="89" y="228"/>
                    </a:cubicBezTo>
                    <a:cubicBezTo>
                      <a:pt x="5" y="151"/>
                      <a:pt x="5" y="151"/>
                      <a:pt x="5" y="151"/>
                    </a:cubicBezTo>
                    <a:cubicBezTo>
                      <a:pt x="3" y="150"/>
                      <a:pt x="3" y="148"/>
                      <a:pt x="3" y="147"/>
                    </a:cubicBezTo>
                    <a:cubicBezTo>
                      <a:pt x="3" y="146"/>
                      <a:pt x="3" y="146"/>
                      <a:pt x="4" y="145"/>
                    </a:cubicBezTo>
                    <a:cubicBezTo>
                      <a:pt x="5" y="144"/>
                      <a:pt x="6" y="144"/>
                      <a:pt x="8" y="144"/>
                    </a:cubicBezTo>
                    <a:cubicBezTo>
                      <a:pt x="119" y="124"/>
                      <a:pt x="119" y="124"/>
                      <a:pt x="119" y="124"/>
                    </a:cubicBezTo>
                    <a:cubicBezTo>
                      <a:pt x="122" y="123"/>
                      <a:pt x="126" y="121"/>
                      <a:pt x="129" y="118"/>
                    </a:cubicBezTo>
                    <a:cubicBezTo>
                      <a:pt x="133" y="116"/>
                      <a:pt x="135" y="113"/>
                      <a:pt x="137" y="109"/>
                    </a:cubicBezTo>
                    <a:cubicBezTo>
                      <a:pt x="184" y="6"/>
                      <a:pt x="184" y="6"/>
                      <a:pt x="184" y="6"/>
                    </a:cubicBezTo>
                    <a:cubicBezTo>
                      <a:pt x="184" y="5"/>
                      <a:pt x="185" y="4"/>
                      <a:pt x="186" y="3"/>
                    </a:cubicBezTo>
                    <a:cubicBezTo>
                      <a:pt x="186" y="3"/>
                      <a:pt x="187" y="3"/>
                      <a:pt x="187" y="3"/>
                    </a:cubicBezTo>
                    <a:cubicBezTo>
                      <a:pt x="188" y="3"/>
                      <a:pt x="189" y="3"/>
                      <a:pt x="189" y="3"/>
                    </a:cubicBezTo>
                    <a:cubicBezTo>
                      <a:pt x="190" y="4"/>
                      <a:pt x="191" y="5"/>
                      <a:pt x="192" y="6"/>
                    </a:cubicBezTo>
                    <a:cubicBezTo>
                      <a:pt x="245" y="106"/>
                      <a:pt x="245" y="106"/>
                      <a:pt x="245" y="106"/>
                    </a:cubicBezTo>
                    <a:cubicBezTo>
                      <a:pt x="247" y="109"/>
                      <a:pt x="250" y="112"/>
                      <a:pt x="253" y="114"/>
                    </a:cubicBezTo>
                    <a:cubicBezTo>
                      <a:pt x="257" y="117"/>
                      <a:pt x="260" y="118"/>
                      <a:pt x="264" y="119"/>
                    </a:cubicBezTo>
                    <a:cubicBezTo>
                      <a:pt x="377" y="131"/>
                      <a:pt x="377" y="131"/>
                      <a:pt x="377" y="131"/>
                    </a:cubicBezTo>
                    <a:cubicBezTo>
                      <a:pt x="378" y="131"/>
                      <a:pt x="380" y="132"/>
                      <a:pt x="380" y="132"/>
                    </a:cubicBezTo>
                    <a:cubicBezTo>
                      <a:pt x="381" y="133"/>
                      <a:pt x="381" y="134"/>
                      <a:pt x="381" y="134"/>
                    </a:cubicBezTo>
                    <a:cubicBezTo>
                      <a:pt x="382" y="135"/>
                      <a:pt x="381" y="137"/>
                      <a:pt x="379" y="139"/>
                    </a:cubicBezTo>
                    <a:cubicBezTo>
                      <a:pt x="301" y="220"/>
                      <a:pt x="301" y="220"/>
                      <a:pt x="301" y="220"/>
                    </a:cubicBezTo>
                    <a:cubicBezTo>
                      <a:pt x="297" y="225"/>
                      <a:pt x="294" y="232"/>
                      <a:pt x="294" y="238"/>
                    </a:cubicBezTo>
                    <a:cubicBezTo>
                      <a:pt x="294" y="240"/>
                      <a:pt x="294" y="241"/>
                      <a:pt x="295" y="242"/>
                    </a:cubicBezTo>
                    <a:cubicBezTo>
                      <a:pt x="318" y="353"/>
                      <a:pt x="318" y="353"/>
                      <a:pt x="318" y="353"/>
                    </a:cubicBezTo>
                    <a:cubicBezTo>
                      <a:pt x="319" y="353"/>
                      <a:pt x="319" y="353"/>
                      <a:pt x="319" y="353"/>
                    </a:cubicBezTo>
                    <a:cubicBezTo>
                      <a:pt x="321" y="352"/>
                      <a:pt x="321" y="352"/>
                      <a:pt x="321" y="352"/>
                    </a:cubicBezTo>
                    <a:cubicBezTo>
                      <a:pt x="298" y="242"/>
                      <a:pt x="298" y="242"/>
                      <a:pt x="298" y="242"/>
                    </a:cubicBezTo>
                    <a:cubicBezTo>
                      <a:pt x="297" y="241"/>
                      <a:pt x="297" y="240"/>
                      <a:pt x="297" y="238"/>
                    </a:cubicBezTo>
                    <a:cubicBezTo>
                      <a:pt x="297" y="233"/>
                      <a:pt x="300" y="226"/>
                      <a:pt x="303" y="222"/>
                    </a:cubicBezTo>
                    <a:cubicBezTo>
                      <a:pt x="381" y="141"/>
                      <a:pt x="381" y="141"/>
                      <a:pt x="381" y="141"/>
                    </a:cubicBezTo>
                    <a:cubicBezTo>
                      <a:pt x="383" y="139"/>
                      <a:pt x="384" y="137"/>
                      <a:pt x="384" y="134"/>
                    </a:cubicBezTo>
                    <a:cubicBezTo>
                      <a:pt x="385" y="133"/>
                      <a:pt x="384" y="131"/>
                      <a:pt x="382" y="130"/>
                    </a:cubicBezTo>
                    <a:cubicBezTo>
                      <a:pt x="381" y="129"/>
                      <a:pt x="379" y="128"/>
                      <a:pt x="377" y="128"/>
                    </a:cubicBezTo>
                    <a:cubicBezTo>
                      <a:pt x="264" y="116"/>
                      <a:pt x="264" y="116"/>
                      <a:pt x="264" y="116"/>
                    </a:cubicBezTo>
                    <a:cubicBezTo>
                      <a:pt x="261" y="115"/>
                      <a:pt x="258" y="114"/>
                      <a:pt x="255" y="112"/>
                    </a:cubicBezTo>
                    <a:cubicBezTo>
                      <a:pt x="252" y="110"/>
                      <a:pt x="249" y="107"/>
                      <a:pt x="248" y="104"/>
                    </a:cubicBezTo>
                    <a:cubicBezTo>
                      <a:pt x="194" y="5"/>
                      <a:pt x="194" y="5"/>
                      <a:pt x="194" y="5"/>
                    </a:cubicBezTo>
                    <a:cubicBezTo>
                      <a:pt x="193" y="3"/>
                      <a:pt x="192" y="2"/>
                      <a:pt x="191" y="1"/>
                    </a:cubicBezTo>
                    <a:cubicBezTo>
                      <a:pt x="190" y="0"/>
                      <a:pt x="189" y="0"/>
                      <a:pt x="187" y="0"/>
                    </a:cubicBezTo>
                    <a:cubicBezTo>
                      <a:pt x="186" y="0"/>
                      <a:pt x="185" y="0"/>
                      <a:pt x="184" y="1"/>
                    </a:cubicBezTo>
                    <a:cubicBezTo>
                      <a:pt x="182" y="2"/>
                      <a:pt x="182" y="3"/>
                      <a:pt x="181" y="5"/>
                    </a:cubicBezTo>
                    <a:cubicBezTo>
                      <a:pt x="134" y="108"/>
                      <a:pt x="134" y="108"/>
                      <a:pt x="134" y="108"/>
                    </a:cubicBezTo>
                    <a:cubicBezTo>
                      <a:pt x="133" y="111"/>
                      <a:pt x="131" y="114"/>
                      <a:pt x="128" y="116"/>
                    </a:cubicBezTo>
                    <a:cubicBezTo>
                      <a:pt x="125" y="118"/>
                      <a:pt x="121" y="120"/>
                      <a:pt x="118" y="121"/>
                    </a:cubicBezTo>
                    <a:cubicBezTo>
                      <a:pt x="7" y="141"/>
                      <a:pt x="7" y="141"/>
                      <a:pt x="7" y="141"/>
                    </a:cubicBezTo>
                    <a:cubicBezTo>
                      <a:pt x="5" y="141"/>
                      <a:pt x="3" y="142"/>
                      <a:pt x="2" y="143"/>
                    </a:cubicBezTo>
                    <a:cubicBezTo>
                      <a:pt x="1" y="144"/>
                      <a:pt x="0" y="145"/>
                      <a:pt x="0" y="147"/>
                    </a:cubicBezTo>
                    <a:cubicBezTo>
                      <a:pt x="0" y="149"/>
                      <a:pt x="1" y="152"/>
                      <a:pt x="3" y="154"/>
                    </a:cubicBezTo>
                    <a:cubicBezTo>
                      <a:pt x="87" y="230"/>
                      <a:pt x="87" y="230"/>
                      <a:pt x="87" y="230"/>
                    </a:cubicBezTo>
                    <a:cubicBezTo>
                      <a:pt x="91" y="233"/>
                      <a:pt x="94" y="241"/>
                      <a:pt x="94" y="247"/>
                    </a:cubicBezTo>
                    <a:cubicBezTo>
                      <a:pt x="94" y="247"/>
                      <a:pt x="94" y="248"/>
                      <a:pt x="94" y="249"/>
                    </a:cubicBezTo>
                    <a:cubicBezTo>
                      <a:pt x="78" y="361"/>
                      <a:pt x="78" y="361"/>
                      <a:pt x="78" y="361"/>
                    </a:cubicBezTo>
                    <a:cubicBezTo>
                      <a:pt x="78" y="361"/>
                      <a:pt x="78" y="362"/>
                      <a:pt x="78" y="363"/>
                    </a:cubicBezTo>
                    <a:cubicBezTo>
                      <a:pt x="78" y="365"/>
                      <a:pt x="79" y="367"/>
                      <a:pt x="80" y="368"/>
                    </a:cubicBezTo>
                    <a:cubicBezTo>
                      <a:pt x="81" y="369"/>
                      <a:pt x="83" y="370"/>
                      <a:pt x="84" y="370"/>
                    </a:cubicBezTo>
                    <a:cubicBezTo>
                      <a:pt x="86" y="370"/>
                      <a:pt x="88" y="369"/>
                      <a:pt x="90" y="368"/>
                    </a:cubicBezTo>
                    <a:cubicBezTo>
                      <a:pt x="188" y="312"/>
                      <a:pt x="188" y="312"/>
                      <a:pt x="188" y="312"/>
                    </a:cubicBezTo>
                    <a:cubicBezTo>
                      <a:pt x="191" y="311"/>
                      <a:pt x="195" y="310"/>
                      <a:pt x="199" y="310"/>
                    </a:cubicBezTo>
                    <a:cubicBezTo>
                      <a:pt x="202" y="310"/>
                      <a:pt x="206" y="310"/>
                      <a:pt x="208" y="312"/>
                    </a:cubicBezTo>
                    <a:cubicBezTo>
                      <a:pt x="310" y="361"/>
                      <a:pt x="310" y="361"/>
                      <a:pt x="310" y="361"/>
                    </a:cubicBezTo>
                    <a:cubicBezTo>
                      <a:pt x="312" y="362"/>
                      <a:pt x="313" y="362"/>
                      <a:pt x="315" y="362"/>
                    </a:cubicBezTo>
                    <a:cubicBezTo>
                      <a:pt x="317" y="362"/>
                      <a:pt x="318" y="361"/>
                      <a:pt x="319" y="360"/>
                    </a:cubicBezTo>
                    <a:cubicBezTo>
                      <a:pt x="320" y="359"/>
                      <a:pt x="321" y="357"/>
                      <a:pt x="321" y="355"/>
                    </a:cubicBezTo>
                    <a:cubicBezTo>
                      <a:pt x="321" y="354"/>
                      <a:pt x="321" y="353"/>
                      <a:pt x="321" y="352"/>
                    </a:cubicBezTo>
                    <a:lnTo>
                      <a:pt x="319" y="3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54"/>
              <p:cNvSpPr>
                <a:spLocks/>
              </p:cNvSpPr>
              <p:nvPr/>
            </p:nvSpPr>
            <p:spPr bwMode="auto">
              <a:xfrm>
                <a:off x="6299200" y="1577976"/>
                <a:ext cx="1216025" cy="1174750"/>
              </a:xfrm>
              <a:custGeom>
                <a:avLst/>
                <a:gdLst>
                  <a:gd name="T0" fmla="*/ 269 w 324"/>
                  <a:gd name="T1" fmla="*/ 298 h 313"/>
                  <a:gd name="T2" fmla="*/ 262 w 324"/>
                  <a:gd name="T3" fmla="*/ 303 h 313"/>
                  <a:gd name="T4" fmla="*/ 176 w 324"/>
                  <a:gd name="T5" fmla="*/ 262 h 313"/>
                  <a:gd name="T6" fmla="*/ 158 w 324"/>
                  <a:gd name="T7" fmla="*/ 263 h 313"/>
                  <a:gd name="T8" fmla="*/ 75 w 324"/>
                  <a:gd name="T9" fmla="*/ 310 h 313"/>
                  <a:gd name="T10" fmla="*/ 68 w 324"/>
                  <a:gd name="T11" fmla="*/ 305 h 313"/>
                  <a:gd name="T12" fmla="*/ 80 w 324"/>
                  <a:gd name="T13" fmla="*/ 210 h 313"/>
                  <a:gd name="T14" fmla="*/ 74 w 324"/>
                  <a:gd name="T15" fmla="*/ 193 h 313"/>
                  <a:gd name="T16" fmla="*/ 4 w 324"/>
                  <a:gd name="T17" fmla="*/ 129 h 313"/>
                  <a:gd name="T18" fmla="*/ 6 w 324"/>
                  <a:gd name="T19" fmla="*/ 121 h 313"/>
                  <a:gd name="T20" fmla="*/ 100 w 324"/>
                  <a:gd name="T21" fmla="*/ 104 h 313"/>
                  <a:gd name="T22" fmla="*/ 114 w 324"/>
                  <a:gd name="T23" fmla="*/ 92 h 313"/>
                  <a:gd name="T24" fmla="*/ 154 w 324"/>
                  <a:gd name="T25" fmla="*/ 6 h 313"/>
                  <a:gd name="T26" fmla="*/ 163 w 324"/>
                  <a:gd name="T27" fmla="*/ 5 h 313"/>
                  <a:gd name="T28" fmla="*/ 208 w 324"/>
                  <a:gd name="T29" fmla="*/ 89 h 313"/>
                  <a:gd name="T30" fmla="*/ 223 w 324"/>
                  <a:gd name="T31" fmla="*/ 99 h 313"/>
                  <a:gd name="T32" fmla="*/ 317 w 324"/>
                  <a:gd name="T33" fmla="*/ 110 h 313"/>
                  <a:gd name="T34" fmla="*/ 320 w 324"/>
                  <a:gd name="T35" fmla="*/ 118 h 313"/>
                  <a:gd name="T36" fmla="*/ 255 w 324"/>
                  <a:gd name="T37" fmla="*/ 187 h 313"/>
                  <a:gd name="T38" fmla="*/ 250 w 324"/>
                  <a:gd name="T39" fmla="*/ 205 h 313"/>
                  <a:gd name="T40" fmla="*/ 269 w 324"/>
                  <a:gd name="T41" fmla="*/ 29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4" h="313">
                    <a:moveTo>
                      <a:pt x="269" y="298"/>
                    </a:moveTo>
                    <a:cubicBezTo>
                      <a:pt x="270" y="303"/>
                      <a:pt x="267" y="306"/>
                      <a:pt x="262" y="303"/>
                    </a:cubicBezTo>
                    <a:cubicBezTo>
                      <a:pt x="176" y="262"/>
                      <a:pt x="176" y="262"/>
                      <a:pt x="176" y="262"/>
                    </a:cubicBezTo>
                    <a:cubicBezTo>
                      <a:pt x="171" y="260"/>
                      <a:pt x="163" y="260"/>
                      <a:pt x="158" y="263"/>
                    </a:cubicBezTo>
                    <a:cubicBezTo>
                      <a:pt x="75" y="310"/>
                      <a:pt x="75" y="310"/>
                      <a:pt x="75" y="310"/>
                    </a:cubicBezTo>
                    <a:cubicBezTo>
                      <a:pt x="70" y="313"/>
                      <a:pt x="67" y="310"/>
                      <a:pt x="68" y="305"/>
                    </a:cubicBezTo>
                    <a:cubicBezTo>
                      <a:pt x="80" y="210"/>
                      <a:pt x="80" y="210"/>
                      <a:pt x="80" y="210"/>
                    </a:cubicBezTo>
                    <a:cubicBezTo>
                      <a:pt x="81" y="205"/>
                      <a:pt x="78" y="197"/>
                      <a:pt x="74" y="193"/>
                    </a:cubicBezTo>
                    <a:cubicBezTo>
                      <a:pt x="4" y="129"/>
                      <a:pt x="4" y="129"/>
                      <a:pt x="4" y="129"/>
                    </a:cubicBezTo>
                    <a:cubicBezTo>
                      <a:pt x="0" y="125"/>
                      <a:pt x="1" y="122"/>
                      <a:pt x="6" y="121"/>
                    </a:cubicBezTo>
                    <a:cubicBezTo>
                      <a:pt x="100" y="104"/>
                      <a:pt x="100" y="104"/>
                      <a:pt x="100" y="104"/>
                    </a:cubicBezTo>
                    <a:cubicBezTo>
                      <a:pt x="106" y="103"/>
                      <a:pt x="112" y="98"/>
                      <a:pt x="114" y="92"/>
                    </a:cubicBezTo>
                    <a:cubicBezTo>
                      <a:pt x="154" y="6"/>
                      <a:pt x="154" y="6"/>
                      <a:pt x="154" y="6"/>
                    </a:cubicBezTo>
                    <a:cubicBezTo>
                      <a:pt x="156" y="1"/>
                      <a:pt x="160" y="0"/>
                      <a:pt x="163" y="5"/>
                    </a:cubicBezTo>
                    <a:cubicBezTo>
                      <a:pt x="208" y="89"/>
                      <a:pt x="208" y="89"/>
                      <a:pt x="208" y="89"/>
                    </a:cubicBezTo>
                    <a:cubicBezTo>
                      <a:pt x="210" y="94"/>
                      <a:pt x="217" y="99"/>
                      <a:pt x="223" y="99"/>
                    </a:cubicBezTo>
                    <a:cubicBezTo>
                      <a:pt x="317" y="110"/>
                      <a:pt x="317" y="110"/>
                      <a:pt x="317" y="110"/>
                    </a:cubicBezTo>
                    <a:cubicBezTo>
                      <a:pt x="323" y="111"/>
                      <a:pt x="324" y="114"/>
                      <a:pt x="320" y="118"/>
                    </a:cubicBezTo>
                    <a:cubicBezTo>
                      <a:pt x="255" y="187"/>
                      <a:pt x="255" y="187"/>
                      <a:pt x="255" y="187"/>
                    </a:cubicBezTo>
                    <a:cubicBezTo>
                      <a:pt x="251" y="191"/>
                      <a:pt x="248" y="199"/>
                      <a:pt x="250" y="205"/>
                    </a:cubicBezTo>
                    <a:lnTo>
                      <a:pt x="269" y="2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55"/>
              <p:cNvSpPr>
                <a:spLocks/>
              </p:cNvSpPr>
              <p:nvPr/>
            </p:nvSpPr>
            <p:spPr bwMode="auto">
              <a:xfrm>
                <a:off x="6299200" y="1577976"/>
                <a:ext cx="1216025" cy="1174750"/>
              </a:xfrm>
              <a:custGeom>
                <a:avLst/>
                <a:gdLst>
                  <a:gd name="T0" fmla="*/ 267 w 324"/>
                  <a:gd name="T1" fmla="*/ 298 h 313"/>
                  <a:gd name="T2" fmla="*/ 267 w 324"/>
                  <a:gd name="T3" fmla="*/ 302 h 313"/>
                  <a:gd name="T4" fmla="*/ 262 w 324"/>
                  <a:gd name="T5" fmla="*/ 302 h 313"/>
                  <a:gd name="T6" fmla="*/ 168 w 324"/>
                  <a:gd name="T7" fmla="*/ 259 h 313"/>
                  <a:gd name="T8" fmla="*/ 74 w 324"/>
                  <a:gd name="T9" fmla="*/ 309 h 313"/>
                  <a:gd name="T10" fmla="*/ 70 w 324"/>
                  <a:gd name="T11" fmla="*/ 309 h 313"/>
                  <a:gd name="T12" fmla="*/ 69 w 324"/>
                  <a:gd name="T13" fmla="*/ 305 h 313"/>
                  <a:gd name="T14" fmla="*/ 82 w 324"/>
                  <a:gd name="T15" fmla="*/ 208 h 313"/>
                  <a:gd name="T16" fmla="*/ 5 w 324"/>
                  <a:gd name="T17" fmla="*/ 128 h 313"/>
                  <a:gd name="T18" fmla="*/ 4 w 324"/>
                  <a:gd name="T19" fmla="*/ 123 h 313"/>
                  <a:gd name="T20" fmla="*/ 100 w 324"/>
                  <a:gd name="T21" fmla="*/ 105 h 313"/>
                  <a:gd name="T22" fmla="*/ 116 w 324"/>
                  <a:gd name="T23" fmla="*/ 93 h 313"/>
                  <a:gd name="T24" fmla="*/ 157 w 324"/>
                  <a:gd name="T25" fmla="*/ 4 h 313"/>
                  <a:gd name="T26" fmla="*/ 160 w 324"/>
                  <a:gd name="T27" fmla="*/ 4 h 313"/>
                  <a:gd name="T28" fmla="*/ 206 w 324"/>
                  <a:gd name="T29" fmla="*/ 90 h 313"/>
                  <a:gd name="T30" fmla="*/ 223 w 324"/>
                  <a:gd name="T31" fmla="*/ 101 h 313"/>
                  <a:gd name="T32" fmla="*/ 320 w 324"/>
                  <a:gd name="T33" fmla="*/ 112 h 313"/>
                  <a:gd name="T34" fmla="*/ 319 w 324"/>
                  <a:gd name="T35" fmla="*/ 117 h 313"/>
                  <a:gd name="T36" fmla="*/ 248 w 324"/>
                  <a:gd name="T37" fmla="*/ 202 h 313"/>
                  <a:gd name="T38" fmla="*/ 267 w 324"/>
                  <a:gd name="T39" fmla="*/ 298 h 313"/>
                  <a:gd name="T40" fmla="*/ 270 w 324"/>
                  <a:gd name="T41" fmla="*/ 298 h 313"/>
                  <a:gd name="T42" fmla="*/ 251 w 324"/>
                  <a:gd name="T43" fmla="*/ 202 h 313"/>
                  <a:gd name="T44" fmla="*/ 322 w 324"/>
                  <a:gd name="T45" fmla="*/ 119 h 313"/>
                  <a:gd name="T46" fmla="*/ 322 w 324"/>
                  <a:gd name="T47" fmla="*/ 110 h 313"/>
                  <a:gd name="T48" fmla="*/ 223 w 324"/>
                  <a:gd name="T49" fmla="*/ 98 h 313"/>
                  <a:gd name="T50" fmla="*/ 209 w 324"/>
                  <a:gd name="T51" fmla="*/ 89 h 313"/>
                  <a:gd name="T52" fmla="*/ 161 w 324"/>
                  <a:gd name="T53" fmla="*/ 1 h 313"/>
                  <a:gd name="T54" fmla="*/ 155 w 324"/>
                  <a:gd name="T55" fmla="*/ 2 h 313"/>
                  <a:gd name="T56" fmla="*/ 113 w 324"/>
                  <a:gd name="T57" fmla="*/ 92 h 313"/>
                  <a:gd name="T58" fmla="*/ 100 w 324"/>
                  <a:gd name="T59" fmla="*/ 102 h 313"/>
                  <a:gd name="T60" fmla="*/ 2 w 324"/>
                  <a:gd name="T61" fmla="*/ 121 h 313"/>
                  <a:gd name="T62" fmla="*/ 3 w 324"/>
                  <a:gd name="T63" fmla="*/ 130 h 313"/>
                  <a:gd name="T64" fmla="*/ 79 w 324"/>
                  <a:gd name="T65" fmla="*/ 208 h 313"/>
                  <a:gd name="T66" fmla="*/ 66 w 324"/>
                  <a:gd name="T67" fmla="*/ 305 h 313"/>
                  <a:gd name="T68" fmla="*/ 67 w 324"/>
                  <a:gd name="T69" fmla="*/ 311 h 313"/>
                  <a:gd name="T70" fmla="*/ 76 w 324"/>
                  <a:gd name="T71" fmla="*/ 311 h 313"/>
                  <a:gd name="T72" fmla="*/ 168 w 324"/>
                  <a:gd name="T73" fmla="*/ 262 h 313"/>
                  <a:gd name="T74" fmla="*/ 261 w 324"/>
                  <a:gd name="T75" fmla="*/ 305 h 313"/>
                  <a:gd name="T76" fmla="*/ 269 w 324"/>
                  <a:gd name="T77" fmla="*/ 304 h 313"/>
                  <a:gd name="T78" fmla="*/ 270 w 324"/>
                  <a:gd name="T79" fmla="*/ 29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313">
                    <a:moveTo>
                      <a:pt x="269" y="298"/>
                    </a:moveTo>
                    <a:cubicBezTo>
                      <a:pt x="267" y="298"/>
                      <a:pt x="267" y="298"/>
                      <a:pt x="267" y="298"/>
                    </a:cubicBezTo>
                    <a:cubicBezTo>
                      <a:pt x="268" y="299"/>
                      <a:pt x="268" y="299"/>
                      <a:pt x="268" y="300"/>
                    </a:cubicBezTo>
                    <a:cubicBezTo>
                      <a:pt x="268" y="301"/>
                      <a:pt x="267" y="302"/>
                      <a:pt x="267" y="302"/>
                    </a:cubicBezTo>
                    <a:cubicBezTo>
                      <a:pt x="267" y="303"/>
                      <a:pt x="266" y="303"/>
                      <a:pt x="265" y="303"/>
                    </a:cubicBezTo>
                    <a:cubicBezTo>
                      <a:pt x="265" y="303"/>
                      <a:pt x="264" y="303"/>
                      <a:pt x="262" y="302"/>
                    </a:cubicBezTo>
                    <a:cubicBezTo>
                      <a:pt x="177" y="261"/>
                      <a:pt x="177" y="261"/>
                      <a:pt x="177" y="261"/>
                    </a:cubicBezTo>
                    <a:cubicBezTo>
                      <a:pt x="174" y="259"/>
                      <a:pt x="171" y="259"/>
                      <a:pt x="168" y="259"/>
                    </a:cubicBezTo>
                    <a:cubicBezTo>
                      <a:pt x="164" y="259"/>
                      <a:pt x="160" y="260"/>
                      <a:pt x="157" y="261"/>
                    </a:cubicBezTo>
                    <a:cubicBezTo>
                      <a:pt x="74" y="309"/>
                      <a:pt x="74" y="309"/>
                      <a:pt x="74" y="309"/>
                    </a:cubicBezTo>
                    <a:cubicBezTo>
                      <a:pt x="73" y="309"/>
                      <a:pt x="72" y="310"/>
                      <a:pt x="71" y="310"/>
                    </a:cubicBezTo>
                    <a:cubicBezTo>
                      <a:pt x="70" y="310"/>
                      <a:pt x="70" y="309"/>
                      <a:pt x="70" y="309"/>
                    </a:cubicBezTo>
                    <a:cubicBezTo>
                      <a:pt x="69" y="308"/>
                      <a:pt x="69" y="308"/>
                      <a:pt x="69" y="306"/>
                    </a:cubicBezTo>
                    <a:cubicBezTo>
                      <a:pt x="69" y="306"/>
                      <a:pt x="69" y="305"/>
                      <a:pt x="69" y="305"/>
                    </a:cubicBezTo>
                    <a:cubicBezTo>
                      <a:pt x="82" y="211"/>
                      <a:pt x="82" y="211"/>
                      <a:pt x="82" y="211"/>
                    </a:cubicBezTo>
                    <a:cubicBezTo>
                      <a:pt x="82" y="210"/>
                      <a:pt x="82" y="209"/>
                      <a:pt x="82" y="208"/>
                    </a:cubicBezTo>
                    <a:cubicBezTo>
                      <a:pt x="82" y="203"/>
                      <a:pt x="79" y="196"/>
                      <a:pt x="75" y="192"/>
                    </a:cubicBezTo>
                    <a:cubicBezTo>
                      <a:pt x="5" y="128"/>
                      <a:pt x="5" y="128"/>
                      <a:pt x="5" y="128"/>
                    </a:cubicBezTo>
                    <a:cubicBezTo>
                      <a:pt x="3" y="127"/>
                      <a:pt x="3" y="126"/>
                      <a:pt x="3" y="125"/>
                    </a:cubicBezTo>
                    <a:cubicBezTo>
                      <a:pt x="3" y="124"/>
                      <a:pt x="3" y="124"/>
                      <a:pt x="4" y="123"/>
                    </a:cubicBezTo>
                    <a:cubicBezTo>
                      <a:pt x="4" y="123"/>
                      <a:pt x="5" y="122"/>
                      <a:pt x="7" y="122"/>
                    </a:cubicBezTo>
                    <a:cubicBezTo>
                      <a:pt x="100" y="105"/>
                      <a:pt x="100" y="105"/>
                      <a:pt x="100" y="105"/>
                    </a:cubicBezTo>
                    <a:cubicBezTo>
                      <a:pt x="103" y="105"/>
                      <a:pt x="107" y="103"/>
                      <a:pt x="109" y="101"/>
                    </a:cubicBezTo>
                    <a:cubicBezTo>
                      <a:pt x="112" y="99"/>
                      <a:pt x="114" y="96"/>
                      <a:pt x="116" y="93"/>
                    </a:cubicBezTo>
                    <a:cubicBezTo>
                      <a:pt x="155" y="6"/>
                      <a:pt x="155" y="6"/>
                      <a:pt x="155" y="6"/>
                    </a:cubicBezTo>
                    <a:cubicBezTo>
                      <a:pt x="155" y="5"/>
                      <a:pt x="156" y="4"/>
                      <a:pt x="157" y="4"/>
                    </a:cubicBezTo>
                    <a:cubicBezTo>
                      <a:pt x="157" y="3"/>
                      <a:pt x="158" y="3"/>
                      <a:pt x="158" y="3"/>
                    </a:cubicBezTo>
                    <a:cubicBezTo>
                      <a:pt x="159" y="3"/>
                      <a:pt x="159" y="3"/>
                      <a:pt x="160" y="4"/>
                    </a:cubicBezTo>
                    <a:cubicBezTo>
                      <a:pt x="160" y="4"/>
                      <a:pt x="161" y="5"/>
                      <a:pt x="161" y="6"/>
                    </a:cubicBezTo>
                    <a:cubicBezTo>
                      <a:pt x="206" y="90"/>
                      <a:pt x="206" y="90"/>
                      <a:pt x="206" y="90"/>
                    </a:cubicBezTo>
                    <a:cubicBezTo>
                      <a:pt x="208" y="93"/>
                      <a:pt x="210" y="95"/>
                      <a:pt x="213" y="97"/>
                    </a:cubicBezTo>
                    <a:cubicBezTo>
                      <a:pt x="216" y="99"/>
                      <a:pt x="219" y="101"/>
                      <a:pt x="223" y="101"/>
                    </a:cubicBezTo>
                    <a:cubicBezTo>
                      <a:pt x="317" y="111"/>
                      <a:pt x="317" y="111"/>
                      <a:pt x="317" y="111"/>
                    </a:cubicBezTo>
                    <a:cubicBezTo>
                      <a:pt x="319" y="112"/>
                      <a:pt x="320" y="112"/>
                      <a:pt x="320" y="112"/>
                    </a:cubicBezTo>
                    <a:cubicBezTo>
                      <a:pt x="321" y="113"/>
                      <a:pt x="321" y="113"/>
                      <a:pt x="321" y="114"/>
                    </a:cubicBezTo>
                    <a:cubicBezTo>
                      <a:pt x="321" y="115"/>
                      <a:pt x="321" y="116"/>
                      <a:pt x="319" y="117"/>
                    </a:cubicBezTo>
                    <a:cubicBezTo>
                      <a:pt x="253" y="186"/>
                      <a:pt x="253" y="186"/>
                      <a:pt x="253" y="186"/>
                    </a:cubicBezTo>
                    <a:cubicBezTo>
                      <a:pt x="250" y="190"/>
                      <a:pt x="248" y="196"/>
                      <a:pt x="248" y="202"/>
                    </a:cubicBezTo>
                    <a:cubicBezTo>
                      <a:pt x="248" y="203"/>
                      <a:pt x="248" y="204"/>
                      <a:pt x="248" y="205"/>
                    </a:cubicBezTo>
                    <a:cubicBezTo>
                      <a:pt x="267" y="298"/>
                      <a:pt x="267" y="298"/>
                      <a:pt x="267" y="298"/>
                    </a:cubicBezTo>
                    <a:cubicBezTo>
                      <a:pt x="269" y="298"/>
                      <a:pt x="269" y="298"/>
                      <a:pt x="269" y="298"/>
                    </a:cubicBezTo>
                    <a:cubicBezTo>
                      <a:pt x="270" y="298"/>
                      <a:pt x="270" y="298"/>
                      <a:pt x="270" y="298"/>
                    </a:cubicBezTo>
                    <a:cubicBezTo>
                      <a:pt x="251" y="204"/>
                      <a:pt x="251" y="204"/>
                      <a:pt x="251" y="204"/>
                    </a:cubicBezTo>
                    <a:cubicBezTo>
                      <a:pt x="251" y="203"/>
                      <a:pt x="251" y="203"/>
                      <a:pt x="251" y="202"/>
                    </a:cubicBezTo>
                    <a:cubicBezTo>
                      <a:pt x="251" y="197"/>
                      <a:pt x="253" y="191"/>
                      <a:pt x="256" y="188"/>
                    </a:cubicBezTo>
                    <a:cubicBezTo>
                      <a:pt x="322" y="119"/>
                      <a:pt x="322" y="119"/>
                      <a:pt x="322" y="119"/>
                    </a:cubicBezTo>
                    <a:cubicBezTo>
                      <a:pt x="323" y="118"/>
                      <a:pt x="324" y="116"/>
                      <a:pt x="324" y="114"/>
                    </a:cubicBezTo>
                    <a:cubicBezTo>
                      <a:pt x="324" y="113"/>
                      <a:pt x="323" y="111"/>
                      <a:pt x="322" y="110"/>
                    </a:cubicBezTo>
                    <a:cubicBezTo>
                      <a:pt x="321" y="109"/>
                      <a:pt x="319" y="109"/>
                      <a:pt x="318" y="108"/>
                    </a:cubicBezTo>
                    <a:cubicBezTo>
                      <a:pt x="223" y="98"/>
                      <a:pt x="223" y="98"/>
                      <a:pt x="223" y="98"/>
                    </a:cubicBezTo>
                    <a:cubicBezTo>
                      <a:pt x="220" y="98"/>
                      <a:pt x="217" y="96"/>
                      <a:pt x="215" y="95"/>
                    </a:cubicBezTo>
                    <a:cubicBezTo>
                      <a:pt x="212" y="93"/>
                      <a:pt x="210" y="91"/>
                      <a:pt x="209" y="89"/>
                    </a:cubicBezTo>
                    <a:cubicBezTo>
                      <a:pt x="164" y="5"/>
                      <a:pt x="164" y="5"/>
                      <a:pt x="164" y="5"/>
                    </a:cubicBezTo>
                    <a:cubicBezTo>
                      <a:pt x="163" y="3"/>
                      <a:pt x="162" y="2"/>
                      <a:pt x="161" y="1"/>
                    </a:cubicBezTo>
                    <a:cubicBezTo>
                      <a:pt x="160" y="1"/>
                      <a:pt x="159" y="0"/>
                      <a:pt x="158" y="0"/>
                    </a:cubicBezTo>
                    <a:cubicBezTo>
                      <a:pt x="157" y="0"/>
                      <a:pt x="156" y="1"/>
                      <a:pt x="155" y="2"/>
                    </a:cubicBezTo>
                    <a:cubicBezTo>
                      <a:pt x="154" y="2"/>
                      <a:pt x="153" y="4"/>
                      <a:pt x="152" y="5"/>
                    </a:cubicBezTo>
                    <a:cubicBezTo>
                      <a:pt x="113" y="92"/>
                      <a:pt x="113" y="92"/>
                      <a:pt x="113" y="92"/>
                    </a:cubicBezTo>
                    <a:cubicBezTo>
                      <a:pt x="112" y="94"/>
                      <a:pt x="110" y="97"/>
                      <a:pt x="107" y="98"/>
                    </a:cubicBezTo>
                    <a:cubicBezTo>
                      <a:pt x="105" y="100"/>
                      <a:pt x="102" y="102"/>
                      <a:pt x="100" y="102"/>
                    </a:cubicBezTo>
                    <a:cubicBezTo>
                      <a:pt x="6" y="119"/>
                      <a:pt x="6" y="119"/>
                      <a:pt x="6" y="119"/>
                    </a:cubicBezTo>
                    <a:cubicBezTo>
                      <a:pt x="4" y="119"/>
                      <a:pt x="3" y="120"/>
                      <a:pt x="2" y="121"/>
                    </a:cubicBezTo>
                    <a:cubicBezTo>
                      <a:pt x="0" y="122"/>
                      <a:pt x="0" y="123"/>
                      <a:pt x="0" y="125"/>
                    </a:cubicBezTo>
                    <a:cubicBezTo>
                      <a:pt x="0" y="127"/>
                      <a:pt x="1" y="129"/>
                      <a:pt x="3" y="130"/>
                    </a:cubicBezTo>
                    <a:cubicBezTo>
                      <a:pt x="73" y="194"/>
                      <a:pt x="73" y="194"/>
                      <a:pt x="73" y="194"/>
                    </a:cubicBezTo>
                    <a:cubicBezTo>
                      <a:pt x="77" y="197"/>
                      <a:pt x="79" y="204"/>
                      <a:pt x="79" y="208"/>
                    </a:cubicBezTo>
                    <a:cubicBezTo>
                      <a:pt x="79" y="209"/>
                      <a:pt x="79" y="210"/>
                      <a:pt x="79" y="210"/>
                    </a:cubicBezTo>
                    <a:cubicBezTo>
                      <a:pt x="66" y="305"/>
                      <a:pt x="66" y="305"/>
                      <a:pt x="66" y="305"/>
                    </a:cubicBezTo>
                    <a:cubicBezTo>
                      <a:pt x="66" y="305"/>
                      <a:pt x="66" y="306"/>
                      <a:pt x="66" y="306"/>
                    </a:cubicBezTo>
                    <a:cubicBezTo>
                      <a:pt x="66" y="308"/>
                      <a:pt x="66" y="310"/>
                      <a:pt x="67" y="311"/>
                    </a:cubicBezTo>
                    <a:cubicBezTo>
                      <a:pt x="68" y="312"/>
                      <a:pt x="70" y="313"/>
                      <a:pt x="71" y="313"/>
                    </a:cubicBezTo>
                    <a:cubicBezTo>
                      <a:pt x="73" y="313"/>
                      <a:pt x="74" y="312"/>
                      <a:pt x="76" y="311"/>
                    </a:cubicBezTo>
                    <a:cubicBezTo>
                      <a:pt x="159" y="264"/>
                      <a:pt x="159" y="264"/>
                      <a:pt x="159" y="264"/>
                    </a:cubicBezTo>
                    <a:cubicBezTo>
                      <a:pt x="161" y="263"/>
                      <a:pt x="164" y="262"/>
                      <a:pt x="168" y="262"/>
                    </a:cubicBezTo>
                    <a:cubicBezTo>
                      <a:pt x="170" y="262"/>
                      <a:pt x="173" y="262"/>
                      <a:pt x="175" y="263"/>
                    </a:cubicBezTo>
                    <a:cubicBezTo>
                      <a:pt x="261" y="305"/>
                      <a:pt x="261" y="305"/>
                      <a:pt x="261" y="305"/>
                    </a:cubicBezTo>
                    <a:cubicBezTo>
                      <a:pt x="263" y="306"/>
                      <a:pt x="264" y="306"/>
                      <a:pt x="265" y="306"/>
                    </a:cubicBezTo>
                    <a:cubicBezTo>
                      <a:pt x="267" y="306"/>
                      <a:pt x="268" y="305"/>
                      <a:pt x="269" y="304"/>
                    </a:cubicBezTo>
                    <a:cubicBezTo>
                      <a:pt x="270" y="303"/>
                      <a:pt x="271" y="302"/>
                      <a:pt x="271" y="300"/>
                    </a:cubicBezTo>
                    <a:cubicBezTo>
                      <a:pt x="271" y="299"/>
                      <a:pt x="270" y="298"/>
                      <a:pt x="270" y="298"/>
                    </a:cubicBezTo>
                    <a:lnTo>
                      <a:pt x="269"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56"/>
              <p:cNvSpPr>
                <a:spLocks noEditPoints="1"/>
              </p:cNvSpPr>
              <p:nvPr/>
            </p:nvSpPr>
            <p:spPr bwMode="auto">
              <a:xfrm>
                <a:off x="6370638" y="1649413"/>
                <a:ext cx="1069975" cy="1035050"/>
              </a:xfrm>
              <a:custGeom>
                <a:avLst/>
                <a:gdLst>
                  <a:gd name="T0" fmla="*/ 234 w 285"/>
                  <a:gd name="T1" fmla="*/ 265 h 276"/>
                  <a:gd name="T2" fmla="*/ 225 w 285"/>
                  <a:gd name="T3" fmla="*/ 266 h 276"/>
                  <a:gd name="T4" fmla="*/ 239 w 285"/>
                  <a:gd name="T5" fmla="*/ 264 h 276"/>
                  <a:gd name="T6" fmla="*/ 225 w 285"/>
                  <a:gd name="T7" fmla="*/ 218 h 276"/>
                  <a:gd name="T8" fmla="*/ 225 w 285"/>
                  <a:gd name="T9" fmla="*/ 218 h 276"/>
                  <a:gd name="T10" fmla="*/ 223 w 285"/>
                  <a:gd name="T11" fmla="*/ 186 h 276"/>
                  <a:gd name="T12" fmla="*/ 219 w 285"/>
                  <a:gd name="T13" fmla="*/ 170 h 276"/>
                  <a:gd name="T14" fmla="*/ 229 w 285"/>
                  <a:gd name="T15" fmla="*/ 157 h 276"/>
                  <a:gd name="T16" fmla="*/ 254 w 285"/>
                  <a:gd name="T17" fmla="*/ 136 h 276"/>
                  <a:gd name="T18" fmla="*/ 265 w 285"/>
                  <a:gd name="T19" fmla="*/ 125 h 276"/>
                  <a:gd name="T20" fmla="*/ 279 w 285"/>
                  <a:gd name="T21" fmla="*/ 99 h 276"/>
                  <a:gd name="T22" fmla="*/ 283 w 285"/>
                  <a:gd name="T23" fmla="*/ 96 h 276"/>
                  <a:gd name="T24" fmla="*/ 237 w 285"/>
                  <a:gd name="T25" fmla="*/ 94 h 276"/>
                  <a:gd name="T26" fmla="*/ 237 w 285"/>
                  <a:gd name="T27" fmla="*/ 94 h 276"/>
                  <a:gd name="T28" fmla="*/ 205 w 285"/>
                  <a:gd name="T29" fmla="*/ 87 h 276"/>
                  <a:gd name="T30" fmla="*/ 188 w 285"/>
                  <a:gd name="T31" fmla="*/ 87 h 276"/>
                  <a:gd name="T32" fmla="*/ 178 w 285"/>
                  <a:gd name="T33" fmla="*/ 74 h 276"/>
                  <a:gd name="T34" fmla="*/ 166 w 285"/>
                  <a:gd name="T35" fmla="*/ 44 h 276"/>
                  <a:gd name="T36" fmla="*/ 159 w 285"/>
                  <a:gd name="T37" fmla="*/ 30 h 276"/>
                  <a:gd name="T38" fmla="*/ 137 w 285"/>
                  <a:gd name="T39" fmla="*/ 6 h 276"/>
                  <a:gd name="T40" fmla="*/ 143 w 285"/>
                  <a:gd name="T41" fmla="*/ 1 h 276"/>
                  <a:gd name="T42" fmla="*/ 130 w 285"/>
                  <a:gd name="T43" fmla="*/ 12 h 276"/>
                  <a:gd name="T44" fmla="*/ 124 w 285"/>
                  <a:gd name="T45" fmla="*/ 26 h 276"/>
                  <a:gd name="T46" fmla="*/ 114 w 285"/>
                  <a:gd name="T47" fmla="*/ 57 h 276"/>
                  <a:gd name="T48" fmla="*/ 85 w 285"/>
                  <a:gd name="T49" fmla="*/ 94 h 276"/>
                  <a:gd name="T50" fmla="*/ 88 w 285"/>
                  <a:gd name="T51" fmla="*/ 89 h 276"/>
                  <a:gd name="T52" fmla="*/ 69 w 285"/>
                  <a:gd name="T53" fmla="*/ 97 h 276"/>
                  <a:gd name="T54" fmla="*/ 22 w 285"/>
                  <a:gd name="T55" fmla="*/ 105 h 276"/>
                  <a:gd name="T56" fmla="*/ 22 w 285"/>
                  <a:gd name="T57" fmla="*/ 105 h 276"/>
                  <a:gd name="T58" fmla="*/ 4 w 285"/>
                  <a:gd name="T59" fmla="*/ 109 h 276"/>
                  <a:gd name="T60" fmla="*/ 0 w 285"/>
                  <a:gd name="T61" fmla="*/ 110 h 276"/>
                  <a:gd name="T62" fmla="*/ 33 w 285"/>
                  <a:gd name="T63" fmla="*/ 137 h 276"/>
                  <a:gd name="T64" fmla="*/ 33 w 285"/>
                  <a:gd name="T65" fmla="*/ 137 h 276"/>
                  <a:gd name="T66" fmla="*/ 54 w 285"/>
                  <a:gd name="T67" fmla="*/ 162 h 276"/>
                  <a:gd name="T68" fmla="*/ 73 w 285"/>
                  <a:gd name="T69" fmla="*/ 183 h 276"/>
                  <a:gd name="T70" fmla="*/ 69 w 285"/>
                  <a:gd name="T71" fmla="*/ 185 h 276"/>
                  <a:gd name="T72" fmla="*/ 71 w 285"/>
                  <a:gd name="T73" fmla="*/ 202 h 276"/>
                  <a:gd name="T74" fmla="*/ 64 w 285"/>
                  <a:gd name="T75" fmla="*/ 250 h 276"/>
                  <a:gd name="T76" fmla="*/ 64 w 285"/>
                  <a:gd name="T77" fmla="*/ 250 h 276"/>
                  <a:gd name="T78" fmla="*/ 62 w 285"/>
                  <a:gd name="T79" fmla="*/ 271 h 276"/>
                  <a:gd name="T80" fmla="*/ 58 w 285"/>
                  <a:gd name="T81" fmla="*/ 265 h 276"/>
                  <a:gd name="T82" fmla="*/ 63 w 285"/>
                  <a:gd name="T83" fmla="*/ 275 h 276"/>
                  <a:gd name="T84" fmla="*/ 96 w 285"/>
                  <a:gd name="T85" fmla="*/ 254 h 276"/>
                  <a:gd name="T86" fmla="*/ 96 w 285"/>
                  <a:gd name="T87" fmla="*/ 254 h 276"/>
                  <a:gd name="T88" fmla="*/ 125 w 285"/>
                  <a:gd name="T89" fmla="*/ 241 h 276"/>
                  <a:gd name="T90" fmla="*/ 138 w 285"/>
                  <a:gd name="T91" fmla="*/ 229 h 276"/>
                  <a:gd name="T92" fmla="*/ 148 w 285"/>
                  <a:gd name="T93" fmla="*/ 231 h 276"/>
                  <a:gd name="T94" fmla="*/ 169 w 285"/>
                  <a:gd name="T95" fmla="*/ 235 h 276"/>
                  <a:gd name="T96" fmla="*/ 212 w 285"/>
                  <a:gd name="T97" fmla="*/ 256 h 276"/>
                  <a:gd name="T98" fmla="*/ 212 w 285"/>
                  <a:gd name="T99" fmla="*/ 25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5" h="276">
                    <a:moveTo>
                      <a:pt x="232" y="249"/>
                    </a:moveTo>
                    <a:cubicBezTo>
                      <a:pt x="235" y="262"/>
                      <a:pt x="235" y="262"/>
                      <a:pt x="235" y="262"/>
                    </a:cubicBezTo>
                    <a:cubicBezTo>
                      <a:pt x="235" y="263"/>
                      <a:pt x="235" y="263"/>
                      <a:pt x="235" y="264"/>
                    </a:cubicBezTo>
                    <a:cubicBezTo>
                      <a:pt x="235" y="265"/>
                      <a:pt x="235" y="265"/>
                      <a:pt x="234" y="265"/>
                    </a:cubicBezTo>
                    <a:cubicBezTo>
                      <a:pt x="234" y="266"/>
                      <a:pt x="234" y="266"/>
                      <a:pt x="233" y="266"/>
                    </a:cubicBezTo>
                    <a:cubicBezTo>
                      <a:pt x="233" y="266"/>
                      <a:pt x="232" y="266"/>
                      <a:pt x="231" y="265"/>
                    </a:cubicBezTo>
                    <a:cubicBezTo>
                      <a:pt x="227" y="263"/>
                      <a:pt x="227" y="263"/>
                      <a:pt x="227" y="263"/>
                    </a:cubicBezTo>
                    <a:cubicBezTo>
                      <a:pt x="225" y="266"/>
                      <a:pt x="225" y="266"/>
                      <a:pt x="225" y="266"/>
                    </a:cubicBezTo>
                    <a:cubicBezTo>
                      <a:pt x="229" y="269"/>
                      <a:pt x="229" y="269"/>
                      <a:pt x="229" y="269"/>
                    </a:cubicBezTo>
                    <a:cubicBezTo>
                      <a:pt x="231" y="269"/>
                      <a:pt x="232" y="270"/>
                      <a:pt x="233" y="270"/>
                    </a:cubicBezTo>
                    <a:cubicBezTo>
                      <a:pt x="235" y="270"/>
                      <a:pt x="236" y="269"/>
                      <a:pt x="237" y="268"/>
                    </a:cubicBezTo>
                    <a:cubicBezTo>
                      <a:pt x="238" y="267"/>
                      <a:pt x="239" y="265"/>
                      <a:pt x="239" y="264"/>
                    </a:cubicBezTo>
                    <a:cubicBezTo>
                      <a:pt x="239" y="263"/>
                      <a:pt x="239" y="262"/>
                      <a:pt x="239" y="262"/>
                    </a:cubicBezTo>
                    <a:cubicBezTo>
                      <a:pt x="236" y="248"/>
                      <a:pt x="236" y="248"/>
                      <a:pt x="236" y="248"/>
                    </a:cubicBezTo>
                    <a:cubicBezTo>
                      <a:pt x="232" y="249"/>
                      <a:pt x="232" y="249"/>
                      <a:pt x="232" y="249"/>
                    </a:cubicBezTo>
                    <a:close/>
                    <a:moveTo>
                      <a:pt x="225" y="218"/>
                    </a:moveTo>
                    <a:cubicBezTo>
                      <a:pt x="229" y="234"/>
                      <a:pt x="229" y="234"/>
                      <a:pt x="229" y="234"/>
                    </a:cubicBezTo>
                    <a:cubicBezTo>
                      <a:pt x="233" y="233"/>
                      <a:pt x="233" y="233"/>
                      <a:pt x="233" y="233"/>
                    </a:cubicBezTo>
                    <a:cubicBezTo>
                      <a:pt x="229" y="217"/>
                      <a:pt x="229" y="217"/>
                      <a:pt x="229" y="217"/>
                    </a:cubicBezTo>
                    <a:lnTo>
                      <a:pt x="225" y="218"/>
                    </a:lnTo>
                    <a:close/>
                    <a:moveTo>
                      <a:pt x="219" y="187"/>
                    </a:moveTo>
                    <a:cubicBezTo>
                      <a:pt x="222" y="202"/>
                      <a:pt x="222" y="202"/>
                      <a:pt x="222" y="202"/>
                    </a:cubicBezTo>
                    <a:cubicBezTo>
                      <a:pt x="226" y="201"/>
                      <a:pt x="226" y="201"/>
                      <a:pt x="226" y="201"/>
                    </a:cubicBezTo>
                    <a:cubicBezTo>
                      <a:pt x="223" y="186"/>
                      <a:pt x="223" y="186"/>
                      <a:pt x="223" y="186"/>
                    </a:cubicBezTo>
                    <a:lnTo>
                      <a:pt x="219" y="187"/>
                    </a:lnTo>
                    <a:close/>
                    <a:moveTo>
                      <a:pt x="229" y="157"/>
                    </a:moveTo>
                    <a:cubicBezTo>
                      <a:pt x="223" y="163"/>
                      <a:pt x="223" y="163"/>
                      <a:pt x="223" y="163"/>
                    </a:cubicBezTo>
                    <a:cubicBezTo>
                      <a:pt x="221" y="165"/>
                      <a:pt x="220" y="167"/>
                      <a:pt x="219" y="170"/>
                    </a:cubicBezTo>
                    <a:cubicBezTo>
                      <a:pt x="223" y="171"/>
                      <a:pt x="223" y="171"/>
                      <a:pt x="223" y="171"/>
                    </a:cubicBezTo>
                    <a:cubicBezTo>
                      <a:pt x="223" y="169"/>
                      <a:pt x="224" y="167"/>
                      <a:pt x="226" y="166"/>
                    </a:cubicBezTo>
                    <a:cubicBezTo>
                      <a:pt x="232" y="159"/>
                      <a:pt x="232" y="159"/>
                      <a:pt x="232" y="159"/>
                    </a:cubicBezTo>
                    <a:cubicBezTo>
                      <a:pt x="229" y="157"/>
                      <a:pt x="229" y="157"/>
                      <a:pt x="229" y="157"/>
                    </a:cubicBezTo>
                    <a:close/>
                    <a:moveTo>
                      <a:pt x="251" y="133"/>
                    </a:moveTo>
                    <a:cubicBezTo>
                      <a:pt x="240" y="145"/>
                      <a:pt x="240" y="145"/>
                      <a:pt x="240" y="145"/>
                    </a:cubicBezTo>
                    <a:cubicBezTo>
                      <a:pt x="243" y="148"/>
                      <a:pt x="243" y="148"/>
                      <a:pt x="243" y="148"/>
                    </a:cubicBezTo>
                    <a:cubicBezTo>
                      <a:pt x="254" y="136"/>
                      <a:pt x="254" y="136"/>
                      <a:pt x="254" y="136"/>
                    </a:cubicBezTo>
                    <a:lnTo>
                      <a:pt x="251" y="133"/>
                    </a:lnTo>
                    <a:close/>
                    <a:moveTo>
                      <a:pt x="273" y="110"/>
                    </a:moveTo>
                    <a:cubicBezTo>
                      <a:pt x="262" y="122"/>
                      <a:pt x="262" y="122"/>
                      <a:pt x="262" y="122"/>
                    </a:cubicBezTo>
                    <a:cubicBezTo>
                      <a:pt x="265" y="125"/>
                      <a:pt x="265" y="125"/>
                      <a:pt x="265" y="125"/>
                    </a:cubicBezTo>
                    <a:cubicBezTo>
                      <a:pt x="276" y="113"/>
                      <a:pt x="276" y="113"/>
                      <a:pt x="276" y="113"/>
                    </a:cubicBezTo>
                    <a:lnTo>
                      <a:pt x="273" y="110"/>
                    </a:lnTo>
                    <a:close/>
                    <a:moveTo>
                      <a:pt x="268" y="98"/>
                    </a:moveTo>
                    <a:cubicBezTo>
                      <a:pt x="279" y="99"/>
                      <a:pt x="279" y="99"/>
                      <a:pt x="279" y="99"/>
                    </a:cubicBezTo>
                    <a:cubicBezTo>
                      <a:pt x="280" y="99"/>
                      <a:pt x="281" y="99"/>
                      <a:pt x="281" y="99"/>
                    </a:cubicBezTo>
                    <a:cubicBezTo>
                      <a:pt x="282" y="100"/>
                      <a:pt x="282" y="100"/>
                      <a:pt x="282" y="100"/>
                    </a:cubicBezTo>
                    <a:cubicBezTo>
                      <a:pt x="285" y="98"/>
                      <a:pt x="285" y="98"/>
                      <a:pt x="285" y="98"/>
                    </a:cubicBezTo>
                    <a:cubicBezTo>
                      <a:pt x="285" y="97"/>
                      <a:pt x="284" y="96"/>
                      <a:pt x="283" y="96"/>
                    </a:cubicBezTo>
                    <a:cubicBezTo>
                      <a:pt x="282" y="95"/>
                      <a:pt x="281" y="95"/>
                      <a:pt x="279" y="95"/>
                    </a:cubicBezTo>
                    <a:cubicBezTo>
                      <a:pt x="269" y="94"/>
                      <a:pt x="269" y="94"/>
                      <a:pt x="269" y="94"/>
                    </a:cubicBezTo>
                    <a:cubicBezTo>
                      <a:pt x="268" y="98"/>
                      <a:pt x="268" y="98"/>
                      <a:pt x="268" y="98"/>
                    </a:cubicBezTo>
                    <a:close/>
                    <a:moveTo>
                      <a:pt x="237" y="94"/>
                    </a:moveTo>
                    <a:cubicBezTo>
                      <a:pt x="252" y="96"/>
                      <a:pt x="252" y="96"/>
                      <a:pt x="252" y="96"/>
                    </a:cubicBezTo>
                    <a:cubicBezTo>
                      <a:pt x="253" y="92"/>
                      <a:pt x="253" y="92"/>
                      <a:pt x="253" y="92"/>
                    </a:cubicBezTo>
                    <a:cubicBezTo>
                      <a:pt x="237" y="90"/>
                      <a:pt x="237" y="90"/>
                      <a:pt x="237" y="90"/>
                    </a:cubicBezTo>
                    <a:lnTo>
                      <a:pt x="237" y="94"/>
                    </a:lnTo>
                    <a:close/>
                    <a:moveTo>
                      <a:pt x="205" y="91"/>
                    </a:moveTo>
                    <a:cubicBezTo>
                      <a:pt x="221" y="92"/>
                      <a:pt x="221" y="92"/>
                      <a:pt x="221" y="92"/>
                    </a:cubicBezTo>
                    <a:cubicBezTo>
                      <a:pt x="221" y="88"/>
                      <a:pt x="221" y="88"/>
                      <a:pt x="221" y="88"/>
                    </a:cubicBezTo>
                    <a:cubicBezTo>
                      <a:pt x="205" y="87"/>
                      <a:pt x="205" y="87"/>
                      <a:pt x="205" y="87"/>
                    </a:cubicBezTo>
                    <a:lnTo>
                      <a:pt x="205" y="91"/>
                    </a:lnTo>
                    <a:close/>
                    <a:moveTo>
                      <a:pt x="178" y="74"/>
                    </a:moveTo>
                    <a:cubicBezTo>
                      <a:pt x="181" y="80"/>
                      <a:pt x="181" y="80"/>
                      <a:pt x="181" y="80"/>
                    </a:cubicBezTo>
                    <a:cubicBezTo>
                      <a:pt x="183" y="83"/>
                      <a:pt x="185" y="85"/>
                      <a:pt x="188" y="87"/>
                    </a:cubicBezTo>
                    <a:cubicBezTo>
                      <a:pt x="191" y="83"/>
                      <a:pt x="191" y="83"/>
                      <a:pt x="191" y="83"/>
                    </a:cubicBezTo>
                    <a:cubicBezTo>
                      <a:pt x="188" y="82"/>
                      <a:pt x="186" y="80"/>
                      <a:pt x="185" y="78"/>
                    </a:cubicBezTo>
                    <a:cubicBezTo>
                      <a:pt x="182" y="72"/>
                      <a:pt x="182" y="72"/>
                      <a:pt x="182" y="72"/>
                    </a:cubicBezTo>
                    <a:lnTo>
                      <a:pt x="178" y="74"/>
                    </a:lnTo>
                    <a:close/>
                    <a:moveTo>
                      <a:pt x="163" y="46"/>
                    </a:moveTo>
                    <a:cubicBezTo>
                      <a:pt x="170" y="60"/>
                      <a:pt x="170" y="60"/>
                      <a:pt x="170" y="60"/>
                    </a:cubicBezTo>
                    <a:cubicBezTo>
                      <a:pt x="174" y="58"/>
                      <a:pt x="174" y="58"/>
                      <a:pt x="174" y="58"/>
                    </a:cubicBezTo>
                    <a:cubicBezTo>
                      <a:pt x="166" y="44"/>
                      <a:pt x="166" y="44"/>
                      <a:pt x="166" y="44"/>
                    </a:cubicBezTo>
                    <a:lnTo>
                      <a:pt x="163" y="46"/>
                    </a:lnTo>
                    <a:close/>
                    <a:moveTo>
                      <a:pt x="148" y="17"/>
                    </a:moveTo>
                    <a:cubicBezTo>
                      <a:pt x="155" y="32"/>
                      <a:pt x="155" y="32"/>
                      <a:pt x="155" y="32"/>
                    </a:cubicBezTo>
                    <a:cubicBezTo>
                      <a:pt x="159" y="30"/>
                      <a:pt x="159" y="30"/>
                      <a:pt x="159" y="30"/>
                    </a:cubicBezTo>
                    <a:cubicBezTo>
                      <a:pt x="151" y="16"/>
                      <a:pt x="151" y="16"/>
                      <a:pt x="151" y="16"/>
                    </a:cubicBezTo>
                    <a:lnTo>
                      <a:pt x="148" y="17"/>
                    </a:lnTo>
                    <a:close/>
                    <a:moveTo>
                      <a:pt x="134" y="13"/>
                    </a:moveTo>
                    <a:cubicBezTo>
                      <a:pt x="137" y="6"/>
                      <a:pt x="137" y="6"/>
                      <a:pt x="137" y="6"/>
                    </a:cubicBezTo>
                    <a:cubicBezTo>
                      <a:pt x="138" y="5"/>
                      <a:pt x="138" y="5"/>
                      <a:pt x="138" y="4"/>
                    </a:cubicBezTo>
                    <a:cubicBezTo>
                      <a:pt x="139" y="4"/>
                      <a:pt x="139" y="4"/>
                      <a:pt x="139" y="4"/>
                    </a:cubicBezTo>
                    <a:cubicBezTo>
                      <a:pt x="140" y="4"/>
                      <a:pt x="140" y="4"/>
                      <a:pt x="140" y="4"/>
                    </a:cubicBezTo>
                    <a:cubicBezTo>
                      <a:pt x="143" y="1"/>
                      <a:pt x="143" y="1"/>
                      <a:pt x="143" y="1"/>
                    </a:cubicBezTo>
                    <a:cubicBezTo>
                      <a:pt x="142" y="0"/>
                      <a:pt x="141" y="0"/>
                      <a:pt x="139" y="0"/>
                    </a:cubicBezTo>
                    <a:cubicBezTo>
                      <a:pt x="138" y="0"/>
                      <a:pt x="137" y="0"/>
                      <a:pt x="136" y="1"/>
                    </a:cubicBezTo>
                    <a:cubicBezTo>
                      <a:pt x="135" y="2"/>
                      <a:pt x="134" y="3"/>
                      <a:pt x="134" y="4"/>
                    </a:cubicBezTo>
                    <a:cubicBezTo>
                      <a:pt x="130" y="12"/>
                      <a:pt x="130" y="12"/>
                      <a:pt x="130" y="12"/>
                    </a:cubicBezTo>
                    <a:cubicBezTo>
                      <a:pt x="134" y="13"/>
                      <a:pt x="134" y="13"/>
                      <a:pt x="134" y="13"/>
                    </a:cubicBezTo>
                    <a:close/>
                    <a:moveTo>
                      <a:pt x="121" y="43"/>
                    </a:moveTo>
                    <a:cubicBezTo>
                      <a:pt x="127" y="28"/>
                      <a:pt x="127" y="28"/>
                      <a:pt x="127" y="28"/>
                    </a:cubicBezTo>
                    <a:cubicBezTo>
                      <a:pt x="124" y="26"/>
                      <a:pt x="124" y="26"/>
                      <a:pt x="124" y="26"/>
                    </a:cubicBezTo>
                    <a:cubicBezTo>
                      <a:pt x="117" y="41"/>
                      <a:pt x="117" y="41"/>
                      <a:pt x="117" y="41"/>
                    </a:cubicBezTo>
                    <a:lnTo>
                      <a:pt x="121" y="43"/>
                    </a:lnTo>
                    <a:close/>
                    <a:moveTo>
                      <a:pt x="108" y="72"/>
                    </a:moveTo>
                    <a:cubicBezTo>
                      <a:pt x="114" y="57"/>
                      <a:pt x="114" y="57"/>
                      <a:pt x="114" y="57"/>
                    </a:cubicBezTo>
                    <a:cubicBezTo>
                      <a:pt x="110" y="56"/>
                      <a:pt x="110" y="56"/>
                      <a:pt x="110" y="56"/>
                    </a:cubicBezTo>
                    <a:cubicBezTo>
                      <a:pt x="104" y="70"/>
                      <a:pt x="104" y="70"/>
                      <a:pt x="104" y="70"/>
                    </a:cubicBezTo>
                    <a:lnTo>
                      <a:pt x="108" y="72"/>
                    </a:lnTo>
                    <a:close/>
                    <a:moveTo>
                      <a:pt x="85" y="94"/>
                    </a:moveTo>
                    <a:cubicBezTo>
                      <a:pt x="89" y="93"/>
                      <a:pt x="89" y="93"/>
                      <a:pt x="89" y="93"/>
                    </a:cubicBezTo>
                    <a:cubicBezTo>
                      <a:pt x="93" y="92"/>
                      <a:pt x="97" y="90"/>
                      <a:pt x="100" y="86"/>
                    </a:cubicBezTo>
                    <a:cubicBezTo>
                      <a:pt x="97" y="84"/>
                      <a:pt x="97" y="84"/>
                      <a:pt x="97" y="84"/>
                    </a:cubicBezTo>
                    <a:cubicBezTo>
                      <a:pt x="95" y="87"/>
                      <a:pt x="91" y="89"/>
                      <a:pt x="88" y="89"/>
                    </a:cubicBezTo>
                    <a:cubicBezTo>
                      <a:pt x="84" y="90"/>
                      <a:pt x="84" y="90"/>
                      <a:pt x="84" y="90"/>
                    </a:cubicBezTo>
                    <a:lnTo>
                      <a:pt x="85" y="94"/>
                    </a:lnTo>
                    <a:close/>
                    <a:moveTo>
                      <a:pt x="53" y="100"/>
                    </a:moveTo>
                    <a:cubicBezTo>
                      <a:pt x="69" y="97"/>
                      <a:pt x="69" y="97"/>
                      <a:pt x="69" y="97"/>
                    </a:cubicBezTo>
                    <a:cubicBezTo>
                      <a:pt x="68" y="93"/>
                      <a:pt x="68" y="93"/>
                      <a:pt x="68" y="93"/>
                    </a:cubicBezTo>
                    <a:cubicBezTo>
                      <a:pt x="53" y="96"/>
                      <a:pt x="53" y="96"/>
                      <a:pt x="53" y="96"/>
                    </a:cubicBezTo>
                    <a:lnTo>
                      <a:pt x="53" y="100"/>
                    </a:lnTo>
                    <a:close/>
                    <a:moveTo>
                      <a:pt x="22" y="105"/>
                    </a:moveTo>
                    <a:cubicBezTo>
                      <a:pt x="38" y="102"/>
                      <a:pt x="38" y="102"/>
                      <a:pt x="38" y="102"/>
                    </a:cubicBezTo>
                    <a:cubicBezTo>
                      <a:pt x="37" y="99"/>
                      <a:pt x="37" y="99"/>
                      <a:pt x="37" y="99"/>
                    </a:cubicBezTo>
                    <a:cubicBezTo>
                      <a:pt x="21" y="101"/>
                      <a:pt x="21" y="101"/>
                      <a:pt x="21" y="101"/>
                    </a:cubicBezTo>
                    <a:lnTo>
                      <a:pt x="22" y="105"/>
                    </a:lnTo>
                    <a:close/>
                    <a:moveTo>
                      <a:pt x="9" y="116"/>
                    </a:moveTo>
                    <a:cubicBezTo>
                      <a:pt x="5" y="112"/>
                      <a:pt x="5" y="112"/>
                      <a:pt x="5" y="112"/>
                    </a:cubicBezTo>
                    <a:cubicBezTo>
                      <a:pt x="4" y="111"/>
                      <a:pt x="4" y="110"/>
                      <a:pt x="4" y="110"/>
                    </a:cubicBezTo>
                    <a:cubicBezTo>
                      <a:pt x="4" y="109"/>
                      <a:pt x="4" y="109"/>
                      <a:pt x="4" y="109"/>
                    </a:cubicBezTo>
                    <a:cubicBezTo>
                      <a:pt x="4" y="109"/>
                      <a:pt x="5" y="108"/>
                      <a:pt x="6" y="108"/>
                    </a:cubicBezTo>
                    <a:cubicBezTo>
                      <a:pt x="5" y="104"/>
                      <a:pt x="5" y="104"/>
                      <a:pt x="5" y="104"/>
                    </a:cubicBezTo>
                    <a:cubicBezTo>
                      <a:pt x="4" y="105"/>
                      <a:pt x="2" y="105"/>
                      <a:pt x="1" y="106"/>
                    </a:cubicBezTo>
                    <a:cubicBezTo>
                      <a:pt x="0" y="107"/>
                      <a:pt x="0" y="108"/>
                      <a:pt x="0" y="110"/>
                    </a:cubicBezTo>
                    <a:cubicBezTo>
                      <a:pt x="0" y="112"/>
                      <a:pt x="1" y="114"/>
                      <a:pt x="2" y="115"/>
                    </a:cubicBezTo>
                    <a:cubicBezTo>
                      <a:pt x="6" y="119"/>
                      <a:pt x="6" y="119"/>
                      <a:pt x="6" y="119"/>
                    </a:cubicBezTo>
                    <a:lnTo>
                      <a:pt x="9" y="116"/>
                    </a:lnTo>
                    <a:close/>
                    <a:moveTo>
                      <a:pt x="33" y="137"/>
                    </a:moveTo>
                    <a:cubicBezTo>
                      <a:pt x="21" y="127"/>
                      <a:pt x="21" y="127"/>
                      <a:pt x="21" y="127"/>
                    </a:cubicBezTo>
                    <a:cubicBezTo>
                      <a:pt x="18" y="130"/>
                      <a:pt x="18" y="130"/>
                      <a:pt x="18" y="130"/>
                    </a:cubicBezTo>
                    <a:cubicBezTo>
                      <a:pt x="30" y="140"/>
                      <a:pt x="30" y="140"/>
                      <a:pt x="30" y="140"/>
                    </a:cubicBezTo>
                    <a:lnTo>
                      <a:pt x="33" y="137"/>
                    </a:lnTo>
                    <a:close/>
                    <a:moveTo>
                      <a:pt x="56" y="159"/>
                    </a:moveTo>
                    <a:cubicBezTo>
                      <a:pt x="45" y="148"/>
                      <a:pt x="45" y="148"/>
                      <a:pt x="45" y="148"/>
                    </a:cubicBezTo>
                    <a:cubicBezTo>
                      <a:pt x="42" y="151"/>
                      <a:pt x="42" y="151"/>
                      <a:pt x="42" y="151"/>
                    </a:cubicBezTo>
                    <a:cubicBezTo>
                      <a:pt x="54" y="162"/>
                      <a:pt x="54" y="162"/>
                      <a:pt x="54" y="162"/>
                    </a:cubicBezTo>
                    <a:lnTo>
                      <a:pt x="56" y="159"/>
                    </a:lnTo>
                    <a:close/>
                    <a:moveTo>
                      <a:pt x="73" y="187"/>
                    </a:moveTo>
                    <a:cubicBezTo>
                      <a:pt x="73" y="185"/>
                      <a:pt x="73" y="185"/>
                      <a:pt x="73" y="185"/>
                    </a:cubicBezTo>
                    <a:cubicBezTo>
                      <a:pt x="73" y="185"/>
                      <a:pt x="73" y="184"/>
                      <a:pt x="73" y="183"/>
                    </a:cubicBezTo>
                    <a:cubicBezTo>
                      <a:pt x="73" y="179"/>
                      <a:pt x="71" y="174"/>
                      <a:pt x="68" y="170"/>
                    </a:cubicBezTo>
                    <a:cubicBezTo>
                      <a:pt x="65" y="173"/>
                      <a:pt x="65" y="173"/>
                      <a:pt x="65" y="173"/>
                    </a:cubicBezTo>
                    <a:cubicBezTo>
                      <a:pt x="68" y="175"/>
                      <a:pt x="69" y="180"/>
                      <a:pt x="69" y="183"/>
                    </a:cubicBezTo>
                    <a:cubicBezTo>
                      <a:pt x="69" y="184"/>
                      <a:pt x="69" y="184"/>
                      <a:pt x="69" y="185"/>
                    </a:cubicBezTo>
                    <a:cubicBezTo>
                      <a:pt x="69" y="186"/>
                      <a:pt x="69" y="186"/>
                      <a:pt x="69" y="186"/>
                    </a:cubicBezTo>
                    <a:cubicBezTo>
                      <a:pt x="73" y="187"/>
                      <a:pt x="73" y="187"/>
                      <a:pt x="73" y="187"/>
                    </a:cubicBezTo>
                    <a:close/>
                    <a:moveTo>
                      <a:pt x="69" y="218"/>
                    </a:moveTo>
                    <a:cubicBezTo>
                      <a:pt x="71" y="202"/>
                      <a:pt x="71" y="202"/>
                      <a:pt x="71" y="202"/>
                    </a:cubicBezTo>
                    <a:cubicBezTo>
                      <a:pt x="67" y="202"/>
                      <a:pt x="67" y="202"/>
                      <a:pt x="67" y="202"/>
                    </a:cubicBezTo>
                    <a:cubicBezTo>
                      <a:pt x="65" y="218"/>
                      <a:pt x="65" y="218"/>
                      <a:pt x="65" y="218"/>
                    </a:cubicBezTo>
                    <a:lnTo>
                      <a:pt x="69" y="218"/>
                    </a:lnTo>
                    <a:close/>
                    <a:moveTo>
                      <a:pt x="64" y="250"/>
                    </a:moveTo>
                    <a:cubicBezTo>
                      <a:pt x="66" y="234"/>
                      <a:pt x="66" y="234"/>
                      <a:pt x="66" y="234"/>
                    </a:cubicBezTo>
                    <a:cubicBezTo>
                      <a:pt x="62" y="234"/>
                      <a:pt x="62" y="234"/>
                      <a:pt x="62" y="234"/>
                    </a:cubicBezTo>
                    <a:cubicBezTo>
                      <a:pt x="60" y="249"/>
                      <a:pt x="60" y="249"/>
                      <a:pt x="60" y="249"/>
                    </a:cubicBezTo>
                    <a:lnTo>
                      <a:pt x="64" y="250"/>
                    </a:lnTo>
                    <a:close/>
                    <a:moveTo>
                      <a:pt x="68" y="269"/>
                    </a:moveTo>
                    <a:cubicBezTo>
                      <a:pt x="65" y="271"/>
                      <a:pt x="65" y="271"/>
                      <a:pt x="65" y="271"/>
                    </a:cubicBezTo>
                    <a:cubicBezTo>
                      <a:pt x="64" y="271"/>
                      <a:pt x="64" y="271"/>
                      <a:pt x="63" y="271"/>
                    </a:cubicBezTo>
                    <a:cubicBezTo>
                      <a:pt x="63" y="271"/>
                      <a:pt x="62" y="271"/>
                      <a:pt x="62" y="271"/>
                    </a:cubicBezTo>
                    <a:cubicBezTo>
                      <a:pt x="62" y="271"/>
                      <a:pt x="62" y="270"/>
                      <a:pt x="62" y="269"/>
                    </a:cubicBezTo>
                    <a:cubicBezTo>
                      <a:pt x="62" y="269"/>
                      <a:pt x="62" y="269"/>
                      <a:pt x="62" y="268"/>
                    </a:cubicBezTo>
                    <a:cubicBezTo>
                      <a:pt x="62" y="266"/>
                      <a:pt x="62" y="266"/>
                      <a:pt x="62" y="266"/>
                    </a:cubicBezTo>
                    <a:cubicBezTo>
                      <a:pt x="58" y="265"/>
                      <a:pt x="58" y="265"/>
                      <a:pt x="58" y="265"/>
                    </a:cubicBezTo>
                    <a:cubicBezTo>
                      <a:pt x="58" y="268"/>
                      <a:pt x="58" y="268"/>
                      <a:pt x="58" y="268"/>
                    </a:cubicBezTo>
                    <a:cubicBezTo>
                      <a:pt x="58" y="268"/>
                      <a:pt x="58" y="269"/>
                      <a:pt x="58" y="269"/>
                    </a:cubicBezTo>
                    <a:cubicBezTo>
                      <a:pt x="58" y="271"/>
                      <a:pt x="58" y="272"/>
                      <a:pt x="59" y="274"/>
                    </a:cubicBezTo>
                    <a:cubicBezTo>
                      <a:pt x="60" y="275"/>
                      <a:pt x="62" y="276"/>
                      <a:pt x="63" y="275"/>
                    </a:cubicBezTo>
                    <a:cubicBezTo>
                      <a:pt x="65" y="275"/>
                      <a:pt x="66" y="275"/>
                      <a:pt x="67" y="274"/>
                    </a:cubicBezTo>
                    <a:cubicBezTo>
                      <a:pt x="70" y="273"/>
                      <a:pt x="70" y="273"/>
                      <a:pt x="70" y="273"/>
                    </a:cubicBezTo>
                    <a:cubicBezTo>
                      <a:pt x="68" y="269"/>
                      <a:pt x="68" y="269"/>
                      <a:pt x="68" y="269"/>
                    </a:cubicBezTo>
                    <a:close/>
                    <a:moveTo>
                      <a:pt x="96" y="254"/>
                    </a:moveTo>
                    <a:cubicBezTo>
                      <a:pt x="82" y="261"/>
                      <a:pt x="82" y="261"/>
                      <a:pt x="82" y="261"/>
                    </a:cubicBezTo>
                    <a:cubicBezTo>
                      <a:pt x="84" y="265"/>
                      <a:pt x="84" y="265"/>
                      <a:pt x="84" y="265"/>
                    </a:cubicBezTo>
                    <a:cubicBezTo>
                      <a:pt x="98" y="257"/>
                      <a:pt x="98" y="257"/>
                      <a:pt x="98" y="257"/>
                    </a:cubicBezTo>
                    <a:lnTo>
                      <a:pt x="96" y="254"/>
                    </a:lnTo>
                    <a:close/>
                    <a:moveTo>
                      <a:pt x="123" y="238"/>
                    </a:moveTo>
                    <a:cubicBezTo>
                      <a:pt x="109" y="246"/>
                      <a:pt x="109" y="246"/>
                      <a:pt x="109" y="246"/>
                    </a:cubicBezTo>
                    <a:cubicBezTo>
                      <a:pt x="111" y="249"/>
                      <a:pt x="111" y="249"/>
                      <a:pt x="111" y="249"/>
                    </a:cubicBezTo>
                    <a:cubicBezTo>
                      <a:pt x="125" y="241"/>
                      <a:pt x="125" y="241"/>
                      <a:pt x="125" y="241"/>
                    </a:cubicBezTo>
                    <a:lnTo>
                      <a:pt x="123" y="238"/>
                    </a:lnTo>
                    <a:close/>
                    <a:moveTo>
                      <a:pt x="154" y="228"/>
                    </a:moveTo>
                    <a:cubicBezTo>
                      <a:pt x="152" y="227"/>
                      <a:pt x="150" y="227"/>
                      <a:pt x="148" y="227"/>
                    </a:cubicBezTo>
                    <a:cubicBezTo>
                      <a:pt x="144" y="227"/>
                      <a:pt x="141" y="228"/>
                      <a:pt x="138" y="229"/>
                    </a:cubicBezTo>
                    <a:cubicBezTo>
                      <a:pt x="137" y="230"/>
                      <a:pt x="137" y="230"/>
                      <a:pt x="137" y="230"/>
                    </a:cubicBezTo>
                    <a:cubicBezTo>
                      <a:pt x="139" y="233"/>
                      <a:pt x="139" y="233"/>
                      <a:pt x="139" y="233"/>
                    </a:cubicBezTo>
                    <a:cubicBezTo>
                      <a:pt x="140" y="233"/>
                      <a:pt x="140" y="233"/>
                      <a:pt x="140" y="233"/>
                    </a:cubicBezTo>
                    <a:cubicBezTo>
                      <a:pt x="142" y="232"/>
                      <a:pt x="145" y="231"/>
                      <a:pt x="148" y="231"/>
                    </a:cubicBezTo>
                    <a:cubicBezTo>
                      <a:pt x="150" y="231"/>
                      <a:pt x="152" y="231"/>
                      <a:pt x="153" y="232"/>
                    </a:cubicBezTo>
                    <a:lnTo>
                      <a:pt x="154" y="228"/>
                    </a:lnTo>
                    <a:close/>
                    <a:moveTo>
                      <a:pt x="183" y="242"/>
                    </a:moveTo>
                    <a:cubicBezTo>
                      <a:pt x="169" y="235"/>
                      <a:pt x="169" y="235"/>
                      <a:pt x="169" y="235"/>
                    </a:cubicBezTo>
                    <a:cubicBezTo>
                      <a:pt x="167" y="239"/>
                      <a:pt x="167" y="239"/>
                      <a:pt x="167" y="239"/>
                    </a:cubicBezTo>
                    <a:cubicBezTo>
                      <a:pt x="182" y="246"/>
                      <a:pt x="182" y="246"/>
                      <a:pt x="182" y="246"/>
                    </a:cubicBezTo>
                    <a:lnTo>
                      <a:pt x="183" y="242"/>
                    </a:lnTo>
                    <a:close/>
                    <a:moveTo>
                      <a:pt x="212" y="256"/>
                    </a:moveTo>
                    <a:cubicBezTo>
                      <a:pt x="198" y="249"/>
                      <a:pt x="198" y="249"/>
                      <a:pt x="198" y="249"/>
                    </a:cubicBezTo>
                    <a:cubicBezTo>
                      <a:pt x="196" y="253"/>
                      <a:pt x="196" y="253"/>
                      <a:pt x="196" y="253"/>
                    </a:cubicBezTo>
                    <a:cubicBezTo>
                      <a:pt x="210" y="259"/>
                      <a:pt x="210" y="259"/>
                      <a:pt x="210" y="259"/>
                    </a:cubicBezTo>
                    <a:lnTo>
                      <a:pt x="212" y="256"/>
                    </a:ln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7578725" y="2089151"/>
              <a:ext cx="1431925" cy="1428750"/>
              <a:chOff x="7578725" y="2089151"/>
              <a:chExt cx="1431925" cy="1428750"/>
            </a:xfrm>
          </p:grpSpPr>
          <p:sp>
            <p:nvSpPr>
              <p:cNvPr id="48" name="Freeform 857"/>
              <p:cNvSpPr>
                <a:spLocks/>
              </p:cNvSpPr>
              <p:nvPr/>
            </p:nvSpPr>
            <p:spPr bwMode="auto">
              <a:xfrm>
                <a:off x="7578725" y="2089151"/>
                <a:ext cx="1431925" cy="1428750"/>
              </a:xfrm>
              <a:custGeom>
                <a:avLst/>
                <a:gdLst>
                  <a:gd name="T0" fmla="*/ 276 w 382"/>
                  <a:gd name="T1" fmla="*/ 372 h 381"/>
                  <a:gd name="T2" fmla="*/ 266 w 382"/>
                  <a:gd name="T3" fmla="*/ 377 h 381"/>
                  <a:gd name="T4" fmla="*/ 176 w 382"/>
                  <a:gd name="T5" fmla="*/ 309 h 381"/>
                  <a:gd name="T6" fmla="*/ 154 w 382"/>
                  <a:gd name="T7" fmla="*/ 306 h 381"/>
                  <a:gd name="T8" fmla="*/ 47 w 382"/>
                  <a:gd name="T9" fmla="*/ 343 h 381"/>
                  <a:gd name="T10" fmla="*/ 40 w 382"/>
                  <a:gd name="T11" fmla="*/ 335 h 381"/>
                  <a:gd name="T12" fmla="*/ 76 w 382"/>
                  <a:gd name="T13" fmla="*/ 228 h 381"/>
                  <a:gd name="T14" fmla="*/ 72 w 382"/>
                  <a:gd name="T15" fmla="*/ 207 h 381"/>
                  <a:gd name="T16" fmla="*/ 4 w 382"/>
                  <a:gd name="T17" fmla="*/ 116 h 381"/>
                  <a:gd name="T18" fmla="*/ 9 w 382"/>
                  <a:gd name="T19" fmla="*/ 107 h 381"/>
                  <a:gd name="T20" fmla="*/ 122 w 382"/>
                  <a:gd name="T21" fmla="*/ 108 h 381"/>
                  <a:gd name="T22" fmla="*/ 141 w 382"/>
                  <a:gd name="T23" fmla="*/ 98 h 381"/>
                  <a:gd name="T24" fmla="*/ 207 w 382"/>
                  <a:gd name="T25" fmla="*/ 5 h 381"/>
                  <a:gd name="T26" fmla="*/ 217 w 382"/>
                  <a:gd name="T27" fmla="*/ 7 h 381"/>
                  <a:gd name="T28" fmla="*/ 251 w 382"/>
                  <a:gd name="T29" fmla="*/ 115 h 381"/>
                  <a:gd name="T30" fmla="*/ 266 w 382"/>
                  <a:gd name="T31" fmla="*/ 130 h 381"/>
                  <a:gd name="T32" fmla="*/ 374 w 382"/>
                  <a:gd name="T33" fmla="*/ 163 h 381"/>
                  <a:gd name="T34" fmla="*/ 376 w 382"/>
                  <a:gd name="T35" fmla="*/ 174 h 381"/>
                  <a:gd name="T36" fmla="*/ 284 w 382"/>
                  <a:gd name="T37" fmla="*/ 240 h 381"/>
                  <a:gd name="T38" fmla="*/ 274 w 382"/>
                  <a:gd name="T39" fmla="*/ 259 h 381"/>
                  <a:gd name="T40" fmla="*/ 276 w 382"/>
                  <a:gd name="T41" fmla="*/ 37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2" h="381">
                    <a:moveTo>
                      <a:pt x="276" y="372"/>
                    </a:moveTo>
                    <a:cubicBezTo>
                      <a:pt x="276" y="379"/>
                      <a:pt x="272" y="381"/>
                      <a:pt x="266" y="377"/>
                    </a:cubicBezTo>
                    <a:cubicBezTo>
                      <a:pt x="176" y="309"/>
                      <a:pt x="176" y="309"/>
                      <a:pt x="176" y="309"/>
                    </a:cubicBezTo>
                    <a:cubicBezTo>
                      <a:pt x="170" y="305"/>
                      <a:pt x="161" y="304"/>
                      <a:pt x="154" y="306"/>
                    </a:cubicBezTo>
                    <a:cubicBezTo>
                      <a:pt x="47" y="343"/>
                      <a:pt x="47" y="343"/>
                      <a:pt x="47" y="343"/>
                    </a:cubicBezTo>
                    <a:cubicBezTo>
                      <a:pt x="41" y="345"/>
                      <a:pt x="38" y="342"/>
                      <a:pt x="40" y="335"/>
                    </a:cubicBezTo>
                    <a:cubicBezTo>
                      <a:pt x="76" y="228"/>
                      <a:pt x="76" y="228"/>
                      <a:pt x="76" y="228"/>
                    </a:cubicBezTo>
                    <a:cubicBezTo>
                      <a:pt x="78" y="222"/>
                      <a:pt x="76" y="212"/>
                      <a:pt x="72" y="207"/>
                    </a:cubicBezTo>
                    <a:cubicBezTo>
                      <a:pt x="4" y="116"/>
                      <a:pt x="4" y="116"/>
                      <a:pt x="4" y="116"/>
                    </a:cubicBezTo>
                    <a:cubicBezTo>
                      <a:pt x="0" y="111"/>
                      <a:pt x="3" y="107"/>
                      <a:pt x="9" y="107"/>
                    </a:cubicBezTo>
                    <a:cubicBezTo>
                      <a:pt x="122" y="108"/>
                      <a:pt x="122" y="108"/>
                      <a:pt x="122" y="108"/>
                    </a:cubicBezTo>
                    <a:cubicBezTo>
                      <a:pt x="129" y="108"/>
                      <a:pt x="138" y="103"/>
                      <a:pt x="141" y="98"/>
                    </a:cubicBezTo>
                    <a:cubicBezTo>
                      <a:pt x="207" y="5"/>
                      <a:pt x="207" y="5"/>
                      <a:pt x="207" y="5"/>
                    </a:cubicBezTo>
                    <a:cubicBezTo>
                      <a:pt x="210" y="0"/>
                      <a:pt x="215" y="1"/>
                      <a:pt x="217" y="7"/>
                    </a:cubicBezTo>
                    <a:cubicBezTo>
                      <a:pt x="251" y="115"/>
                      <a:pt x="251" y="115"/>
                      <a:pt x="251" y="115"/>
                    </a:cubicBezTo>
                    <a:cubicBezTo>
                      <a:pt x="253" y="121"/>
                      <a:pt x="260" y="128"/>
                      <a:pt x="266" y="130"/>
                    </a:cubicBezTo>
                    <a:cubicBezTo>
                      <a:pt x="374" y="163"/>
                      <a:pt x="374" y="163"/>
                      <a:pt x="374" y="163"/>
                    </a:cubicBezTo>
                    <a:cubicBezTo>
                      <a:pt x="381" y="165"/>
                      <a:pt x="382" y="170"/>
                      <a:pt x="376" y="174"/>
                    </a:cubicBezTo>
                    <a:cubicBezTo>
                      <a:pt x="284" y="240"/>
                      <a:pt x="284" y="240"/>
                      <a:pt x="284" y="240"/>
                    </a:cubicBezTo>
                    <a:cubicBezTo>
                      <a:pt x="279" y="243"/>
                      <a:pt x="274" y="252"/>
                      <a:pt x="274" y="259"/>
                    </a:cubicBezTo>
                    <a:lnTo>
                      <a:pt x="276" y="372"/>
                    </a:lnTo>
                    <a:close/>
                  </a:path>
                </a:pathLst>
              </a:custGeom>
              <a:solidFill>
                <a:srgbClr val="DEB3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58"/>
              <p:cNvSpPr>
                <a:spLocks/>
              </p:cNvSpPr>
              <p:nvPr/>
            </p:nvSpPr>
            <p:spPr bwMode="auto">
              <a:xfrm>
                <a:off x="7581900" y="2089151"/>
                <a:ext cx="1425575" cy="1423988"/>
              </a:xfrm>
              <a:custGeom>
                <a:avLst/>
                <a:gdLst>
                  <a:gd name="T0" fmla="*/ 274 w 380"/>
                  <a:gd name="T1" fmla="*/ 372 h 380"/>
                  <a:gd name="T2" fmla="*/ 273 w 380"/>
                  <a:gd name="T3" fmla="*/ 376 h 380"/>
                  <a:gd name="T4" fmla="*/ 266 w 380"/>
                  <a:gd name="T5" fmla="*/ 376 h 380"/>
                  <a:gd name="T6" fmla="*/ 160 w 380"/>
                  <a:gd name="T7" fmla="*/ 304 h 380"/>
                  <a:gd name="T8" fmla="*/ 46 w 380"/>
                  <a:gd name="T9" fmla="*/ 341 h 380"/>
                  <a:gd name="T10" fmla="*/ 40 w 380"/>
                  <a:gd name="T11" fmla="*/ 341 h 380"/>
                  <a:gd name="T12" fmla="*/ 40 w 380"/>
                  <a:gd name="T13" fmla="*/ 336 h 380"/>
                  <a:gd name="T14" fmla="*/ 77 w 380"/>
                  <a:gd name="T15" fmla="*/ 221 h 380"/>
                  <a:gd name="T16" fmla="*/ 5 w 380"/>
                  <a:gd name="T17" fmla="*/ 115 h 380"/>
                  <a:gd name="T18" fmla="*/ 4 w 380"/>
                  <a:gd name="T19" fmla="*/ 109 h 380"/>
                  <a:gd name="T20" fmla="*/ 8 w 380"/>
                  <a:gd name="T21" fmla="*/ 108 h 380"/>
                  <a:gd name="T22" fmla="*/ 8 w 380"/>
                  <a:gd name="T23" fmla="*/ 108 h 380"/>
                  <a:gd name="T24" fmla="*/ 8 w 380"/>
                  <a:gd name="T25" fmla="*/ 108 h 380"/>
                  <a:gd name="T26" fmla="*/ 8 w 380"/>
                  <a:gd name="T27" fmla="*/ 108 h 380"/>
                  <a:gd name="T28" fmla="*/ 121 w 380"/>
                  <a:gd name="T29" fmla="*/ 109 h 380"/>
                  <a:gd name="T30" fmla="*/ 133 w 380"/>
                  <a:gd name="T31" fmla="*/ 106 h 380"/>
                  <a:gd name="T32" fmla="*/ 207 w 380"/>
                  <a:gd name="T33" fmla="*/ 6 h 380"/>
                  <a:gd name="T34" fmla="*/ 213 w 380"/>
                  <a:gd name="T35" fmla="*/ 4 h 380"/>
                  <a:gd name="T36" fmla="*/ 249 w 380"/>
                  <a:gd name="T37" fmla="*/ 115 h 380"/>
                  <a:gd name="T38" fmla="*/ 265 w 380"/>
                  <a:gd name="T39" fmla="*/ 132 h 380"/>
                  <a:gd name="T40" fmla="*/ 376 w 380"/>
                  <a:gd name="T41" fmla="*/ 167 h 380"/>
                  <a:gd name="T42" fmla="*/ 374 w 380"/>
                  <a:gd name="T43" fmla="*/ 173 h 380"/>
                  <a:gd name="T44" fmla="*/ 275 w 380"/>
                  <a:gd name="T45" fmla="*/ 247 h 380"/>
                  <a:gd name="T46" fmla="*/ 272 w 380"/>
                  <a:gd name="T47" fmla="*/ 259 h 380"/>
                  <a:gd name="T48" fmla="*/ 275 w 380"/>
                  <a:gd name="T49" fmla="*/ 372 h 380"/>
                  <a:gd name="T50" fmla="*/ 275 w 380"/>
                  <a:gd name="T51" fmla="*/ 259 h 380"/>
                  <a:gd name="T52" fmla="*/ 277 w 380"/>
                  <a:gd name="T53" fmla="*/ 249 h 380"/>
                  <a:gd name="T54" fmla="*/ 376 w 380"/>
                  <a:gd name="T55" fmla="*/ 175 h 380"/>
                  <a:gd name="T56" fmla="*/ 379 w 380"/>
                  <a:gd name="T57" fmla="*/ 165 h 380"/>
                  <a:gd name="T58" fmla="*/ 266 w 380"/>
                  <a:gd name="T59" fmla="*/ 129 h 380"/>
                  <a:gd name="T60" fmla="*/ 252 w 380"/>
                  <a:gd name="T61" fmla="*/ 114 h 380"/>
                  <a:gd name="T62" fmla="*/ 215 w 380"/>
                  <a:gd name="T63" fmla="*/ 2 h 380"/>
                  <a:gd name="T64" fmla="*/ 204 w 380"/>
                  <a:gd name="T65" fmla="*/ 4 h 380"/>
                  <a:gd name="T66" fmla="*/ 131 w 380"/>
                  <a:gd name="T67" fmla="*/ 104 h 380"/>
                  <a:gd name="T68" fmla="*/ 121 w 380"/>
                  <a:gd name="T69" fmla="*/ 106 h 380"/>
                  <a:gd name="T70" fmla="*/ 8 w 380"/>
                  <a:gd name="T71" fmla="*/ 105 h 380"/>
                  <a:gd name="T72" fmla="*/ 8 w 380"/>
                  <a:gd name="T73" fmla="*/ 105 h 380"/>
                  <a:gd name="T74" fmla="*/ 2 w 380"/>
                  <a:gd name="T75" fmla="*/ 107 h 380"/>
                  <a:gd name="T76" fmla="*/ 2 w 380"/>
                  <a:gd name="T77" fmla="*/ 117 h 380"/>
                  <a:gd name="T78" fmla="*/ 74 w 380"/>
                  <a:gd name="T79" fmla="*/ 221 h 380"/>
                  <a:gd name="T80" fmla="*/ 37 w 380"/>
                  <a:gd name="T81" fmla="*/ 335 h 380"/>
                  <a:gd name="T82" fmla="*/ 38 w 380"/>
                  <a:gd name="T83" fmla="*/ 343 h 380"/>
                  <a:gd name="T84" fmla="*/ 47 w 380"/>
                  <a:gd name="T85" fmla="*/ 344 h 380"/>
                  <a:gd name="T86" fmla="*/ 160 w 380"/>
                  <a:gd name="T87" fmla="*/ 307 h 380"/>
                  <a:gd name="T88" fmla="*/ 265 w 380"/>
                  <a:gd name="T89" fmla="*/ 378 h 380"/>
                  <a:gd name="T90" fmla="*/ 275 w 380"/>
                  <a:gd name="T91" fmla="*/ 378 h 380"/>
                  <a:gd name="T92" fmla="*/ 277 w 380"/>
                  <a:gd name="T93" fmla="*/ 37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0" h="380">
                    <a:moveTo>
                      <a:pt x="275" y="372"/>
                    </a:moveTo>
                    <a:cubicBezTo>
                      <a:pt x="274" y="372"/>
                      <a:pt x="274" y="372"/>
                      <a:pt x="274" y="372"/>
                    </a:cubicBezTo>
                    <a:cubicBezTo>
                      <a:pt x="274" y="372"/>
                      <a:pt x="274" y="372"/>
                      <a:pt x="274" y="372"/>
                    </a:cubicBezTo>
                    <a:cubicBezTo>
                      <a:pt x="274" y="374"/>
                      <a:pt x="273" y="375"/>
                      <a:pt x="273" y="376"/>
                    </a:cubicBezTo>
                    <a:cubicBezTo>
                      <a:pt x="272" y="377"/>
                      <a:pt x="271" y="377"/>
                      <a:pt x="270" y="377"/>
                    </a:cubicBezTo>
                    <a:cubicBezTo>
                      <a:pt x="269" y="377"/>
                      <a:pt x="268" y="377"/>
                      <a:pt x="266" y="376"/>
                    </a:cubicBezTo>
                    <a:cubicBezTo>
                      <a:pt x="175" y="308"/>
                      <a:pt x="175" y="308"/>
                      <a:pt x="175" y="308"/>
                    </a:cubicBezTo>
                    <a:cubicBezTo>
                      <a:pt x="171" y="305"/>
                      <a:pt x="166" y="304"/>
                      <a:pt x="160" y="304"/>
                    </a:cubicBezTo>
                    <a:cubicBezTo>
                      <a:pt x="157" y="304"/>
                      <a:pt x="155" y="304"/>
                      <a:pt x="153" y="305"/>
                    </a:cubicBezTo>
                    <a:cubicBezTo>
                      <a:pt x="46" y="341"/>
                      <a:pt x="46" y="341"/>
                      <a:pt x="46" y="341"/>
                    </a:cubicBezTo>
                    <a:cubicBezTo>
                      <a:pt x="45" y="342"/>
                      <a:pt x="44" y="342"/>
                      <a:pt x="43" y="342"/>
                    </a:cubicBezTo>
                    <a:cubicBezTo>
                      <a:pt x="42" y="342"/>
                      <a:pt x="41" y="342"/>
                      <a:pt x="40" y="341"/>
                    </a:cubicBezTo>
                    <a:cubicBezTo>
                      <a:pt x="40" y="341"/>
                      <a:pt x="40" y="340"/>
                      <a:pt x="40" y="339"/>
                    </a:cubicBezTo>
                    <a:cubicBezTo>
                      <a:pt x="40" y="338"/>
                      <a:pt x="40" y="337"/>
                      <a:pt x="40" y="336"/>
                    </a:cubicBezTo>
                    <a:cubicBezTo>
                      <a:pt x="76" y="228"/>
                      <a:pt x="76" y="228"/>
                      <a:pt x="76" y="228"/>
                    </a:cubicBezTo>
                    <a:cubicBezTo>
                      <a:pt x="77" y="226"/>
                      <a:pt x="77" y="224"/>
                      <a:pt x="77" y="221"/>
                    </a:cubicBezTo>
                    <a:cubicBezTo>
                      <a:pt x="77" y="216"/>
                      <a:pt x="76" y="210"/>
                      <a:pt x="72" y="206"/>
                    </a:cubicBezTo>
                    <a:cubicBezTo>
                      <a:pt x="5" y="115"/>
                      <a:pt x="5" y="115"/>
                      <a:pt x="5" y="115"/>
                    </a:cubicBezTo>
                    <a:cubicBezTo>
                      <a:pt x="3" y="114"/>
                      <a:pt x="3" y="112"/>
                      <a:pt x="3" y="111"/>
                    </a:cubicBezTo>
                    <a:cubicBezTo>
                      <a:pt x="3" y="110"/>
                      <a:pt x="3" y="110"/>
                      <a:pt x="4" y="109"/>
                    </a:cubicBezTo>
                    <a:cubicBezTo>
                      <a:pt x="5" y="109"/>
                      <a:pt x="6" y="108"/>
                      <a:pt x="8" y="108"/>
                    </a:cubicBezTo>
                    <a:cubicBezTo>
                      <a:pt x="8" y="108"/>
                      <a:pt x="8" y="108"/>
                      <a:pt x="8" y="108"/>
                    </a:cubicBezTo>
                    <a:cubicBezTo>
                      <a:pt x="8" y="108"/>
                      <a:pt x="8" y="108"/>
                      <a:pt x="8" y="108"/>
                    </a:cubicBezTo>
                    <a:cubicBezTo>
                      <a:pt x="8" y="108"/>
                      <a:pt x="8" y="108"/>
                      <a:pt x="8" y="108"/>
                    </a:cubicBezTo>
                    <a:cubicBezTo>
                      <a:pt x="8" y="108"/>
                      <a:pt x="8" y="108"/>
                      <a:pt x="8" y="108"/>
                    </a:cubicBezTo>
                    <a:cubicBezTo>
                      <a:pt x="8" y="108"/>
                      <a:pt x="8" y="108"/>
                      <a:pt x="8" y="108"/>
                    </a:cubicBezTo>
                    <a:cubicBezTo>
                      <a:pt x="8" y="108"/>
                      <a:pt x="8" y="108"/>
                      <a:pt x="8" y="108"/>
                    </a:cubicBezTo>
                    <a:cubicBezTo>
                      <a:pt x="8" y="108"/>
                      <a:pt x="8" y="108"/>
                      <a:pt x="8" y="108"/>
                    </a:cubicBezTo>
                    <a:cubicBezTo>
                      <a:pt x="121" y="109"/>
                      <a:pt x="121" y="109"/>
                      <a:pt x="121" y="109"/>
                    </a:cubicBezTo>
                    <a:cubicBezTo>
                      <a:pt x="121" y="109"/>
                      <a:pt x="121" y="109"/>
                      <a:pt x="121" y="109"/>
                    </a:cubicBezTo>
                    <a:cubicBezTo>
                      <a:pt x="121" y="109"/>
                      <a:pt x="121" y="109"/>
                      <a:pt x="121" y="109"/>
                    </a:cubicBezTo>
                    <a:cubicBezTo>
                      <a:pt x="125" y="109"/>
                      <a:pt x="129" y="108"/>
                      <a:pt x="133" y="106"/>
                    </a:cubicBezTo>
                    <a:cubicBezTo>
                      <a:pt x="136" y="104"/>
                      <a:pt x="140" y="102"/>
                      <a:pt x="142" y="99"/>
                    </a:cubicBezTo>
                    <a:cubicBezTo>
                      <a:pt x="207" y="6"/>
                      <a:pt x="207" y="6"/>
                      <a:pt x="207" y="6"/>
                    </a:cubicBezTo>
                    <a:cubicBezTo>
                      <a:pt x="208" y="4"/>
                      <a:pt x="210" y="3"/>
                      <a:pt x="211" y="3"/>
                    </a:cubicBezTo>
                    <a:cubicBezTo>
                      <a:pt x="212" y="3"/>
                      <a:pt x="212" y="3"/>
                      <a:pt x="213" y="4"/>
                    </a:cubicBezTo>
                    <a:cubicBezTo>
                      <a:pt x="214" y="5"/>
                      <a:pt x="214" y="6"/>
                      <a:pt x="215" y="7"/>
                    </a:cubicBezTo>
                    <a:cubicBezTo>
                      <a:pt x="249" y="115"/>
                      <a:pt x="249" y="115"/>
                      <a:pt x="249" y="115"/>
                    </a:cubicBezTo>
                    <a:cubicBezTo>
                      <a:pt x="250" y="119"/>
                      <a:pt x="252" y="122"/>
                      <a:pt x="255" y="125"/>
                    </a:cubicBezTo>
                    <a:cubicBezTo>
                      <a:pt x="258" y="128"/>
                      <a:pt x="261" y="130"/>
                      <a:pt x="265" y="132"/>
                    </a:cubicBezTo>
                    <a:cubicBezTo>
                      <a:pt x="373" y="165"/>
                      <a:pt x="373" y="165"/>
                      <a:pt x="373" y="165"/>
                    </a:cubicBezTo>
                    <a:cubicBezTo>
                      <a:pt x="375" y="165"/>
                      <a:pt x="376" y="166"/>
                      <a:pt x="376" y="167"/>
                    </a:cubicBezTo>
                    <a:cubicBezTo>
                      <a:pt x="377" y="167"/>
                      <a:pt x="377" y="168"/>
                      <a:pt x="377" y="169"/>
                    </a:cubicBezTo>
                    <a:cubicBezTo>
                      <a:pt x="377" y="170"/>
                      <a:pt x="377" y="171"/>
                      <a:pt x="374" y="173"/>
                    </a:cubicBezTo>
                    <a:cubicBezTo>
                      <a:pt x="282" y="238"/>
                      <a:pt x="282" y="238"/>
                      <a:pt x="282" y="238"/>
                    </a:cubicBezTo>
                    <a:cubicBezTo>
                      <a:pt x="279" y="240"/>
                      <a:pt x="277" y="244"/>
                      <a:pt x="275" y="247"/>
                    </a:cubicBezTo>
                    <a:cubicBezTo>
                      <a:pt x="273" y="251"/>
                      <a:pt x="272" y="255"/>
                      <a:pt x="272" y="259"/>
                    </a:cubicBezTo>
                    <a:cubicBezTo>
                      <a:pt x="272" y="259"/>
                      <a:pt x="272" y="259"/>
                      <a:pt x="272" y="259"/>
                    </a:cubicBezTo>
                    <a:cubicBezTo>
                      <a:pt x="274" y="372"/>
                      <a:pt x="274" y="372"/>
                      <a:pt x="274" y="372"/>
                    </a:cubicBezTo>
                    <a:cubicBezTo>
                      <a:pt x="275" y="372"/>
                      <a:pt x="275" y="372"/>
                      <a:pt x="275" y="372"/>
                    </a:cubicBezTo>
                    <a:cubicBezTo>
                      <a:pt x="277" y="372"/>
                      <a:pt x="277" y="372"/>
                      <a:pt x="277" y="372"/>
                    </a:cubicBezTo>
                    <a:cubicBezTo>
                      <a:pt x="275" y="259"/>
                      <a:pt x="275" y="259"/>
                      <a:pt x="275" y="259"/>
                    </a:cubicBezTo>
                    <a:cubicBezTo>
                      <a:pt x="275" y="259"/>
                      <a:pt x="275" y="259"/>
                      <a:pt x="275" y="259"/>
                    </a:cubicBezTo>
                    <a:cubicBezTo>
                      <a:pt x="275" y="256"/>
                      <a:pt x="276" y="252"/>
                      <a:pt x="277" y="249"/>
                    </a:cubicBezTo>
                    <a:cubicBezTo>
                      <a:pt x="279" y="245"/>
                      <a:pt x="281" y="243"/>
                      <a:pt x="284" y="241"/>
                    </a:cubicBezTo>
                    <a:cubicBezTo>
                      <a:pt x="376" y="175"/>
                      <a:pt x="376" y="175"/>
                      <a:pt x="376" y="175"/>
                    </a:cubicBezTo>
                    <a:cubicBezTo>
                      <a:pt x="379" y="173"/>
                      <a:pt x="380" y="171"/>
                      <a:pt x="380" y="169"/>
                    </a:cubicBezTo>
                    <a:cubicBezTo>
                      <a:pt x="380" y="167"/>
                      <a:pt x="380" y="166"/>
                      <a:pt x="379" y="165"/>
                    </a:cubicBezTo>
                    <a:cubicBezTo>
                      <a:pt x="377" y="163"/>
                      <a:pt x="376" y="163"/>
                      <a:pt x="374" y="162"/>
                    </a:cubicBezTo>
                    <a:cubicBezTo>
                      <a:pt x="266" y="129"/>
                      <a:pt x="266" y="129"/>
                      <a:pt x="266" y="129"/>
                    </a:cubicBezTo>
                    <a:cubicBezTo>
                      <a:pt x="263" y="128"/>
                      <a:pt x="260" y="126"/>
                      <a:pt x="257" y="123"/>
                    </a:cubicBezTo>
                    <a:cubicBezTo>
                      <a:pt x="254" y="121"/>
                      <a:pt x="252" y="117"/>
                      <a:pt x="252" y="114"/>
                    </a:cubicBezTo>
                    <a:cubicBezTo>
                      <a:pt x="218" y="7"/>
                      <a:pt x="218" y="7"/>
                      <a:pt x="218" y="7"/>
                    </a:cubicBezTo>
                    <a:cubicBezTo>
                      <a:pt x="217" y="5"/>
                      <a:pt x="216" y="3"/>
                      <a:pt x="215" y="2"/>
                    </a:cubicBezTo>
                    <a:cubicBezTo>
                      <a:pt x="214" y="1"/>
                      <a:pt x="212" y="0"/>
                      <a:pt x="211" y="0"/>
                    </a:cubicBezTo>
                    <a:cubicBezTo>
                      <a:pt x="208" y="0"/>
                      <a:pt x="206" y="2"/>
                      <a:pt x="204" y="4"/>
                    </a:cubicBezTo>
                    <a:cubicBezTo>
                      <a:pt x="139" y="97"/>
                      <a:pt x="139" y="97"/>
                      <a:pt x="139" y="97"/>
                    </a:cubicBezTo>
                    <a:cubicBezTo>
                      <a:pt x="138" y="99"/>
                      <a:pt x="135" y="102"/>
                      <a:pt x="131" y="104"/>
                    </a:cubicBezTo>
                    <a:cubicBezTo>
                      <a:pt x="128" y="105"/>
                      <a:pt x="124" y="106"/>
                      <a:pt x="121" y="106"/>
                    </a:cubicBezTo>
                    <a:cubicBezTo>
                      <a:pt x="121" y="106"/>
                      <a:pt x="121" y="106"/>
                      <a:pt x="121" y="106"/>
                    </a:cubicBezTo>
                    <a:cubicBezTo>
                      <a:pt x="121" y="106"/>
                      <a:pt x="121" y="106"/>
                      <a:pt x="121" y="106"/>
                    </a:cubicBezTo>
                    <a:cubicBezTo>
                      <a:pt x="8" y="105"/>
                      <a:pt x="8" y="105"/>
                      <a:pt x="8" y="105"/>
                    </a:cubicBezTo>
                    <a:cubicBezTo>
                      <a:pt x="8" y="107"/>
                      <a:pt x="8" y="107"/>
                      <a:pt x="8" y="107"/>
                    </a:cubicBezTo>
                    <a:cubicBezTo>
                      <a:pt x="8" y="105"/>
                      <a:pt x="8" y="105"/>
                      <a:pt x="8" y="105"/>
                    </a:cubicBezTo>
                    <a:cubicBezTo>
                      <a:pt x="8" y="105"/>
                      <a:pt x="8" y="105"/>
                      <a:pt x="8" y="105"/>
                    </a:cubicBezTo>
                    <a:cubicBezTo>
                      <a:pt x="6" y="105"/>
                      <a:pt x="4" y="106"/>
                      <a:pt x="2" y="107"/>
                    </a:cubicBezTo>
                    <a:cubicBezTo>
                      <a:pt x="1" y="108"/>
                      <a:pt x="0" y="109"/>
                      <a:pt x="0" y="111"/>
                    </a:cubicBezTo>
                    <a:cubicBezTo>
                      <a:pt x="0" y="113"/>
                      <a:pt x="1" y="115"/>
                      <a:pt x="2" y="117"/>
                    </a:cubicBezTo>
                    <a:cubicBezTo>
                      <a:pt x="70" y="208"/>
                      <a:pt x="70" y="208"/>
                      <a:pt x="70" y="208"/>
                    </a:cubicBezTo>
                    <a:cubicBezTo>
                      <a:pt x="73" y="211"/>
                      <a:pt x="74" y="216"/>
                      <a:pt x="74" y="221"/>
                    </a:cubicBezTo>
                    <a:cubicBezTo>
                      <a:pt x="74" y="224"/>
                      <a:pt x="74" y="226"/>
                      <a:pt x="73" y="227"/>
                    </a:cubicBezTo>
                    <a:cubicBezTo>
                      <a:pt x="37" y="335"/>
                      <a:pt x="37" y="335"/>
                      <a:pt x="37" y="335"/>
                    </a:cubicBezTo>
                    <a:cubicBezTo>
                      <a:pt x="37" y="336"/>
                      <a:pt x="37" y="337"/>
                      <a:pt x="37" y="339"/>
                    </a:cubicBezTo>
                    <a:cubicBezTo>
                      <a:pt x="37" y="340"/>
                      <a:pt x="37" y="342"/>
                      <a:pt x="38" y="343"/>
                    </a:cubicBezTo>
                    <a:cubicBezTo>
                      <a:pt x="39" y="344"/>
                      <a:pt x="41" y="345"/>
                      <a:pt x="43" y="345"/>
                    </a:cubicBezTo>
                    <a:cubicBezTo>
                      <a:pt x="44" y="345"/>
                      <a:pt x="45" y="345"/>
                      <a:pt x="47" y="344"/>
                    </a:cubicBezTo>
                    <a:cubicBezTo>
                      <a:pt x="154" y="308"/>
                      <a:pt x="154" y="308"/>
                      <a:pt x="154" y="308"/>
                    </a:cubicBezTo>
                    <a:cubicBezTo>
                      <a:pt x="156" y="307"/>
                      <a:pt x="158" y="307"/>
                      <a:pt x="160" y="307"/>
                    </a:cubicBezTo>
                    <a:cubicBezTo>
                      <a:pt x="165" y="307"/>
                      <a:pt x="170" y="308"/>
                      <a:pt x="174" y="311"/>
                    </a:cubicBezTo>
                    <a:cubicBezTo>
                      <a:pt x="265" y="378"/>
                      <a:pt x="265" y="378"/>
                      <a:pt x="265" y="378"/>
                    </a:cubicBezTo>
                    <a:cubicBezTo>
                      <a:pt x="267" y="380"/>
                      <a:pt x="269" y="380"/>
                      <a:pt x="270" y="380"/>
                    </a:cubicBezTo>
                    <a:cubicBezTo>
                      <a:pt x="272" y="380"/>
                      <a:pt x="274" y="379"/>
                      <a:pt x="275" y="378"/>
                    </a:cubicBezTo>
                    <a:cubicBezTo>
                      <a:pt x="276" y="376"/>
                      <a:pt x="277" y="375"/>
                      <a:pt x="277" y="372"/>
                    </a:cubicBezTo>
                    <a:cubicBezTo>
                      <a:pt x="277" y="372"/>
                      <a:pt x="277" y="372"/>
                      <a:pt x="277" y="372"/>
                    </a:cubicBezTo>
                    <a:lnTo>
                      <a:pt x="275"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59"/>
              <p:cNvSpPr>
                <a:spLocks/>
              </p:cNvSpPr>
              <p:nvPr/>
            </p:nvSpPr>
            <p:spPr bwMode="auto">
              <a:xfrm>
                <a:off x="7680325" y="2208213"/>
                <a:ext cx="1203325" cy="1203325"/>
              </a:xfrm>
              <a:custGeom>
                <a:avLst/>
                <a:gdLst>
                  <a:gd name="T0" fmla="*/ 232 w 321"/>
                  <a:gd name="T1" fmla="*/ 313 h 321"/>
                  <a:gd name="T2" fmla="*/ 224 w 321"/>
                  <a:gd name="T3" fmla="*/ 318 h 321"/>
                  <a:gd name="T4" fmla="*/ 148 w 321"/>
                  <a:gd name="T5" fmla="*/ 261 h 321"/>
                  <a:gd name="T6" fmla="*/ 130 w 321"/>
                  <a:gd name="T7" fmla="*/ 258 h 321"/>
                  <a:gd name="T8" fmla="*/ 40 w 321"/>
                  <a:gd name="T9" fmla="*/ 289 h 321"/>
                  <a:gd name="T10" fmla="*/ 33 w 321"/>
                  <a:gd name="T11" fmla="*/ 283 h 321"/>
                  <a:gd name="T12" fmla="*/ 64 w 321"/>
                  <a:gd name="T13" fmla="*/ 192 h 321"/>
                  <a:gd name="T14" fmla="*/ 61 w 321"/>
                  <a:gd name="T15" fmla="*/ 174 h 321"/>
                  <a:gd name="T16" fmla="*/ 4 w 321"/>
                  <a:gd name="T17" fmla="*/ 98 h 321"/>
                  <a:gd name="T18" fmla="*/ 8 w 321"/>
                  <a:gd name="T19" fmla="*/ 90 h 321"/>
                  <a:gd name="T20" fmla="*/ 103 w 321"/>
                  <a:gd name="T21" fmla="*/ 91 h 321"/>
                  <a:gd name="T22" fmla="*/ 119 w 321"/>
                  <a:gd name="T23" fmla="*/ 83 h 321"/>
                  <a:gd name="T24" fmla="*/ 174 w 321"/>
                  <a:gd name="T25" fmla="*/ 5 h 321"/>
                  <a:gd name="T26" fmla="*/ 183 w 321"/>
                  <a:gd name="T27" fmla="*/ 6 h 321"/>
                  <a:gd name="T28" fmla="*/ 211 w 321"/>
                  <a:gd name="T29" fmla="*/ 97 h 321"/>
                  <a:gd name="T30" fmla="*/ 224 w 321"/>
                  <a:gd name="T31" fmla="*/ 110 h 321"/>
                  <a:gd name="T32" fmla="*/ 315 w 321"/>
                  <a:gd name="T33" fmla="*/ 138 h 321"/>
                  <a:gd name="T34" fmla="*/ 317 w 321"/>
                  <a:gd name="T35" fmla="*/ 147 h 321"/>
                  <a:gd name="T36" fmla="*/ 239 w 321"/>
                  <a:gd name="T37" fmla="*/ 202 h 321"/>
                  <a:gd name="T38" fmla="*/ 231 w 321"/>
                  <a:gd name="T39" fmla="*/ 218 h 321"/>
                  <a:gd name="T40" fmla="*/ 232 w 321"/>
                  <a:gd name="T41" fmla="*/ 313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321">
                    <a:moveTo>
                      <a:pt x="232" y="313"/>
                    </a:moveTo>
                    <a:cubicBezTo>
                      <a:pt x="233" y="319"/>
                      <a:pt x="229" y="321"/>
                      <a:pt x="224" y="318"/>
                    </a:cubicBezTo>
                    <a:cubicBezTo>
                      <a:pt x="148" y="261"/>
                      <a:pt x="148" y="261"/>
                      <a:pt x="148" y="261"/>
                    </a:cubicBezTo>
                    <a:cubicBezTo>
                      <a:pt x="143" y="258"/>
                      <a:pt x="135" y="256"/>
                      <a:pt x="130" y="258"/>
                    </a:cubicBezTo>
                    <a:cubicBezTo>
                      <a:pt x="40" y="289"/>
                      <a:pt x="40" y="289"/>
                      <a:pt x="40" y="289"/>
                    </a:cubicBezTo>
                    <a:cubicBezTo>
                      <a:pt x="35" y="291"/>
                      <a:pt x="32" y="288"/>
                      <a:pt x="33" y="283"/>
                    </a:cubicBezTo>
                    <a:cubicBezTo>
                      <a:pt x="64" y="192"/>
                      <a:pt x="64" y="192"/>
                      <a:pt x="64" y="192"/>
                    </a:cubicBezTo>
                    <a:cubicBezTo>
                      <a:pt x="66" y="187"/>
                      <a:pt x="64" y="179"/>
                      <a:pt x="61" y="174"/>
                    </a:cubicBezTo>
                    <a:cubicBezTo>
                      <a:pt x="4" y="98"/>
                      <a:pt x="4" y="98"/>
                      <a:pt x="4" y="98"/>
                    </a:cubicBezTo>
                    <a:cubicBezTo>
                      <a:pt x="0" y="94"/>
                      <a:pt x="2" y="90"/>
                      <a:pt x="8" y="90"/>
                    </a:cubicBezTo>
                    <a:cubicBezTo>
                      <a:pt x="103" y="91"/>
                      <a:pt x="103" y="91"/>
                      <a:pt x="103" y="91"/>
                    </a:cubicBezTo>
                    <a:cubicBezTo>
                      <a:pt x="109" y="91"/>
                      <a:pt x="116" y="87"/>
                      <a:pt x="119" y="83"/>
                    </a:cubicBezTo>
                    <a:cubicBezTo>
                      <a:pt x="174" y="5"/>
                      <a:pt x="174" y="5"/>
                      <a:pt x="174" y="5"/>
                    </a:cubicBezTo>
                    <a:cubicBezTo>
                      <a:pt x="177" y="0"/>
                      <a:pt x="181" y="1"/>
                      <a:pt x="183" y="6"/>
                    </a:cubicBezTo>
                    <a:cubicBezTo>
                      <a:pt x="211" y="97"/>
                      <a:pt x="211" y="97"/>
                      <a:pt x="211" y="97"/>
                    </a:cubicBezTo>
                    <a:cubicBezTo>
                      <a:pt x="213" y="102"/>
                      <a:pt x="219" y="108"/>
                      <a:pt x="224" y="110"/>
                    </a:cubicBezTo>
                    <a:cubicBezTo>
                      <a:pt x="315" y="138"/>
                      <a:pt x="315" y="138"/>
                      <a:pt x="315" y="138"/>
                    </a:cubicBezTo>
                    <a:cubicBezTo>
                      <a:pt x="321" y="140"/>
                      <a:pt x="321" y="144"/>
                      <a:pt x="317" y="147"/>
                    </a:cubicBezTo>
                    <a:cubicBezTo>
                      <a:pt x="239" y="202"/>
                      <a:pt x="239" y="202"/>
                      <a:pt x="239" y="202"/>
                    </a:cubicBezTo>
                    <a:cubicBezTo>
                      <a:pt x="235" y="205"/>
                      <a:pt x="231" y="213"/>
                      <a:pt x="231" y="218"/>
                    </a:cubicBezTo>
                    <a:lnTo>
                      <a:pt x="232" y="3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60"/>
              <p:cNvSpPr>
                <a:spLocks/>
              </p:cNvSpPr>
              <p:nvPr/>
            </p:nvSpPr>
            <p:spPr bwMode="auto">
              <a:xfrm>
                <a:off x="7683500" y="2208213"/>
                <a:ext cx="1200150" cy="1203325"/>
              </a:xfrm>
              <a:custGeom>
                <a:avLst/>
                <a:gdLst>
                  <a:gd name="T0" fmla="*/ 230 w 320"/>
                  <a:gd name="T1" fmla="*/ 313 h 321"/>
                  <a:gd name="T2" fmla="*/ 229 w 320"/>
                  <a:gd name="T3" fmla="*/ 317 h 321"/>
                  <a:gd name="T4" fmla="*/ 224 w 320"/>
                  <a:gd name="T5" fmla="*/ 316 h 321"/>
                  <a:gd name="T6" fmla="*/ 135 w 320"/>
                  <a:gd name="T7" fmla="*/ 256 h 321"/>
                  <a:gd name="T8" fmla="*/ 38 w 320"/>
                  <a:gd name="T9" fmla="*/ 287 h 321"/>
                  <a:gd name="T10" fmla="*/ 34 w 320"/>
                  <a:gd name="T11" fmla="*/ 287 h 321"/>
                  <a:gd name="T12" fmla="*/ 34 w 320"/>
                  <a:gd name="T13" fmla="*/ 283 h 321"/>
                  <a:gd name="T14" fmla="*/ 65 w 320"/>
                  <a:gd name="T15" fmla="*/ 187 h 321"/>
                  <a:gd name="T16" fmla="*/ 4 w 320"/>
                  <a:gd name="T17" fmla="*/ 97 h 321"/>
                  <a:gd name="T18" fmla="*/ 3 w 320"/>
                  <a:gd name="T19" fmla="*/ 92 h 321"/>
                  <a:gd name="T20" fmla="*/ 7 w 320"/>
                  <a:gd name="T21" fmla="*/ 92 h 321"/>
                  <a:gd name="T22" fmla="*/ 102 w 320"/>
                  <a:gd name="T23" fmla="*/ 93 h 321"/>
                  <a:gd name="T24" fmla="*/ 102 w 320"/>
                  <a:gd name="T25" fmla="*/ 93 h 321"/>
                  <a:gd name="T26" fmla="*/ 119 w 320"/>
                  <a:gd name="T27" fmla="*/ 84 h 321"/>
                  <a:gd name="T28" fmla="*/ 178 w 320"/>
                  <a:gd name="T29" fmla="*/ 3 h 321"/>
                  <a:gd name="T30" fmla="*/ 181 w 320"/>
                  <a:gd name="T31" fmla="*/ 7 h 321"/>
                  <a:gd name="T32" fmla="*/ 214 w 320"/>
                  <a:gd name="T33" fmla="*/ 106 h 321"/>
                  <a:gd name="T34" fmla="*/ 314 w 320"/>
                  <a:gd name="T35" fmla="*/ 139 h 321"/>
                  <a:gd name="T36" fmla="*/ 317 w 320"/>
                  <a:gd name="T37" fmla="*/ 142 h 321"/>
                  <a:gd name="T38" fmla="*/ 237 w 320"/>
                  <a:gd name="T39" fmla="*/ 201 h 321"/>
                  <a:gd name="T40" fmla="*/ 229 w 320"/>
                  <a:gd name="T41" fmla="*/ 218 h 321"/>
                  <a:gd name="T42" fmla="*/ 230 w 320"/>
                  <a:gd name="T43" fmla="*/ 313 h 321"/>
                  <a:gd name="T44" fmla="*/ 233 w 320"/>
                  <a:gd name="T45" fmla="*/ 313 h 321"/>
                  <a:gd name="T46" fmla="*/ 232 w 320"/>
                  <a:gd name="T47" fmla="*/ 218 h 321"/>
                  <a:gd name="T48" fmla="*/ 239 w 320"/>
                  <a:gd name="T49" fmla="*/ 203 h 321"/>
                  <a:gd name="T50" fmla="*/ 320 w 320"/>
                  <a:gd name="T51" fmla="*/ 142 h 321"/>
                  <a:gd name="T52" fmla="*/ 315 w 320"/>
                  <a:gd name="T53" fmla="*/ 136 h 321"/>
                  <a:gd name="T54" fmla="*/ 217 w 320"/>
                  <a:gd name="T55" fmla="*/ 104 h 321"/>
                  <a:gd name="T56" fmla="*/ 183 w 320"/>
                  <a:gd name="T57" fmla="*/ 6 h 321"/>
                  <a:gd name="T58" fmla="*/ 178 w 320"/>
                  <a:gd name="T59" fmla="*/ 0 h 321"/>
                  <a:gd name="T60" fmla="*/ 117 w 320"/>
                  <a:gd name="T61" fmla="*/ 82 h 321"/>
                  <a:gd name="T62" fmla="*/ 102 w 320"/>
                  <a:gd name="T63" fmla="*/ 90 h 321"/>
                  <a:gd name="T64" fmla="*/ 7 w 320"/>
                  <a:gd name="T65" fmla="*/ 89 h 321"/>
                  <a:gd name="T66" fmla="*/ 7 w 320"/>
                  <a:gd name="T67" fmla="*/ 89 h 321"/>
                  <a:gd name="T68" fmla="*/ 2 w 320"/>
                  <a:gd name="T69" fmla="*/ 90 h 321"/>
                  <a:gd name="T70" fmla="*/ 2 w 320"/>
                  <a:gd name="T71" fmla="*/ 99 h 321"/>
                  <a:gd name="T72" fmla="*/ 62 w 320"/>
                  <a:gd name="T73" fmla="*/ 187 h 321"/>
                  <a:gd name="T74" fmla="*/ 31 w 320"/>
                  <a:gd name="T75" fmla="*/ 282 h 321"/>
                  <a:gd name="T76" fmla="*/ 32 w 320"/>
                  <a:gd name="T77" fmla="*/ 289 h 321"/>
                  <a:gd name="T78" fmla="*/ 39 w 320"/>
                  <a:gd name="T79" fmla="*/ 290 h 321"/>
                  <a:gd name="T80" fmla="*/ 135 w 320"/>
                  <a:gd name="T81" fmla="*/ 259 h 321"/>
                  <a:gd name="T82" fmla="*/ 223 w 320"/>
                  <a:gd name="T83" fmla="*/ 319 h 321"/>
                  <a:gd name="T84" fmla="*/ 232 w 320"/>
                  <a:gd name="T85" fmla="*/ 319 h 321"/>
                  <a:gd name="T86" fmla="*/ 233 w 320"/>
                  <a:gd name="T87" fmla="*/ 313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0" h="321">
                    <a:moveTo>
                      <a:pt x="231" y="313"/>
                    </a:moveTo>
                    <a:cubicBezTo>
                      <a:pt x="230" y="313"/>
                      <a:pt x="230" y="313"/>
                      <a:pt x="230" y="313"/>
                    </a:cubicBezTo>
                    <a:cubicBezTo>
                      <a:pt x="230" y="314"/>
                      <a:pt x="230" y="314"/>
                      <a:pt x="230" y="314"/>
                    </a:cubicBezTo>
                    <a:cubicBezTo>
                      <a:pt x="230" y="315"/>
                      <a:pt x="230" y="316"/>
                      <a:pt x="229" y="317"/>
                    </a:cubicBezTo>
                    <a:cubicBezTo>
                      <a:pt x="229" y="318"/>
                      <a:pt x="228" y="318"/>
                      <a:pt x="228" y="318"/>
                    </a:cubicBezTo>
                    <a:cubicBezTo>
                      <a:pt x="227" y="318"/>
                      <a:pt x="226" y="317"/>
                      <a:pt x="224" y="316"/>
                    </a:cubicBezTo>
                    <a:cubicBezTo>
                      <a:pt x="148" y="260"/>
                      <a:pt x="148" y="260"/>
                      <a:pt x="148" y="260"/>
                    </a:cubicBezTo>
                    <a:cubicBezTo>
                      <a:pt x="144" y="257"/>
                      <a:pt x="139" y="256"/>
                      <a:pt x="135" y="256"/>
                    </a:cubicBezTo>
                    <a:cubicBezTo>
                      <a:pt x="132" y="256"/>
                      <a:pt x="130" y="256"/>
                      <a:pt x="129" y="257"/>
                    </a:cubicBezTo>
                    <a:cubicBezTo>
                      <a:pt x="38" y="287"/>
                      <a:pt x="38" y="287"/>
                      <a:pt x="38" y="287"/>
                    </a:cubicBezTo>
                    <a:cubicBezTo>
                      <a:pt x="37" y="288"/>
                      <a:pt x="37" y="288"/>
                      <a:pt x="36" y="288"/>
                    </a:cubicBezTo>
                    <a:cubicBezTo>
                      <a:pt x="35" y="288"/>
                      <a:pt x="34" y="288"/>
                      <a:pt x="34" y="287"/>
                    </a:cubicBezTo>
                    <a:cubicBezTo>
                      <a:pt x="34" y="287"/>
                      <a:pt x="33" y="286"/>
                      <a:pt x="33" y="285"/>
                    </a:cubicBezTo>
                    <a:cubicBezTo>
                      <a:pt x="33" y="285"/>
                      <a:pt x="34" y="284"/>
                      <a:pt x="34" y="283"/>
                    </a:cubicBezTo>
                    <a:cubicBezTo>
                      <a:pt x="64" y="193"/>
                      <a:pt x="64" y="193"/>
                      <a:pt x="64" y="193"/>
                    </a:cubicBezTo>
                    <a:cubicBezTo>
                      <a:pt x="65" y="191"/>
                      <a:pt x="65" y="189"/>
                      <a:pt x="65" y="187"/>
                    </a:cubicBezTo>
                    <a:cubicBezTo>
                      <a:pt x="65" y="182"/>
                      <a:pt x="64" y="177"/>
                      <a:pt x="61" y="173"/>
                    </a:cubicBezTo>
                    <a:cubicBezTo>
                      <a:pt x="4" y="97"/>
                      <a:pt x="4" y="97"/>
                      <a:pt x="4" y="97"/>
                    </a:cubicBezTo>
                    <a:cubicBezTo>
                      <a:pt x="3" y="96"/>
                      <a:pt x="3" y="95"/>
                      <a:pt x="3" y="94"/>
                    </a:cubicBezTo>
                    <a:cubicBezTo>
                      <a:pt x="3" y="93"/>
                      <a:pt x="3" y="93"/>
                      <a:pt x="3" y="92"/>
                    </a:cubicBezTo>
                    <a:cubicBezTo>
                      <a:pt x="4" y="92"/>
                      <a:pt x="5" y="92"/>
                      <a:pt x="7" y="92"/>
                    </a:cubicBezTo>
                    <a:cubicBezTo>
                      <a:pt x="7" y="92"/>
                      <a:pt x="7" y="92"/>
                      <a:pt x="7" y="92"/>
                    </a:cubicBezTo>
                    <a:cubicBezTo>
                      <a:pt x="7" y="92"/>
                      <a:pt x="7" y="92"/>
                      <a:pt x="7" y="92"/>
                    </a:cubicBezTo>
                    <a:cubicBezTo>
                      <a:pt x="102" y="93"/>
                      <a:pt x="102" y="93"/>
                      <a:pt x="102" y="93"/>
                    </a:cubicBezTo>
                    <a:cubicBezTo>
                      <a:pt x="102" y="93"/>
                      <a:pt x="102" y="93"/>
                      <a:pt x="102" y="93"/>
                    </a:cubicBezTo>
                    <a:cubicBezTo>
                      <a:pt x="102" y="93"/>
                      <a:pt x="102" y="93"/>
                      <a:pt x="102" y="93"/>
                    </a:cubicBezTo>
                    <a:cubicBezTo>
                      <a:pt x="105" y="93"/>
                      <a:pt x="109" y="92"/>
                      <a:pt x="112" y="90"/>
                    </a:cubicBezTo>
                    <a:cubicBezTo>
                      <a:pt x="115" y="88"/>
                      <a:pt x="118" y="86"/>
                      <a:pt x="119" y="84"/>
                    </a:cubicBezTo>
                    <a:cubicBezTo>
                      <a:pt x="174" y="6"/>
                      <a:pt x="174" y="6"/>
                      <a:pt x="174" y="6"/>
                    </a:cubicBezTo>
                    <a:cubicBezTo>
                      <a:pt x="176" y="4"/>
                      <a:pt x="177" y="3"/>
                      <a:pt x="178" y="3"/>
                    </a:cubicBezTo>
                    <a:cubicBezTo>
                      <a:pt x="178" y="3"/>
                      <a:pt x="178" y="3"/>
                      <a:pt x="179" y="4"/>
                    </a:cubicBezTo>
                    <a:cubicBezTo>
                      <a:pt x="180" y="4"/>
                      <a:pt x="180" y="5"/>
                      <a:pt x="181" y="7"/>
                    </a:cubicBezTo>
                    <a:cubicBezTo>
                      <a:pt x="209" y="98"/>
                      <a:pt x="209" y="98"/>
                      <a:pt x="209" y="98"/>
                    </a:cubicBezTo>
                    <a:cubicBezTo>
                      <a:pt x="210" y="101"/>
                      <a:pt x="212" y="103"/>
                      <a:pt x="214" y="106"/>
                    </a:cubicBezTo>
                    <a:cubicBezTo>
                      <a:pt x="217" y="108"/>
                      <a:pt x="220" y="110"/>
                      <a:pt x="223" y="111"/>
                    </a:cubicBezTo>
                    <a:cubicBezTo>
                      <a:pt x="314" y="139"/>
                      <a:pt x="314" y="139"/>
                      <a:pt x="314" y="139"/>
                    </a:cubicBezTo>
                    <a:cubicBezTo>
                      <a:pt x="315" y="140"/>
                      <a:pt x="316" y="140"/>
                      <a:pt x="317" y="141"/>
                    </a:cubicBezTo>
                    <a:cubicBezTo>
                      <a:pt x="317" y="141"/>
                      <a:pt x="317" y="142"/>
                      <a:pt x="317" y="142"/>
                    </a:cubicBezTo>
                    <a:cubicBezTo>
                      <a:pt x="317" y="143"/>
                      <a:pt x="317" y="144"/>
                      <a:pt x="315" y="146"/>
                    </a:cubicBezTo>
                    <a:cubicBezTo>
                      <a:pt x="237" y="201"/>
                      <a:pt x="237" y="201"/>
                      <a:pt x="237" y="201"/>
                    </a:cubicBezTo>
                    <a:cubicBezTo>
                      <a:pt x="235" y="203"/>
                      <a:pt x="233" y="205"/>
                      <a:pt x="231" y="208"/>
                    </a:cubicBezTo>
                    <a:cubicBezTo>
                      <a:pt x="229" y="212"/>
                      <a:pt x="229" y="215"/>
                      <a:pt x="229" y="218"/>
                    </a:cubicBezTo>
                    <a:cubicBezTo>
                      <a:pt x="229" y="218"/>
                      <a:pt x="229" y="218"/>
                      <a:pt x="229" y="218"/>
                    </a:cubicBezTo>
                    <a:cubicBezTo>
                      <a:pt x="230" y="313"/>
                      <a:pt x="230" y="313"/>
                      <a:pt x="230" y="313"/>
                    </a:cubicBezTo>
                    <a:cubicBezTo>
                      <a:pt x="231" y="313"/>
                      <a:pt x="231" y="313"/>
                      <a:pt x="231" y="313"/>
                    </a:cubicBezTo>
                    <a:cubicBezTo>
                      <a:pt x="233" y="313"/>
                      <a:pt x="233" y="313"/>
                      <a:pt x="233" y="313"/>
                    </a:cubicBezTo>
                    <a:cubicBezTo>
                      <a:pt x="232" y="218"/>
                      <a:pt x="232" y="218"/>
                      <a:pt x="232" y="218"/>
                    </a:cubicBezTo>
                    <a:cubicBezTo>
                      <a:pt x="232" y="218"/>
                      <a:pt x="232" y="218"/>
                      <a:pt x="232" y="218"/>
                    </a:cubicBezTo>
                    <a:cubicBezTo>
                      <a:pt x="231" y="216"/>
                      <a:pt x="232" y="213"/>
                      <a:pt x="234" y="210"/>
                    </a:cubicBezTo>
                    <a:cubicBezTo>
                      <a:pt x="235" y="207"/>
                      <a:pt x="237" y="205"/>
                      <a:pt x="239" y="203"/>
                    </a:cubicBezTo>
                    <a:cubicBezTo>
                      <a:pt x="317" y="148"/>
                      <a:pt x="317" y="148"/>
                      <a:pt x="317" y="148"/>
                    </a:cubicBezTo>
                    <a:cubicBezTo>
                      <a:pt x="319" y="146"/>
                      <a:pt x="320" y="144"/>
                      <a:pt x="320" y="142"/>
                    </a:cubicBezTo>
                    <a:cubicBezTo>
                      <a:pt x="320" y="141"/>
                      <a:pt x="320" y="140"/>
                      <a:pt x="319" y="139"/>
                    </a:cubicBezTo>
                    <a:cubicBezTo>
                      <a:pt x="318" y="138"/>
                      <a:pt x="316" y="137"/>
                      <a:pt x="315" y="136"/>
                    </a:cubicBezTo>
                    <a:cubicBezTo>
                      <a:pt x="224" y="108"/>
                      <a:pt x="224" y="108"/>
                      <a:pt x="224" y="108"/>
                    </a:cubicBezTo>
                    <a:cubicBezTo>
                      <a:pt x="221" y="108"/>
                      <a:pt x="219" y="106"/>
                      <a:pt x="217" y="104"/>
                    </a:cubicBezTo>
                    <a:cubicBezTo>
                      <a:pt x="214" y="102"/>
                      <a:pt x="213" y="99"/>
                      <a:pt x="212" y="97"/>
                    </a:cubicBezTo>
                    <a:cubicBezTo>
                      <a:pt x="183" y="6"/>
                      <a:pt x="183" y="6"/>
                      <a:pt x="183" y="6"/>
                    </a:cubicBezTo>
                    <a:cubicBezTo>
                      <a:pt x="183" y="4"/>
                      <a:pt x="182" y="3"/>
                      <a:pt x="181" y="2"/>
                    </a:cubicBezTo>
                    <a:cubicBezTo>
                      <a:pt x="180" y="1"/>
                      <a:pt x="179" y="0"/>
                      <a:pt x="178" y="0"/>
                    </a:cubicBezTo>
                    <a:cubicBezTo>
                      <a:pt x="175" y="0"/>
                      <a:pt x="173" y="2"/>
                      <a:pt x="172" y="4"/>
                    </a:cubicBezTo>
                    <a:cubicBezTo>
                      <a:pt x="117" y="82"/>
                      <a:pt x="117" y="82"/>
                      <a:pt x="117" y="82"/>
                    </a:cubicBezTo>
                    <a:cubicBezTo>
                      <a:pt x="116" y="84"/>
                      <a:pt x="113" y="86"/>
                      <a:pt x="110" y="87"/>
                    </a:cubicBezTo>
                    <a:cubicBezTo>
                      <a:pt x="108" y="89"/>
                      <a:pt x="105" y="90"/>
                      <a:pt x="102" y="90"/>
                    </a:cubicBezTo>
                    <a:cubicBezTo>
                      <a:pt x="102" y="90"/>
                      <a:pt x="102" y="90"/>
                      <a:pt x="102" y="90"/>
                    </a:cubicBezTo>
                    <a:cubicBezTo>
                      <a:pt x="7" y="89"/>
                      <a:pt x="7" y="89"/>
                      <a:pt x="7" y="89"/>
                    </a:cubicBezTo>
                    <a:cubicBezTo>
                      <a:pt x="7" y="90"/>
                      <a:pt x="7" y="90"/>
                      <a:pt x="7" y="90"/>
                    </a:cubicBezTo>
                    <a:cubicBezTo>
                      <a:pt x="7" y="89"/>
                      <a:pt x="7" y="89"/>
                      <a:pt x="7" y="89"/>
                    </a:cubicBezTo>
                    <a:cubicBezTo>
                      <a:pt x="7" y="89"/>
                      <a:pt x="7" y="89"/>
                      <a:pt x="7" y="89"/>
                    </a:cubicBezTo>
                    <a:cubicBezTo>
                      <a:pt x="5" y="89"/>
                      <a:pt x="3" y="89"/>
                      <a:pt x="2" y="90"/>
                    </a:cubicBezTo>
                    <a:cubicBezTo>
                      <a:pt x="0" y="91"/>
                      <a:pt x="0" y="92"/>
                      <a:pt x="0" y="94"/>
                    </a:cubicBezTo>
                    <a:cubicBezTo>
                      <a:pt x="0" y="96"/>
                      <a:pt x="0" y="97"/>
                      <a:pt x="2" y="99"/>
                    </a:cubicBezTo>
                    <a:cubicBezTo>
                      <a:pt x="59" y="175"/>
                      <a:pt x="59" y="175"/>
                      <a:pt x="59" y="175"/>
                    </a:cubicBezTo>
                    <a:cubicBezTo>
                      <a:pt x="61" y="178"/>
                      <a:pt x="62" y="183"/>
                      <a:pt x="62" y="187"/>
                    </a:cubicBezTo>
                    <a:cubicBezTo>
                      <a:pt x="62" y="189"/>
                      <a:pt x="62" y="190"/>
                      <a:pt x="61" y="192"/>
                    </a:cubicBezTo>
                    <a:cubicBezTo>
                      <a:pt x="31" y="282"/>
                      <a:pt x="31" y="282"/>
                      <a:pt x="31" y="282"/>
                    </a:cubicBezTo>
                    <a:cubicBezTo>
                      <a:pt x="31" y="283"/>
                      <a:pt x="30" y="284"/>
                      <a:pt x="30" y="285"/>
                    </a:cubicBezTo>
                    <a:cubicBezTo>
                      <a:pt x="30" y="287"/>
                      <a:pt x="31" y="288"/>
                      <a:pt x="32" y="289"/>
                    </a:cubicBezTo>
                    <a:cubicBezTo>
                      <a:pt x="33" y="290"/>
                      <a:pt x="34" y="291"/>
                      <a:pt x="36" y="291"/>
                    </a:cubicBezTo>
                    <a:cubicBezTo>
                      <a:pt x="37" y="291"/>
                      <a:pt x="38" y="291"/>
                      <a:pt x="39" y="290"/>
                    </a:cubicBezTo>
                    <a:cubicBezTo>
                      <a:pt x="129" y="259"/>
                      <a:pt x="129" y="259"/>
                      <a:pt x="129" y="259"/>
                    </a:cubicBezTo>
                    <a:cubicBezTo>
                      <a:pt x="131" y="259"/>
                      <a:pt x="133" y="259"/>
                      <a:pt x="135" y="259"/>
                    </a:cubicBezTo>
                    <a:cubicBezTo>
                      <a:pt x="139" y="259"/>
                      <a:pt x="143" y="260"/>
                      <a:pt x="146" y="262"/>
                    </a:cubicBezTo>
                    <a:cubicBezTo>
                      <a:pt x="223" y="319"/>
                      <a:pt x="223" y="319"/>
                      <a:pt x="223" y="319"/>
                    </a:cubicBezTo>
                    <a:cubicBezTo>
                      <a:pt x="224" y="320"/>
                      <a:pt x="226" y="321"/>
                      <a:pt x="228" y="321"/>
                    </a:cubicBezTo>
                    <a:cubicBezTo>
                      <a:pt x="229" y="321"/>
                      <a:pt x="231" y="320"/>
                      <a:pt x="232" y="319"/>
                    </a:cubicBezTo>
                    <a:cubicBezTo>
                      <a:pt x="233" y="317"/>
                      <a:pt x="233" y="316"/>
                      <a:pt x="233" y="314"/>
                    </a:cubicBezTo>
                    <a:cubicBezTo>
                      <a:pt x="233" y="313"/>
                      <a:pt x="233" y="313"/>
                      <a:pt x="233" y="313"/>
                    </a:cubicBezTo>
                    <a:lnTo>
                      <a:pt x="231" y="3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61"/>
              <p:cNvSpPr>
                <a:spLocks noEditPoints="1"/>
              </p:cNvSpPr>
              <p:nvPr/>
            </p:nvSpPr>
            <p:spPr bwMode="auto">
              <a:xfrm>
                <a:off x="7747000" y="2279651"/>
                <a:ext cx="1062038" cy="1057275"/>
              </a:xfrm>
              <a:custGeom>
                <a:avLst/>
                <a:gdLst>
                  <a:gd name="T0" fmla="*/ 202 w 283"/>
                  <a:gd name="T1" fmla="*/ 278 h 282"/>
                  <a:gd name="T2" fmla="*/ 192 w 283"/>
                  <a:gd name="T3" fmla="*/ 278 h 282"/>
                  <a:gd name="T4" fmla="*/ 207 w 283"/>
                  <a:gd name="T5" fmla="*/ 276 h 282"/>
                  <a:gd name="T6" fmla="*/ 202 w 283"/>
                  <a:gd name="T7" fmla="*/ 230 h 282"/>
                  <a:gd name="T8" fmla="*/ 202 w 283"/>
                  <a:gd name="T9" fmla="*/ 230 h 282"/>
                  <a:gd name="T10" fmla="*/ 205 w 283"/>
                  <a:gd name="T11" fmla="*/ 198 h 282"/>
                  <a:gd name="T12" fmla="*/ 204 w 283"/>
                  <a:gd name="T13" fmla="*/ 181 h 282"/>
                  <a:gd name="T14" fmla="*/ 217 w 283"/>
                  <a:gd name="T15" fmla="*/ 170 h 282"/>
                  <a:gd name="T16" fmla="*/ 245 w 283"/>
                  <a:gd name="T17" fmla="*/ 155 h 282"/>
                  <a:gd name="T18" fmla="*/ 258 w 283"/>
                  <a:gd name="T19" fmla="*/ 146 h 282"/>
                  <a:gd name="T20" fmla="*/ 277 w 283"/>
                  <a:gd name="T21" fmla="*/ 123 h 282"/>
                  <a:gd name="T22" fmla="*/ 281 w 283"/>
                  <a:gd name="T23" fmla="*/ 121 h 282"/>
                  <a:gd name="T24" fmla="*/ 236 w 283"/>
                  <a:gd name="T25" fmla="*/ 110 h 282"/>
                  <a:gd name="T26" fmla="*/ 236 w 283"/>
                  <a:gd name="T27" fmla="*/ 110 h 282"/>
                  <a:gd name="T28" fmla="*/ 207 w 283"/>
                  <a:gd name="T29" fmla="*/ 97 h 282"/>
                  <a:gd name="T30" fmla="*/ 190 w 283"/>
                  <a:gd name="T31" fmla="*/ 94 h 282"/>
                  <a:gd name="T32" fmla="*/ 182 w 283"/>
                  <a:gd name="T33" fmla="*/ 80 h 282"/>
                  <a:gd name="T34" fmla="*/ 177 w 283"/>
                  <a:gd name="T35" fmla="*/ 48 h 282"/>
                  <a:gd name="T36" fmla="*/ 172 w 283"/>
                  <a:gd name="T37" fmla="*/ 33 h 282"/>
                  <a:gd name="T38" fmla="*/ 155 w 283"/>
                  <a:gd name="T39" fmla="*/ 5 h 282"/>
                  <a:gd name="T40" fmla="*/ 161 w 283"/>
                  <a:gd name="T41" fmla="*/ 2 h 282"/>
                  <a:gd name="T42" fmla="*/ 147 w 283"/>
                  <a:gd name="T43" fmla="*/ 10 h 282"/>
                  <a:gd name="T44" fmla="*/ 138 w 283"/>
                  <a:gd name="T45" fmla="*/ 23 h 282"/>
                  <a:gd name="T46" fmla="*/ 123 w 283"/>
                  <a:gd name="T47" fmla="*/ 51 h 282"/>
                  <a:gd name="T48" fmla="*/ 87 w 283"/>
                  <a:gd name="T49" fmla="*/ 82 h 282"/>
                  <a:gd name="T50" fmla="*/ 103 w 283"/>
                  <a:gd name="T51" fmla="*/ 77 h 282"/>
                  <a:gd name="T52" fmla="*/ 91 w 283"/>
                  <a:gd name="T53" fmla="*/ 78 h 282"/>
                  <a:gd name="T54" fmla="*/ 71 w 283"/>
                  <a:gd name="T55" fmla="*/ 82 h 282"/>
                  <a:gd name="T56" fmla="*/ 23 w 283"/>
                  <a:gd name="T57" fmla="*/ 81 h 282"/>
                  <a:gd name="T58" fmla="*/ 23 w 283"/>
                  <a:gd name="T59" fmla="*/ 81 h 282"/>
                  <a:gd name="T60" fmla="*/ 5 w 283"/>
                  <a:gd name="T61" fmla="*/ 82 h 282"/>
                  <a:gd name="T62" fmla="*/ 0 w 283"/>
                  <a:gd name="T63" fmla="*/ 83 h 282"/>
                  <a:gd name="T64" fmla="*/ 28 w 283"/>
                  <a:gd name="T65" fmla="*/ 115 h 282"/>
                  <a:gd name="T66" fmla="*/ 28 w 283"/>
                  <a:gd name="T67" fmla="*/ 115 h 282"/>
                  <a:gd name="T68" fmla="*/ 44 w 283"/>
                  <a:gd name="T69" fmla="*/ 143 h 282"/>
                  <a:gd name="T70" fmla="*/ 59 w 283"/>
                  <a:gd name="T71" fmla="*/ 164 h 282"/>
                  <a:gd name="T72" fmla="*/ 55 w 283"/>
                  <a:gd name="T73" fmla="*/ 168 h 282"/>
                  <a:gd name="T74" fmla="*/ 53 w 283"/>
                  <a:gd name="T75" fmla="*/ 186 h 282"/>
                  <a:gd name="T76" fmla="*/ 38 w 283"/>
                  <a:gd name="T77" fmla="*/ 231 h 282"/>
                  <a:gd name="T78" fmla="*/ 38 w 283"/>
                  <a:gd name="T79" fmla="*/ 231 h 282"/>
                  <a:gd name="T80" fmla="*/ 32 w 283"/>
                  <a:gd name="T81" fmla="*/ 252 h 282"/>
                  <a:gd name="T82" fmla="*/ 29 w 283"/>
                  <a:gd name="T83" fmla="*/ 245 h 282"/>
                  <a:gd name="T84" fmla="*/ 33 w 283"/>
                  <a:gd name="T85" fmla="*/ 256 h 282"/>
                  <a:gd name="T86" fmla="*/ 68 w 283"/>
                  <a:gd name="T87" fmla="*/ 241 h 282"/>
                  <a:gd name="T88" fmla="*/ 68 w 283"/>
                  <a:gd name="T89" fmla="*/ 241 h 282"/>
                  <a:gd name="T90" fmla="*/ 99 w 283"/>
                  <a:gd name="T91" fmla="*/ 234 h 282"/>
                  <a:gd name="T92" fmla="*/ 114 w 283"/>
                  <a:gd name="T93" fmla="*/ 225 h 282"/>
                  <a:gd name="T94" fmla="*/ 120 w 283"/>
                  <a:gd name="T95" fmla="*/ 228 h 282"/>
                  <a:gd name="T96" fmla="*/ 143 w 283"/>
                  <a:gd name="T97" fmla="*/ 236 h 282"/>
                  <a:gd name="T98" fmla="*/ 182 w 283"/>
                  <a:gd name="T99" fmla="*/ 265 h 282"/>
                  <a:gd name="T100" fmla="*/ 182 w 283"/>
                  <a:gd name="T101" fmla="*/ 26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3" h="282">
                    <a:moveTo>
                      <a:pt x="202" y="262"/>
                    </a:moveTo>
                    <a:cubicBezTo>
                      <a:pt x="203" y="275"/>
                      <a:pt x="203" y="275"/>
                      <a:pt x="203" y="275"/>
                    </a:cubicBezTo>
                    <a:cubicBezTo>
                      <a:pt x="203" y="276"/>
                      <a:pt x="203" y="276"/>
                      <a:pt x="203" y="276"/>
                    </a:cubicBezTo>
                    <a:cubicBezTo>
                      <a:pt x="203" y="277"/>
                      <a:pt x="202" y="278"/>
                      <a:pt x="202" y="278"/>
                    </a:cubicBezTo>
                    <a:cubicBezTo>
                      <a:pt x="202" y="278"/>
                      <a:pt x="202" y="278"/>
                      <a:pt x="201" y="278"/>
                    </a:cubicBezTo>
                    <a:cubicBezTo>
                      <a:pt x="201" y="278"/>
                      <a:pt x="200" y="278"/>
                      <a:pt x="199" y="277"/>
                    </a:cubicBezTo>
                    <a:cubicBezTo>
                      <a:pt x="195" y="274"/>
                      <a:pt x="195" y="274"/>
                      <a:pt x="195" y="274"/>
                    </a:cubicBezTo>
                    <a:cubicBezTo>
                      <a:pt x="192" y="278"/>
                      <a:pt x="192" y="278"/>
                      <a:pt x="192" y="278"/>
                    </a:cubicBezTo>
                    <a:cubicBezTo>
                      <a:pt x="196" y="281"/>
                      <a:pt x="196" y="281"/>
                      <a:pt x="196" y="281"/>
                    </a:cubicBezTo>
                    <a:cubicBezTo>
                      <a:pt x="198" y="282"/>
                      <a:pt x="200" y="282"/>
                      <a:pt x="201" y="282"/>
                    </a:cubicBezTo>
                    <a:cubicBezTo>
                      <a:pt x="203" y="282"/>
                      <a:pt x="204" y="282"/>
                      <a:pt x="205" y="280"/>
                    </a:cubicBezTo>
                    <a:cubicBezTo>
                      <a:pt x="206" y="279"/>
                      <a:pt x="207" y="277"/>
                      <a:pt x="207" y="276"/>
                    </a:cubicBezTo>
                    <a:cubicBezTo>
                      <a:pt x="207" y="275"/>
                      <a:pt x="207" y="275"/>
                      <a:pt x="207" y="275"/>
                    </a:cubicBezTo>
                    <a:cubicBezTo>
                      <a:pt x="206" y="262"/>
                      <a:pt x="206" y="262"/>
                      <a:pt x="206" y="262"/>
                    </a:cubicBezTo>
                    <a:cubicBezTo>
                      <a:pt x="202" y="262"/>
                      <a:pt x="202" y="262"/>
                      <a:pt x="202" y="262"/>
                    </a:cubicBezTo>
                    <a:close/>
                    <a:moveTo>
                      <a:pt x="202" y="230"/>
                    </a:moveTo>
                    <a:cubicBezTo>
                      <a:pt x="202" y="246"/>
                      <a:pt x="202" y="246"/>
                      <a:pt x="202" y="246"/>
                    </a:cubicBezTo>
                    <a:cubicBezTo>
                      <a:pt x="206" y="246"/>
                      <a:pt x="206" y="246"/>
                      <a:pt x="206" y="246"/>
                    </a:cubicBezTo>
                    <a:cubicBezTo>
                      <a:pt x="206" y="230"/>
                      <a:pt x="206" y="230"/>
                      <a:pt x="206" y="230"/>
                    </a:cubicBezTo>
                    <a:lnTo>
                      <a:pt x="202" y="230"/>
                    </a:lnTo>
                    <a:close/>
                    <a:moveTo>
                      <a:pt x="201" y="198"/>
                    </a:moveTo>
                    <a:cubicBezTo>
                      <a:pt x="202" y="214"/>
                      <a:pt x="202" y="214"/>
                      <a:pt x="202" y="214"/>
                    </a:cubicBezTo>
                    <a:cubicBezTo>
                      <a:pt x="206" y="214"/>
                      <a:pt x="206" y="214"/>
                      <a:pt x="206" y="214"/>
                    </a:cubicBezTo>
                    <a:cubicBezTo>
                      <a:pt x="205" y="198"/>
                      <a:pt x="205" y="198"/>
                      <a:pt x="205" y="198"/>
                    </a:cubicBezTo>
                    <a:lnTo>
                      <a:pt x="201" y="198"/>
                    </a:lnTo>
                    <a:close/>
                    <a:moveTo>
                      <a:pt x="217" y="170"/>
                    </a:moveTo>
                    <a:cubicBezTo>
                      <a:pt x="209" y="176"/>
                      <a:pt x="209" y="176"/>
                      <a:pt x="209" y="176"/>
                    </a:cubicBezTo>
                    <a:cubicBezTo>
                      <a:pt x="207" y="177"/>
                      <a:pt x="206" y="179"/>
                      <a:pt x="204" y="181"/>
                    </a:cubicBezTo>
                    <a:cubicBezTo>
                      <a:pt x="208" y="183"/>
                      <a:pt x="208" y="183"/>
                      <a:pt x="208" y="183"/>
                    </a:cubicBezTo>
                    <a:cubicBezTo>
                      <a:pt x="209" y="182"/>
                      <a:pt x="210" y="180"/>
                      <a:pt x="212" y="179"/>
                    </a:cubicBezTo>
                    <a:cubicBezTo>
                      <a:pt x="219" y="174"/>
                      <a:pt x="219" y="174"/>
                      <a:pt x="219" y="174"/>
                    </a:cubicBezTo>
                    <a:cubicBezTo>
                      <a:pt x="217" y="170"/>
                      <a:pt x="217" y="170"/>
                      <a:pt x="217" y="170"/>
                    </a:cubicBezTo>
                    <a:close/>
                    <a:moveTo>
                      <a:pt x="243" y="152"/>
                    </a:moveTo>
                    <a:cubicBezTo>
                      <a:pt x="230" y="161"/>
                      <a:pt x="230" y="161"/>
                      <a:pt x="230" y="161"/>
                    </a:cubicBezTo>
                    <a:cubicBezTo>
                      <a:pt x="232" y="164"/>
                      <a:pt x="232" y="164"/>
                      <a:pt x="232" y="164"/>
                    </a:cubicBezTo>
                    <a:cubicBezTo>
                      <a:pt x="245" y="155"/>
                      <a:pt x="245" y="155"/>
                      <a:pt x="245" y="155"/>
                    </a:cubicBezTo>
                    <a:lnTo>
                      <a:pt x="243" y="152"/>
                    </a:lnTo>
                    <a:close/>
                    <a:moveTo>
                      <a:pt x="269" y="133"/>
                    </a:moveTo>
                    <a:cubicBezTo>
                      <a:pt x="256" y="143"/>
                      <a:pt x="256" y="143"/>
                      <a:pt x="256" y="143"/>
                    </a:cubicBezTo>
                    <a:cubicBezTo>
                      <a:pt x="258" y="146"/>
                      <a:pt x="258" y="146"/>
                      <a:pt x="258" y="146"/>
                    </a:cubicBezTo>
                    <a:cubicBezTo>
                      <a:pt x="271" y="137"/>
                      <a:pt x="271" y="137"/>
                      <a:pt x="271" y="137"/>
                    </a:cubicBezTo>
                    <a:lnTo>
                      <a:pt x="269" y="133"/>
                    </a:lnTo>
                    <a:close/>
                    <a:moveTo>
                      <a:pt x="267" y="120"/>
                    </a:moveTo>
                    <a:cubicBezTo>
                      <a:pt x="277" y="123"/>
                      <a:pt x="277" y="123"/>
                      <a:pt x="277" y="123"/>
                    </a:cubicBezTo>
                    <a:cubicBezTo>
                      <a:pt x="278" y="123"/>
                      <a:pt x="278" y="124"/>
                      <a:pt x="279" y="124"/>
                    </a:cubicBezTo>
                    <a:cubicBezTo>
                      <a:pt x="279" y="124"/>
                      <a:pt x="279" y="125"/>
                      <a:pt x="279" y="125"/>
                    </a:cubicBezTo>
                    <a:cubicBezTo>
                      <a:pt x="283" y="124"/>
                      <a:pt x="283" y="124"/>
                      <a:pt x="283" y="124"/>
                    </a:cubicBezTo>
                    <a:cubicBezTo>
                      <a:pt x="283" y="123"/>
                      <a:pt x="282" y="122"/>
                      <a:pt x="281" y="121"/>
                    </a:cubicBezTo>
                    <a:cubicBezTo>
                      <a:pt x="280" y="120"/>
                      <a:pt x="279" y="120"/>
                      <a:pt x="278" y="119"/>
                    </a:cubicBezTo>
                    <a:cubicBezTo>
                      <a:pt x="268" y="116"/>
                      <a:pt x="268" y="116"/>
                      <a:pt x="268" y="116"/>
                    </a:cubicBezTo>
                    <a:cubicBezTo>
                      <a:pt x="267" y="120"/>
                      <a:pt x="267" y="120"/>
                      <a:pt x="267" y="120"/>
                    </a:cubicBezTo>
                    <a:close/>
                    <a:moveTo>
                      <a:pt x="236" y="110"/>
                    </a:moveTo>
                    <a:cubicBezTo>
                      <a:pt x="251" y="115"/>
                      <a:pt x="251" y="115"/>
                      <a:pt x="251" y="115"/>
                    </a:cubicBezTo>
                    <a:cubicBezTo>
                      <a:pt x="252" y="111"/>
                      <a:pt x="252" y="111"/>
                      <a:pt x="252" y="111"/>
                    </a:cubicBezTo>
                    <a:cubicBezTo>
                      <a:pt x="237" y="107"/>
                      <a:pt x="237" y="107"/>
                      <a:pt x="237" y="107"/>
                    </a:cubicBezTo>
                    <a:lnTo>
                      <a:pt x="236" y="110"/>
                    </a:lnTo>
                    <a:close/>
                    <a:moveTo>
                      <a:pt x="205" y="101"/>
                    </a:moveTo>
                    <a:cubicBezTo>
                      <a:pt x="221" y="106"/>
                      <a:pt x="221" y="106"/>
                      <a:pt x="221" y="106"/>
                    </a:cubicBezTo>
                    <a:cubicBezTo>
                      <a:pt x="222" y="102"/>
                      <a:pt x="222" y="102"/>
                      <a:pt x="222" y="102"/>
                    </a:cubicBezTo>
                    <a:cubicBezTo>
                      <a:pt x="207" y="97"/>
                      <a:pt x="207" y="97"/>
                      <a:pt x="207" y="97"/>
                    </a:cubicBezTo>
                    <a:lnTo>
                      <a:pt x="205" y="101"/>
                    </a:lnTo>
                    <a:close/>
                    <a:moveTo>
                      <a:pt x="182" y="80"/>
                    </a:moveTo>
                    <a:cubicBezTo>
                      <a:pt x="184" y="86"/>
                      <a:pt x="184" y="86"/>
                      <a:pt x="184" y="86"/>
                    </a:cubicBezTo>
                    <a:cubicBezTo>
                      <a:pt x="185" y="89"/>
                      <a:pt x="187" y="92"/>
                      <a:pt x="190" y="94"/>
                    </a:cubicBezTo>
                    <a:cubicBezTo>
                      <a:pt x="193" y="91"/>
                      <a:pt x="193" y="91"/>
                      <a:pt x="193" y="91"/>
                    </a:cubicBezTo>
                    <a:cubicBezTo>
                      <a:pt x="191" y="89"/>
                      <a:pt x="189" y="87"/>
                      <a:pt x="188" y="85"/>
                    </a:cubicBezTo>
                    <a:cubicBezTo>
                      <a:pt x="186" y="78"/>
                      <a:pt x="186" y="78"/>
                      <a:pt x="186" y="78"/>
                    </a:cubicBezTo>
                    <a:lnTo>
                      <a:pt x="182" y="80"/>
                    </a:lnTo>
                    <a:close/>
                    <a:moveTo>
                      <a:pt x="173" y="49"/>
                    </a:moveTo>
                    <a:cubicBezTo>
                      <a:pt x="178" y="64"/>
                      <a:pt x="178" y="64"/>
                      <a:pt x="178" y="64"/>
                    </a:cubicBezTo>
                    <a:cubicBezTo>
                      <a:pt x="181" y="63"/>
                      <a:pt x="181" y="63"/>
                      <a:pt x="181" y="63"/>
                    </a:cubicBezTo>
                    <a:cubicBezTo>
                      <a:pt x="177" y="48"/>
                      <a:pt x="177" y="48"/>
                      <a:pt x="177" y="48"/>
                    </a:cubicBezTo>
                    <a:lnTo>
                      <a:pt x="173" y="49"/>
                    </a:lnTo>
                    <a:close/>
                    <a:moveTo>
                      <a:pt x="163" y="18"/>
                    </a:moveTo>
                    <a:cubicBezTo>
                      <a:pt x="168" y="34"/>
                      <a:pt x="168" y="34"/>
                      <a:pt x="168" y="34"/>
                    </a:cubicBezTo>
                    <a:cubicBezTo>
                      <a:pt x="172" y="33"/>
                      <a:pt x="172" y="33"/>
                      <a:pt x="172" y="33"/>
                    </a:cubicBezTo>
                    <a:cubicBezTo>
                      <a:pt x="167" y="17"/>
                      <a:pt x="167" y="17"/>
                      <a:pt x="167" y="17"/>
                    </a:cubicBezTo>
                    <a:lnTo>
                      <a:pt x="163" y="18"/>
                    </a:lnTo>
                    <a:close/>
                    <a:moveTo>
                      <a:pt x="150" y="12"/>
                    </a:moveTo>
                    <a:cubicBezTo>
                      <a:pt x="155" y="5"/>
                      <a:pt x="155" y="5"/>
                      <a:pt x="155" y="5"/>
                    </a:cubicBezTo>
                    <a:cubicBezTo>
                      <a:pt x="155" y="5"/>
                      <a:pt x="156" y="4"/>
                      <a:pt x="156" y="4"/>
                    </a:cubicBezTo>
                    <a:cubicBezTo>
                      <a:pt x="157" y="4"/>
                      <a:pt x="157" y="4"/>
                      <a:pt x="157" y="4"/>
                    </a:cubicBezTo>
                    <a:cubicBezTo>
                      <a:pt x="158" y="4"/>
                      <a:pt x="158" y="4"/>
                      <a:pt x="158" y="4"/>
                    </a:cubicBezTo>
                    <a:cubicBezTo>
                      <a:pt x="161" y="2"/>
                      <a:pt x="161" y="2"/>
                      <a:pt x="161" y="2"/>
                    </a:cubicBezTo>
                    <a:cubicBezTo>
                      <a:pt x="160" y="0"/>
                      <a:pt x="159" y="0"/>
                      <a:pt x="157" y="0"/>
                    </a:cubicBezTo>
                    <a:cubicBezTo>
                      <a:pt x="156" y="0"/>
                      <a:pt x="155" y="0"/>
                      <a:pt x="154" y="1"/>
                    </a:cubicBezTo>
                    <a:cubicBezTo>
                      <a:pt x="153" y="1"/>
                      <a:pt x="152" y="2"/>
                      <a:pt x="152" y="3"/>
                    </a:cubicBezTo>
                    <a:cubicBezTo>
                      <a:pt x="147" y="10"/>
                      <a:pt x="147" y="10"/>
                      <a:pt x="147" y="10"/>
                    </a:cubicBezTo>
                    <a:lnTo>
                      <a:pt x="150" y="12"/>
                    </a:lnTo>
                    <a:close/>
                    <a:moveTo>
                      <a:pt x="132" y="38"/>
                    </a:moveTo>
                    <a:cubicBezTo>
                      <a:pt x="141" y="25"/>
                      <a:pt x="141" y="25"/>
                      <a:pt x="141" y="25"/>
                    </a:cubicBezTo>
                    <a:cubicBezTo>
                      <a:pt x="138" y="23"/>
                      <a:pt x="138" y="23"/>
                      <a:pt x="138" y="23"/>
                    </a:cubicBezTo>
                    <a:cubicBezTo>
                      <a:pt x="129" y="36"/>
                      <a:pt x="129" y="36"/>
                      <a:pt x="129" y="36"/>
                    </a:cubicBezTo>
                    <a:lnTo>
                      <a:pt x="132" y="38"/>
                    </a:lnTo>
                    <a:close/>
                    <a:moveTo>
                      <a:pt x="113" y="64"/>
                    </a:moveTo>
                    <a:cubicBezTo>
                      <a:pt x="123" y="51"/>
                      <a:pt x="123" y="51"/>
                      <a:pt x="123" y="51"/>
                    </a:cubicBezTo>
                    <a:cubicBezTo>
                      <a:pt x="119" y="49"/>
                      <a:pt x="119" y="49"/>
                      <a:pt x="119" y="49"/>
                    </a:cubicBezTo>
                    <a:cubicBezTo>
                      <a:pt x="110" y="62"/>
                      <a:pt x="110" y="62"/>
                      <a:pt x="110" y="62"/>
                    </a:cubicBezTo>
                    <a:lnTo>
                      <a:pt x="113" y="64"/>
                    </a:lnTo>
                    <a:close/>
                    <a:moveTo>
                      <a:pt x="87" y="82"/>
                    </a:moveTo>
                    <a:cubicBezTo>
                      <a:pt x="91" y="82"/>
                      <a:pt x="91" y="82"/>
                      <a:pt x="91" y="82"/>
                    </a:cubicBezTo>
                    <a:cubicBezTo>
                      <a:pt x="91" y="82"/>
                      <a:pt x="91" y="82"/>
                      <a:pt x="91" y="82"/>
                    </a:cubicBezTo>
                    <a:cubicBezTo>
                      <a:pt x="91" y="82"/>
                      <a:pt x="91" y="82"/>
                      <a:pt x="91" y="82"/>
                    </a:cubicBezTo>
                    <a:cubicBezTo>
                      <a:pt x="95" y="82"/>
                      <a:pt x="100" y="80"/>
                      <a:pt x="103" y="77"/>
                    </a:cubicBezTo>
                    <a:cubicBezTo>
                      <a:pt x="101" y="74"/>
                      <a:pt x="101" y="74"/>
                      <a:pt x="101" y="74"/>
                    </a:cubicBezTo>
                    <a:cubicBezTo>
                      <a:pt x="98" y="76"/>
                      <a:pt x="94" y="78"/>
                      <a:pt x="91" y="78"/>
                    </a:cubicBezTo>
                    <a:cubicBezTo>
                      <a:pt x="91" y="78"/>
                      <a:pt x="91" y="78"/>
                      <a:pt x="91" y="78"/>
                    </a:cubicBezTo>
                    <a:cubicBezTo>
                      <a:pt x="91" y="78"/>
                      <a:pt x="91" y="78"/>
                      <a:pt x="91" y="78"/>
                    </a:cubicBezTo>
                    <a:cubicBezTo>
                      <a:pt x="87" y="78"/>
                      <a:pt x="87" y="78"/>
                      <a:pt x="87" y="78"/>
                    </a:cubicBezTo>
                    <a:lnTo>
                      <a:pt x="87" y="82"/>
                    </a:lnTo>
                    <a:close/>
                    <a:moveTo>
                      <a:pt x="55" y="82"/>
                    </a:moveTo>
                    <a:cubicBezTo>
                      <a:pt x="71" y="82"/>
                      <a:pt x="71" y="82"/>
                      <a:pt x="71" y="82"/>
                    </a:cubicBezTo>
                    <a:cubicBezTo>
                      <a:pt x="71" y="78"/>
                      <a:pt x="71" y="78"/>
                      <a:pt x="71" y="78"/>
                    </a:cubicBezTo>
                    <a:cubicBezTo>
                      <a:pt x="55" y="78"/>
                      <a:pt x="55" y="78"/>
                      <a:pt x="55" y="78"/>
                    </a:cubicBezTo>
                    <a:lnTo>
                      <a:pt x="55" y="82"/>
                    </a:lnTo>
                    <a:close/>
                    <a:moveTo>
                      <a:pt x="23" y="81"/>
                    </a:moveTo>
                    <a:cubicBezTo>
                      <a:pt x="39" y="81"/>
                      <a:pt x="39" y="81"/>
                      <a:pt x="39" y="81"/>
                    </a:cubicBezTo>
                    <a:cubicBezTo>
                      <a:pt x="39" y="77"/>
                      <a:pt x="39" y="77"/>
                      <a:pt x="39" y="77"/>
                    </a:cubicBezTo>
                    <a:cubicBezTo>
                      <a:pt x="23" y="77"/>
                      <a:pt x="23" y="77"/>
                      <a:pt x="23" y="77"/>
                    </a:cubicBezTo>
                    <a:lnTo>
                      <a:pt x="23" y="81"/>
                    </a:lnTo>
                    <a:close/>
                    <a:moveTo>
                      <a:pt x="9" y="89"/>
                    </a:moveTo>
                    <a:cubicBezTo>
                      <a:pt x="5" y="85"/>
                      <a:pt x="5" y="85"/>
                      <a:pt x="5" y="85"/>
                    </a:cubicBezTo>
                    <a:cubicBezTo>
                      <a:pt x="5" y="84"/>
                      <a:pt x="4" y="83"/>
                      <a:pt x="4" y="83"/>
                    </a:cubicBezTo>
                    <a:cubicBezTo>
                      <a:pt x="4" y="82"/>
                      <a:pt x="4" y="82"/>
                      <a:pt x="5" y="82"/>
                    </a:cubicBezTo>
                    <a:cubicBezTo>
                      <a:pt x="5" y="81"/>
                      <a:pt x="6" y="81"/>
                      <a:pt x="7" y="81"/>
                    </a:cubicBezTo>
                    <a:cubicBezTo>
                      <a:pt x="7" y="77"/>
                      <a:pt x="7" y="77"/>
                      <a:pt x="7" y="77"/>
                    </a:cubicBezTo>
                    <a:cubicBezTo>
                      <a:pt x="5" y="77"/>
                      <a:pt x="4" y="78"/>
                      <a:pt x="2" y="78"/>
                    </a:cubicBezTo>
                    <a:cubicBezTo>
                      <a:pt x="1" y="79"/>
                      <a:pt x="0" y="81"/>
                      <a:pt x="0" y="83"/>
                    </a:cubicBezTo>
                    <a:cubicBezTo>
                      <a:pt x="0" y="84"/>
                      <a:pt x="1" y="86"/>
                      <a:pt x="2" y="87"/>
                    </a:cubicBezTo>
                    <a:cubicBezTo>
                      <a:pt x="5" y="92"/>
                      <a:pt x="5" y="92"/>
                      <a:pt x="5" y="92"/>
                    </a:cubicBezTo>
                    <a:cubicBezTo>
                      <a:pt x="9" y="89"/>
                      <a:pt x="9" y="89"/>
                      <a:pt x="9" y="89"/>
                    </a:cubicBezTo>
                    <a:close/>
                    <a:moveTo>
                      <a:pt x="28" y="115"/>
                    </a:moveTo>
                    <a:cubicBezTo>
                      <a:pt x="18" y="102"/>
                      <a:pt x="18" y="102"/>
                      <a:pt x="18" y="102"/>
                    </a:cubicBezTo>
                    <a:cubicBezTo>
                      <a:pt x="15" y="105"/>
                      <a:pt x="15" y="105"/>
                      <a:pt x="15" y="105"/>
                    </a:cubicBezTo>
                    <a:cubicBezTo>
                      <a:pt x="25" y="117"/>
                      <a:pt x="25" y="117"/>
                      <a:pt x="25" y="117"/>
                    </a:cubicBezTo>
                    <a:lnTo>
                      <a:pt x="28" y="115"/>
                    </a:lnTo>
                    <a:close/>
                    <a:moveTo>
                      <a:pt x="47" y="141"/>
                    </a:moveTo>
                    <a:cubicBezTo>
                      <a:pt x="37" y="128"/>
                      <a:pt x="37" y="128"/>
                      <a:pt x="37" y="128"/>
                    </a:cubicBezTo>
                    <a:cubicBezTo>
                      <a:pt x="34" y="130"/>
                      <a:pt x="34" y="130"/>
                      <a:pt x="34" y="130"/>
                    </a:cubicBezTo>
                    <a:cubicBezTo>
                      <a:pt x="44" y="143"/>
                      <a:pt x="44" y="143"/>
                      <a:pt x="44" y="143"/>
                    </a:cubicBezTo>
                    <a:lnTo>
                      <a:pt x="47" y="141"/>
                    </a:lnTo>
                    <a:close/>
                    <a:moveTo>
                      <a:pt x="58" y="171"/>
                    </a:moveTo>
                    <a:cubicBezTo>
                      <a:pt x="58" y="169"/>
                      <a:pt x="58" y="169"/>
                      <a:pt x="58" y="169"/>
                    </a:cubicBezTo>
                    <a:cubicBezTo>
                      <a:pt x="59" y="168"/>
                      <a:pt x="59" y="166"/>
                      <a:pt x="59" y="164"/>
                    </a:cubicBezTo>
                    <a:cubicBezTo>
                      <a:pt x="59" y="160"/>
                      <a:pt x="58" y="157"/>
                      <a:pt x="57" y="154"/>
                    </a:cubicBezTo>
                    <a:cubicBezTo>
                      <a:pt x="53" y="156"/>
                      <a:pt x="53" y="156"/>
                      <a:pt x="53" y="156"/>
                    </a:cubicBezTo>
                    <a:cubicBezTo>
                      <a:pt x="54" y="158"/>
                      <a:pt x="55" y="161"/>
                      <a:pt x="55" y="164"/>
                    </a:cubicBezTo>
                    <a:cubicBezTo>
                      <a:pt x="55" y="166"/>
                      <a:pt x="55" y="167"/>
                      <a:pt x="55" y="168"/>
                    </a:cubicBezTo>
                    <a:cubicBezTo>
                      <a:pt x="54" y="169"/>
                      <a:pt x="54" y="169"/>
                      <a:pt x="54" y="169"/>
                    </a:cubicBezTo>
                    <a:cubicBezTo>
                      <a:pt x="58" y="171"/>
                      <a:pt x="58" y="171"/>
                      <a:pt x="58" y="171"/>
                    </a:cubicBezTo>
                    <a:close/>
                    <a:moveTo>
                      <a:pt x="48" y="201"/>
                    </a:moveTo>
                    <a:cubicBezTo>
                      <a:pt x="53" y="186"/>
                      <a:pt x="53" y="186"/>
                      <a:pt x="53" y="186"/>
                    </a:cubicBezTo>
                    <a:cubicBezTo>
                      <a:pt x="49" y="185"/>
                      <a:pt x="49" y="185"/>
                      <a:pt x="49" y="185"/>
                    </a:cubicBezTo>
                    <a:cubicBezTo>
                      <a:pt x="44" y="200"/>
                      <a:pt x="44" y="200"/>
                      <a:pt x="44" y="200"/>
                    </a:cubicBezTo>
                    <a:lnTo>
                      <a:pt x="48" y="201"/>
                    </a:lnTo>
                    <a:close/>
                    <a:moveTo>
                      <a:pt x="38" y="231"/>
                    </a:moveTo>
                    <a:cubicBezTo>
                      <a:pt x="43" y="216"/>
                      <a:pt x="43" y="216"/>
                      <a:pt x="43" y="216"/>
                    </a:cubicBezTo>
                    <a:cubicBezTo>
                      <a:pt x="39" y="215"/>
                      <a:pt x="39" y="215"/>
                      <a:pt x="39" y="215"/>
                    </a:cubicBezTo>
                    <a:cubicBezTo>
                      <a:pt x="34" y="230"/>
                      <a:pt x="34" y="230"/>
                      <a:pt x="34" y="230"/>
                    </a:cubicBezTo>
                    <a:lnTo>
                      <a:pt x="38" y="231"/>
                    </a:lnTo>
                    <a:close/>
                    <a:moveTo>
                      <a:pt x="37" y="251"/>
                    </a:moveTo>
                    <a:cubicBezTo>
                      <a:pt x="35" y="252"/>
                      <a:pt x="35" y="252"/>
                      <a:pt x="35" y="252"/>
                    </a:cubicBezTo>
                    <a:cubicBezTo>
                      <a:pt x="34" y="252"/>
                      <a:pt x="33" y="252"/>
                      <a:pt x="33" y="252"/>
                    </a:cubicBezTo>
                    <a:cubicBezTo>
                      <a:pt x="32" y="252"/>
                      <a:pt x="32" y="252"/>
                      <a:pt x="32" y="252"/>
                    </a:cubicBezTo>
                    <a:cubicBezTo>
                      <a:pt x="32" y="252"/>
                      <a:pt x="31" y="251"/>
                      <a:pt x="31" y="251"/>
                    </a:cubicBezTo>
                    <a:cubicBezTo>
                      <a:pt x="31" y="250"/>
                      <a:pt x="31" y="250"/>
                      <a:pt x="32" y="249"/>
                    </a:cubicBezTo>
                    <a:cubicBezTo>
                      <a:pt x="33" y="247"/>
                      <a:pt x="33" y="247"/>
                      <a:pt x="33" y="247"/>
                    </a:cubicBezTo>
                    <a:cubicBezTo>
                      <a:pt x="29" y="245"/>
                      <a:pt x="29" y="245"/>
                      <a:pt x="29" y="245"/>
                    </a:cubicBezTo>
                    <a:cubicBezTo>
                      <a:pt x="28" y="248"/>
                      <a:pt x="28" y="248"/>
                      <a:pt x="28" y="248"/>
                    </a:cubicBezTo>
                    <a:cubicBezTo>
                      <a:pt x="28" y="249"/>
                      <a:pt x="27" y="250"/>
                      <a:pt x="27" y="251"/>
                    </a:cubicBezTo>
                    <a:cubicBezTo>
                      <a:pt x="27" y="252"/>
                      <a:pt x="28" y="254"/>
                      <a:pt x="29" y="255"/>
                    </a:cubicBezTo>
                    <a:cubicBezTo>
                      <a:pt x="30" y="256"/>
                      <a:pt x="31" y="256"/>
                      <a:pt x="33" y="256"/>
                    </a:cubicBezTo>
                    <a:cubicBezTo>
                      <a:pt x="34" y="256"/>
                      <a:pt x="35" y="256"/>
                      <a:pt x="36" y="256"/>
                    </a:cubicBezTo>
                    <a:cubicBezTo>
                      <a:pt x="39" y="255"/>
                      <a:pt x="39" y="255"/>
                      <a:pt x="39" y="255"/>
                    </a:cubicBezTo>
                    <a:lnTo>
                      <a:pt x="37" y="251"/>
                    </a:lnTo>
                    <a:close/>
                    <a:moveTo>
                      <a:pt x="68" y="241"/>
                    </a:moveTo>
                    <a:cubicBezTo>
                      <a:pt x="53" y="246"/>
                      <a:pt x="53" y="246"/>
                      <a:pt x="53" y="246"/>
                    </a:cubicBezTo>
                    <a:cubicBezTo>
                      <a:pt x="54" y="250"/>
                      <a:pt x="54" y="250"/>
                      <a:pt x="54" y="250"/>
                    </a:cubicBezTo>
                    <a:cubicBezTo>
                      <a:pt x="69" y="244"/>
                      <a:pt x="69" y="244"/>
                      <a:pt x="69" y="244"/>
                    </a:cubicBezTo>
                    <a:lnTo>
                      <a:pt x="68" y="241"/>
                    </a:lnTo>
                    <a:close/>
                    <a:moveTo>
                      <a:pt x="98" y="230"/>
                    </a:moveTo>
                    <a:cubicBezTo>
                      <a:pt x="83" y="235"/>
                      <a:pt x="83" y="235"/>
                      <a:pt x="83" y="235"/>
                    </a:cubicBezTo>
                    <a:cubicBezTo>
                      <a:pt x="84" y="239"/>
                      <a:pt x="84" y="239"/>
                      <a:pt x="84" y="239"/>
                    </a:cubicBezTo>
                    <a:cubicBezTo>
                      <a:pt x="99" y="234"/>
                      <a:pt x="99" y="234"/>
                      <a:pt x="99" y="234"/>
                    </a:cubicBezTo>
                    <a:lnTo>
                      <a:pt x="98" y="230"/>
                    </a:lnTo>
                    <a:close/>
                    <a:moveTo>
                      <a:pt x="130" y="227"/>
                    </a:moveTo>
                    <a:cubicBezTo>
                      <a:pt x="127" y="225"/>
                      <a:pt x="123" y="224"/>
                      <a:pt x="120" y="224"/>
                    </a:cubicBezTo>
                    <a:cubicBezTo>
                      <a:pt x="118" y="224"/>
                      <a:pt x="116" y="224"/>
                      <a:pt x="114" y="225"/>
                    </a:cubicBezTo>
                    <a:cubicBezTo>
                      <a:pt x="113" y="225"/>
                      <a:pt x="113" y="225"/>
                      <a:pt x="113" y="225"/>
                    </a:cubicBezTo>
                    <a:cubicBezTo>
                      <a:pt x="114" y="229"/>
                      <a:pt x="114" y="229"/>
                      <a:pt x="114" y="229"/>
                    </a:cubicBezTo>
                    <a:cubicBezTo>
                      <a:pt x="115" y="229"/>
                      <a:pt x="115" y="229"/>
                      <a:pt x="115" y="229"/>
                    </a:cubicBezTo>
                    <a:cubicBezTo>
                      <a:pt x="116" y="228"/>
                      <a:pt x="118" y="228"/>
                      <a:pt x="120" y="228"/>
                    </a:cubicBezTo>
                    <a:cubicBezTo>
                      <a:pt x="123" y="228"/>
                      <a:pt x="126" y="229"/>
                      <a:pt x="128" y="230"/>
                    </a:cubicBezTo>
                    <a:lnTo>
                      <a:pt x="130" y="227"/>
                    </a:lnTo>
                    <a:close/>
                    <a:moveTo>
                      <a:pt x="156" y="246"/>
                    </a:moveTo>
                    <a:cubicBezTo>
                      <a:pt x="143" y="236"/>
                      <a:pt x="143" y="236"/>
                      <a:pt x="143" y="236"/>
                    </a:cubicBezTo>
                    <a:cubicBezTo>
                      <a:pt x="141" y="239"/>
                      <a:pt x="141" y="239"/>
                      <a:pt x="141" y="239"/>
                    </a:cubicBezTo>
                    <a:cubicBezTo>
                      <a:pt x="154" y="249"/>
                      <a:pt x="154" y="249"/>
                      <a:pt x="154" y="249"/>
                    </a:cubicBezTo>
                    <a:lnTo>
                      <a:pt x="156" y="246"/>
                    </a:lnTo>
                    <a:close/>
                    <a:moveTo>
                      <a:pt x="182" y="265"/>
                    </a:moveTo>
                    <a:cubicBezTo>
                      <a:pt x="169" y="255"/>
                      <a:pt x="169" y="255"/>
                      <a:pt x="169" y="255"/>
                    </a:cubicBezTo>
                    <a:cubicBezTo>
                      <a:pt x="167" y="258"/>
                      <a:pt x="167" y="258"/>
                      <a:pt x="167" y="258"/>
                    </a:cubicBezTo>
                    <a:cubicBezTo>
                      <a:pt x="179" y="268"/>
                      <a:pt x="179" y="268"/>
                      <a:pt x="179" y="268"/>
                    </a:cubicBezTo>
                    <a:lnTo>
                      <a:pt x="182" y="265"/>
                    </a:ln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8" name="TextBox 67"/>
          <p:cNvSpPr txBox="1"/>
          <p:nvPr/>
        </p:nvSpPr>
        <p:spPr>
          <a:xfrm>
            <a:off x="1550194" y="2581013"/>
            <a:ext cx="9220200" cy="3889637"/>
          </a:xfrm>
          <a:prstGeom prst="cloud">
            <a:avLst/>
          </a:prstGeom>
          <a:solidFill>
            <a:schemeClr val="bg1"/>
          </a:solidFill>
          <a:ln>
            <a:solidFill>
              <a:srgbClr val="30AE98"/>
            </a:solidFill>
          </a:ln>
        </p:spPr>
        <p:txBody>
          <a:bodyPr wrap="square" lIns="180000" tIns="36000" rIns="180000" bIns="36000" rtlCol="0" anchor="ctr" anchorCtr="0">
            <a:noAutofit/>
          </a:bodyPr>
          <a:lstStyle/>
          <a:p>
            <a:pPr algn="ctr">
              <a:lnSpc>
                <a:spcPct val="150000"/>
              </a:lnSpc>
            </a:pPr>
            <a:r>
              <a:rPr lang="zh-CN" altLang="en-US" sz="1600" b="1" dirty="0" smtClean="0">
                <a:solidFill>
                  <a:schemeClr val="accent3">
                    <a:lumMod val="50000"/>
                  </a:schemeClr>
                </a:solidFill>
                <a:latin typeface="微软雅黑" pitchFamily="34" charset="-122"/>
                <a:ea typeface="微软雅黑" pitchFamily="34" charset="-122"/>
              </a:rPr>
              <a:t>小标题</a:t>
            </a:r>
            <a:endParaRPr lang="en-US" altLang="zh-CN" sz="1600" b="1" dirty="0" smtClean="0">
              <a:solidFill>
                <a:schemeClr val="accent3">
                  <a:lumMod val="50000"/>
                </a:schemeClr>
              </a:solidFill>
              <a:latin typeface="微软雅黑" pitchFamily="34" charset="-122"/>
              <a:ea typeface="微软雅黑" pitchFamily="34" charset="-122"/>
            </a:endParaRPr>
          </a:p>
          <a:p>
            <a:pPr algn="ctr">
              <a:lnSpc>
                <a:spcPct val="150000"/>
              </a:lnSpc>
            </a:pPr>
            <a:r>
              <a:rPr lang="zh-CN" altLang="en-US" sz="1200" dirty="0" smtClean="0">
                <a:solidFill>
                  <a:srgbClr val="1F1A17"/>
                </a:solidFill>
                <a:latin typeface="微软雅黑" pitchFamily="34" charset="-122"/>
                <a:ea typeface="微软雅黑" pitchFamily="34" charset="-122"/>
              </a:rPr>
              <a:t>输入文字内容请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内容请</a:t>
            </a:r>
            <a:r>
              <a:rPr lang="zh-CN" altLang="en-US" sz="1200" dirty="0">
                <a:solidFill>
                  <a:srgbClr val="1F1A17"/>
                </a:solidFill>
                <a:latin typeface="微软雅黑" pitchFamily="34" charset="-122"/>
                <a:ea typeface="微软雅黑" pitchFamily="34" charset="-122"/>
              </a:rPr>
              <a:t>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a:t>
            </a:r>
            <a:r>
              <a:rPr lang="zh-CN" altLang="en-US" sz="1200" dirty="0" smtClean="0">
                <a:solidFill>
                  <a:srgbClr val="1F1A17"/>
                </a:solidFill>
                <a:latin typeface="微软雅黑" pitchFamily="34" charset="-122"/>
                <a:ea typeface="微软雅黑" pitchFamily="34" charset="-122"/>
              </a:rPr>
              <a:t>在此</a:t>
            </a:r>
            <a:r>
              <a:rPr lang="zh-CN" altLang="en-US" sz="1200" dirty="0">
                <a:solidFill>
                  <a:srgbClr val="1F1A17"/>
                </a:solidFill>
                <a:latin typeface="微软雅黑" pitchFamily="34" charset="-122"/>
                <a:ea typeface="微软雅黑" pitchFamily="34" charset="-122"/>
              </a:rPr>
              <a:t>输入文字内容请在此输入文字内容请在此输入文字内容请在此输入文字内容请在此输入文字内容请在此输入文字</a:t>
            </a:r>
            <a:r>
              <a:rPr lang="zh-CN" altLang="en-US" sz="1200" dirty="0" smtClean="0">
                <a:solidFill>
                  <a:srgbClr val="1F1A17"/>
                </a:solidFill>
                <a:latin typeface="微软雅黑" pitchFamily="34" charset="-122"/>
                <a:ea typeface="微软雅黑" pitchFamily="34" charset="-122"/>
              </a:rPr>
              <a:t>内容</a:t>
            </a:r>
            <a:r>
              <a:rPr lang="zh-CN" altLang="en-US" sz="1200" dirty="0">
                <a:solidFill>
                  <a:srgbClr val="1F1A17"/>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a:t>
            </a:r>
          </a:p>
          <a:p>
            <a:pPr algn="ctr"/>
            <a:endParaRPr lang="zh-CN" altLang="en-US" sz="1200" dirty="0">
              <a:solidFill>
                <a:srgbClr val="1F1A17"/>
              </a:solidFill>
              <a:latin typeface="微软雅黑" pitchFamily="34" charset="-122"/>
              <a:ea typeface="微软雅黑" pitchFamily="34" charset="-122"/>
            </a:endParaRPr>
          </a:p>
        </p:txBody>
      </p:sp>
      <p:sp>
        <p:nvSpPr>
          <p:cNvPr id="33"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58930232"/>
      </p:ext>
    </p:extLst>
  </p:cSld>
  <p:clrMapOvr>
    <a:masterClrMapping/>
  </p:clrMapOvr>
  <mc:AlternateContent xmlns:mc="http://schemas.openxmlformats.org/markup-compatibility/2006" xmlns:p14="http://schemas.microsoft.com/office/powerpoint/2010/main">
    <mc:Choice Requires="p14">
      <p:transition spd="slow" p14:dur="1100" advTm="5991">
        <p14:switch dir="r"/>
      </p:transition>
    </mc:Choice>
    <mc:Fallback xmlns="">
      <p:transition spd="slow" advTm="59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3"/>
                                        </p:tgtEl>
                                        <p:attrNameLst>
                                          <p:attrName>style.visibility</p:attrName>
                                        </p:attrNameLst>
                                      </p:cBhvr>
                                      <p:to>
                                        <p:strVal val="visible"/>
                                      </p:to>
                                    </p:set>
                                    <p:set>
                                      <p:cBhvr>
                                        <p:cTn id="7" dur="227" fill="hold">
                                          <p:stCondLst>
                                            <p:cond delay="0"/>
                                          </p:stCondLst>
                                        </p:cTn>
                                        <p:tgtEl>
                                          <p:spTgt spid="33"/>
                                        </p:tgtEl>
                                        <p:attrNameLst>
                                          <p:attrName>style.rotation</p:attrName>
                                        </p:attrNameLst>
                                      </p:cBhvr>
                                      <p:to>
                                        <p:strVal val="-45.0"/>
                                      </p:to>
                                    </p:set>
                                    <p:anim calcmode="lin" valueType="num">
                                      <p:cBhvr>
                                        <p:cTn id="8" dur="227" fill="hold">
                                          <p:stCondLst>
                                            <p:cond delay="227"/>
                                          </p:stCondLst>
                                        </p:cTn>
                                        <p:tgtEl>
                                          <p:spTgt spid="33"/>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3"/>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3"/>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randombar(horizontal)">
                                      <p:cBhvr>
                                        <p:cTn id="15" dur="500"/>
                                        <p:tgtEl>
                                          <p:spTgt spid="43"/>
                                        </p:tgtEl>
                                      </p:cBhvr>
                                    </p:animEffect>
                                  </p:childTnLst>
                                </p:cTn>
                              </p:par>
                            </p:childTnLst>
                          </p:cTn>
                        </p:par>
                        <p:par>
                          <p:cTn id="16" fill="hold">
                            <p:stCondLst>
                              <p:cond delay="2500"/>
                            </p:stCondLst>
                            <p:childTnLst>
                              <p:par>
                                <p:cTn id="17" presetID="37" presetClass="entr" presetSubtype="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1000"/>
                                        <p:tgtEl>
                                          <p:spTgt spid="68"/>
                                        </p:tgtEl>
                                      </p:cBhvr>
                                    </p:animEffect>
                                    <p:anim calcmode="lin" valueType="num">
                                      <p:cBhvr>
                                        <p:cTn id="20" dur="1000" fill="hold"/>
                                        <p:tgtEl>
                                          <p:spTgt spid="68"/>
                                        </p:tgtEl>
                                        <p:attrNameLst>
                                          <p:attrName>ppt_x</p:attrName>
                                        </p:attrNameLst>
                                      </p:cBhvr>
                                      <p:tavLst>
                                        <p:tav tm="0">
                                          <p:val>
                                            <p:strVal val="#ppt_x"/>
                                          </p:val>
                                        </p:tav>
                                        <p:tav tm="100000">
                                          <p:val>
                                            <p:strVal val="#ppt_x"/>
                                          </p:val>
                                        </p:tav>
                                      </p:tavLst>
                                    </p:anim>
                                    <p:anim calcmode="lin" valueType="num">
                                      <p:cBhvr>
                                        <p:cTn id="21" dur="900" decel="100000" fill="hold"/>
                                        <p:tgtEl>
                                          <p:spTgt spid="6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48"/>
          <p:cNvSpPr txBox="1">
            <a:spLocks noChangeArrowheads="1"/>
          </p:cNvSpPr>
          <p:nvPr/>
        </p:nvSpPr>
        <p:spPr bwMode="auto">
          <a:xfrm>
            <a:off x="8164088" y="3409064"/>
            <a:ext cx="576350" cy="143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2000" spc="600" dirty="0">
                <a:solidFill>
                  <a:schemeClr val="bg1"/>
                </a:solidFill>
                <a:latin typeface="方正喵呜体" pitchFamily="2" charset="-122"/>
                <a:ea typeface="方正喵呜体" pitchFamily="2" charset="-122"/>
              </a:rPr>
              <a:t>输入标题</a:t>
            </a:r>
          </a:p>
        </p:txBody>
      </p:sp>
      <p:sp>
        <p:nvSpPr>
          <p:cNvPr id="25" name="TextBox 39"/>
          <p:cNvSpPr txBox="1">
            <a:spLocks noChangeArrowheads="1"/>
          </p:cNvSpPr>
          <p:nvPr/>
        </p:nvSpPr>
        <p:spPr bwMode="auto">
          <a:xfrm>
            <a:off x="4262596" y="3409879"/>
            <a:ext cx="574761" cy="14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2000" spc="600" dirty="0" smtClean="0">
                <a:solidFill>
                  <a:schemeClr val="bg1"/>
                </a:solidFill>
                <a:latin typeface="方正喵呜体" pitchFamily="2" charset="-122"/>
                <a:ea typeface="方正喵呜体" pitchFamily="2" charset="-122"/>
                <a:cs typeface="方正风雅宋简体"/>
              </a:rPr>
              <a:t>输入标题</a:t>
            </a:r>
            <a:endParaRPr lang="en-US" altLang="zh-CN" sz="2000" spc="600" dirty="0">
              <a:solidFill>
                <a:schemeClr val="bg1"/>
              </a:solidFill>
              <a:latin typeface="方正喵呜体" pitchFamily="2" charset="-122"/>
              <a:ea typeface="方正喵呜体" pitchFamily="2" charset="-122"/>
              <a:cs typeface="方正风雅宋简体"/>
            </a:endParaRPr>
          </a:p>
        </p:txBody>
      </p:sp>
      <p:sp>
        <p:nvSpPr>
          <p:cNvPr id="30" name="TextBox 3076"/>
          <p:cNvSpPr txBox="1">
            <a:spLocks noChangeArrowheads="1"/>
          </p:cNvSpPr>
          <p:nvPr/>
        </p:nvSpPr>
        <p:spPr bwMode="auto">
          <a:xfrm>
            <a:off x="1497530" y="984250"/>
            <a:ext cx="18814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3600" spc="300" dirty="0" smtClean="0">
                <a:solidFill>
                  <a:srgbClr val="FF7C80"/>
                </a:solidFill>
                <a:latin typeface="汉仪PP体简" pitchFamily="18" charset="-122"/>
                <a:ea typeface="汉仪PP体简" pitchFamily="18" charset="-122"/>
                <a:cs typeface="方正风雅宋简体"/>
              </a:rPr>
              <a:t>目录</a:t>
            </a:r>
            <a:endParaRPr lang="zh-CN" altLang="en-US" sz="3600" spc="300" dirty="0">
              <a:solidFill>
                <a:srgbClr val="FF7C80"/>
              </a:solidFill>
              <a:latin typeface="汉仪PP体简" pitchFamily="18" charset="-122"/>
              <a:ea typeface="汉仪PP体简" pitchFamily="18" charset="-122"/>
              <a:cs typeface="方正风雅宋简体"/>
            </a:endParaRPr>
          </a:p>
        </p:txBody>
      </p:sp>
      <p:sp>
        <p:nvSpPr>
          <p:cNvPr id="31" name="TextBox 37"/>
          <p:cNvSpPr txBox="1">
            <a:spLocks noChangeArrowheads="1"/>
          </p:cNvSpPr>
          <p:nvPr/>
        </p:nvSpPr>
        <p:spPr bwMode="auto">
          <a:xfrm>
            <a:off x="1473994" y="1448891"/>
            <a:ext cx="18146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en-US" altLang="zh-CN" b="1" dirty="0">
                <a:solidFill>
                  <a:srgbClr val="92D050"/>
                </a:solidFill>
                <a:latin typeface="汉仪PP体简" pitchFamily="18" charset="-122"/>
                <a:ea typeface="汉仪PP体简" pitchFamily="18" charset="-122"/>
                <a:cs typeface="Arial Unicode MS"/>
              </a:rPr>
              <a:t>CONTENTS</a:t>
            </a:r>
            <a:endParaRPr lang="zh-CN" altLang="en-US" b="1" dirty="0">
              <a:solidFill>
                <a:srgbClr val="92D050"/>
              </a:solidFill>
              <a:latin typeface="汉仪PP体简" pitchFamily="18" charset="-122"/>
              <a:ea typeface="汉仪PP体简" pitchFamily="18" charset="-122"/>
              <a:cs typeface="Arial Unicode MS"/>
            </a:endParaRPr>
          </a:p>
        </p:txBody>
      </p:sp>
      <p:sp>
        <p:nvSpPr>
          <p:cNvPr id="32" name="TextBox 41"/>
          <p:cNvSpPr txBox="1">
            <a:spLocks noChangeArrowheads="1"/>
          </p:cNvSpPr>
          <p:nvPr/>
        </p:nvSpPr>
        <p:spPr bwMode="auto">
          <a:xfrm>
            <a:off x="5562034" y="3409064"/>
            <a:ext cx="576350" cy="143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2000" spc="600" dirty="0">
                <a:solidFill>
                  <a:schemeClr val="bg1"/>
                </a:solidFill>
                <a:latin typeface="方正喵呜体" pitchFamily="2" charset="-122"/>
                <a:ea typeface="方正喵呜体" pitchFamily="2" charset="-122"/>
              </a:rPr>
              <a:t>输入标题</a:t>
            </a:r>
          </a:p>
        </p:txBody>
      </p:sp>
      <p:sp>
        <p:nvSpPr>
          <p:cNvPr id="33" name="TextBox 43"/>
          <p:cNvSpPr txBox="1">
            <a:spLocks noChangeArrowheads="1"/>
          </p:cNvSpPr>
          <p:nvPr/>
        </p:nvSpPr>
        <p:spPr bwMode="auto">
          <a:xfrm>
            <a:off x="6863061" y="3409064"/>
            <a:ext cx="576350" cy="143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2000" spc="600" dirty="0">
                <a:solidFill>
                  <a:schemeClr val="bg1"/>
                </a:solidFill>
                <a:latin typeface="方正喵呜体" pitchFamily="2" charset="-122"/>
                <a:ea typeface="方正喵呜体" pitchFamily="2" charset="-122"/>
              </a:rPr>
              <a:t>输入标题</a:t>
            </a:r>
          </a:p>
        </p:txBody>
      </p:sp>
      <p:sp>
        <p:nvSpPr>
          <p:cNvPr id="34" name="TextBox 33"/>
          <p:cNvSpPr txBox="1"/>
          <p:nvPr/>
        </p:nvSpPr>
        <p:spPr>
          <a:xfrm>
            <a:off x="4341508" y="2747030"/>
            <a:ext cx="505267" cy="523220"/>
          </a:xfrm>
          <a:prstGeom prst="rect">
            <a:avLst/>
          </a:prstGeom>
          <a:noFill/>
        </p:spPr>
        <p:txBody>
          <a:bodyPr wrap="none" rtlCol="0">
            <a:spAutoFit/>
          </a:bodyPr>
          <a:lstStyle/>
          <a:p>
            <a:r>
              <a:rPr lang="en-US" altLang="zh-CN" sz="2800" spc="-300" dirty="0" smtClean="0">
                <a:solidFill>
                  <a:srgbClr val="7AF5A8"/>
                </a:solidFill>
                <a:latin typeface="Fanzine" pitchFamily="34" charset="0"/>
                <a:ea typeface="汉仪PP体简" pitchFamily="18" charset="-122"/>
              </a:rPr>
              <a:t>01</a:t>
            </a:r>
            <a:endParaRPr lang="zh-CN" altLang="en-US" sz="2800" spc="-300" dirty="0">
              <a:solidFill>
                <a:srgbClr val="7AF5A8"/>
              </a:solidFill>
              <a:latin typeface="Fanzine" pitchFamily="34" charset="0"/>
              <a:ea typeface="汉仪PP体简" pitchFamily="18" charset="-122"/>
            </a:endParaRPr>
          </a:p>
        </p:txBody>
      </p:sp>
      <p:cxnSp>
        <p:nvCxnSpPr>
          <p:cNvPr id="38" name="直接连接符 37"/>
          <p:cNvCxnSpPr/>
          <p:nvPr/>
        </p:nvCxnSpPr>
        <p:spPr>
          <a:xfrm rot="5400000">
            <a:off x="4141594" y="3700450"/>
            <a:ext cx="19800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a:off x="5430394" y="3700450"/>
            <a:ext cx="19800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6719194" y="3700450"/>
            <a:ext cx="19800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8007994" y="3700450"/>
            <a:ext cx="198000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626497" y="2747030"/>
            <a:ext cx="535724" cy="523220"/>
          </a:xfrm>
          <a:prstGeom prst="rect">
            <a:avLst/>
          </a:prstGeom>
          <a:noFill/>
        </p:spPr>
        <p:txBody>
          <a:bodyPr wrap="none" rtlCol="0">
            <a:spAutoFit/>
          </a:bodyPr>
          <a:lstStyle/>
          <a:p>
            <a:r>
              <a:rPr lang="en-US" altLang="zh-CN" sz="2800" spc="-300" dirty="0" smtClean="0">
                <a:solidFill>
                  <a:srgbClr val="7AF5A8"/>
                </a:solidFill>
                <a:latin typeface="Fanzine" pitchFamily="34" charset="0"/>
                <a:ea typeface="汉仪PP体简" pitchFamily="18" charset="-122"/>
              </a:rPr>
              <a:t>02</a:t>
            </a:r>
            <a:endParaRPr lang="zh-CN" altLang="en-US" sz="2800" spc="-300" dirty="0">
              <a:solidFill>
                <a:srgbClr val="7AF5A8"/>
              </a:solidFill>
              <a:latin typeface="Fanzine" pitchFamily="34" charset="0"/>
              <a:ea typeface="汉仪PP体简" pitchFamily="18" charset="-122"/>
            </a:endParaRPr>
          </a:p>
        </p:txBody>
      </p:sp>
      <p:sp>
        <p:nvSpPr>
          <p:cNvPr id="51" name="TextBox 50"/>
          <p:cNvSpPr txBox="1"/>
          <p:nvPr/>
        </p:nvSpPr>
        <p:spPr>
          <a:xfrm>
            <a:off x="6911486" y="2747030"/>
            <a:ext cx="537327" cy="523220"/>
          </a:xfrm>
          <a:prstGeom prst="rect">
            <a:avLst/>
          </a:prstGeom>
          <a:noFill/>
        </p:spPr>
        <p:txBody>
          <a:bodyPr wrap="none" rtlCol="0">
            <a:spAutoFit/>
          </a:bodyPr>
          <a:lstStyle/>
          <a:p>
            <a:r>
              <a:rPr lang="en-US" altLang="zh-CN" sz="2800" spc="-300" dirty="0" smtClean="0">
                <a:solidFill>
                  <a:srgbClr val="7AF5A8"/>
                </a:solidFill>
                <a:latin typeface="Fanzine" pitchFamily="34" charset="0"/>
                <a:ea typeface="汉仪PP体简" pitchFamily="18" charset="-122"/>
              </a:rPr>
              <a:t>03</a:t>
            </a:r>
            <a:endParaRPr lang="zh-CN" altLang="en-US" sz="2800" spc="-300" dirty="0">
              <a:solidFill>
                <a:srgbClr val="7AF5A8"/>
              </a:solidFill>
              <a:latin typeface="Fanzine" pitchFamily="34" charset="0"/>
              <a:ea typeface="汉仪PP体简" pitchFamily="18" charset="-122"/>
            </a:endParaRPr>
          </a:p>
        </p:txBody>
      </p:sp>
      <p:sp>
        <p:nvSpPr>
          <p:cNvPr id="54" name="TextBox 53"/>
          <p:cNvSpPr txBox="1"/>
          <p:nvPr/>
        </p:nvSpPr>
        <p:spPr>
          <a:xfrm>
            <a:off x="8196475" y="2747030"/>
            <a:ext cx="529312" cy="523220"/>
          </a:xfrm>
          <a:prstGeom prst="rect">
            <a:avLst/>
          </a:prstGeom>
          <a:noFill/>
        </p:spPr>
        <p:txBody>
          <a:bodyPr wrap="none" rtlCol="0">
            <a:spAutoFit/>
          </a:bodyPr>
          <a:lstStyle/>
          <a:p>
            <a:r>
              <a:rPr lang="en-US" altLang="zh-CN" sz="2800" spc="-300" dirty="0" smtClean="0">
                <a:solidFill>
                  <a:srgbClr val="7AF5A8"/>
                </a:solidFill>
                <a:latin typeface="Fanzine" pitchFamily="34" charset="0"/>
                <a:ea typeface="汉仪PP体简" pitchFamily="18" charset="-122"/>
              </a:rPr>
              <a:t>04</a:t>
            </a:r>
            <a:endParaRPr lang="zh-CN" altLang="en-US" sz="2800" spc="-300" dirty="0">
              <a:solidFill>
                <a:srgbClr val="7AF5A8"/>
              </a:solidFill>
              <a:latin typeface="Fanzine" pitchFamily="34" charset="0"/>
              <a:ea typeface="汉仪PP体简" pitchFamily="18" charset="-122"/>
            </a:endParaRPr>
          </a:p>
        </p:txBody>
      </p:sp>
      <p:sp>
        <p:nvSpPr>
          <p:cNvPr id="20" name="Freeform 23"/>
          <p:cNvSpPr>
            <a:spLocks noEditPoints="1"/>
          </p:cNvSpPr>
          <p:nvPr/>
        </p:nvSpPr>
        <p:spPr bwMode="auto">
          <a:xfrm>
            <a:off x="2262982" y="1957459"/>
            <a:ext cx="341313" cy="335757"/>
          </a:xfrm>
          <a:custGeom>
            <a:avLst/>
            <a:gdLst>
              <a:gd name="T0" fmla="*/ 180 w 182"/>
              <a:gd name="T1" fmla="*/ 81 h 179"/>
              <a:gd name="T2" fmla="*/ 142 w 182"/>
              <a:gd name="T3" fmla="*/ 53 h 179"/>
              <a:gd name="T4" fmla="*/ 104 w 182"/>
              <a:gd name="T5" fmla="*/ 2 h 179"/>
              <a:gd name="T6" fmla="*/ 66 w 182"/>
              <a:gd name="T7" fmla="*/ 34 h 179"/>
              <a:gd name="T8" fmla="*/ 14 w 182"/>
              <a:gd name="T9" fmla="*/ 49 h 179"/>
              <a:gd name="T10" fmla="*/ 19 w 182"/>
              <a:gd name="T11" fmla="*/ 85 h 179"/>
              <a:gd name="T12" fmla="*/ 16 w 182"/>
              <a:gd name="T13" fmla="*/ 86 h 179"/>
              <a:gd name="T14" fmla="*/ 0 w 182"/>
              <a:gd name="T15" fmla="*/ 119 h 179"/>
              <a:gd name="T16" fmla="*/ 18 w 182"/>
              <a:gd name="T17" fmla="*/ 152 h 179"/>
              <a:gd name="T18" fmla="*/ 65 w 182"/>
              <a:gd name="T19" fmla="*/ 153 h 179"/>
              <a:gd name="T20" fmla="*/ 78 w 182"/>
              <a:gd name="T21" fmla="*/ 169 h 179"/>
              <a:gd name="T22" fmla="*/ 124 w 182"/>
              <a:gd name="T23" fmla="*/ 172 h 179"/>
              <a:gd name="T24" fmla="*/ 148 w 182"/>
              <a:gd name="T25" fmla="*/ 120 h 179"/>
              <a:gd name="T26" fmla="*/ 180 w 182"/>
              <a:gd name="T27" fmla="*/ 81 h 179"/>
              <a:gd name="T28" fmla="*/ 132 w 182"/>
              <a:gd name="T29" fmla="*/ 102 h 179"/>
              <a:gd name="T30" fmla="*/ 126 w 182"/>
              <a:gd name="T31" fmla="*/ 118 h 179"/>
              <a:gd name="T32" fmla="*/ 113 w 182"/>
              <a:gd name="T33" fmla="*/ 158 h 179"/>
              <a:gd name="T34" fmla="*/ 77 w 182"/>
              <a:gd name="T35" fmla="*/ 134 h 179"/>
              <a:gd name="T36" fmla="*/ 72 w 182"/>
              <a:gd name="T37" fmla="*/ 130 h 179"/>
              <a:gd name="T38" fmla="*/ 66 w 182"/>
              <a:gd name="T39" fmla="*/ 131 h 179"/>
              <a:gd name="T40" fmla="*/ 24 w 182"/>
              <a:gd name="T41" fmla="*/ 135 h 179"/>
              <a:gd name="T42" fmla="*/ 17 w 182"/>
              <a:gd name="T43" fmla="*/ 116 h 179"/>
              <a:gd name="T44" fmla="*/ 25 w 182"/>
              <a:gd name="T45" fmla="*/ 95 h 179"/>
              <a:gd name="T46" fmla="*/ 25 w 182"/>
              <a:gd name="T47" fmla="*/ 89 h 179"/>
              <a:gd name="T48" fmla="*/ 31 w 182"/>
              <a:gd name="T49" fmla="*/ 90 h 179"/>
              <a:gd name="T50" fmla="*/ 32 w 182"/>
              <a:gd name="T51" fmla="*/ 82 h 179"/>
              <a:gd name="T52" fmla="*/ 35 w 182"/>
              <a:gd name="T53" fmla="*/ 49 h 179"/>
              <a:gd name="T54" fmla="*/ 75 w 182"/>
              <a:gd name="T55" fmla="*/ 50 h 179"/>
              <a:gd name="T56" fmla="*/ 79 w 182"/>
              <a:gd name="T57" fmla="*/ 42 h 179"/>
              <a:gd name="T58" fmla="*/ 75 w 182"/>
              <a:gd name="T59" fmla="*/ 39 h 179"/>
              <a:gd name="T60" fmla="*/ 107 w 182"/>
              <a:gd name="T61" fmla="*/ 18 h 179"/>
              <a:gd name="T62" fmla="*/ 125 w 182"/>
              <a:gd name="T63" fmla="*/ 37 h 179"/>
              <a:gd name="T64" fmla="*/ 128 w 182"/>
              <a:gd name="T65" fmla="*/ 60 h 179"/>
              <a:gd name="T66" fmla="*/ 133 w 182"/>
              <a:gd name="T67" fmla="*/ 65 h 179"/>
              <a:gd name="T68" fmla="*/ 136 w 182"/>
              <a:gd name="T69" fmla="*/ 65 h 179"/>
              <a:gd name="T70" fmla="*/ 165 w 182"/>
              <a:gd name="T71" fmla="*/ 84 h 179"/>
              <a:gd name="T72" fmla="*/ 132 w 182"/>
              <a:gd name="T73" fmla="*/ 10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79">
                <a:moveTo>
                  <a:pt x="180" y="81"/>
                </a:moveTo>
                <a:cubicBezTo>
                  <a:pt x="179" y="62"/>
                  <a:pt x="160" y="49"/>
                  <a:pt x="142" y="53"/>
                </a:cubicBezTo>
                <a:cubicBezTo>
                  <a:pt x="147" y="31"/>
                  <a:pt x="125" y="5"/>
                  <a:pt x="104" y="2"/>
                </a:cubicBezTo>
                <a:cubicBezTo>
                  <a:pt x="84" y="0"/>
                  <a:pt x="65" y="16"/>
                  <a:pt x="66" y="34"/>
                </a:cubicBezTo>
                <a:cubicBezTo>
                  <a:pt x="48" y="28"/>
                  <a:pt x="24" y="33"/>
                  <a:pt x="14" y="49"/>
                </a:cubicBezTo>
                <a:cubicBezTo>
                  <a:pt x="5" y="61"/>
                  <a:pt x="8" y="77"/>
                  <a:pt x="19" y="85"/>
                </a:cubicBezTo>
                <a:cubicBezTo>
                  <a:pt x="18" y="85"/>
                  <a:pt x="17" y="86"/>
                  <a:pt x="16" y="86"/>
                </a:cubicBezTo>
                <a:cubicBezTo>
                  <a:pt x="5" y="91"/>
                  <a:pt x="0" y="107"/>
                  <a:pt x="0" y="119"/>
                </a:cubicBezTo>
                <a:cubicBezTo>
                  <a:pt x="0" y="132"/>
                  <a:pt x="7" y="145"/>
                  <a:pt x="18" y="152"/>
                </a:cubicBezTo>
                <a:cubicBezTo>
                  <a:pt x="30" y="160"/>
                  <a:pt x="52" y="162"/>
                  <a:pt x="65" y="153"/>
                </a:cubicBezTo>
                <a:cubicBezTo>
                  <a:pt x="67" y="159"/>
                  <a:pt x="72" y="165"/>
                  <a:pt x="78" y="169"/>
                </a:cubicBezTo>
                <a:cubicBezTo>
                  <a:pt x="91" y="179"/>
                  <a:pt x="109" y="179"/>
                  <a:pt x="124" y="172"/>
                </a:cubicBezTo>
                <a:cubicBezTo>
                  <a:pt x="145" y="163"/>
                  <a:pt x="156" y="139"/>
                  <a:pt x="148" y="120"/>
                </a:cubicBezTo>
                <a:cubicBezTo>
                  <a:pt x="166" y="117"/>
                  <a:pt x="182" y="103"/>
                  <a:pt x="180" y="81"/>
                </a:cubicBezTo>
                <a:close/>
                <a:moveTo>
                  <a:pt x="132" y="102"/>
                </a:moveTo>
                <a:cubicBezTo>
                  <a:pt x="123" y="100"/>
                  <a:pt x="119" y="112"/>
                  <a:pt x="126" y="118"/>
                </a:cubicBezTo>
                <a:cubicBezTo>
                  <a:pt x="143" y="131"/>
                  <a:pt x="129" y="153"/>
                  <a:pt x="113" y="158"/>
                </a:cubicBezTo>
                <a:cubicBezTo>
                  <a:pt x="93" y="164"/>
                  <a:pt x="83" y="150"/>
                  <a:pt x="77" y="134"/>
                </a:cubicBezTo>
                <a:cubicBezTo>
                  <a:pt x="76" y="131"/>
                  <a:pt x="74" y="130"/>
                  <a:pt x="72" y="130"/>
                </a:cubicBezTo>
                <a:cubicBezTo>
                  <a:pt x="70" y="128"/>
                  <a:pt x="67" y="128"/>
                  <a:pt x="66" y="131"/>
                </a:cubicBezTo>
                <a:cubicBezTo>
                  <a:pt x="60" y="148"/>
                  <a:pt x="34" y="145"/>
                  <a:pt x="24" y="135"/>
                </a:cubicBezTo>
                <a:cubicBezTo>
                  <a:pt x="19" y="130"/>
                  <a:pt x="17" y="123"/>
                  <a:pt x="17" y="116"/>
                </a:cubicBezTo>
                <a:cubicBezTo>
                  <a:pt x="17" y="107"/>
                  <a:pt x="22" y="102"/>
                  <a:pt x="25" y="95"/>
                </a:cubicBezTo>
                <a:cubicBezTo>
                  <a:pt x="26" y="93"/>
                  <a:pt x="26" y="91"/>
                  <a:pt x="25" y="89"/>
                </a:cubicBezTo>
                <a:cubicBezTo>
                  <a:pt x="27" y="90"/>
                  <a:pt x="29" y="90"/>
                  <a:pt x="31" y="90"/>
                </a:cubicBezTo>
                <a:cubicBezTo>
                  <a:pt x="36" y="91"/>
                  <a:pt x="36" y="84"/>
                  <a:pt x="32" y="82"/>
                </a:cubicBezTo>
                <a:cubicBezTo>
                  <a:pt x="15" y="76"/>
                  <a:pt x="22" y="55"/>
                  <a:pt x="35" y="49"/>
                </a:cubicBezTo>
                <a:cubicBezTo>
                  <a:pt x="48" y="43"/>
                  <a:pt x="61" y="51"/>
                  <a:pt x="75" y="50"/>
                </a:cubicBezTo>
                <a:cubicBezTo>
                  <a:pt x="79" y="50"/>
                  <a:pt x="82" y="45"/>
                  <a:pt x="79" y="42"/>
                </a:cubicBezTo>
                <a:cubicBezTo>
                  <a:pt x="77" y="41"/>
                  <a:pt x="76" y="40"/>
                  <a:pt x="75" y="39"/>
                </a:cubicBezTo>
                <a:cubicBezTo>
                  <a:pt x="77" y="24"/>
                  <a:pt x="91" y="12"/>
                  <a:pt x="107" y="18"/>
                </a:cubicBezTo>
                <a:cubicBezTo>
                  <a:pt x="116" y="21"/>
                  <a:pt x="122" y="28"/>
                  <a:pt x="125" y="37"/>
                </a:cubicBezTo>
                <a:cubicBezTo>
                  <a:pt x="127" y="45"/>
                  <a:pt x="126" y="52"/>
                  <a:pt x="128" y="60"/>
                </a:cubicBezTo>
                <a:cubicBezTo>
                  <a:pt x="128" y="63"/>
                  <a:pt x="131" y="65"/>
                  <a:pt x="133" y="65"/>
                </a:cubicBezTo>
                <a:cubicBezTo>
                  <a:pt x="134" y="65"/>
                  <a:pt x="135" y="65"/>
                  <a:pt x="136" y="65"/>
                </a:cubicBezTo>
                <a:cubicBezTo>
                  <a:pt x="150" y="61"/>
                  <a:pt x="166" y="67"/>
                  <a:pt x="165" y="84"/>
                </a:cubicBezTo>
                <a:cubicBezTo>
                  <a:pt x="164" y="102"/>
                  <a:pt x="147" y="106"/>
                  <a:pt x="132"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noEditPoints="1"/>
          </p:cNvSpPr>
          <p:nvPr/>
        </p:nvSpPr>
        <p:spPr bwMode="auto">
          <a:xfrm>
            <a:off x="2159794" y="2374106"/>
            <a:ext cx="238125" cy="210344"/>
          </a:xfrm>
          <a:custGeom>
            <a:avLst/>
            <a:gdLst>
              <a:gd name="T0" fmla="*/ 112 w 127"/>
              <a:gd name="T1" fmla="*/ 35 h 112"/>
              <a:gd name="T2" fmla="*/ 87 w 127"/>
              <a:gd name="T3" fmla="*/ 28 h 112"/>
              <a:gd name="T4" fmla="*/ 55 w 127"/>
              <a:gd name="T5" fmla="*/ 3 h 112"/>
              <a:gd name="T6" fmla="*/ 35 w 127"/>
              <a:gd name="T7" fmla="*/ 32 h 112"/>
              <a:gd name="T8" fmla="*/ 5 w 127"/>
              <a:gd name="T9" fmla="*/ 44 h 112"/>
              <a:gd name="T10" fmla="*/ 15 w 127"/>
              <a:gd name="T11" fmla="*/ 70 h 112"/>
              <a:gd name="T12" fmla="*/ 12 w 127"/>
              <a:gd name="T13" fmla="*/ 95 h 112"/>
              <a:gd name="T14" fmla="*/ 35 w 127"/>
              <a:gd name="T15" fmla="*/ 111 h 112"/>
              <a:gd name="T16" fmla="*/ 63 w 127"/>
              <a:gd name="T17" fmla="*/ 100 h 112"/>
              <a:gd name="T18" fmla="*/ 74 w 127"/>
              <a:gd name="T19" fmla="*/ 85 h 112"/>
              <a:gd name="T20" fmla="*/ 123 w 127"/>
              <a:gd name="T21" fmla="*/ 68 h 112"/>
              <a:gd name="T22" fmla="*/ 112 w 127"/>
              <a:gd name="T23" fmla="*/ 35 h 112"/>
              <a:gd name="T24" fmla="*/ 109 w 127"/>
              <a:gd name="T25" fmla="*/ 64 h 112"/>
              <a:gd name="T26" fmla="*/ 76 w 127"/>
              <a:gd name="T27" fmla="*/ 74 h 112"/>
              <a:gd name="T28" fmla="*/ 76 w 127"/>
              <a:gd name="T29" fmla="*/ 70 h 112"/>
              <a:gd name="T30" fmla="*/ 67 w 127"/>
              <a:gd name="T31" fmla="*/ 67 h 112"/>
              <a:gd name="T32" fmla="*/ 42 w 127"/>
              <a:gd name="T33" fmla="*/ 95 h 112"/>
              <a:gd name="T34" fmla="*/ 25 w 127"/>
              <a:gd name="T35" fmla="*/ 89 h 112"/>
              <a:gd name="T36" fmla="*/ 26 w 127"/>
              <a:gd name="T37" fmla="*/ 70 h 112"/>
              <a:gd name="T38" fmla="*/ 24 w 127"/>
              <a:gd name="T39" fmla="*/ 57 h 112"/>
              <a:gd name="T40" fmla="*/ 19 w 127"/>
              <a:gd name="T41" fmla="*/ 46 h 112"/>
              <a:gd name="T42" fmla="*/ 41 w 127"/>
              <a:gd name="T43" fmla="*/ 44 h 112"/>
              <a:gd name="T44" fmla="*/ 45 w 127"/>
              <a:gd name="T45" fmla="*/ 37 h 112"/>
              <a:gd name="T46" fmla="*/ 56 w 127"/>
              <a:gd name="T47" fmla="*/ 16 h 112"/>
              <a:gd name="T48" fmla="*/ 74 w 127"/>
              <a:gd name="T49" fmla="*/ 33 h 112"/>
              <a:gd name="T50" fmla="*/ 81 w 127"/>
              <a:gd name="T51" fmla="*/ 45 h 112"/>
              <a:gd name="T52" fmla="*/ 101 w 127"/>
              <a:gd name="T53" fmla="*/ 45 h 112"/>
              <a:gd name="T54" fmla="*/ 109 w 127"/>
              <a:gd name="T5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12">
                <a:moveTo>
                  <a:pt x="112" y="35"/>
                </a:moveTo>
                <a:cubicBezTo>
                  <a:pt x="105" y="30"/>
                  <a:pt x="96" y="27"/>
                  <a:pt x="87" y="28"/>
                </a:cubicBezTo>
                <a:cubicBezTo>
                  <a:pt x="86" y="13"/>
                  <a:pt x="70" y="0"/>
                  <a:pt x="55" y="3"/>
                </a:cubicBezTo>
                <a:cubicBezTo>
                  <a:pt x="42" y="7"/>
                  <a:pt x="33" y="20"/>
                  <a:pt x="35" y="32"/>
                </a:cubicBezTo>
                <a:cubicBezTo>
                  <a:pt x="23" y="29"/>
                  <a:pt x="11" y="32"/>
                  <a:pt x="5" y="44"/>
                </a:cubicBezTo>
                <a:cubicBezTo>
                  <a:pt x="0" y="54"/>
                  <a:pt x="6" y="66"/>
                  <a:pt x="15" y="70"/>
                </a:cubicBezTo>
                <a:cubicBezTo>
                  <a:pt x="11" y="78"/>
                  <a:pt x="10" y="86"/>
                  <a:pt x="12" y="95"/>
                </a:cubicBezTo>
                <a:cubicBezTo>
                  <a:pt x="16" y="104"/>
                  <a:pt x="25" y="110"/>
                  <a:pt x="35" y="111"/>
                </a:cubicBezTo>
                <a:cubicBezTo>
                  <a:pt x="46" y="112"/>
                  <a:pt x="56" y="107"/>
                  <a:pt x="63" y="100"/>
                </a:cubicBezTo>
                <a:cubicBezTo>
                  <a:pt x="67" y="96"/>
                  <a:pt x="71" y="90"/>
                  <a:pt x="74" y="85"/>
                </a:cubicBezTo>
                <a:cubicBezTo>
                  <a:pt x="90" y="98"/>
                  <a:pt x="117" y="91"/>
                  <a:pt x="123" y="68"/>
                </a:cubicBezTo>
                <a:cubicBezTo>
                  <a:pt x="127" y="56"/>
                  <a:pt x="122" y="43"/>
                  <a:pt x="112" y="35"/>
                </a:cubicBezTo>
                <a:close/>
                <a:moveTo>
                  <a:pt x="109" y="64"/>
                </a:moveTo>
                <a:cubicBezTo>
                  <a:pt x="106" y="80"/>
                  <a:pt x="87" y="83"/>
                  <a:pt x="76" y="74"/>
                </a:cubicBezTo>
                <a:cubicBezTo>
                  <a:pt x="76" y="73"/>
                  <a:pt x="76" y="72"/>
                  <a:pt x="76" y="70"/>
                </a:cubicBezTo>
                <a:cubicBezTo>
                  <a:pt x="75" y="67"/>
                  <a:pt x="70" y="65"/>
                  <a:pt x="67" y="67"/>
                </a:cubicBezTo>
                <a:cubicBezTo>
                  <a:pt x="57" y="75"/>
                  <a:pt x="57" y="91"/>
                  <a:pt x="42" y="95"/>
                </a:cubicBezTo>
                <a:cubicBezTo>
                  <a:pt x="36" y="97"/>
                  <a:pt x="29" y="96"/>
                  <a:pt x="25" y="89"/>
                </a:cubicBezTo>
                <a:cubicBezTo>
                  <a:pt x="22" y="84"/>
                  <a:pt x="23" y="76"/>
                  <a:pt x="26" y="70"/>
                </a:cubicBezTo>
                <a:cubicBezTo>
                  <a:pt x="32" y="68"/>
                  <a:pt x="32" y="56"/>
                  <a:pt x="24" y="57"/>
                </a:cubicBezTo>
                <a:cubicBezTo>
                  <a:pt x="17" y="57"/>
                  <a:pt x="15" y="51"/>
                  <a:pt x="19" y="46"/>
                </a:cubicBezTo>
                <a:cubicBezTo>
                  <a:pt x="25" y="40"/>
                  <a:pt x="34" y="42"/>
                  <a:pt x="41" y="44"/>
                </a:cubicBezTo>
                <a:cubicBezTo>
                  <a:pt x="45" y="46"/>
                  <a:pt x="48" y="40"/>
                  <a:pt x="45" y="37"/>
                </a:cubicBezTo>
                <a:cubicBezTo>
                  <a:pt x="44" y="28"/>
                  <a:pt x="48" y="18"/>
                  <a:pt x="56" y="16"/>
                </a:cubicBezTo>
                <a:cubicBezTo>
                  <a:pt x="67" y="13"/>
                  <a:pt x="74" y="24"/>
                  <a:pt x="74" y="33"/>
                </a:cubicBezTo>
                <a:cubicBezTo>
                  <a:pt x="70" y="38"/>
                  <a:pt x="74" y="47"/>
                  <a:pt x="81" y="45"/>
                </a:cubicBezTo>
                <a:cubicBezTo>
                  <a:pt x="88" y="43"/>
                  <a:pt x="94" y="41"/>
                  <a:pt x="101" y="45"/>
                </a:cubicBezTo>
                <a:cubicBezTo>
                  <a:pt x="108" y="49"/>
                  <a:pt x="111" y="57"/>
                  <a:pt x="109"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13" name="组合 1112"/>
          <p:cNvGrpSpPr/>
          <p:nvPr/>
        </p:nvGrpSpPr>
        <p:grpSpPr>
          <a:xfrm>
            <a:off x="9986768" y="4155843"/>
            <a:ext cx="2390175" cy="2657261"/>
            <a:chOff x="9986768" y="4155843"/>
            <a:chExt cx="2390175" cy="2657261"/>
          </a:xfrm>
        </p:grpSpPr>
        <p:sp>
          <p:nvSpPr>
            <p:cNvPr id="154" name="Freeform 20"/>
            <p:cNvSpPr>
              <a:spLocks/>
            </p:cNvSpPr>
            <p:nvPr/>
          </p:nvSpPr>
          <p:spPr bwMode="auto">
            <a:xfrm>
              <a:off x="10013929" y="5588591"/>
              <a:ext cx="400627" cy="1176980"/>
            </a:xfrm>
            <a:custGeom>
              <a:avLst/>
              <a:gdLst>
                <a:gd name="T0" fmla="*/ 4 w 75"/>
                <a:gd name="T1" fmla="*/ 52 h 220"/>
                <a:gd name="T2" fmla="*/ 2 w 75"/>
                <a:gd name="T3" fmla="*/ 77 h 220"/>
                <a:gd name="T4" fmla="*/ 24 w 75"/>
                <a:gd name="T5" fmla="*/ 160 h 220"/>
                <a:gd name="T6" fmla="*/ 27 w 75"/>
                <a:gd name="T7" fmla="*/ 208 h 220"/>
                <a:gd name="T8" fmla="*/ 27 w 75"/>
                <a:gd name="T9" fmla="*/ 217 h 220"/>
                <a:gd name="T10" fmla="*/ 44 w 75"/>
                <a:gd name="T11" fmla="*/ 220 h 220"/>
                <a:gd name="T12" fmla="*/ 41 w 75"/>
                <a:gd name="T13" fmla="*/ 204 h 220"/>
                <a:gd name="T14" fmla="*/ 37 w 75"/>
                <a:gd name="T15" fmla="*/ 174 h 220"/>
                <a:gd name="T16" fmla="*/ 37 w 75"/>
                <a:gd name="T17" fmla="*/ 156 h 220"/>
                <a:gd name="T18" fmla="*/ 73 w 75"/>
                <a:gd name="T19" fmla="*/ 58 h 220"/>
                <a:gd name="T20" fmla="*/ 74 w 75"/>
                <a:gd name="T21" fmla="*/ 45 h 220"/>
                <a:gd name="T22" fmla="*/ 47 w 75"/>
                <a:gd name="T23" fmla="*/ 0 h 220"/>
                <a:gd name="T24" fmla="*/ 35 w 75"/>
                <a:gd name="T25" fmla="*/ 3 h 220"/>
                <a:gd name="T26" fmla="*/ 4 w 75"/>
                <a:gd name="T27" fmla="*/ 5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220">
                  <a:moveTo>
                    <a:pt x="4" y="52"/>
                  </a:moveTo>
                  <a:cubicBezTo>
                    <a:pt x="4" y="52"/>
                    <a:pt x="0" y="64"/>
                    <a:pt x="2" y="77"/>
                  </a:cubicBezTo>
                  <a:cubicBezTo>
                    <a:pt x="3" y="91"/>
                    <a:pt x="24" y="160"/>
                    <a:pt x="24" y="160"/>
                  </a:cubicBezTo>
                  <a:cubicBezTo>
                    <a:pt x="27" y="208"/>
                    <a:pt x="27" y="208"/>
                    <a:pt x="27" y="208"/>
                  </a:cubicBezTo>
                  <a:cubicBezTo>
                    <a:pt x="27" y="217"/>
                    <a:pt x="27" y="217"/>
                    <a:pt x="27" y="217"/>
                  </a:cubicBezTo>
                  <a:cubicBezTo>
                    <a:pt x="44" y="220"/>
                    <a:pt x="44" y="220"/>
                    <a:pt x="44" y="220"/>
                  </a:cubicBezTo>
                  <a:cubicBezTo>
                    <a:pt x="41" y="204"/>
                    <a:pt x="41" y="204"/>
                    <a:pt x="41" y="204"/>
                  </a:cubicBezTo>
                  <a:cubicBezTo>
                    <a:pt x="37" y="174"/>
                    <a:pt x="37" y="174"/>
                    <a:pt x="37" y="174"/>
                  </a:cubicBezTo>
                  <a:cubicBezTo>
                    <a:pt x="37" y="156"/>
                    <a:pt x="37" y="156"/>
                    <a:pt x="37" y="156"/>
                  </a:cubicBezTo>
                  <a:cubicBezTo>
                    <a:pt x="73" y="58"/>
                    <a:pt x="73" y="58"/>
                    <a:pt x="73" y="58"/>
                  </a:cubicBezTo>
                  <a:cubicBezTo>
                    <a:pt x="73" y="58"/>
                    <a:pt x="75" y="48"/>
                    <a:pt x="74" y="45"/>
                  </a:cubicBezTo>
                  <a:cubicBezTo>
                    <a:pt x="72" y="41"/>
                    <a:pt x="47" y="0"/>
                    <a:pt x="47" y="0"/>
                  </a:cubicBezTo>
                  <a:cubicBezTo>
                    <a:pt x="47" y="0"/>
                    <a:pt x="42" y="0"/>
                    <a:pt x="35" y="3"/>
                  </a:cubicBezTo>
                  <a:cubicBezTo>
                    <a:pt x="28" y="5"/>
                    <a:pt x="4" y="52"/>
                    <a:pt x="4"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1"/>
            <p:cNvSpPr>
              <a:spLocks/>
            </p:cNvSpPr>
            <p:nvPr/>
          </p:nvSpPr>
          <p:spPr bwMode="auto">
            <a:xfrm>
              <a:off x="10783493" y="5341877"/>
              <a:ext cx="588490" cy="1455382"/>
            </a:xfrm>
            <a:custGeom>
              <a:avLst/>
              <a:gdLst>
                <a:gd name="T0" fmla="*/ 42 w 110"/>
                <a:gd name="T1" fmla="*/ 204 h 272"/>
                <a:gd name="T2" fmla="*/ 5 w 110"/>
                <a:gd name="T3" fmla="*/ 125 h 272"/>
                <a:gd name="T4" fmla="*/ 5 w 110"/>
                <a:gd name="T5" fmla="*/ 102 h 272"/>
                <a:gd name="T6" fmla="*/ 18 w 110"/>
                <a:gd name="T7" fmla="*/ 53 h 272"/>
                <a:gd name="T8" fmla="*/ 24 w 110"/>
                <a:gd name="T9" fmla="*/ 42 h 272"/>
                <a:gd name="T10" fmla="*/ 60 w 110"/>
                <a:gd name="T11" fmla="*/ 5 h 272"/>
                <a:gd name="T12" fmla="*/ 71 w 110"/>
                <a:gd name="T13" fmla="*/ 0 h 272"/>
                <a:gd name="T14" fmla="*/ 75 w 110"/>
                <a:gd name="T15" fmla="*/ 2 h 272"/>
                <a:gd name="T16" fmla="*/ 97 w 110"/>
                <a:gd name="T17" fmla="*/ 24 h 272"/>
                <a:gd name="T18" fmla="*/ 101 w 110"/>
                <a:gd name="T19" fmla="*/ 35 h 272"/>
                <a:gd name="T20" fmla="*/ 109 w 110"/>
                <a:gd name="T21" fmla="*/ 86 h 272"/>
                <a:gd name="T22" fmla="*/ 106 w 110"/>
                <a:gd name="T23" fmla="*/ 99 h 272"/>
                <a:gd name="T24" fmla="*/ 61 w 110"/>
                <a:gd name="T25" fmla="*/ 194 h 272"/>
                <a:gd name="T26" fmla="*/ 68 w 110"/>
                <a:gd name="T27" fmla="*/ 252 h 272"/>
                <a:gd name="T28" fmla="*/ 71 w 110"/>
                <a:gd name="T29" fmla="*/ 271 h 272"/>
                <a:gd name="T30" fmla="*/ 42 w 110"/>
                <a:gd name="T31" fmla="*/ 272 h 272"/>
                <a:gd name="T32" fmla="*/ 43 w 110"/>
                <a:gd name="T33" fmla="*/ 254 h 272"/>
                <a:gd name="T34" fmla="*/ 41 w 110"/>
                <a:gd name="T35" fmla="*/ 238 h 272"/>
                <a:gd name="T36" fmla="*/ 42 w 110"/>
                <a:gd name="T37" fmla="*/ 218 h 272"/>
                <a:gd name="T38" fmla="*/ 42 w 110"/>
                <a:gd name="T39" fmla="*/ 20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 h="272">
                  <a:moveTo>
                    <a:pt x="42" y="204"/>
                  </a:moveTo>
                  <a:cubicBezTo>
                    <a:pt x="5" y="125"/>
                    <a:pt x="5" y="125"/>
                    <a:pt x="5" y="125"/>
                  </a:cubicBezTo>
                  <a:cubicBezTo>
                    <a:pt x="5" y="125"/>
                    <a:pt x="0" y="118"/>
                    <a:pt x="5" y="102"/>
                  </a:cubicBezTo>
                  <a:cubicBezTo>
                    <a:pt x="10" y="86"/>
                    <a:pt x="18" y="53"/>
                    <a:pt x="18" y="53"/>
                  </a:cubicBezTo>
                  <a:cubicBezTo>
                    <a:pt x="18" y="53"/>
                    <a:pt x="18" y="48"/>
                    <a:pt x="24" y="42"/>
                  </a:cubicBezTo>
                  <a:cubicBezTo>
                    <a:pt x="30" y="35"/>
                    <a:pt x="60" y="5"/>
                    <a:pt x="60" y="5"/>
                  </a:cubicBezTo>
                  <a:cubicBezTo>
                    <a:pt x="71" y="0"/>
                    <a:pt x="71" y="0"/>
                    <a:pt x="71" y="0"/>
                  </a:cubicBezTo>
                  <a:cubicBezTo>
                    <a:pt x="71" y="0"/>
                    <a:pt x="73" y="1"/>
                    <a:pt x="75" y="2"/>
                  </a:cubicBezTo>
                  <a:cubicBezTo>
                    <a:pt x="78" y="3"/>
                    <a:pt x="97" y="24"/>
                    <a:pt x="97" y="24"/>
                  </a:cubicBezTo>
                  <a:cubicBezTo>
                    <a:pt x="97" y="24"/>
                    <a:pt x="100" y="29"/>
                    <a:pt x="101" y="35"/>
                  </a:cubicBezTo>
                  <a:cubicBezTo>
                    <a:pt x="101" y="41"/>
                    <a:pt x="109" y="86"/>
                    <a:pt x="109" y="86"/>
                  </a:cubicBezTo>
                  <a:cubicBezTo>
                    <a:pt x="109" y="86"/>
                    <a:pt x="110" y="90"/>
                    <a:pt x="106" y="99"/>
                  </a:cubicBezTo>
                  <a:cubicBezTo>
                    <a:pt x="102" y="108"/>
                    <a:pt x="61" y="194"/>
                    <a:pt x="61" y="194"/>
                  </a:cubicBezTo>
                  <a:cubicBezTo>
                    <a:pt x="68" y="252"/>
                    <a:pt x="68" y="252"/>
                    <a:pt x="68" y="252"/>
                  </a:cubicBezTo>
                  <a:cubicBezTo>
                    <a:pt x="71" y="271"/>
                    <a:pt x="71" y="271"/>
                    <a:pt x="71" y="271"/>
                  </a:cubicBezTo>
                  <a:cubicBezTo>
                    <a:pt x="42" y="272"/>
                    <a:pt x="42" y="272"/>
                    <a:pt x="42" y="272"/>
                  </a:cubicBezTo>
                  <a:cubicBezTo>
                    <a:pt x="43" y="254"/>
                    <a:pt x="43" y="254"/>
                    <a:pt x="43" y="254"/>
                  </a:cubicBezTo>
                  <a:cubicBezTo>
                    <a:pt x="41" y="238"/>
                    <a:pt x="41" y="238"/>
                    <a:pt x="41" y="238"/>
                  </a:cubicBezTo>
                  <a:cubicBezTo>
                    <a:pt x="42" y="218"/>
                    <a:pt x="42" y="218"/>
                    <a:pt x="42" y="218"/>
                  </a:cubicBezTo>
                  <a:lnTo>
                    <a:pt x="42" y="2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22"/>
            <p:cNvSpPr>
              <a:spLocks/>
            </p:cNvSpPr>
            <p:nvPr/>
          </p:nvSpPr>
          <p:spPr bwMode="auto">
            <a:xfrm>
              <a:off x="10328544" y="4160370"/>
              <a:ext cx="722033" cy="2621045"/>
            </a:xfrm>
            <a:custGeom>
              <a:avLst/>
              <a:gdLst>
                <a:gd name="T0" fmla="*/ 42 w 135"/>
                <a:gd name="T1" fmla="*/ 490 h 490"/>
                <a:gd name="T2" fmla="*/ 41 w 135"/>
                <a:gd name="T3" fmla="*/ 464 h 490"/>
                <a:gd name="T4" fmla="*/ 39 w 135"/>
                <a:gd name="T5" fmla="*/ 430 h 490"/>
                <a:gd name="T6" fmla="*/ 37 w 135"/>
                <a:gd name="T7" fmla="*/ 388 h 490"/>
                <a:gd name="T8" fmla="*/ 38 w 135"/>
                <a:gd name="T9" fmla="*/ 347 h 490"/>
                <a:gd name="T10" fmla="*/ 39 w 135"/>
                <a:gd name="T11" fmla="*/ 295 h 490"/>
                <a:gd name="T12" fmla="*/ 40 w 135"/>
                <a:gd name="T13" fmla="*/ 272 h 490"/>
                <a:gd name="T14" fmla="*/ 42 w 135"/>
                <a:gd name="T15" fmla="*/ 257 h 490"/>
                <a:gd name="T16" fmla="*/ 3 w 135"/>
                <a:gd name="T17" fmla="*/ 124 h 490"/>
                <a:gd name="T18" fmla="*/ 0 w 135"/>
                <a:gd name="T19" fmla="*/ 104 h 490"/>
                <a:gd name="T20" fmla="*/ 4 w 135"/>
                <a:gd name="T21" fmla="*/ 94 h 490"/>
                <a:gd name="T22" fmla="*/ 24 w 135"/>
                <a:gd name="T23" fmla="*/ 46 h 490"/>
                <a:gd name="T24" fmla="*/ 28 w 135"/>
                <a:gd name="T25" fmla="*/ 33 h 490"/>
                <a:gd name="T26" fmla="*/ 35 w 135"/>
                <a:gd name="T27" fmla="*/ 26 h 490"/>
                <a:gd name="T28" fmla="*/ 90 w 135"/>
                <a:gd name="T29" fmla="*/ 1 h 490"/>
                <a:gd name="T30" fmla="*/ 102 w 135"/>
                <a:gd name="T31" fmla="*/ 3 h 490"/>
                <a:gd name="T32" fmla="*/ 134 w 135"/>
                <a:gd name="T33" fmla="*/ 98 h 490"/>
                <a:gd name="T34" fmla="*/ 133 w 135"/>
                <a:gd name="T35" fmla="*/ 104 h 490"/>
                <a:gd name="T36" fmla="*/ 123 w 135"/>
                <a:gd name="T37" fmla="*/ 178 h 490"/>
                <a:gd name="T38" fmla="*/ 107 w 135"/>
                <a:gd name="T39" fmla="*/ 210 h 490"/>
                <a:gd name="T40" fmla="*/ 61 w 135"/>
                <a:gd name="T41" fmla="*/ 259 h 490"/>
                <a:gd name="T42" fmla="*/ 60 w 135"/>
                <a:gd name="T43" fmla="*/ 296 h 490"/>
                <a:gd name="T44" fmla="*/ 60 w 135"/>
                <a:gd name="T45" fmla="*/ 323 h 490"/>
                <a:gd name="T46" fmla="*/ 62 w 135"/>
                <a:gd name="T47" fmla="*/ 360 h 490"/>
                <a:gd name="T48" fmla="*/ 66 w 135"/>
                <a:gd name="T49" fmla="*/ 392 h 490"/>
                <a:gd name="T50" fmla="*/ 73 w 135"/>
                <a:gd name="T51" fmla="*/ 436 h 490"/>
                <a:gd name="T52" fmla="*/ 83 w 135"/>
                <a:gd name="T53" fmla="*/ 488 h 490"/>
                <a:gd name="T54" fmla="*/ 42 w 135"/>
                <a:gd name="T55" fmla="*/ 49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 h="490">
                  <a:moveTo>
                    <a:pt x="42" y="490"/>
                  </a:moveTo>
                  <a:cubicBezTo>
                    <a:pt x="41" y="464"/>
                    <a:pt x="41" y="464"/>
                    <a:pt x="41" y="464"/>
                  </a:cubicBezTo>
                  <a:cubicBezTo>
                    <a:pt x="39" y="430"/>
                    <a:pt x="39" y="430"/>
                    <a:pt x="39" y="430"/>
                  </a:cubicBezTo>
                  <a:cubicBezTo>
                    <a:pt x="37" y="388"/>
                    <a:pt x="37" y="388"/>
                    <a:pt x="37" y="388"/>
                  </a:cubicBezTo>
                  <a:cubicBezTo>
                    <a:pt x="38" y="347"/>
                    <a:pt x="38" y="347"/>
                    <a:pt x="38" y="347"/>
                  </a:cubicBezTo>
                  <a:cubicBezTo>
                    <a:pt x="39" y="295"/>
                    <a:pt x="39" y="295"/>
                    <a:pt x="39" y="295"/>
                  </a:cubicBezTo>
                  <a:cubicBezTo>
                    <a:pt x="40" y="272"/>
                    <a:pt x="40" y="272"/>
                    <a:pt x="40" y="272"/>
                  </a:cubicBezTo>
                  <a:cubicBezTo>
                    <a:pt x="42" y="257"/>
                    <a:pt x="42" y="257"/>
                    <a:pt x="42" y="257"/>
                  </a:cubicBezTo>
                  <a:cubicBezTo>
                    <a:pt x="3" y="124"/>
                    <a:pt x="3" y="124"/>
                    <a:pt x="3" y="124"/>
                  </a:cubicBezTo>
                  <a:cubicBezTo>
                    <a:pt x="0" y="104"/>
                    <a:pt x="0" y="104"/>
                    <a:pt x="0" y="104"/>
                  </a:cubicBezTo>
                  <a:cubicBezTo>
                    <a:pt x="0" y="104"/>
                    <a:pt x="1" y="95"/>
                    <a:pt x="4" y="94"/>
                  </a:cubicBezTo>
                  <a:cubicBezTo>
                    <a:pt x="6" y="93"/>
                    <a:pt x="24" y="46"/>
                    <a:pt x="24" y="46"/>
                  </a:cubicBezTo>
                  <a:cubicBezTo>
                    <a:pt x="28" y="33"/>
                    <a:pt x="28" y="33"/>
                    <a:pt x="28" y="33"/>
                  </a:cubicBezTo>
                  <a:cubicBezTo>
                    <a:pt x="28" y="33"/>
                    <a:pt x="30" y="29"/>
                    <a:pt x="35" y="26"/>
                  </a:cubicBezTo>
                  <a:cubicBezTo>
                    <a:pt x="39" y="23"/>
                    <a:pt x="90" y="1"/>
                    <a:pt x="90" y="1"/>
                  </a:cubicBezTo>
                  <a:cubicBezTo>
                    <a:pt x="90" y="1"/>
                    <a:pt x="96" y="0"/>
                    <a:pt x="102" y="3"/>
                  </a:cubicBezTo>
                  <a:cubicBezTo>
                    <a:pt x="107" y="5"/>
                    <a:pt x="134" y="98"/>
                    <a:pt x="134" y="98"/>
                  </a:cubicBezTo>
                  <a:cubicBezTo>
                    <a:pt x="134" y="98"/>
                    <a:pt x="135" y="97"/>
                    <a:pt x="133" y="104"/>
                  </a:cubicBezTo>
                  <a:cubicBezTo>
                    <a:pt x="132" y="110"/>
                    <a:pt x="123" y="178"/>
                    <a:pt x="123" y="178"/>
                  </a:cubicBezTo>
                  <a:cubicBezTo>
                    <a:pt x="123" y="178"/>
                    <a:pt x="119" y="193"/>
                    <a:pt x="107" y="210"/>
                  </a:cubicBezTo>
                  <a:cubicBezTo>
                    <a:pt x="96" y="227"/>
                    <a:pt x="61" y="259"/>
                    <a:pt x="61" y="259"/>
                  </a:cubicBezTo>
                  <a:cubicBezTo>
                    <a:pt x="60" y="296"/>
                    <a:pt x="60" y="296"/>
                    <a:pt x="60" y="296"/>
                  </a:cubicBezTo>
                  <a:cubicBezTo>
                    <a:pt x="60" y="323"/>
                    <a:pt x="60" y="323"/>
                    <a:pt x="60" y="323"/>
                  </a:cubicBezTo>
                  <a:cubicBezTo>
                    <a:pt x="62" y="360"/>
                    <a:pt x="62" y="360"/>
                    <a:pt x="62" y="360"/>
                  </a:cubicBezTo>
                  <a:cubicBezTo>
                    <a:pt x="66" y="392"/>
                    <a:pt x="66" y="392"/>
                    <a:pt x="66" y="392"/>
                  </a:cubicBezTo>
                  <a:cubicBezTo>
                    <a:pt x="73" y="436"/>
                    <a:pt x="73" y="436"/>
                    <a:pt x="73" y="436"/>
                  </a:cubicBezTo>
                  <a:cubicBezTo>
                    <a:pt x="83" y="488"/>
                    <a:pt x="83" y="488"/>
                    <a:pt x="83" y="488"/>
                  </a:cubicBezTo>
                  <a:lnTo>
                    <a:pt x="42" y="4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23"/>
            <p:cNvSpPr>
              <a:spLocks/>
            </p:cNvSpPr>
            <p:nvPr/>
          </p:nvSpPr>
          <p:spPr bwMode="auto">
            <a:xfrm>
              <a:off x="10489248" y="4155843"/>
              <a:ext cx="341778" cy="525114"/>
            </a:xfrm>
            <a:custGeom>
              <a:avLst/>
              <a:gdLst>
                <a:gd name="T0" fmla="*/ 64 w 64"/>
                <a:gd name="T1" fmla="*/ 2 h 98"/>
                <a:gd name="T2" fmla="*/ 18 w 64"/>
                <a:gd name="T3" fmla="*/ 14 h 98"/>
                <a:gd name="T4" fmla="*/ 0 w 64"/>
                <a:gd name="T5" fmla="*/ 32 h 98"/>
                <a:gd name="T6" fmla="*/ 39 w 64"/>
                <a:gd name="T7" fmla="*/ 98 h 98"/>
                <a:gd name="T8" fmla="*/ 64 w 64"/>
                <a:gd name="T9" fmla="*/ 2 h 98"/>
              </a:gdLst>
              <a:ahLst/>
              <a:cxnLst>
                <a:cxn ang="0">
                  <a:pos x="T0" y="T1"/>
                </a:cxn>
                <a:cxn ang="0">
                  <a:pos x="T2" y="T3"/>
                </a:cxn>
                <a:cxn ang="0">
                  <a:pos x="T4" y="T5"/>
                </a:cxn>
                <a:cxn ang="0">
                  <a:pos x="T6" y="T7"/>
                </a:cxn>
                <a:cxn ang="0">
                  <a:pos x="T8" y="T9"/>
                </a:cxn>
              </a:cxnLst>
              <a:rect l="0" t="0" r="r" b="b"/>
              <a:pathLst>
                <a:path w="64" h="98">
                  <a:moveTo>
                    <a:pt x="64" y="2"/>
                  </a:moveTo>
                  <a:cubicBezTo>
                    <a:pt x="48" y="0"/>
                    <a:pt x="30" y="5"/>
                    <a:pt x="18" y="14"/>
                  </a:cubicBezTo>
                  <a:cubicBezTo>
                    <a:pt x="11" y="19"/>
                    <a:pt x="5" y="25"/>
                    <a:pt x="0" y="32"/>
                  </a:cubicBezTo>
                  <a:cubicBezTo>
                    <a:pt x="11" y="55"/>
                    <a:pt x="24" y="77"/>
                    <a:pt x="39" y="98"/>
                  </a:cubicBezTo>
                  <a:cubicBezTo>
                    <a:pt x="47" y="66"/>
                    <a:pt x="55" y="34"/>
                    <a:pt x="64" y="2"/>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24"/>
            <p:cNvSpPr>
              <a:spLocks/>
            </p:cNvSpPr>
            <p:nvPr/>
          </p:nvSpPr>
          <p:spPr bwMode="auto">
            <a:xfrm>
              <a:off x="10308174" y="4717172"/>
              <a:ext cx="289718" cy="823886"/>
            </a:xfrm>
            <a:custGeom>
              <a:avLst/>
              <a:gdLst>
                <a:gd name="T0" fmla="*/ 0 w 54"/>
                <a:gd name="T1" fmla="*/ 40 h 154"/>
                <a:gd name="T2" fmla="*/ 46 w 54"/>
                <a:gd name="T3" fmla="*/ 154 h 154"/>
                <a:gd name="T4" fmla="*/ 54 w 54"/>
                <a:gd name="T5" fmla="*/ 93 h 154"/>
                <a:gd name="T6" fmla="*/ 4 w 54"/>
                <a:gd name="T7" fmla="*/ 0 h 154"/>
                <a:gd name="T8" fmla="*/ 0 w 54"/>
                <a:gd name="T9" fmla="*/ 40 h 154"/>
              </a:gdLst>
              <a:ahLst/>
              <a:cxnLst>
                <a:cxn ang="0">
                  <a:pos x="T0" y="T1"/>
                </a:cxn>
                <a:cxn ang="0">
                  <a:pos x="T2" y="T3"/>
                </a:cxn>
                <a:cxn ang="0">
                  <a:pos x="T4" y="T5"/>
                </a:cxn>
                <a:cxn ang="0">
                  <a:pos x="T6" y="T7"/>
                </a:cxn>
                <a:cxn ang="0">
                  <a:pos x="T8" y="T9"/>
                </a:cxn>
              </a:cxnLst>
              <a:rect l="0" t="0" r="r" b="b"/>
              <a:pathLst>
                <a:path w="54" h="154">
                  <a:moveTo>
                    <a:pt x="0" y="40"/>
                  </a:moveTo>
                  <a:cubicBezTo>
                    <a:pt x="0" y="69"/>
                    <a:pt x="10" y="144"/>
                    <a:pt x="46" y="154"/>
                  </a:cubicBezTo>
                  <a:cubicBezTo>
                    <a:pt x="48" y="134"/>
                    <a:pt x="51" y="113"/>
                    <a:pt x="54" y="93"/>
                  </a:cubicBezTo>
                  <a:cubicBezTo>
                    <a:pt x="35" y="63"/>
                    <a:pt x="19" y="32"/>
                    <a:pt x="4" y="0"/>
                  </a:cubicBezTo>
                  <a:cubicBezTo>
                    <a:pt x="1" y="14"/>
                    <a:pt x="0" y="28"/>
                    <a:pt x="0" y="4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5"/>
            <p:cNvSpPr>
              <a:spLocks/>
            </p:cNvSpPr>
            <p:nvPr/>
          </p:nvSpPr>
          <p:spPr bwMode="auto">
            <a:xfrm>
              <a:off x="10335335" y="4336917"/>
              <a:ext cx="357621" cy="760510"/>
            </a:xfrm>
            <a:custGeom>
              <a:avLst/>
              <a:gdLst>
                <a:gd name="T0" fmla="*/ 67 w 67"/>
                <a:gd name="T1" fmla="*/ 72 h 142"/>
                <a:gd name="T2" fmla="*/ 27 w 67"/>
                <a:gd name="T3" fmla="*/ 0 h 142"/>
                <a:gd name="T4" fmla="*/ 0 w 67"/>
                <a:gd name="T5" fmla="*/ 66 h 142"/>
                <a:gd name="T6" fmla="*/ 53 w 67"/>
                <a:gd name="T7" fmla="*/ 142 h 142"/>
                <a:gd name="T8" fmla="*/ 67 w 67"/>
                <a:gd name="T9" fmla="*/ 72 h 142"/>
              </a:gdLst>
              <a:ahLst/>
              <a:cxnLst>
                <a:cxn ang="0">
                  <a:pos x="T0" y="T1"/>
                </a:cxn>
                <a:cxn ang="0">
                  <a:pos x="T2" y="T3"/>
                </a:cxn>
                <a:cxn ang="0">
                  <a:pos x="T4" y="T5"/>
                </a:cxn>
                <a:cxn ang="0">
                  <a:pos x="T6" y="T7"/>
                </a:cxn>
                <a:cxn ang="0">
                  <a:pos x="T8" y="T9"/>
                </a:cxn>
              </a:cxnLst>
              <a:rect l="0" t="0" r="r" b="b"/>
              <a:pathLst>
                <a:path w="67" h="142">
                  <a:moveTo>
                    <a:pt x="67" y="72"/>
                  </a:moveTo>
                  <a:cubicBezTo>
                    <a:pt x="52" y="49"/>
                    <a:pt x="39" y="25"/>
                    <a:pt x="27" y="0"/>
                  </a:cubicBezTo>
                  <a:cubicBezTo>
                    <a:pt x="13" y="19"/>
                    <a:pt x="5" y="42"/>
                    <a:pt x="0" y="66"/>
                  </a:cubicBezTo>
                  <a:cubicBezTo>
                    <a:pt x="16" y="92"/>
                    <a:pt x="34" y="118"/>
                    <a:pt x="53" y="142"/>
                  </a:cubicBezTo>
                  <a:cubicBezTo>
                    <a:pt x="57" y="119"/>
                    <a:pt x="61" y="95"/>
                    <a:pt x="67" y="72"/>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26"/>
            <p:cNvSpPr>
              <a:spLocks/>
            </p:cNvSpPr>
            <p:nvPr/>
          </p:nvSpPr>
          <p:spPr bwMode="auto">
            <a:xfrm>
              <a:off x="10720117" y="4167161"/>
              <a:ext cx="330460" cy="749194"/>
            </a:xfrm>
            <a:custGeom>
              <a:avLst/>
              <a:gdLst>
                <a:gd name="T0" fmla="*/ 62 w 62"/>
                <a:gd name="T1" fmla="*/ 90 h 140"/>
                <a:gd name="T2" fmla="*/ 41 w 62"/>
                <a:gd name="T3" fmla="*/ 9 h 140"/>
                <a:gd name="T4" fmla="*/ 23 w 62"/>
                <a:gd name="T5" fmla="*/ 0 h 140"/>
                <a:gd name="T6" fmla="*/ 0 w 62"/>
                <a:gd name="T7" fmla="*/ 140 h 140"/>
                <a:gd name="T8" fmla="*/ 62 w 62"/>
                <a:gd name="T9" fmla="*/ 97 h 140"/>
                <a:gd name="T10" fmla="*/ 62 w 62"/>
                <a:gd name="T11" fmla="*/ 90 h 140"/>
              </a:gdLst>
              <a:ahLst/>
              <a:cxnLst>
                <a:cxn ang="0">
                  <a:pos x="T0" y="T1"/>
                </a:cxn>
                <a:cxn ang="0">
                  <a:pos x="T2" y="T3"/>
                </a:cxn>
                <a:cxn ang="0">
                  <a:pos x="T4" y="T5"/>
                </a:cxn>
                <a:cxn ang="0">
                  <a:pos x="T6" y="T7"/>
                </a:cxn>
                <a:cxn ang="0">
                  <a:pos x="T8" y="T9"/>
                </a:cxn>
                <a:cxn ang="0">
                  <a:pos x="T10" y="T11"/>
                </a:cxn>
              </a:cxnLst>
              <a:rect l="0" t="0" r="r" b="b"/>
              <a:pathLst>
                <a:path w="62" h="140">
                  <a:moveTo>
                    <a:pt x="62" y="90"/>
                  </a:moveTo>
                  <a:cubicBezTo>
                    <a:pt x="61" y="66"/>
                    <a:pt x="61" y="26"/>
                    <a:pt x="41" y="9"/>
                  </a:cubicBezTo>
                  <a:cubicBezTo>
                    <a:pt x="36" y="4"/>
                    <a:pt x="30" y="1"/>
                    <a:pt x="23" y="0"/>
                  </a:cubicBezTo>
                  <a:cubicBezTo>
                    <a:pt x="15" y="47"/>
                    <a:pt x="7" y="93"/>
                    <a:pt x="0" y="140"/>
                  </a:cubicBezTo>
                  <a:cubicBezTo>
                    <a:pt x="21" y="127"/>
                    <a:pt x="42" y="112"/>
                    <a:pt x="62" y="97"/>
                  </a:cubicBezTo>
                  <a:cubicBezTo>
                    <a:pt x="62" y="94"/>
                    <a:pt x="62" y="92"/>
                    <a:pt x="62" y="9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27"/>
            <p:cNvSpPr>
              <a:spLocks/>
            </p:cNvSpPr>
            <p:nvPr/>
          </p:nvSpPr>
          <p:spPr bwMode="auto">
            <a:xfrm>
              <a:off x="10649950" y="5160803"/>
              <a:ext cx="325933" cy="384782"/>
            </a:xfrm>
            <a:custGeom>
              <a:avLst/>
              <a:gdLst>
                <a:gd name="T0" fmla="*/ 1 w 61"/>
                <a:gd name="T1" fmla="*/ 55 h 72"/>
                <a:gd name="T2" fmla="*/ 0 w 61"/>
                <a:gd name="T3" fmla="*/ 72 h 72"/>
                <a:gd name="T4" fmla="*/ 6 w 61"/>
                <a:gd name="T5" fmla="*/ 70 h 72"/>
                <a:gd name="T6" fmla="*/ 57 w 61"/>
                <a:gd name="T7" fmla="*/ 11 h 72"/>
                <a:gd name="T8" fmla="*/ 61 w 61"/>
                <a:gd name="T9" fmla="*/ 0 h 72"/>
                <a:gd name="T10" fmla="*/ 1 w 61"/>
                <a:gd name="T11" fmla="*/ 55 h 72"/>
              </a:gdLst>
              <a:ahLst/>
              <a:cxnLst>
                <a:cxn ang="0">
                  <a:pos x="T0" y="T1"/>
                </a:cxn>
                <a:cxn ang="0">
                  <a:pos x="T2" y="T3"/>
                </a:cxn>
                <a:cxn ang="0">
                  <a:pos x="T4" y="T5"/>
                </a:cxn>
                <a:cxn ang="0">
                  <a:pos x="T6" y="T7"/>
                </a:cxn>
                <a:cxn ang="0">
                  <a:pos x="T8" y="T9"/>
                </a:cxn>
                <a:cxn ang="0">
                  <a:pos x="T10" y="T11"/>
                </a:cxn>
              </a:cxnLst>
              <a:rect l="0" t="0" r="r" b="b"/>
              <a:pathLst>
                <a:path w="61" h="72">
                  <a:moveTo>
                    <a:pt x="1" y="55"/>
                  </a:moveTo>
                  <a:cubicBezTo>
                    <a:pt x="1" y="61"/>
                    <a:pt x="0" y="66"/>
                    <a:pt x="0" y="72"/>
                  </a:cubicBezTo>
                  <a:cubicBezTo>
                    <a:pt x="2" y="71"/>
                    <a:pt x="4" y="71"/>
                    <a:pt x="6" y="70"/>
                  </a:cubicBezTo>
                  <a:cubicBezTo>
                    <a:pt x="30" y="60"/>
                    <a:pt x="48" y="31"/>
                    <a:pt x="57" y="11"/>
                  </a:cubicBezTo>
                  <a:cubicBezTo>
                    <a:pt x="58" y="8"/>
                    <a:pt x="59" y="4"/>
                    <a:pt x="61" y="0"/>
                  </a:cubicBezTo>
                  <a:cubicBezTo>
                    <a:pt x="43" y="21"/>
                    <a:pt x="24" y="41"/>
                    <a:pt x="1" y="55"/>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8"/>
            <p:cNvSpPr>
              <a:spLocks/>
            </p:cNvSpPr>
            <p:nvPr/>
          </p:nvSpPr>
          <p:spPr bwMode="auto">
            <a:xfrm>
              <a:off x="10661268" y="4685484"/>
              <a:ext cx="389309" cy="710715"/>
            </a:xfrm>
            <a:custGeom>
              <a:avLst/>
              <a:gdLst>
                <a:gd name="T0" fmla="*/ 73 w 73"/>
                <a:gd name="T1" fmla="*/ 0 h 133"/>
                <a:gd name="T2" fmla="*/ 8 w 73"/>
                <a:gd name="T3" fmla="*/ 63 h 133"/>
                <a:gd name="T4" fmla="*/ 0 w 73"/>
                <a:gd name="T5" fmla="*/ 133 h 133"/>
                <a:gd name="T6" fmla="*/ 62 w 73"/>
                <a:gd name="T7" fmla="*/ 80 h 133"/>
                <a:gd name="T8" fmla="*/ 73 w 73"/>
                <a:gd name="T9" fmla="*/ 0 h 133"/>
              </a:gdLst>
              <a:ahLst/>
              <a:cxnLst>
                <a:cxn ang="0">
                  <a:pos x="T0" y="T1"/>
                </a:cxn>
                <a:cxn ang="0">
                  <a:pos x="T2" y="T3"/>
                </a:cxn>
                <a:cxn ang="0">
                  <a:pos x="T4" y="T5"/>
                </a:cxn>
                <a:cxn ang="0">
                  <a:pos x="T6" y="T7"/>
                </a:cxn>
                <a:cxn ang="0">
                  <a:pos x="T8" y="T9"/>
                </a:cxn>
              </a:cxnLst>
              <a:rect l="0" t="0" r="r" b="b"/>
              <a:pathLst>
                <a:path w="73" h="133">
                  <a:moveTo>
                    <a:pt x="73" y="0"/>
                  </a:moveTo>
                  <a:cubicBezTo>
                    <a:pt x="50" y="20"/>
                    <a:pt x="29" y="42"/>
                    <a:pt x="8" y="63"/>
                  </a:cubicBezTo>
                  <a:cubicBezTo>
                    <a:pt x="5" y="86"/>
                    <a:pt x="2" y="109"/>
                    <a:pt x="0" y="133"/>
                  </a:cubicBezTo>
                  <a:cubicBezTo>
                    <a:pt x="23" y="118"/>
                    <a:pt x="42" y="99"/>
                    <a:pt x="62" y="80"/>
                  </a:cubicBezTo>
                  <a:cubicBezTo>
                    <a:pt x="69" y="55"/>
                    <a:pt x="73" y="27"/>
                    <a:pt x="73"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4"/>
            <p:cNvSpPr>
              <a:spLocks/>
            </p:cNvSpPr>
            <p:nvPr/>
          </p:nvSpPr>
          <p:spPr bwMode="auto">
            <a:xfrm>
              <a:off x="10799336" y="5620279"/>
              <a:ext cx="242187" cy="620178"/>
            </a:xfrm>
            <a:custGeom>
              <a:avLst/>
              <a:gdLst>
                <a:gd name="T0" fmla="*/ 15 w 45"/>
                <a:gd name="T1" fmla="*/ 0 h 116"/>
                <a:gd name="T2" fmla="*/ 0 w 45"/>
                <a:gd name="T3" fmla="*/ 55 h 116"/>
                <a:gd name="T4" fmla="*/ 41 w 45"/>
                <a:gd name="T5" fmla="*/ 116 h 116"/>
                <a:gd name="T6" fmla="*/ 45 w 45"/>
                <a:gd name="T7" fmla="*/ 58 h 116"/>
                <a:gd name="T8" fmla="*/ 15 w 45"/>
                <a:gd name="T9" fmla="*/ 0 h 116"/>
                <a:gd name="T10" fmla="*/ 15 w 45"/>
                <a:gd name="T11" fmla="*/ 0 h 116"/>
              </a:gdLst>
              <a:ahLst/>
              <a:cxnLst>
                <a:cxn ang="0">
                  <a:pos x="T0" y="T1"/>
                </a:cxn>
                <a:cxn ang="0">
                  <a:pos x="T2" y="T3"/>
                </a:cxn>
                <a:cxn ang="0">
                  <a:pos x="T4" y="T5"/>
                </a:cxn>
                <a:cxn ang="0">
                  <a:pos x="T6" y="T7"/>
                </a:cxn>
                <a:cxn ang="0">
                  <a:pos x="T8" y="T9"/>
                </a:cxn>
                <a:cxn ang="0">
                  <a:pos x="T10" y="T11"/>
                </a:cxn>
              </a:cxnLst>
              <a:rect l="0" t="0" r="r" b="b"/>
              <a:pathLst>
                <a:path w="45" h="116">
                  <a:moveTo>
                    <a:pt x="15" y="0"/>
                  </a:moveTo>
                  <a:cubicBezTo>
                    <a:pt x="8" y="17"/>
                    <a:pt x="3" y="36"/>
                    <a:pt x="0" y="55"/>
                  </a:cubicBezTo>
                  <a:cubicBezTo>
                    <a:pt x="15" y="75"/>
                    <a:pt x="27" y="96"/>
                    <a:pt x="41" y="116"/>
                  </a:cubicBezTo>
                  <a:cubicBezTo>
                    <a:pt x="42" y="97"/>
                    <a:pt x="44" y="78"/>
                    <a:pt x="45" y="58"/>
                  </a:cubicBezTo>
                  <a:cubicBezTo>
                    <a:pt x="34" y="39"/>
                    <a:pt x="24" y="20"/>
                    <a:pt x="15" y="0"/>
                  </a:cubicBezTo>
                  <a:cubicBezTo>
                    <a:pt x="15" y="0"/>
                    <a:pt x="15" y="0"/>
                    <a:pt x="15"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5"/>
            <p:cNvSpPr>
              <a:spLocks/>
            </p:cNvSpPr>
            <p:nvPr/>
          </p:nvSpPr>
          <p:spPr bwMode="auto">
            <a:xfrm>
              <a:off x="10889873" y="5326034"/>
              <a:ext cx="278402" cy="520587"/>
            </a:xfrm>
            <a:custGeom>
              <a:avLst/>
              <a:gdLst>
                <a:gd name="T0" fmla="*/ 28 w 52"/>
                <a:gd name="T1" fmla="*/ 9 h 97"/>
                <a:gd name="T2" fmla="*/ 0 w 52"/>
                <a:gd name="T3" fmla="*/ 52 h 97"/>
                <a:gd name="T4" fmla="*/ 30 w 52"/>
                <a:gd name="T5" fmla="*/ 97 h 97"/>
                <a:gd name="T6" fmla="*/ 52 w 52"/>
                <a:gd name="T7" fmla="*/ 3 h 97"/>
                <a:gd name="T8" fmla="*/ 28 w 52"/>
                <a:gd name="T9" fmla="*/ 9 h 97"/>
              </a:gdLst>
              <a:ahLst/>
              <a:cxnLst>
                <a:cxn ang="0">
                  <a:pos x="T0" y="T1"/>
                </a:cxn>
                <a:cxn ang="0">
                  <a:pos x="T2" y="T3"/>
                </a:cxn>
                <a:cxn ang="0">
                  <a:pos x="T4" y="T5"/>
                </a:cxn>
                <a:cxn ang="0">
                  <a:pos x="T6" y="T7"/>
                </a:cxn>
                <a:cxn ang="0">
                  <a:pos x="T8" y="T9"/>
                </a:cxn>
              </a:cxnLst>
              <a:rect l="0" t="0" r="r" b="b"/>
              <a:pathLst>
                <a:path w="52" h="97">
                  <a:moveTo>
                    <a:pt x="28" y="9"/>
                  </a:moveTo>
                  <a:cubicBezTo>
                    <a:pt x="15" y="20"/>
                    <a:pt x="6" y="36"/>
                    <a:pt x="0" y="52"/>
                  </a:cubicBezTo>
                  <a:cubicBezTo>
                    <a:pt x="8" y="68"/>
                    <a:pt x="20" y="83"/>
                    <a:pt x="30" y="97"/>
                  </a:cubicBezTo>
                  <a:cubicBezTo>
                    <a:pt x="34" y="65"/>
                    <a:pt x="40" y="33"/>
                    <a:pt x="52" y="3"/>
                  </a:cubicBezTo>
                  <a:cubicBezTo>
                    <a:pt x="44" y="0"/>
                    <a:pt x="36" y="2"/>
                    <a:pt x="28" y="9"/>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6"/>
            <p:cNvSpPr>
              <a:spLocks/>
            </p:cNvSpPr>
            <p:nvPr/>
          </p:nvSpPr>
          <p:spPr bwMode="auto">
            <a:xfrm>
              <a:off x="10790283" y="5941685"/>
              <a:ext cx="228606" cy="497953"/>
            </a:xfrm>
            <a:custGeom>
              <a:avLst/>
              <a:gdLst>
                <a:gd name="T0" fmla="*/ 5 w 43"/>
                <a:gd name="T1" fmla="*/ 50 h 93"/>
                <a:gd name="T2" fmla="*/ 42 w 43"/>
                <a:gd name="T3" fmla="*/ 93 h 93"/>
                <a:gd name="T4" fmla="*/ 43 w 43"/>
                <a:gd name="T5" fmla="*/ 69 h 93"/>
                <a:gd name="T6" fmla="*/ 2 w 43"/>
                <a:gd name="T7" fmla="*/ 0 h 93"/>
                <a:gd name="T8" fmla="*/ 5 w 43"/>
                <a:gd name="T9" fmla="*/ 50 h 93"/>
              </a:gdLst>
              <a:ahLst/>
              <a:cxnLst>
                <a:cxn ang="0">
                  <a:pos x="T0" y="T1"/>
                </a:cxn>
                <a:cxn ang="0">
                  <a:pos x="T2" y="T3"/>
                </a:cxn>
                <a:cxn ang="0">
                  <a:pos x="T4" y="T5"/>
                </a:cxn>
                <a:cxn ang="0">
                  <a:pos x="T6" y="T7"/>
                </a:cxn>
                <a:cxn ang="0">
                  <a:pos x="T8" y="T9"/>
                </a:cxn>
              </a:cxnLst>
              <a:rect l="0" t="0" r="r" b="b"/>
              <a:pathLst>
                <a:path w="43" h="93">
                  <a:moveTo>
                    <a:pt x="5" y="50"/>
                  </a:moveTo>
                  <a:cubicBezTo>
                    <a:pt x="9" y="66"/>
                    <a:pt x="24" y="87"/>
                    <a:pt x="42" y="93"/>
                  </a:cubicBezTo>
                  <a:cubicBezTo>
                    <a:pt x="42" y="85"/>
                    <a:pt x="42" y="77"/>
                    <a:pt x="43" y="69"/>
                  </a:cubicBezTo>
                  <a:cubicBezTo>
                    <a:pt x="27" y="47"/>
                    <a:pt x="13" y="25"/>
                    <a:pt x="2" y="0"/>
                  </a:cubicBezTo>
                  <a:cubicBezTo>
                    <a:pt x="0" y="19"/>
                    <a:pt x="1" y="33"/>
                    <a:pt x="5" y="5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7"/>
            <p:cNvSpPr>
              <a:spLocks/>
            </p:cNvSpPr>
            <p:nvPr/>
          </p:nvSpPr>
          <p:spPr bwMode="auto">
            <a:xfrm>
              <a:off x="11120742" y="5341877"/>
              <a:ext cx="187865" cy="294245"/>
            </a:xfrm>
            <a:custGeom>
              <a:avLst/>
              <a:gdLst>
                <a:gd name="T0" fmla="*/ 31 w 35"/>
                <a:gd name="T1" fmla="*/ 19 h 55"/>
                <a:gd name="T2" fmla="*/ 10 w 35"/>
                <a:gd name="T3" fmla="*/ 0 h 55"/>
                <a:gd name="T4" fmla="*/ 0 w 35"/>
                <a:gd name="T5" fmla="*/ 55 h 55"/>
                <a:gd name="T6" fmla="*/ 35 w 35"/>
                <a:gd name="T7" fmla="*/ 26 h 55"/>
                <a:gd name="T8" fmla="*/ 31 w 35"/>
                <a:gd name="T9" fmla="*/ 19 h 55"/>
              </a:gdLst>
              <a:ahLst/>
              <a:cxnLst>
                <a:cxn ang="0">
                  <a:pos x="T0" y="T1"/>
                </a:cxn>
                <a:cxn ang="0">
                  <a:pos x="T2" y="T3"/>
                </a:cxn>
                <a:cxn ang="0">
                  <a:pos x="T4" y="T5"/>
                </a:cxn>
                <a:cxn ang="0">
                  <a:pos x="T6" y="T7"/>
                </a:cxn>
                <a:cxn ang="0">
                  <a:pos x="T8" y="T9"/>
                </a:cxn>
              </a:cxnLst>
              <a:rect l="0" t="0" r="r" b="b"/>
              <a:pathLst>
                <a:path w="35" h="55">
                  <a:moveTo>
                    <a:pt x="31" y="19"/>
                  </a:moveTo>
                  <a:cubicBezTo>
                    <a:pt x="26" y="11"/>
                    <a:pt x="18" y="3"/>
                    <a:pt x="10" y="0"/>
                  </a:cubicBezTo>
                  <a:cubicBezTo>
                    <a:pt x="5" y="18"/>
                    <a:pt x="2" y="37"/>
                    <a:pt x="0" y="55"/>
                  </a:cubicBezTo>
                  <a:cubicBezTo>
                    <a:pt x="12" y="45"/>
                    <a:pt x="23" y="35"/>
                    <a:pt x="35" y="26"/>
                  </a:cubicBezTo>
                  <a:cubicBezTo>
                    <a:pt x="34" y="24"/>
                    <a:pt x="33" y="22"/>
                    <a:pt x="31" y="19"/>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8"/>
            <p:cNvSpPr>
              <a:spLocks/>
            </p:cNvSpPr>
            <p:nvPr/>
          </p:nvSpPr>
          <p:spPr bwMode="auto">
            <a:xfrm>
              <a:off x="11093581" y="5808142"/>
              <a:ext cx="273875" cy="572647"/>
            </a:xfrm>
            <a:custGeom>
              <a:avLst/>
              <a:gdLst>
                <a:gd name="T0" fmla="*/ 0 w 51"/>
                <a:gd name="T1" fmla="*/ 62 h 107"/>
                <a:gd name="T2" fmla="*/ 4 w 51"/>
                <a:gd name="T3" fmla="*/ 107 h 107"/>
                <a:gd name="T4" fmla="*/ 41 w 51"/>
                <a:gd name="T5" fmla="*/ 45 h 107"/>
                <a:gd name="T6" fmla="*/ 51 w 51"/>
                <a:gd name="T7" fmla="*/ 0 h 107"/>
                <a:gd name="T8" fmla="*/ 0 w 51"/>
                <a:gd name="T9" fmla="*/ 62 h 107"/>
              </a:gdLst>
              <a:ahLst/>
              <a:cxnLst>
                <a:cxn ang="0">
                  <a:pos x="T0" y="T1"/>
                </a:cxn>
                <a:cxn ang="0">
                  <a:pos x="T2" y="T3"/>
                </a:cxn>
                <a:cxn ang="0">
                  <a:pos x="T4" y="T5"/>
                </a:cxn>
                <a:cxn ang="0">
                  <a:pos x="T6" y="T7"/>
                </a:cxn>
                <a:cxn ang="0">
                  <a:pos x="T8" y="T9"/>
                </a:cxn>
              </a:cxnLst>
              <a:rect l="0" t="0" r="r" b="b"/>
              <a:pathLst>
                <a:path w="51" h="107">
                  <a:moveTo>
                    <a:pt x="0" y="62"/>
                  </a:moveTo>
                  <a:cubicBezTo>
                    <a:pt x="1" y="77"/>
                    <a:pt x="2" y="92"/>
                    <a:pt x="4" y="107"/>
                  </a:cubicBezTo>
                  <a:cubicBezTo>
                    <a:pt x="22" y="92"/>
                    <a:pt x="33" y="66"/>
                    <a:pt x="41" y="45"/>
                  </a:cubicBezTo>
                  <a:cubicBezTo>
                    <a:pt x="46" y="31"/>
                    <a:pt x="50" y="15"/>
                    <a:pt x="51" y="0"/>
                  </a:cubicBezTo>
                  <a:cubicBezTo>
                    <a:pt x="33" y="20"/>
                    <a:pt x="16" y="40"/>
                    <a:pt x="0" y="62"/>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9"/>
            <p:cNvSpPr>
              <a:spLocks/>
            </p:cNvSpPr>
            <p:nvPr/>
          </p:nvSpPr>
          <p:spPr bwMode="auto">
            <a:xfrm>
              <a:off x="11093581" y="5486736"/>
              <a:ext cx="278402" cy="572647"/>
            </a:xfrm>
            <a:custGeom>
              <a:avLst/>
              <a:gdLst>
                <a:gd name="T0" fmla="*/ 44 w 52"/>
                <a:gd name="T1" fmla="*/ 7 h 107"/>
                <a:gd name="T2" fmla="*/ 41 w 52"/>
                <a:gd name="T3" fmla="*/ 0 h 107"/>
                <a:gd name="T4" fmla="*/ 3 w 52"/>
                <a:gd name="T5" fmla="*/ 44 h 107"/>
                <a:gd name="T6" fmla="*/ 0 w 52"/>
                <a:gd name="T7" fmla="*/ 107 h 107"/>
                <a:gd name="T8" fmla="*/ 51 w 52"/>
                <a:gd name="T9" fmla="*/ 59 h 107"/>
                <a:gd name="T10" fmla="*/ 44 w 52"/>
                <a:gd name="T11" fmla="*/ 7 h 107"/>
              </a:gdLst>
              <a:ahLst/>
              <a:cxnLst>
                <a:cxn ang="0">
                  <a:pos x="T0" y="T1"/>
                </a:cxn>
                <a:cxn ang="0">
                  <a:pos x="T2" y="T3"/>
                </a:cxn>
                <a:cxn ang="0">
                  <a:pos x="T4" y="T5"/>
                </a:cxn>
                <a:cxn ang="0">
                  <a:pos x="T6" y="T7"/>
                </a:cxn>
                <a:cxn ang="0">
                  <a:pos x="T8" y="T9"/>
                </a:cxn>
                <a:cxn ang="0">
                  <a:pos x="T10" y="T11"/>
                </a:cxn>
              </a:cxnLst>
              <a:rect l="0" t="0" r="r" b="b"/>
              <a:pathLst>
                <a:path w="52" h="107">
                  <a:moveTo>
                    <a:pt x="44" y="7"/>
                  </a:moveTo>
                  <a:cubicBezTo>
                    <a:pt x="43" y="5"/>
                    <a:pt x="42" y="2"/>
                    <a:pt x="41" y="0"/>
                  </a:cubicBezTo>
                  <a:cubicBezTo>
                    <a:pt x="27" y="13"/>
                    <a:pt x="16" y="29"/>
                    <a:pt x="3" y="44"/>
                  </a:cubicBezTo>
                  <a:cubicBezTo>
                    <a:pt x="1" y="65"/>
                    <a:pt x="0" y="86"/>
                    <a:pt x="0" y="107"/>
                  </a:cubicBezTo>
                  <a:cubicBezTo>
                    <a:pt x="18" y="92"/>
                    <a:pt x="34" y="75"/>
                    <a:pt x="51" y="59"/>
                  </a:cubicBezTo>
                  <a:cubicBezTo>
                    <a:pt x="52" y="41"/>
                    <a:pt x="50" y="23"/>
                    <a:pt x="44" y="7"/>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61"/>
            <p:cNvSpPr>
              <a:spLocks/>
            </p:cNvSpPr>
            <p:nvPr/>
          </p:nvSpPr>
          <p:spPr bwMode="auto">
            <a:xfrm>
              <a:off x="11109426" y="6353628"/>
              <a:ext cx="58849" cy="459476"/>
            </a:xfrm>
            <a:custGeom>
              <a:avLst/>
              <a:gdLst>
                <a:gd name="T0" fmla="*/ 0 w 11"/>
                <a:gd name="T1" fmla="*/ 1 h 86"/>
                <a:gd name="T2" fmla="*/ 1 w 11"/>
                <a:gd name="T3" fmla="*/ 11 h 86"/>
                <a:gd name="T4" fmla="*/ 2 w 11"/>
                <a:gd name="T5" fmla="*/ 20 h 86"/>
                <a:gd name="T6" fmla="*/ 5 w 11"/>
                <a:gd name="T7" fmla="*/ 45 h 86"/>
                <a:gd name="T8" fmla="*/ 7 w 11"/>
                <a:gd name="T9" fmla="*/ 70 h 86"/>
                <a:gd name="T10" fmla="*/ 8 w 11"/>
                <a:gd name="T11" fmla="*/ 79 h 86"/>
                <a:gd name="T12" fmla="*/ 10 w 11"/>
                <a:gd name="T13" fmla="*/ 85 h 86"/>
                <a:gd name="T14" fmla="*/ 11 w 11"/>
                <a:gd name="T15" fmla="*/ 85 h 86"/>
                <a:gd name="T16" fmla="*/ 11 w 11"/>
                <a:gd name="T17" fmla="*/ 84 h 86"/>
                <a:gd name="T18" fmla="*/ 10 w 11"/>
                <a:gd name="T19" fmla="*/ 84 h 86"/>
                <a:gd name="T20" fmla="*/ 10 w 11"/>
                <a:gd name="T21" fmla="*/ 85 h 86"/>
                <a:gd name="T22" fmla="*/ 11 w 11"/>
                <a:gd name="T23" fmla="*/ 84 h 86"/>
                <a:gd name="T24" fmla="*/ 10 w 11"/>
                <a:gd name="T25" fmla="*/ 77 h 86"/>
                <a:gd name="T26" fmla="*/ 9 w 11"/>
                <a:gd name="T27" fmla="*/ 69 h 86"/>
                <a:gd name="T28" fmla="*/ 6 w 11"/>
                <a:gd name="T29" fmla="*/ 44 h 86"/>
                <a:gd name="T30" fmla="*/ 4 w 11"/>
                <a:gd name="T31" fmla="*/ 22 h 86"/>
                <a:gd name="T32" fmla="*/ 2 w 11"/>
                <a:gd name="T33" fmla="*/ 1 h 86"/>
                <a:gd name="T34" fmla="*/ 0 w 11"/>
                <a:gd name="T35"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6">
                  <a:moveTo>
                    <a:pt x="0" y="1"/>
                  </a:moveTo>
                  <a:cubicBezTo>
                    <a:pt x="0" y="4"/>
                    <a:pt x="0" y="7"/>
                    <a:pt x="1" y="11"/>
                  </a:cubicBezTo>
                  <a:cubicBezTo>
                    <a:pt x="1" y="14"/>
                    <a:pt x="1" y="17"/>
                    <a:pt x="2" y="20"/>
                  </a:cubicBezTo>
                  <a:cubicBezTo>
                    <a:pt x="3" y="28"/>
                    <a:pt x="4" y="37"/>
                    <a:pt x="5" y="45"/>
                  </a:cubicBezTo>
                  <a:cubicBezTo>
                    <a:pt x="6" y="53"/>
                    <a:pt x="6" y="62"/>
                    <a:pt x="7" y="70"/>
                  </a:cubicBezTo>
                  <a:cubicBezTo>
                    <a:pt x="8" y="73"/>
                    <a:pt x="8" y="76"/>
                    <a:pt x="8" y="79"/>
                  </a:cubicBezTo>
                  <a:cubicBezTo>
                    <a:pt x="9" y="81"/>
                    <a:pt x="9" y="83"/>
                    <a:pt x="10" y="85"/>
                  </a:cubicBezTo>
                  <a:cubicBezTo>
                    <a:pt x="11" y="86"/>
                    <a:pt x="11" y="85"/>
                    <a:pt x="11" y="85"/>
                  </a:cubicBezTo>
                  <a:cubicBezTo>
                    <a:pt x="11" y="84"/>
                    <a:pt x="11" y="84"/>
                    <a:pt x="11" y="84"/>
                  </a:cubicBezTo>
                  <a:cubicBezTo>
                    <a:pt x="11" y="83"/>
                    <a:pt x="10" y="83"/>
                    <a:pt x="10" y="84"/>
                  </a:cubicBezTo>
                  <a:cubicBezTo>
                    <a:pt x="10" y="84"/>
                    <a:pt x="10" y="84"/>
                    <a:pt x="10" y="85"/>
                  </a:cubicBezTo>
                  <a:cubicBezTo>
                    <a:pt x="10" y="84"/>
                    <a:pt x="11" y="84"/>
                    <a:pt x="11" y="84"/>
                  </a:cubicBezTo>
                  <a:cubicBezTo>
                    <a:pt x="10" y="82"/>
                    <a:pt x="10" y="80"/>
                    <a:pt x="10" y="77"/>
                  </a:cubicBezTo>
                  <a:cubicBezTo>
                    <a:pt x="9" y="74"/>
                    <a:pt x="9" y="72"/>
                    <a:pt x="9" y="69"/>
                  </a:cubicBezTo>
                  <a:cubicBezTo>
                    <a:pt x="7" y="60"/>
                    <a:pt x="7" y="52"/>
                    <a:pt x="6" y="44"/>
                  </a:cubicBezTo>
                  <a:cubicBezTo>
                    <a:pt x="5" y="36"/>
                    <a:pt x="5" y="29"/>
                    <a:pt x="4" y="22"/>
                  </a:cubicBezTo>
                  <a:cubicBezTo>
                    <a:pt x="3" y="15"/>
                    <a:pt x="2" y="8"/>
                    <a:pt x="2" y="1"/>
                  </a:cubicBezTo>
                  <a:cubicBezTo>
                    <a:pt x="2" y="0"/>
                    <a:pt x="0" y="0"/>
                    <a:pt x="0" y="1"/>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2"/>
            <p:cNvSpPr>
              <a:spLocks/>
            </p:cNvSpPr>
            <p:nvPr/>
          </p:nvSpPr>
          <p:spPr bwMode="auto">
            <a:xfrm>
              <a:off x="10025245" y="5584064"/>
              <a:ext cx="235396" cy="597544"/>
            </a:xfrm>
            <a:custGeom>
              <a:avLst/>
              <a:gdLst>
                <a:gd name="T0" fmla="*/ 44 w 44"/>
                <a:gd name="T1" fmla="*/ 1 h 112"/>
                <a:gd name="T2" fmla="*/ 22 w 44"/>
                <a:gd name="T3" fmla="*/ 8 h 112"/>
                <a:gd name="T4" fmla="*/ 1 w 44"/>
                <a:gd name="T5" fmla="*/ 51 h 112"/>
                <a:gd name="T6" fmla="*/ 0 w 44"/>
                <a:gd name="T7" fmla="*/ 56 h 112"/>
                <a:gd name="T8" fmla="*/ 1 w 44"/>
                <a:gd name="T9" fmla="*/ 60 h 112"/>
                <a:gd name="T10" fmla="*/ 25 w 44"/>
                <a:gd name="T11" fmla="*/ 112 h 112"/>
                <a:gd name="T12" fmla="*/ 44 w 44"/>
                <a:gd name="T13" fmla="*/ 1 h 112"/>
              </a:gdLst>
              <a:ahLst/>
              <a:cxnLst>
                <a:cxn ang="0">
                  <a:pos x="T0" y="T1"/>
                </a:cxn>
                <a:cxn ang="0">
                  <a:pos x="T2" y="T3"/>
                </a:cxn>
                <a:cxn ang="0">
                  <a:pos x="T4" y="T5"/>
                </a:cxn>
                <a:cxn ang="0">
                  <a:pos x="T6" y="T7"/>
                </a:cxn>
                <a:cxn ang="0">
                  <a:pos x="T8" y="T9"/>
                </a:cxn>
                <a:cxn ang="0">
                  <a:pos x="T10" y="T11"/>
                </a:cxn>
                <a:cxn ang="0">
                  <a:pos x="T12" y="T13"/>
                </a:cxn>
              </a:cxnLst>
              <a:rect l="0" t="0" r="r" b="b"/>
              <a:pathLst>
                <a:path w="44" h="112">
                  <a:moveTo>
                    <a:pt x="44" y="1"/>
                  </a:moveTo>
                  <a:cubicBezTo>
                    <a:pt x="36" y="0"/>
                    <a:pt x="28" y="2"/>
                    <a:pt x="22" y="8"/>
                  </a:cubicBezTo>
                  <a:cubicBezTo>
                    <a:pt x="11" y="19"/>
                    <a:pt x="4" y="36"/>
                    <a:pt x="1" y="51"/>
                  </a:cubicBezTo>
                  <a:cubicBezTo>
                    <a:pt x="0" y="53"/>
                    <a:pt x="0" y="54"/>
                    <a:pt x="0" y="56"/>
                  </a:cubicBezTo>
                  <a:cubicBezTo>
                    <a:pt x="0" y="57"/>
                    <a:pt x="0" y="58"/>
                    <a:pt x="1" y="60"/>
                  </a:cubicBezTo>
                  <a:cubicBezTo>
                    <a:pt x="7" y="78"/>
                    <a:pt x="16" y="95"/>
                    <a:pt x="25" y="112"/>
                  </a:cubicBezTo>
                  <a:cubicBezTo>
                    <a:pt x="28" y="74"/>
                    <a:pt x="35" y="38"/>
                    <a:pt x="44" y="1"/>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83"/>
            <p:cNvSpPr>
              <a:spLocks/>
            </p:cNvSpPr>
            <p:nvPr/>
          </p:nvSpPr>
          <p:spPr bwMode="auto">
            <a:xfrm>
              <a:off x="9986768" y="5887363"/>
              <a:ext cx="165231" cy="568120"/>
            </a:xfrm>
            <a:custGeom>
              <a:avLst/>
              <a:gdLst>
                <a:gd name="T0" fmla="*/ 8 w 31"/>
                <a:gd name="T1" fmla="*/ 3 h 106"/>
                <a:gd name="T2" fmla="*/ 7 w 31"/>
                <a:gd name="T3" fmla="*/ 0 h 106"/>
                <a:gd name="T4" fmla="*/ 5 w 31"/>
                <a:gd name="T5" fmla="*/ 72 h 106"/>
                <a:gd name="T6" fmla="*/ 29 w 31"/>
                <a:gd name="T7" fmla="*/ 106 h 106"/>
                <a:gd name="T8" fmla="*/ 31 w 31"/>
                <a:gd name="T9" fmla="*/ 70 h 106"/>
                <a:gd name="T10" fmla="*/ 8 w 31"/>
                <a:gd name="T11" fmla="*/ 3 h 106"/>
              </a:gdLst>
              <a:ahLst/>
              <a:cxnLst>
                <a:cxn ang="0">
                  <a:pos x="T0" y="T1"/>
                </a:cxn>
                <a:cxn ang="0">
                  <a:pos x="T2" y="T3"/>
                </a:cxn>
                <a:cxn ang="0">
                  <a:pos x="T4" y="T5"/>
                </a:cxn>
                <a:cxn ang="0">
                  <a:pos x="T6" y="T7"/>
                </a:cxn>
                <a:cxn ang="0">
                  <a:pos x="T8" y="T9"/>
                </a:cxn>
                <a:cxn ang="0">
                  <a:pos x="T10" y="T11"/>
                </a:cxn>
              </a:cxnLst>
              <a:rect l="0" t="0" r="r" b="b"/>
              <a:pathLst>
                <a:path w="31" h="106">
                  <a:moveTo>
                    <a:pt x="8" y="3"/>
                  </a:moveTo>
                  <a:cubicBezTo>
                    <a:pt x="7" y="2"/>
                    <a:pt x="7" y="1"/>
                    <a:pt x="7" y="0"/>
                  </a:cubicBezTo>
                  <a:cubicBezTo>
                    <a:pt x="2" y="23"/>
                    <a:pt x="0" y="49"/>
                    <a:pt x="5" y="72"/>
                  </a:cubicBezTo>
                  <a:cubicBezTo>
                    <a:pt x="7" y="84"/>
                    <a:pt x="17" y="100"/>
                    <a:pt x="29" y="106"/>
                  </a:cubicBezTo>
                  <a:cubicBezTo>
                    <a:pt x="29" y="94"/>
                    <a:pt x="30" y="82"/>
                    <a:pt x="31" y="70"/>
                  </a:cubicBezTo>
                  <a:cubicBezTo>
                    <a:pt x="21" y="48"/>
                    <a:pt x="14" y="26"/>
                    <a:pt x="8" y="3"/>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4"/>
            <p:cNvSpPr>
              <a:spLocks/>
            </p:cNvSpPr>
            <p:nvPr/>
          </p:nvSpPr>
          <p:spPr bwMode="auto">
            <a:xfrm>
              <a:off x="10217637" y="5595381"/>
              <a:ext cx="203708" cy="420997"/>
            </a:xfrm>
            <a:custGeom>
              <a:avLst/>
              <a:gdLst>
                <a:gd name="T0" fmla="*/ 31 w 38"/>
                <a:gd name="T1" fmla="*/ 16 h 79"/>
                <a:gd name="T2" fmla="*/ 9 w 38"/>
                <a:gd name="T3" fmla="*/ 0 h 79"/>
                <a:gd name="T4" fmla="*/ 0 w 38"/>
                <a:gd name="T5" fmla="*/ 79 h 79"/>
                <a:gd name="T6" fmla="*/ 36 w 38"/>
                <a:gd name="T7" fmla="*/ 51 h 79"/>
                <a:gd name="T8" fmla="*/ 38 w 38"/>
                <a:gd name="T9" fmla="*/ 48 h 79"/>
                <a:gd name="T10" fmla="*/ 31 w 38"/>
                <a:gd name="T11" fmla="*/ 16 h 79"/>
              </a:gdLst>
              <a:ahLst/>
              <a:cxnLst>
                <a:cxn ang="0">
                  <a:pos x="T0" y="T1"/>
                </a:cxn>
                <a:cxn ang="0">
                  <a:pos x="T2" y="T3"/>
                </a:cxn>
                <a:cxn ang="0">
                  <a:pos x="T4" y="T5"/>
                </a:cxn>
                <a:cxn ang="0">
                  <a:pos x="T6" y="T7"/>
                </a:cxn>
                <a:cxn ang="0">
                  <a:pos x="T8" y="T9"/>
                </a:cxn>
                <a:cxn ang="0">
                  <a:pos x="T10" y="T11"/>
                </a:cxn>
              </a:cxnLst>
              <a:rect l="0" t="0" r="r" b="b"/>
              <a:pathLst>
                <a:path w="38" h="79">
                  <a:moveTo>
                    <a:pt x="31" y="16"/>
                  </a:moveTo>
                  <a:cubicBezTo>
                    <a:pt x="26" y="7"/>
                    <a:pt x="18" y="1"/>
                    <a:pt x="9" y="0"/>
                  </a:cubicBezTo>
                  <a:cubicBezTo>
                    <a:pt x="6" y="26"/>
                    <a:pt x="2" y="53"/>
                    <a:pt x="0" y="79"/>
                  </a:cubicBezTo>
                  <a:cubicBezTo>
                    <a:pt x="12" y="69"/>
                    <a:pt x="24" y="60"/>
                    <a:pt x="36" y="51"/>
                  </a:cubicBezTo>
                  <a:cubicBezTo>
                    <a:pt x="37" y="50"/>
                    <a:pt x="37" y="49"/>
                    <a:pt x="38" y="48"/>
                  </a:cubicBezTo>
                  <a:cubicBezTo>
                    <a:pt x="37" y="36"/>
                    <a:pt x="35" y="25"/>
                    <a:pt x="31" y="16"/>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5"/>
            <p:cNvSpPr>
              <a:spLocks/>
            </p:cNvSpPr>
            <p:nvPr/>
          </p:nvSpPr>
          <p:spPr bwMode="auto">
            <a:xfrm>
              <a:off x="10201793" y="5855675"/>
              <a:ext cx="224080" cy="604335"/>
            </a:xfrm>
            <a:custGeom>
              <a:avLst/>
              <a:gdLst>
                <a:gd name="T0" fmla="*/ 41 w 42"/>
                <a:gd name="T1" fmla="*/ 0 h 113"/>
                <a:gd name="T2" fmla="*/ 39 w 42"/>
                <a:gd name="T3" fmla="*/ 2 h 113"/>
                <a:gd name="T4" fmla="*/ 2 w 42"/>
                <a:gd name="T5" fmla="*/ 47 h 113"/>
                <a:gd name="T6" fmla="*/ 2 w 42"/>
                <a:gd name="T7" fmla="*/ 113 h 113"/>
                <a:gd name="T8" fmla="*/ 6 w 42"/>
                <a:gd name="T9" fmla="*/ 111 h 113"/>
                <a:gd name="T10" fmla="*/ 39 w 42"/>
                <a:gd name="T11" fmla="*/ 45 h 113"/>
                <a:gd name="T12" fmla="*/ 41 w 42"/>
                <a:gd name="T13" fmla="*/ 6 h 113"/>
                <a:gd name="T14" fmla="*/ 41 w 42"/>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13">
                  <a:moveTo>
                    <a:pt x="41" y="0"/>
                  </a:moveTo>
                  <a:cubicBezTo>
                    <a:pt x="40" y="0"/>
                    <a:pt x="40" y="1"/>
                    <a:pt x="39" y="2"/>
                  </a:cubicBezTo>
                  <a:cubicBezTo>
                    <a:pt x="26" y="17"/>
                    <a:pt x="15" y="32"/>
                    <a:pt x="2" y="47"/>
                  </a:cubicBezTo>
                  <a:cubicBezTo>
                    <a:pt x="1" y="69"/>
                    <a:pt x="0" y="91"/>
                    <a:pt x="2" y="113"/>
                  </a:cubicBezTo>
                  <a:cubicBezTo>
                    <a:pt x="3" y="113"/>
                    <a:pt x="4" y="112"/>
                    <a:pt x="6" y="111"/>
                  </a:cubicBezTo>
                  <a:cubicBezTo>
                    <a:pt x="27" y="101"/>
                    <a:pt x="37" y="67"/>
                    <a:pt x="39" y="45"/>
                  </a:cubicBezTo>
                  <a:cubicBezTo>
                    <a:pt x="40" y="33"/>
                    <a:pt x="42" y="19"/>
                    <a:pt x="41" y="6"/>
                  </a:cubicBezTo>
                  <a:cubicBezTo>
                    <a:pt x="41" y="4"/>
                    <a:pt x="41" y="2"/>
                    <a:pt x="41"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6"/>
            <p:cNvSpPr>
              <a:spLocks/>
            </p:cNvSpPr>
            <p:nvPr/>
          </p:nvSpPr>
          <p:spPr bwMode="auto">
            <a:xfrm>
              <a:off x="11301816" y="5968846"/>
              <a:ext cx="325933" cy="828413"/>
            </a:xfrm>
            <a:custGeom>
              <a:avLst/>
              <a:gdLst>
                <a:gd name="T0" fmla="*/ 11 w 61"/>
                <a:gd name="T1" fmla="*/ 155 h 155"/>
                <a:gd name="T2" fmla="*/ 10 w 61"/>
                <a:gd name="T3" fmla="*/ 138 h 155"/>
                <a:gd name="T4" fmla="*/ 10 w 61"/>
                <a:gd name="T5" fmla="*/ 98 h 155"/>
                <a:gd name="T6" fmla="*/ 11 w 61"/>
                <a:gd name="T7" fmla="*/ 72 h 155"/>
                <a:gd name="T8" fmla="*/ 11 w 61"/>
                <a:gd name="T9" fmla="*/ 62 h 155"/>
                <a:gd name="T10" fmla="*/ 13 w 61"/>
                <a:gd name="T11" fmla="*/ 56 h 155"/>
                <a:gd name="T12" fmla="*/ 3 w 61"/>
                <a:gd name="T13" fmla="*/ 51 h 155"/>
                <a:gd name="T14" fmla="*/ 1 w 61"/>
                <a:gd name="T15" fmla="*/ 44 h 155"/>
                <a:gd name="T16" fmla="*/ 10 w 61"/>
                <a:gd name="T17" fmla="*/ 31 h 155"/>
                <a:gd name="T18" fmla="*/ 24 w 61"/>
                <a:gd name="T19" fmla="*/ 12 h 155"/>
                <a:gd name="T20" fmla="*/ 33 w 61"/>
                <a:gd name="T21" fmla="*/ 1 h 155"/>
                <a:gd name="T22" fmla="*/ 39 w 61"/>
                <a:gd name="T23" fmla="*/ 3 h 155"/>
                <a:gd name="T24" fmla="*/ 47 w 61"/>
                <a:gd name="T25" fmla="*/ 18 h 155"/>
                <a:gd name="T26" fmla="*/ 58 w 61"/>
                <a:gd name="T27" fmla="*/ 39 h 155"/>
                <a:gd name="T28" fmla="*/ 55 w 61"/>
                <a:gd name="T29" fmla="*/ 49 h 155"/>
                <a:gd name="T30" fmla="*/ 47 w 61"/>
                <a:gd name="T31" fmla="*/ 55 h 155"/>
                <a:gd name="T32" fmla="*/ 49 w 61"/>
                <a:gd name="T33" fmla="*/ 79 h 155"/>
                <a:gd name="T34" fmla="*/ 51 w 61"/>
                <a:gd name="T35" fmla="*/ 100 h 155"/>
                <a:gd name="T36" fmla="*/ 61 w 61"/>
                <a:gd name="T37" fmla="*/ 149 h 155"/>
                <a:gd name="T38" fmla="*/ 61 w 61"/>
                <a:gd name="T39" fmla="*/ 154 h 155"/>
                <a:gd name="T40" fmla="*/ 11 w 6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155">
                  <a:moveTo>
                    <a:pt x="11" y="155"/>
                  </a:moveTo>
                  <a:cubicBezTo>
                    <a:pt x="10" y="138"/>
                    <a:pt x="10" y="138"/>
                    <a:pt x="10" y="138"/>
                  </a:cubicBezTo>
                  <a:cubicBezTo>
                    <a:pt x="10" y="98"/>
                    <a:pt x="10" y="98"/>
                    <a:pt x="10" y="98"/>
                  </a:cubicBezTo>
                  <a:cubicBezTo>
                    <a:pt x="11" y="72"/>
                    <a:pt x="11" y="72"/>
                    <a:pt x="11" y="72"/>
                  </a:cubicBezTo>
                  <a:cubicBezTo>
                    <a:pt x="11" y="62"/>
                    <a:pt x="11" y="62"/>
                    <a:pt x="11" y="62"/>
                  </a:cubicBezTo>
                  <a:cubicBezTo>
                    <a:pt x="13" y="56"/>
                    <a:pt x="13" y="56"/>
                    <a:pt x="13" y="56"/>
                  </a:cubicBezTo>
                  <a:cubicBezTo>
                    <a:pt x="3" y="51"/>
                    <a:pt x="3" y="51"/>
                    <a:pt x="3" y="51"/>
                  </a:cubicBezTo>
                  <a:cubicBezTo>
                    <a:pt x="3" y="51"/>
                    <a:pt x="0" y="49"/>
                    <a:pt x="1" y="44"/>
                  </a:cubicBezTo>
                  <a:cubicBezTo>
                    <a:pt x="2" y="39"/>
                    <a:pt x="10" y="31"/>
                    <a:pt x="10" y="31"/>
                  </a:cubicBezTo>
                  <a:cubicBezTo>
                    <a:pt x="24" y="12"/>
                    <a:pt x="24" y="12"/>
                    <a:pt x="24" y="12"/>
                  </a:cubicBezTo>
                  <a:cubicBezTo>
                    <a:pt x="24" y="12"/>
                    <a:pt x="31" y="1"/>
                    <a:pt x="33" y="1"/>
                  </a:cubicBezTo>
                  <a:cubicBezTo>
                    <a:pt x="35" y="0"/>
                    <a:pt x="37" y="1"/>
                    <a:pt x="39" y="3"/>
                  </a:cubicBezTo>
                  <a:cubicBezTo>
                    <a:pt x="40" y="4"/>
                    <a:pt x="47" y="18"/>
                    <a:pt x="47" y="18"/>
                  </a:cubicBezTo>
                  <a:cubicBezTo>
                    <a:pt x="47" y="18"/>
                    <a:pt x="57" y="34"/>
                    <a:pt x="58" y="39"/>
                  </a:cubicBezTo>
                  <a:cubicBezTo>
                    <a:pt x="59" y="44"/>
                    <a:pt x="55" y="49"/>
                    <a:pt x="55" y="49"/>
                  </a:cubicBezTo>
                  <a:cubicBezTo>
                    <a:pt x="47" y="55"/>
                    <a:pt x="47" y="55"/>
                    <a:pt x="47" y="55"/>
                  </a:cubicBezTo>
                  <a:cubicBezTo>
                    <a:pt x="49" y="79"/>
                    <a:pt x="49" y="79"/>
                    <a:pt x="49" y="79"/>
                  </a:cubicBezTo>
                  <a:cubicBezTo>
                    <a:pt x="49" y="79"/>
                    <a:pt x="49" y="93"/>
                    <a:pt x="51" y="100"/>
                  </a:cubicBezTo>
                  <a:cubicBezTo>
                    <a:pt x="52" y="108"/>
                    <a:pt x="61" y="149"/>
                    <a:pt x="61" y="149"/>
                  </a:cubicBezTo>
                  <a:cubicBezTo>
                    <a:pt x="61" y="154"/>
                    <a:pt x="61" y="154"/>
                    <a:pt x="61" y="154"/>
                  </a:cubicBezTo>
                  <a:lnTo>
                    <a:pt x="11"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9"/>
            <p:cNvSpPr>
              <a:spLocks/>
            </p:cNvSpPr>
            <p:nvPr/>
          </p:nvSpPr>
          <p:spPr bwMode="auto">
            <a:xfrm>
              <a:off x="11548530" y="6263091"/>
              <a:ext cx="86010" cy="534168"/>
            </a:xfrm>
            <a:custGeom>
              <a:avLst/>
              <a:gdLst>
                <a:gd name="T0" fmla="*/ 0 w 16"/>
                <a:gd name="T1" fmla="*/ 1 h 100"/>
                <a:gd name="T2" fmla="*/ 2 w 16"/>
                <a:gd name="T3" fmla="*/ 25 h 100"/>
                <a:gd name="T4" fmla="*/ 5 w 16"/>
                <a:gd name="T5" fmla="*/ 51 h 100"/>
                <a:gd name="T6" fmla="*/ 10 w 16"/>
                <a:gd name="T7" fmla="*/ 76 h 100"/>
                <a:gd name="T8" fmla="*/ 12 w 16"/>
                <a:gd name="T9" fmla="*/ 86 h 100"/>
                <a:gd name="T10" fmla="*/ 14 w 16"/>
                <a:gd name="T11" fmla="*/ 99 h 100"/>
                <a:gd name="T12" fmla="*/ 15 w 16"/>
                <a:gd name="T13" fmla="*/ 99 h 100"/>
                <a:gd name="T14" fmla="*/ 14 w 16"/>
                <a:gd name="T15" fmla="*/ 91 h 100"/>
                <a:gd name="T16" fmla="*/ 12 w 16"/>
                <a:gd name="T17" fmla="*/ 80 h 100"/>
                <a:gd name="T18" fmla="*/ 7 w 16"/>
                <a:gd name="T19" fmla="*/ 54 h 100"/>
                <a:gd name="T20" fmla="*/ 3 w 16"/>
                <a:gd name="T21" fmla="*/ 27 h 100"/>
                <a:gd name="T22" fmla="*/ 1 w 16"/>
                <a:gd name="T23" fmla="*/ 1 h 100"/>
                <a:gd name="T24" fmla="*/ 0 w 16"/>
                <a:gd name="T25"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00">
                  <a:moveTo>
                    <a:pt x="0" y="1"/>
                  </a:moveTo>
                  <a:cubicBezTo>
                    <a:pt x="0" y="9"/>
                    <a:pt x="2" y="17"/>
                    <a:pt x="2" y="25"/>
                  </a:cubicBezTo>
                  <a:cubicBezTo>
                    <a:pt x="2" y="34"/>
                    <a:pt x="4" y="42"/>
                    <a:pt x="5" y="51"/>
                  </a:cubicBezTo>
                  <a:cubicBezTo>
                    <a:pt x="7" y="59"/>
                    <a:pt x="9" y="68"/>
                    <a:pt x="10" y="76"/>
                  </a:cubicBezTo>
                  <a:cubicBezTo>
                    <a:pt x="10" y="80"/>
                    <a:pt x="11" y="83"/>
                    <a:pt x="12" y="86"/>
                  </a:cubicBezTo>
                  <a:cubicBezTo>
                    <a:pt x="12" y="90"/>
                    <a:pt x="15" y="95"/>
                    <a:pt x="14" y="99"/>
                  </a:cubicBezTo>
                  <a:cubicBezTo>
                    <a:pt x="14" y="100"/>
                    <a:pt x="15" y="100"/>
                    <a:pt x="15" y="99"/>
                  </a:cubicBezTo>
                  <a:cubicBezTo>
                    <a:pt x="16" y="97"/>
                    <a:pt x="15" y="94"/>
                    <a:pt x="14" y="91"/>
                  </a:cubicBezTo>
                  <a:cubicBezTo>
                    <a:pt x="13" y="88"/>
                    <a:pt x="13" y="84"/>
                    <a:pt x="12" y="80"/>
                  </a:cubicBezTo>
                  <a:cubicBezTo>
                    <a:pt x="10" y="71"/>
                    <a:pt x="9" y="63"/>
                    <a:pt x="7" y="54"/>
                  </a:cubicBezTo>
                  <a:cubicBezTo>
                    <a:pt x="6" y="45"/>
                    <a:pt x="4" y="36"/>
                    <a:pt x="3" y="27"/>
                  </a:cubicBezTo>
                  <a:cubicBezTo>
                    <a:pt x="3" y="18"/>
                    <a:pt x="1" y="9"/>
                    <a:pt x="1" y="1"/>
                  </a:cubicBezTo>
                  <a:cubicBezTo>
                    <a:pt x="1" y="0"/>
                    <a:pt x="0" y="0"/>
                    <a:pt x="0" y="1"/>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02"/>
            <p:cNvSpPr>
              <a:spLocks/>
            </p:cNvSpPr>
            <p:nvPr/>
          </p:nvSpPr>
          <p:spPr bwMode="auto">
            <a:xfrm>
              <a:off x="11313134" y="6177081"/>
              <a:ext cx="314617" cy="90537"/>
            </a:xfrm>
            <a:custGeom>
              <a:avLst/>
              <a:gdLst>
                <a:gd name="T0" fmla="*/ 0 w 59"/>
                <a:gd name="T1" fmla="*/ 10 h 17"/>
                <a:gd name="T2" fmla="*/ 56 w 59"/>
                <a:gd name="T3" fmla="*/ 0 h 17"/>
                <a:gd name="T4" fmla="*/ 58 w 59"/>
                <a:gd name="T5" fmla="*/ 7 h 17"/>
                <a:gd name="T6" fmla="*/ 51 w 59"/>
                <a:gd name="T7" fmla="*/ 16 h 17"/>
                <a:gd name="T8" fmla="*/ 33 w 59"/>
                <a:gd name="T9" fmla="*/ 16 h 17"/>
                <a:gd name="T10" fmla="*/ 12 w 59"/>
                <a:gd name="T11" fmla="*/ 16 h 17"/>
                <a:gd name="T12" fmla="*/ 0 w 59"/>
                <a:gd name="T13" fmla="*/ 10 h 17"/>
              </a:gdLst>
              <a:ahLst/>
              <a:cxnLst>
                <a:cxn ang="0">
                  <a:pos x="T0" y="T1"/>
                </a:cxn>
                <a:cxn ang="0">
                  <a:pos x="T2" y="T3"/>
                </a:cxn>
                <a:cxn ang="0">
                  <a:pos x="T4" y="T5"/>
                </a:cxn>
                <a:cxn ang="0">
                  <a:pos x="T6" y="T7"/>
                </a:cxn>
                <a:cxn ang="0">
                  <a:pos x="T8" y="T9"/>
                </a:cxn>
                <a:cxn ang="0">
                  <a:pos x="T10" y="T11"/>
                </a:cxn>
                <a:cxn ang="0">
                  <a:pos x="T12" y="T13"/>
                </a:cxn>
              </a:cxnLst>
              <a:rect l="0" t="0" r="r" b="b"/>
              <a:pathLst>
                <a:path w="59" h="17">
                  <a:moveTo>
                    <a:pt x="0" y="10"/>
                  </a:moveTo>
                  <a:cubicBezTo>
                    <a:pt x="56" y="0"/>
                    <a:pt x="56" y="0"/>
                    <a:pt x="56" y="0"/>
                  </a:cubicBezTo>
                  <a:cubicBezTo>
                    <a:pt x="56" y="0"/>
                    <a:pt x="59" y="4"/>
                    <a:pt x="58" y="7"/>
                  </a:cubicBezTo>
                  <a:cubicBezTo>
                    <a:pt x="58" y="10"/>
                    <a:pt x="57" y="14"/>
                    <a:pt x="51" y="16"/>
                  </a:cubicBezTo>
                  <a:cubicBezTo>
                    <a:pt x="45" y="17"/>
                    <a:pt x="33" y="16"/>
                    <a:pt x="33" y="16"/>
                  </a:cubicBezTo>
                  <a:cubicBezTo>
                    <a:pt x="12" y="16"/>
                    <a:pt x="12" y="16"/>
                    <a:pt x="12" y="16"/>
                  </a:cubicBezTo>
                  <a:cubicBezTo>
                    <a:pt x="12" y="16"/>
                    <a:pt x="1" y="16"/>
                    <a:pt x="0" y="10"/>
                  </a:cubicBez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03"/>
            <p:cNvSpPr>
              <a:spLocks/>
            </p:cNvSpPr>
            <p:nvPr/>
          </p:nvSpPr>
          <p:spPr bwMode="auto">
            <a:xfrm>
              <a:off x="11430832" y="6315149"/>
              <a:ext cx="70167" cy="86010"/>
            </a:xfrm>
            <a:custGeom>
              <a:avLst/>
              <a:gdLst>
                <a:gd name="T0" fmla="*/ 0 w 13"/>
                <a:gd name="T1" fmla="*/ 9 h 16"/>
                <a:gd name="T2" fmla="*/ 1 w 13"/>
                <a:gd name="T3" fmla="*/ 14 h 16"/>
                <a:gd name="T4" fmla="*/ 9 w 13"/>
                <a:gd name="T5" fmla="*/ 15 h 16"/>
                <a:gd name="T6" fmla="*/ 12 w 13"/>
                <a:gd name="T7" fmla="*/ 7 h 16"/>
                <a:gd name="T8" fmla="*/ 11 w 13"/>
                <a:gd name="T9" fmla="*/ 1 h 16"/>
                <a:gd name="T10" fmla="*/ 4 w 13"/>
                <a:gd name="T11" fmla="*/ 2 h 16"/>
                <a:gd name="T12" fmla="*/ 1 w 13"/>
                <a:gd name="T13" fmla="*/ 3 h 16"/>
                <a:gd name="T14" fmla="*/ 0 w 13"/>
                <a:gd name="T15" fmla="*/ 9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0" y="9"/>
                  </a:moveTo>
                  <a:cubicBezTo>
                    <a:pt x="0" y="11"/>
                    <a:pt x="0" y="13"/>
                    <a:pt x="1" y="14"/>
                  </a:cubicBezTo>
                  <a:cubicBezTo>
                    <a:pt x="3" y="16"/>
                    <a:pt x="7" y="15"/>
                    <a:pt x="9" y="15"/>
                  </a:cubicBezTo>
                  <a:cubicBezTo>
                    <a:pt x="13" y="14"/>
                    <a:pt x="12" y="10"/>
                    <a:pt x="12" y="7"/>
                  </a:cubicBezTo>
                  <a:cubicBezTo>
                    <a:pt x="12" y="5"/>
                    <a:pt x="13" y="2"/>
                    <a:pt x="11" y="1"/>
                  </a:cubicBezTo>
                  <a:cubicBezTo>
                    <a:pt x="9" y="0"/>
                    <a:pt x="6" y="1"/>
                    <a:pt x="4" y="2"/>
                  </a:cubicBezTo>
                  <a:cubicBezTo>
                    <a:pt x="3" y="2"/>
                    <a:pt x="1" y="2"/>
                    <a:pt x="1" y="3"/>
                  </a:cubicBezTo>
                  <a:cubicBezTo>
                    <a:pt x="0" y="4"/>
                    <a:pt x="0" y="7"/>
                    <a:pt x="0" y="9"/>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04"/>
            <p:cNvSpPr>
              <a:spLocks/>
            </p:cNvSpPr>
            <p:nvPr/>
          </p:nvSpPr>
          <p:spPr bwMode="auto">
            <a:xfrm>
              <a:off x="11435359" y="6498487"/>
              <a:ext cx="74694" cy="79221"/>
            </a:xfrm>
            <a:custGeom>
              <a:avLst/>
              <a:gdLst>
                <a:gd name="T0" fmla="*/ 0 w 14"/>
                <a:gd name="T1" fmla="*/ 9 h 15"/>
                <a:gd name="T2" fmla="*/ 1 w 14"/>
                <a:gd name="T3" fmla="*/ 13 h 15"/>
                <a:gd name="T4" fmla="*/ 10 w 14"/>
                <a:gd name="T5" fmla="*/ 14 h 15"/>
                <a:gd name="T6" fmla="*/ 12 w 14"/>
                <a:gd name="T7" fmla="*/ 6 h 15"/>
                <a:gd name="T8" fmla="*/ 11 w 14"/>
                <a:gd name="T9" fmla="*/ 1 h 15"/>
                <a:gd name="T10" fmla="*/ 5 w 14"/>
                <a:gd name="T11" fmla="*/ 1 h 15"/>
                <a:gd name="T12" fmla="*/ 1 w 14"/>
                <a:gd name="T13" fmla="*/ 3 h 15"/>
                <a:gd name="T14" fmla="*/ 0 w 14"/>
                <a:gd name="T15" fmla="*/ 9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0" y="9"/>
                  </a:moveTo>
                  <a:cubicBezTo>
                    <a:pt x="0" y="11"/>
                    <a:pt x="1" y="13"/>
                    <a:pt x="1" y="13"/>
                  </a:cubicBezTo>
                  <a:cubicBezTo>
                    <a:pt x="3" y="15"/>
                    <a:pt x="8" y="15"/>
                    <a:pt x="10" y="14"/>
                  </a:cubicBezTo>
                  <a:cubicBezTo>
                    <a:pt x="14" y="14"/>
                    <a:pt x="12" y="9"/>
                    <a:pt x="12" y="6"/>
                  </a:cubicBezTo>
                  <a:cubicBezTo>
                    <a:pt x="12" y="5"/>
                    <a:pt x="13" y="2"/>
                    <a:pt x="11" y="1"/>
                  </a:cubicBezTo>
                  <a:cubicBezTo>
                    <a:pt x="10" y="0"/>
                    <a:pt x="7" y="1"/>
                    <a:pt x="5" y="1"/>
                  </a:cubicBezTo>
                  <a:cubicBezTo>
                    <a:pt x="3" y="1"/>
                    <a:pt x="2" y="1"/>
                    <a:pt x="1" y="3"/>
                  </a:cubicBezTo>
                  <a:cubicBezTo>
                    <a:pt x="1" y="4"/>
                    <a:pt x="0" y="6"/>
                    <a:pt x="0" y="9"/>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05"/>
            <p:cNvSpPr>
              <a:spLocks/>
            </p:cNvSpPr>
            <p:nvPr/>
          </p:nvSpPr>
          <p:spPr bwMode="auto">
            <a:xfrm>
              <a:off x="11419514" y="6315149"/>
              <a:ext cx="70167" cy="81483"/>
            </a:xfrm>
            <a:custGeom>
              <a:avLst/>
              <a:gdLst>
                <a:gd name="T0" fmla="*/ 13 w 13"/>
                <a:gd name="T1" fmla="*/ 2 h 15"/>
                <a:gd name="T2" fmla="*/ 12 w 13"/>
                <a:gd name="T3" fmla="*/ 0 h 15"/>
                <a:gd name="T4" fmla="*/ 7 w 13"/>
                <a:gd name="T5" fmla="*/ 0 h 15"/>
                <a:gd name="T6" fmla="*/ 0 w 13"/>
                <a:gd name="T7" fmla="*/ 3 h 15"/>
                <a:gd name="T8" fmla="*/ 0 w 13"/>
                <a:gd name="T9" fmla="*/ 10 h 15"/>
                <a:gd name="T10" fmla="*/ 1 w 13"/>
                <a:gd name="T11" fmla="*/ 14 h 15"/>
                <a:gd name="T12" fmla="*/ 5 w 13"/>
                <a:gd name="T13" fmla="*/ 15 h 15"/>
                <a:gd name="T14" fmla="*/ 5 w 13"/>
                <a:gd name="T15" fmla="*/ 14 h 15"/>
                <a:gd name="T16" fmla="*/ 1 w 13"/>
                <a:gd name="T17" fmla="*/ 13 h 15"/>
                <a:gd name="T18" fmla="*/ 1 w 13"/>
                <a:gd name="T19" fmla="*/ 9 h 15"/>
                <a:gd name="T20" fmla="*/ 1 w 13"/>
                <a:gd name="T21" fmla="*/ 4 h 15"/>
                <a:gd name="T22" fmla="*/ 2 w 13"/>
                <a:gd name="T23" fmla="*/ 2 h 15"/>
                <a:gd name="T24" fmla="*/ 6 w 13"/>
                <a:gd name="T25" fmla="*/ 1 h 15"/>
                <a:gd name="T26" fmla="*/ 10 w 13"/>
                <a:gd name="T27" fmla="*/ 1 h 15"/>
                <a:gd name="T28" fmla="*/ 12 w 13"/>
                <a:gd name="T29" fmla="*/ 2 h 15"/>
                <a:gd name="T30" fmla="*/ 13 w 13"/>
                <a:gd name="T3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5">
                  <a:moveTo>
                    <a:pt x="13" y="2"/>
                  </a:moveTo>
                  <a:cubicBezTo>
                    <a:pt x="13" y="1"/>
                    <a:pt x="12" y="0"/>
                    <a:pt x="12" y="0"/>
                  </a:cubicBezTo>
                  <a:cubicBezTo>
                    <a:pt x="10" y="0"/>
                    <a:pt x="9" y="0"/>
                    <a:pt x="7" y="0"/>
                  </a:cubicBezTo>
                  <a:cubicBezTo>
                    <a:pt x="5" y="0"/>
                    <a:pt x="1" y="0"/>
                    <a:pt x="0" y="3"/>
                  </a:cubicBezTo>
                  <a:cubicBezTo>
                    <a:pt x="0" y="5"/>
                    <a:pt x="0" y="8"/>
                    <a:pt x="0" y="10"/>
                  </a:cubicBezTo>
                  <a:cubicBezTo>
                    <a:pt x="0" y="12"/>
                    <a:pt x="0" y="13"/>
                    <a:pt x="1" y="14"/>
                  </a:cubicBezTo>
                  <a:cubicBezTo>
                    <a:pt x="2" y="15"/>
                    <a:pt x="4" y="15"/>
                    <a:pt x="5" y="15"/>
                  </a:cubicBezTo>
                  <a:cubicBezTo>
                    <a:pt x="6" y="15"/>
                    <a:pt x="6" y="14"/>
                    <a:pt x="5" y="14"/>
                  </a:cubicBezTo>
                  <a:cubicBezTo>
                    <a:pt x="4" y="14"/>
                    <a:pt x="2" y="14"/>
                    <a:pt x="1" y="13"/>
                  </a:cubicBezTo>
                  <a:cubicBezTo>
                    <a:pt x="1" y="12"/>
                    <a:pt x="1" y="10"/>
                    <a:pt x="1" y="9"/>
                  </a:cubicBezTo>
                  <a:cubicBezTo>
                    <a:pt x="1" y="8"/>
                    <a:pt x="1" y="6"/>
                    <a:pt x="1" y="4"/>
                  </a:cubicBezTo>
                  <a:cubicBezTo>
                    <a:pt x="1" y="3"/>
                    <a:pt x="1" y="2"/>
                    <a:pt x="2" y="2"/>
                  </a:cubicBezTo>
                  <a:cubicBezTo>
                    <a:pt x="3" y="0"/>
                    <a:pt x="5" y="1"/>
                    <a:pt x="6" y="1"/>
                  </a:cubicBezTo>
                  <a:cubicBezTo>
                    <a:pt x="7" y="1"/>
                    <a:pt x="8" y="1"/>
                    <a:pt x="10" y="1"/>
                  </a:cubicBezTo>
                  <a:cubicBezTo>
                    <a:pt x="11" y="1"/>
                    <a:pt x="12" y="1"/>
                    <a:pt x="12" y="2"/>
                  </a:cubicBezTo>
                  <a:cubicBezTo>
                    <a:pt x="13" y="3"/>
                    <a:pt x="13" y="3"/>
                    <a:pt x="13" y="2"/>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07"/>
            <p:cNvSpPr>
              <a:spLocks/>
            </p:cNvSpPr>
            <p:nvPr/>
          </p:nvSpPr>
          <p:spPr bwMode="auto">
            <a:xfrm>
              <a:off x="11720550" y="6450955"/>
              <a:ext cx="208235" cy="334987"/>
            </a:xfrm>
            <a:custGeom>
              <a:avLst/>
              <a:gdLst>
                <a:gd name="T0" fmla="*/ 3 w 39"/>
                <a:gd name="T1" fmla="*/ 63 h 63"/>
                <a:gd name="T2" fmla="*/ 1 w 39"/>
                <a:gd name="T3" fmla="*/ 56 h 63"/>
                <a:gd name="T4" fmla="*/ 0 w 39"/>
                <a:gd name="T5" fmla="*/ 30 h 63"/>
                <a:gd name="T6" fmla="*/ 24 w 39"/>
                <a:gd name="T7" fmla="*/ 13 h 63"/>
                <a:gd name="T8" fmla="*/ 27 w 39"/>
                <a:gd name="T9" fmla="*/ 9 h 63"/>
                <a:gd name="T10" fmla="*/ 30 w 39"/>
                <a:gd name="T11" fmla="*/ 0 h 63"/>
                <a:gd name="T12" fmla="*/ 38 w 39"/>
                <a:gd name="T13" fmla="*/ 3 h 63"/>
                <a:gd name="T14" fmla="*/ 33 w 39"/>
                <a:gd name="T15" fmla="*/ 14 h 63"/>
                <a:gd name="T16" fmla="*/ 35 w 39"/>
                <a:gd name="T17" fmla="*/ 26 h 63"/>
                <a:gd name="T18" fmla="*/ 36 w 39"/>
                <a:gd name="T19" fmla="*/ 35 h 63"/>
                <a:gd name="T20" fmla="*/ 39 w 39"/>
                <a:gd name="T21" fmla="*/ 46 h 63"/>
                <a:gd name="T22" fmla="*/ 39 w 39"/>
                <a:gd name="T23" fmla="*/ 63 h 63"/>
                <a:gd name="T24" fmla="*/ 3 w 39"/>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3">
                  <a:moveTo>
                    <a:pt x="3" y="63"/>
                  </a:moveTo>
                  <a:cubicBezTo>
                    <a:pt x="3" y="63"/>
                    <a:pt x="2" y="58"/>
                    <a:pt x="1" y="56"/>
                  </a:cubicBezTo>
                  <a:cubicBezTo>
                    <a:pt x="1" y="54"/>
                    <a:pt x="0" y="30"/>
                    <a:pt x="0" y="30"/>
                  </a:cubicBezTo>
                  <a:cubicBezTo>
                    <a:pt x="24" y="13"/>
                    <a:pt x="24" y="13"/>
                    <a:pt x="24" y="13"/>
                  </a:cubicBezTo>
                  <a:cubicBezTo>
                    <a:pt x="27" y="9"/>
                    <a:pt x="27" y="9"/>
                    <a:pt x="27" y="9"/>
                  </a:cubicBezTo>
                  <a:cubicBezTo>
                    <a:pt x="30" y="0"/>
                    <a:pt x="30" y="0"/>
                    <a:pt x="30" y="0"/>
                  </a:cubicBezTo>
                  <a:cubicBezTo>
                    <a:pt x="38" y="3"/>
                    <a:pt x="38" y="3"/>
                    <a:pt x="38" y="3"/>
                  </a:cubicBezTo>
                  <a:cubicBezTo>
                    <a:pt x="33" y="14"/>
                    <a:pt x="33" y="14"/>
                    <a:pt x="33" y="14"/>
                  </a:cubicBezTo>
                  <a:cubicBezTo>
                    <a:pt x="35" y="26"/>
                    <a:pt x="35" y="26"/>
                    <a:pt x="35" y="26"/>
                  </a:cubicBezTo>
                  <a:cubicBezTo>
                    <a:pt x="36" y="35"/>
                    <a:pt x="36" y="35"/>
                    <a:pt x="36" y="35"/>
                  </a:cubicBezTo>
                  <a:cubicBezTo>
                    <a:pt x="39" y="46"/>
                    <a:pt x="39" y="46"/>
                    <a:pt x="39" y="46"/>
                  </a:cubicBezTo>
                  <a:cubicBezTo>
                    <a:pt x="39" y="63"/>
                    <a:pt x="39" y="63"/>
                    <a:pt x="39" y="63"/>
                  </a:cubicBezTo>
                  <a:lnTo>
                    <a:pt x="3"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08"/>
            <p:cNvSpPr>
              <a:spLocks/>
            </p:cNvSpPr>
            <p:nvPr/>
          </p:nvSpPr>
          <p:spPr bwMode="auto">
            <a:xfrm>
              <a:off x="11654910" y="6380789"/>
              <a:ext cx="289718" cy="235396"/>
            </a:xfrm>
            <a:custGeom>
              <a:avLst/>
              <a:gdLst>
                <a:gd name="T0" fmla="*/ 35 w 54"/>
                <a:gd name="T1" fmla="*/ 19 h 44"/>
                <a:gd name="T2" fmla="*/ 11 w 54"/>
                <a:gd name="T3" fmla="*/ 9 h 44"/>
                <a:gd name="T4" fmla="*/ 6 w 54"/>
                <a:gd name="T5" fmla="*/ 27 h 44"/>
                <a:gd name="T6" fmla="*/ 9 w 54"/>
                <a:gd name="T7" fmla="*/ 42 h 44"/>
                <a:gd name="T8" fmla="*/ 35 w 54"/>
                <a:gd name="T9" fmla="*/ 40 h 44"/>
                <a:gd name="T10" fmla="*/ 54 w 54"/>
                <a:gd name="T11" fmla="*/ 36 h 44"/>
                <a:gd name="T12" fmla="*/ 35 w 54"/>
                <a:gd name="T13" fmla="*/ 19 h 44"/>
              </a:gdLst>
              <a:ahLst/>
              <a:cxnLst>
                <a:cxn ang="0">
                  <a:pos x="T0" y="T1"/>
                </a:cxn>
                <a:cxn ang="0">
                  <a:pos x="T2" y="T3"/>
                </a:cxn>
                <a:cxn ang="0">
                  <a:pos x="T4" y="T5"/>
                </a:cxn>
                <a:cxn ang="0">
                  <a:pos x="T6" y="T7"/>
                </a:cxn>
                <a:cxn ang="0">
                  <a:pos x="T8" y="T9"/>
                </a:cxn>
                <a:cxn ang="0">
                  <a:pos x="T10" y="T11"/>
                </a:cxn>
                <a:cxn ang="0">
                  <a:pos x="T12" y="T13"/>
                </a:cxn>
              </a:cxnLst>
              <a:rect l="0" t="0" r="r" b="b"/>
              <a:pathLst>
                <a:path w="54" h="44">
                  <a:moveTo>
                    <a:pt x="35" y="19"/>
                  </a:moveTo>
                  <a:cubicBezTo>
                    <a:pt x="29" y="14"/>
                    <a:pt x="19" y="0"/>
                    <a:pt x="11" y="9"/>
                  </a:cubicBezTo>
                  <a:cubicBezTo>
                    <a:pt x="8" y="13"/>
                    <a:pt x="7" y="22"/>
                    <a:pt x="6" y="27"/>
                  </a:cubicBezTo>
                  <a:cubicBezTo>
                    <a:pt x="3" y="34"/>
                    <a:pt x="0" y="41"/>
                    <a:pt x="9" y="42"/>
                  </a:cubicBezTo>
                  <a:cubicBezTo>
                    <a:pt x="17" y="44"/>
                    <a:pt x="27" y="41"/>
                    <a:pt x="35" y="40"/>
                  </a:cubicBezTo>
                  <a:cubicBezTo>
                    <a:pt x="41" y="39"/>
                    <a:pt x="49" y="40"/>
                    <a:pt x="54" y="36"/>
                  </a:cubicBezTo>
                  <a:cubicBezTo>
                    <a:pt x="51" y="28"/>
                    <a:pt x="41" y="24"/>
                    <a:pt x="35" y="19"/>
                  </a:cubicBez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10"/>
            <p:cNvSpPr>
              <a:spLocks/>
            </p:cNvSpPr>
            <p:nvPr/>
          </p:nvSpPr>
          <p:spPr bwMode="auto">
            <a:xfrm>
              <a:off x="11783926" y="6643347"/>
              <a:ext cx="74694" cy="79221"/>
            </a:xfrm>
            <a:custGeom>
              <a:avLst/>
              <a:gdLst>
                <a:gd name="T0" fmla="*/ 0 w 14"/>
                <a:gd name="T1" fmla="*/ 9 h 15"/>
                <a:gd name="T2" fmla="*/ 2 w 14"/>
                <a:gd name="T3" fmla="*/ 13 h 15"/>
                <a:gd name="T4" fmla="*/ 10 w 14"/>
                <a:gd name="T5" fmla="*/ 14 h 15"/>
                <a:gd name="T6" fmla="*/ 12 w 14"/>
                <a:gd name="T7" fmla="*/ 6 h 15"/>
                <a:gd name="T8" fmla="*/ 11 w 14"/>
                <a:gd name="T9" fmla="*/ 1 h 15"/>
                <a:gd name="T10" fmla="*/ 5 w 14"/>
                <a:gd name="T11" fmla="*/ 1 h 15"/>
                <a:gd name="T12" fmla="*/ 1 w 14"/>
                <a:gd name="T13" fmla="*/ 3 h 15"/>
                <a:gd name="T14" fmla="*/ 0 w 14"/>
                <a:gd name="T15" fmla="*/ 9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0" y="9"/>
                  </a:moveTo>
                  <a:cubicBezTo>
                    <a:pt x="0" y="11"/>
                    <a:pt x="1" y="13"/>
                    <a:pt x="2" y="13"/>
                  </a:cubicBezTo>
                  <a:cubicBezTo>
                    <a:pt x="4" y="15"/>
                    <a:pt x="8" y="15"/>
                    <a:pt x="10" y="14"/>
                  </a:cubicBezTo>
                  <a:cubicBezTo>
                    <a:pt x="14" y="14"/>
                    <a:pt x="12" y="9"/>
                    <a:pt x="12" y="6"/>
                  </a:cubicBezTo>
                  <a:cubicBezTo>
                    <a:pt x="13" y="5"/>
                    <a:pt x="13" y="2"/>
                    <a:pt x="11" y="1"/>
                  </a:cubicBezTo>
                  <a:cubicBezTo>
                    <a:pt x="10" y="0"/>
                    <a:pt x="7" y="1"/>
                    <a:pt x="5" y="1"/>
                  </a:cubicBezTo>
                  <a:cubicBezTo>
                    <a:pt x="4" y="1"/>
                    <a:pt x="2" y="2"/>
                    <a:pt x="1" y="3"/>
                  </a:cubicBezTo>
                  <a:cubicBezTo>
                    <a:pt x="1" y="4"/>
                    <a:pt x="0" y="6"/>
                    <a:pt x="0" y="9"/>
                  </a:cubicBezTo>
                  <a:close/>
                </a:path>
              </a:pathLst>
            </a:custGeom>
            <a:solidFill>
              <a:srgbClr val="352B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12"/>
            <p:cNvSpPr>
              <a:spLocks/>
            </p:cNvSpPr>
            <p:nvPr/>
          </p:nvSpPr>
          <p:spPr bwMode="auto">
            <a:xfrm>
              <a:off x="12046483" y="6417004"/>
              <a:ext cx="43006" cy="391573"/>
            </a:xfrm>
            <a:custGeom>
              <a:avLst/>
              <a:gdLst>
                <a:gd name="T0" fmla="*/ 5 w 8"/>
                <a:gd name="T1" fmla="*/ 2 h 73"/>
                <a:gd name="T2" fmla="*/ 3 w 8"/>
                <a:gd name="T3" fmla="*/ 19 h 73"/>
                <a:gd name="T4" fmla="*/ 2 w 8"/>
                <a:gd name="T5" fmla="*/ 39 h 73"/>
                <a:gd name="T6" fmla="*/ 0 w 8"/>
                <a:gd name="T7" fmla="*/ 71 h 73"/>
                <a:gd name="T8" fmla="*/ 3 w 8"/>
                <a:gd name="T9" fmla="*/ 71 h 73"/>
                <a:gd name="T10" fmla="*/ 3 w 8"/>
                <a:gd name="T11" fmla="*/ 71 h 73"/>
                <a:gd name="T12" fmla="*/ 0 w 8"/>
                <a:gd name="T13" fmla="*/ 71 h 73"/>
                <a:gd name="T14" fmla="*/ 0 w 8"/>
                <a:gd name="T15" fmla="*/ 71 h 73"/>
                <a:gd name="T16" fmla="*/ 3 w 8"/>
                <a:gd name="T17" fmla="*/ 71 h 73"/>
                <a:gd name="T18" fmla="*/ 5 w 8"/>
                <a:gd name="T19" fmla="*/ 41 h 73"/>
                <a:gd name="T20" fmla="*/ 6 w 8"/>
                <a:gd name="T21" fmla="*/ 23 h 73"/>
                <a:gd name="T22" fmla="*/ 8 w 8"/>
                <a:gd name="T23" fmla="*/ 3 h 73"/>
                <a:gd name="T24" fmla="*/ 5 w 8"/>
                <a:gd name="T25"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3">
                  <a:moveTo>
                    <a:pt x="5" y="2"/>
                  </a:moveTo>
                  <a:cubicBezTo>
                    <a:pt x="3" y="7"/>
                    <a:pt x="4" y="13"/>
                    <a:pt x="3" y="19"/>
                  </a:cubicBezTo>
                  <a:cubicBezTo>
                    <a:pt x="3" y="25"/>
                    <a:pt x="2" y="32"/>
                    <a:pt x="2" y="39"/>
                  </a:cubicBezTo>
                  <a:cubicBezTo>
                    <a:pt x="2" y="50"/>
                    <a:pt x="0" y="61"/>
                    <a:pt x="0" y="71"/>
                  </a:cubicBezTo>
                  <a:cubicBezTo>
                    <a:pt x="0" y="73"/>
                    <a:pt x="3" y="73"/>
                    <a:pt x="3" y="71"/>
                  </a:cubicBezTo>
                  <a:cubicBezTo>
                    <a:pt x="3" y="71"/>
                    <a:pt x="3" y="71"/>
                    <a:pt x="3" y="71"/>
                  </a:cubicBezTo>
                  <a:cubicBezTo>
                    <a:pt x="3" y="69"/>
                    <a:pt x="0" y="69"/>
                    <a:pt x="0" y="71"/>
                  </a:cubicBezTo>
                  <a:cubicBezTo>
                    <a:pt x="0" y="71"/>
                    <a:pt x="0" y="71"/>
                    <a:pt x="0" y="71"/>
                  </a:cubicBezTo>
                  <a:cubicBezTo>
                    <a:pt x="0" y="73"/>
                    <a:pt x="3" y="73"/>
                    <a:pt x="3" y="71"/>
                  </a:cubicBezTo>
                  <a:cubicBezTo>
                    <a:pt x="3" y="61"/>
                    <a:pt x="4" y="51"/>
                    <a:pt x="5" y="41"/>
                  </a:cubicBezTo>
                  <a:cubicBezTo>
                    <a:pt x="5" y="35"/>
                    <a:pt x="5" y="29"/>
                    <a:pt x="6" y="23"/>
                  </a:cubicBezTo>
                  <a:cubicBezTo>
                    <a:pt x="6" y="17"/>
                    <a:pt x="5" y="9"/>
                    <a:pt x="8" y="3"/>
                  </a:cubicBezTo>
                  <a:cubicBezTo>
                    <a:pt x="8" y="1"/>
                    <a:pt x="5" y="0"/>
                    <a:pt x="5" y="2"/>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13"/>
            <p:cNvSpPr>
              <a:spLocks/>
            </p:cNvSpPr>
            <p:nvPr/>
          </p:nvSpPr>
          <p:spPr bwMode="auto">
            <a:xfrm>
              <a:off x="12019322" y="6278935"/>
              <a:ext cx="58849" cy="149386"/>
            </a:xfrm>
            <a:custGeom>
              <a:avLst/>
              <a:gdLst>
                <a:gd name="T0" fmla="*/ 11 w 11"/>
                <a:gd name="T1" fmla="*/ 28 h 28"/>
                <a:gd name="T2" fmla="*/ 9 w 11"/>
                <a:gd name="T3" fmla="*/ 13 h 28"/>
                <a:gd name="T4" fmla="*/ 6 w 11"/>
                <a:gd name="T5" fmla="*/ 0 h 28"/>
                <a:gd name="T6" fmla="*/ 1 w 11"/>
                <a:gd name="T7" fmla="*/ 18 h 28"/>
                <a:gd name="T8" fmla="*/ 11 w 11"/>
                <a:gd name="T9" fmla="*/ 28 h 28"/>
              </a:gdLst>
              <a:ahLst/>
              <a:cxnLst>
                <a:cxn ang="0">
                  <a:pos x="T0" y="T1"/>
                </a:cxn>
                <a:cxn ang="0">
                  <a:pos x="T2" y="T3"/>
                </a:cxn>
                <a:cxn ang="0">
                  <a:pos x="T4" y="T5"/>
                </a:cxn>
                <a:cxn ang="0">
                  <a:pos x="T6" y="T7"/>
                </a:cxn>
                <a:cxn ang="0">
                  <a:pos x="T8" y="T9"/>
                </a:cxn>
              </a:cxnLst>
              <a:rect l="0" t="0" r="r" b="b"/>
              <a:pathLst>
                <a:path w="11" h="28">
                  <a:moveTo>
                    <a:pt x="11" y="28"/>
                  </a:moveTo>
                  <a:cubicBezTo>
                    <a:pt x="11" y="23"/>
                    <a:pt x="10" y="18"/>
                    <a:pt x="9" y="13"/>
                  </a:cubicBezTo>
                  <a:cubicBezTo>
                    <a:pt x="8" y="9"/>
                    <a:pt x="9" y="2"/>
                    <a:pt x="6" y="0"/>
                  </a:cubicBezTo>
                  <a:cubicBezTo>
                    <a:pt x="1" y="4"/>
                    <a:pt x="0" y="13"/>
                    <a:pt x="1" y="18"/>
                  </a:cubicBezTo>
                  <a:cubicBezTo>
                    <a:pt x="3" y="24"/>
                    <a:pt x="7" y="25"/>
                    <a:pt x="11" y="28"/>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14"/>
            <p:cNvSpPr>
              <a:spLocks/>
            </p:cNvSpPr>
            <p:nvPr/>
          </p:nvSpPr>
          <p:spPr bwMode="auto">
            <a:xfrm>
              <a:off x="12055537" y="6290252"/>
              <a:ext cx="54322" cy="142596"/>
            </a:xfrm>
            <a:custGeom>
              <a:avLst/>
              <a:gdLst>
                <a:gd name="T0" fmla="*/ 0 w 10"/>
                <a:gd name="T1" fmla="*/ 0 h 27"/>
                <a:gd name="T2" fmla="*/ 4 w 10"/>
                <a:gd name="T3" fmla="*/ 14 h 27"/>
                <a:gd name="T4" fmla="*/ 4 w 10"/>
                <a:gd name="T5" fmla="*/ 27 h 27"/>
                <a:gd name="T6" fmla="*/ 9 w 10"/>
                <a:gd name="T7" fmla="*/ 11 h 27"/>
                <a:gd name="T8" fmla="*/ 0 w 10"/>
                <a:gd name="T9" fmla="*/ 0 h 27"/>
              </a:gdLst>
              <a:ahLst/>
              <a:cxnLst>
                <a:cxn ang="0">
                  <a:pos x="T0" y="T1"/>
                </a:cxn>
                <a:cxn ang="0">
                  <a:pos x="T2" y="T3"/>
                </a:cxn>
                <a:cxn ang="0">
                  <a:pos x="T4" y="T5"/>
                </a:cxn>
                <a:cxn ang="0">
                  <a:pos x="T6" y="T7"/>
                </a:cxn>
                <a:cxn ang="0">
                  <a:pos x="T8" y="T9"/>
                </a:cxn>
              </a:cxnLst>
              <a:rect l="0" t="0" r="r" b="b"/>
              <a:pathLst>
                <a:path w="10" h="27">
                  <a:moveTo>
                    <a:pt x="0" y="0"/>
                  </a:moveTo>
                  <a:cubicBezTo>
                    <a:pt x="3" y="4"/>
                    <a:pt x="3" y="10"/>
                    <a:pt x="4" y="14"/>
                  </a:cubicBezTo>
                  <a:cubicBezTo>
                    <a:pt x="5" y="18"/>
                    <a:pt x="5" y="23"/>
                    <a:pt x="4" y="27"/>
                  </a:cubicBezTo>
                  <a:cubicBezTo>
                    <a:pt x="10" y="25"/>
                    <a:pt x="10" y="16"/>
                    <a:pt x="9" y="11"/>
                  </a:cubicBezTo>
                  <a:cubicBezTo>
                    <a:pt x="8" y="8"/>
                    <a:pt x="3" y="1"/>
                    <a:pt x="0" y="0"/>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15"/>
            <p:cNvSpPr>
              <a:spLocks/>
            </p:cNvSpPr>
            <p:nvPr/>
          </p:nvSpPr>
          <p:spPr bwMode="auto">
            <a:xfrm>
              <a:off x="12066853" y="6450955"/>
              <a:ext cx="129016" cy="95064"/>
            </a:xfrm>
            <a:custGeom>
              <a:avLst/>
              <a:gdLst>
                <a:gd name="T0" fmla="*/ 0 w 24"/>
                <a:gd name="T1" fmla="*/ 18 h 18"/>
                <a:gd name="T2" fmla="*/ 14 w 24"/>
                <a:gd name="T3" fmla="*/ 10 h 18"/>
                <a:gd name="T4" fmla="*/ 24 w 24"/>
                <a:gd name="T5" fmla="*/ 3 h 18"/>
                <a:gd name="T6" fmla="*/ 6 w 24"/>
                <a:gd name="T7" fmla="*/ 6 h 18"/>
                <a:gd name="T8" fmla="*/ 1 w 24"/>
                <a:gd name="T9" fmla="*/ 18 h 18"/>
              </a:gdLst>
              <a:ahLst/>
              <a:cxnLst>
                <a:cxn ang="0">
                  <a:pos x="T0" y="T1"/>
                </a:cxn>
                <a:cxn ang="0">
                  <a:pos x="T2" y="T3"/>
                </a:cxn>
                <a:cxn ang="0">
                  <a:pos x="T4" y="T5"/>
                </a:cxn>
                <a:cxn ang="0">
                  <a:pos x="T6" y="T7"/>
                </a:cxn>
                <a:cxn ang="0">
                  <a:pos x="T8" y="T9"/>
                </a:cxn>
              </a:cxnLst>
              <a:rect l="0" t="0" r="r" b="b"/>
              <a:pathLst>
                <a:path w="24" h="18">
                  <a:moveTo>
                    <a:pt x="0" y="18"/>
                  </a:moveTo>
                  <a:cubicBezTo>
                    <a:pt x="5" y="16"/>
                    <a:pt x="9" y="13"/>
                    <a:pt x="14" y="10"/>
                  </a:cubicBezTo>
                  <a:cubicBezTo>
                    <a:pt x="17" y="9"/>
                    <a:pt x="24" y="7"/>
                    <a:pt x="24" y="3"/>
                  </a:cubicBezTo>
                  <a:cubicBezTo>
                    <a:pt x="18" y="0"/>
                    <a:pt x="10" y="2"/>
                    <a:pt x="6" y="6"/>
                  </a:cubicBezTo>
                  <a:cubicBezTo>
                    <a:pt x="1" y="9"/>
                    <a:pt x="2" y="13"/>
                    <a:pt x="1" y="18"/>
                  </a:cubicBezTo>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16"/>
            <p:cNvSpPr>
              <a:spLocks/>
            </p:cNvSpPr>
            <p:nvPr/>
          </p:nvSpPr>
          <p:spPr bwMode="auto">
            <a:xfrm>
              <a:off x="12066853" y="6475853"/>
              <a:ext cx="129016" cy="97328"/>
            </a:xfrm>
            <a:custGeom>
              <a:avLst/>
              <a:gdLst>
                <a:gd name="T0" fmla="*/ 24 w 24"/>
                <a:gd name="T1" fmla="*/ 0 h 18"/>
                <a:gd name="T2" fmla="*/ 11 w 24"/>
                <a:gd name="T3" fmla="*/ 9 h 18"/>
                <a:gd name="T4" fmla="*/ 0 w 24"/>
                <a:gd name="T5" fmla="*/ 14 h 18"/>
                <a:gd name="T6" fmla="*/ 16 w 24"/>
                <a:gd name="T7" fmla="*/ 12 h 18"/>
                <a:gd name="T8" fmla="*/ 23 w 24"/>
                <a:gd name="T9" fmla="*/ 0 h 18"/>
              </a:gdLst>
              <a:ahLst/>
              <a:cxnLst>
                <a:cxn ang="0">
                  <a:pos x="T0" y="T1"/>
                </a:cxn>
                <a:cxn ang="0">
                  <a:pos x="T2" y="T3"/>
                </a:cxn>
                <a:cxn ang="0">
                  <a:pos x="T4" y="T5"/>
                </a:cxn>
                <a:cxn ang="0">
                  <a:pos x="T6" y="T7"/>
                </a:cxn>
                <a:cxn ang="0">
                  <a:pos x="T8" y="T9"/>
                </a:cxn>
              </a:cxnLst>
              <a:rect l="0" t="0" r="r" b="b"/>
              <a:pathLst>
                <a:path w="24" h="18">
                  <a:moveTo>
                    <a:pt x="24" y="0"/>
                  </a:moveTo>
                  <a:cubicBezTo>
                    <a:pt x="21" y="3"/>
                    <a:pt x="15" y="6"/>
                    <a:pt x="11" y="9"/>
                  </a:cubicBezTo>
                  <a:cubicBezTo>
                    <a:pt x="8" y="11"/>
                    <a:pt x="4" y="13"/>
                    <a:pt x="0" y="14"/>
                  </a:cubicBezTo>
                  <a:cubicBezTo>
                    <a:pt x="4" y="18"/>
                    <a:pt x="12" y="15"/>
                    <a:pt x="16" y="12"/>
                  </a:cubicBezTo>
                  <a:cubicBezTo>
                    <a:pt x="18" y="10"/>
                    <a:pt x="24" y="3"/>
                    <a:pt x="23" y="0"/>
                  </a:cubicBezTo>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17"/>
            <p:cNvSpPr>
              <a:spLocks/>
            </p:cNvSpPr>
            <p:nvPr/>
          </p:nvSpPr>
          <p:spPr bwMode="auto">
            <a:xfrm>
              <a:off x="11965000" y="6546019"/>
              <a:ext cx="90537" cy="106382"/>
            </a:xfrm>
            <a:custGeom>
              <a:avLst/>
              <a:gdLst>
                <a:gd name="T0" fmla="*/ 17 w 17"/>
                <a:gd name="T1" fmla="*/ 20 h 20"/>
                <a:gd name="T2" fmla="*/ 10 w 17"/>
                <a:gd name="T3" fmla="*/ 9 h 20"/>
                <a:gd name="T4" fmla="*/ 2 w 17"/>
                <a:gd name="T5" fmla="*/ 1 h 20"/>
                <a:gd name="T6" fmla="*/ 6 w 17"/>
                <a:gd name="T7" fmla="*/ 17 h 20"/>
                <a:gd name="T8" fmla="*/ 17 w 17"/>
                <a:gd name="T9" fmla="*/ 20 h 20"/>
              </a:gdLst>
              <a:ahLst/>
              <a:cxnLst>
                <a:cxn ang="0">
                  <a:pos x="T0" y="T1"/>
                </a:cxn>
                <a:cxn ang="0">
                  <a:pos x="T2" y="T3"/>
                </a:cxn>
                <a:cxn ang="0">
                  <a:pos x="T4" y="T5"/>
                </a:cxn>
                <a:cxn ang="0">
                  <a:pos x="T6" y="T7"/>
                </a:cxn>
                <a:cxn ang="0">
                  <a:pos x="T8" y="T9"/>
                </a:cxn>
              </a:cxnLst>
              <a:rect l="0" t="0" r="r" b="b"/>
              <a:pathLst>
                <a:path w="17" h="20">
                  <a:moveTo>
                    <a:pt x="17" y="20"/>
                  </a:moveTo>
                  <a:cubicBezTo>
                    <a:pt x="15" y="16"/>
                    <a:pt x="12" y="13"/>
                    <a:pt x="10" y="9"/>
                  </a:cubicBezTo>
                  <a:cubicBezTo>
                    <a:pt x="8" y="7"/>
                    <a:pt x="6" y="0"/>
                    <a:pt x="2" y="1"/>
                  </a:cubicBezTo>
                  <a:cubicBezTo>
                    <a:pt x="0" y="6"/>
                    <a:pt x="2" y="13"/>
                    <a:pt x="6" y="17"/>
                  </a:cubicBezTo>
                  <a:cubicBezTo>
                    <a:pt x="9" y="20"/>
                    <a:pt x="13" y="19"/>
                    <a:pt x="17" y="20"/>
                  </a:cubicBezTo>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18"/>
            <p:cNvSpPr>
              <a:spLocks/>
            </p:cNvSpPr>
            <p:nvPr/>
          </p:nvSpPr>
          <p:spPr bwMode="auto">
            <a:xfrm>
              <a:off x="11987634" y="6546019"/>
              <a:ext cx="95064" cy="113171"/>
            </a:xfrm>
            <a:custGeom>
              <a:avLst/>
              <a:gdLst>
                <a:gd name="T0" fmla="*/ 0 w 18"/>
                <a:gd name="T1" fmla="*/ 1 h 21"/>
                <a:gd name="T2" fmla="*/ 9 w 18"/>
                <a:gd name="T3" fmla="*/ 11 h 21"/>
                <a:gd name="T4" fmla="*/ 14 w 18"/>
                <a:gd name="T5" fmla="*/ 21 h 21"/>
                <a:gd name="T6" fmla="*/ 12 w 18"/>
                <a:gd name="T7" fmla="*/ 7 h 21"/>
                <a:gd name="T8" fmla="*/ 0 w 18"/>
                <a:gd name="T9" fmla="*/ 1 h 21"/>
              </a:gdLst>
              <a:ahLst/>
              <a:cxnLst>
                <a:cxn ang="0">
                  <a:pos x="T0" y="T1"/>
                </a:cxn>
                <a:cxn ang="0">
                  <a:pos x="T2" y="T3"/>
                </a:cxn>
                <a:cxn ang="0">
                  <a:pos x="T4" y="T5"/>
                </a:cxn>
                <a:cxn ang="0">
                  <a:pos x="T6" y="T7"/>
                </a:cxn>
                <a:cxn ang="0">
                  <a:pos x="T8" y="T9"/>
                </a:cxn>
              </a:cxnLst>
              <a:rect l="0" t="0" r="r" b="b"/>
              <a:pathLst>
                <a:path w="18" h="21">
                  <a:moveTo>
                    <a:pt x="0" y="1"/>
                  </a:moveTo>
                  <a:cubicBezTo>
                    <a:pt x="3" y="3"/>
                    <a:pt x="6" y="8"/>
                    <a:pt x="9" y="11"/>
                  </a:cubicBezTo>
                  <a:cubicBezTo>
                    <a:pt x="11" y="14"/>
                    <a:pt x="13" y="17"/>
                    <a:pt x="14" y="21"/>
                  </a:cubicBezTo>
                  <a:cubicBezTo>
                    <a:pt x="18" y="17"/>
                    <a:pt x="14" y="10"/>
                    <a:pt x="12" y="7"/>
                  </a:cubicBezTo>
                  <a:cubicBezTo>
                    <a:pt x="10" y="5"/>
                    <a:pt x="3" y="0"/>
                    <a:pt x="0" y="1"/>
                  </a:cubicBezTo>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19"/>
            <p:cNvSpPr>
              <a:spLocks/>
            </p:cNvSpPr>
            <p:nvPr/>
          </p:nvSpPr>
          <p:spPr bwMode="auto">
            <a:xfrm>
              <a:off x="12275088" y="6604868"/>
              <a:ext cx="27161" cy="192392"/>
            </a:xfrm>
            <a:custGeom>
              <a:avLst/>
              <a:gdLst>
                <a:gd name="T0" fmla="*/ 0 w 5"/>
                <a:gd name="T1" fmla="*/ 2 h 36"/>
                <a:gd name="T2" fmla="*/ 2 w 5"/>
                <a:gd name="T3" fmla="*/ 34 h 36"/>
                <a:gd name="T4" fmla="*/ 5 w 5"/>
                <a:gd name="T5" fmla="*/ 34 h 36"/>
                <a:gd name="T6" fmla="*/ 5 w 5"/>
                <a:gd name="T7" fmla="*/ 33 h 36"/>
                <a:gd name="T8" fmla="*/ 2 w 5"/>
                <a:gd name="T9" fmla="*/ 33 h 36"/>
                <a:gd name="T10" fmla="*/ 2 w 5"/>
                <a:gd name="T11" fmla="*/ 34 h 36"/>
                <a:gd name="T12" fmla="*/ 5 w 5"/>
                <a:gd name="T13" fmla="*/ 34 h 36"/>
                <a:gd name="T14" fmla="*/ 3 w 5"/>
                <a:gd name="T15" fmla="*/ 2 h 36"/>
                <a:gd name="T16" fmla="*/ 0 w 5"/>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6">
                  <a:moveTo>
                    <a:pt x="0" y="2"/>
                  </a:moveTo>
                  <a:cubicBezTo>
                    <a:pt x="0" y="12"/>
                    <a:pt x="1" y="23"/>
                    <a:pt x="2" y="34"/>
                  </a:cubicBezTo>
                  <a:cubicBezTo>
                    <a:pt x="2" y="36"/>
                    <a:pt x="5" y="36"/>
                    <a:pt x="5" y="34"/>
                  </a:cubicBezTo>
                  <a:cubicBezTo>
                    <a:pt x="5" y="34"/>
                    <a:pt x="5" y="33"/>
                    <a:pt x="5" y="33"/>
                  </a:cubicBezTo>
                  <a:cubicBezTo>
                    <a:pt x="5" y="31"/>
                    <a:pt x="2" y="31"/>
                    <a:pt x="2" y="33"/>
                  </a:cubicBezTo>
                  <a:cubicBezTo>
                    <a:pt x="2" y="33"/>
                    <a:pt x="2" y="34"/>
                    <a:pt x="2" y="34"/>
                  </a:cubicBezTo>
                  <a:cubicBezTo>
                    <a:pt x="3" y="34"/>
                    <a:pt x="4" y="34"/>
                    <a:pt x="5" y="34"/>
                  </a:cubicBezTo>
                  <a:cubicBezTo>
                    <a:pt x="4" y="23"/>
                    <a:pt x="3" y="12"/>
                    <a:pt x="3" y="2"/>
                  </a:cubicBezTo>
                  <a:cubicBezTo>
                    <a:pt x="3" y="0"/>
                    <a:pt x="0" y="0"/>
                    <a:pt x="0" y="2"/>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20"/>
            <p:cNvSpPr>
              <a:spLocks/>
            </p:cNvSpPr>
            <p:nvPr/>
          </p:nvSpPr>
          <p:spPr bwMode="auto">
            <a:xfrm>
              <a:off x="12227557" y="6491696"/>
              <a:ext cx="58849" cy="129016"/>
            </a:xfrm>
            <a:custGeom>
              <a:avLst/>
              <a:gdLst>
                <a:gd name="T0" fmla="*/ 6 w 11"/>
                <a:gd name="T1" fmla="*/ 0 h 24"/>
                <a:gd name="T2" fmla="*/ 2 w 11"/>
                <a:gd name="T3" fmla="*/ 14 h 24"/>
                <a:gd name="T4" fmla="*/ 11 w 11"/>
                <a:gd name="T5" fmla="*/ 24 h 24"/>
                <a:gd name="T6" fmla="*/ 9 w 11"/>
                <a:gd name="T7" fmla="*/ 13 h 24"/>
                <a:gd name="T8" fmla="*/ 6 w 11"/>
                <a:gd name="T9" fmla="*/ 0 h 24"/>
              </a:gdLst>
              <a:ahLst/>
              <a:cxnLst>
                <a:cxn ang="0">
                  <a:pos x="T0" y="T1"/>
                </a:cxn>
                <a:cxn ang="0">
                  <a:pos x="T2" y="T3"/>
                </a:cxn>
                <a:cxn ang="0">
                  <a:pos x="T4" y="T5"/>
                </a:cxn>
                <a:cxn ang="0">
                  <a:pos x="T6" y="T7"/>
                </a:cxn>
                <a:cxn ang="0">
                  <a:pos x="T8" y="T9"/>
                </a:cxn>
              </a:cxnLst>
              <a:rect l="0" t="0" r="r" b="b"/>
              <a:pathLst>
                <a:path w="11" h="24">
                  <a:moveTo>
                    <a:pt x="6" y="0"/>
                  </a:moveTo>
                  <a:cubicBezTo>
                    <a:pt x="2" y="4"/>
                    <a:pt x="0" y="9"/>
                    <a:pt x="2" y="14"/>
                  </a:cubicBezTo>
                  <a:cubicBezTo>
                    <a:pt x="3" y="20"/>
                    <a:pt x="5" y="23"/>
                    <a:pt x="11" y="24"/>
                  </a:cubicBezTo>
                  <a:cubicBezTo>
                    <a:pt x="10" y="21"/>
                    <a:pt x="9" y="16"/>
                    <a:pt x="9" y="13"/>
                  </a:cubicBezTo>
                  <a:cubicBezTo>
                    <a:pt x="9" y="11"/>
                    <a:pt x="6" y="1"/>
                    <a:pt x="6" y="0"/>
                  </a:cubicBezTo>
                  <a:close/>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21"/>
            <p:cNvSpPr>
              <a:spLocks/>
            </p:cNvSpPr>
            <p:nvPr/>
          </p:nvSpPr>
          <p:spPr bwMode="auto">
            <a:xfrm>
              <a:off x="12266035" y="6498487"/>
              <a:ext cx="47533" cy="122225"/>
            </a:xfrm>
            <a:custGeom>
              <a:avLst/>
              <a:gdLst>
                <a:gd name="T0" fmla="*/ 3 w 9"/>
                <a:gd name="T1" fmla="*/ 3 h 23"/>
                <a:gd name="T2" fmla="*/ 0 w 9"/>
                <a:gd name="T3" fmla="*/ 0 h 23"/>
                <a:gd name="T4" fmla="*/ 3 w 9"/>
                <a:gd name="T5" fmla="*/ 11 h 23"/>
                <a:gd name="T6" fmla="*/ 3 w 9"/>
                <a:gd name="T7" fmla="*/ 23 h 23"/>
                <a:gd name="T8" fmla="*/ 7 w 9"/>
                <a:gd name="T9" fmla="*/ 10 h 23"/>
                <a:gd name="T10" fmla="*/ 3 w 9"/>
                <a:gd name="T11" fmla="*/ 3 h 23"/>
              </a:gdLst>
              <a:ahLst/>
              <a:cxnLst>
                <a:cxn ang="0">
                  <a:pos x="T0" y="T1"/>
                </a:cxn>
                <a:cxn ang="0">
                  <a:pos x="T2" y="T3"/>
                </a:cxn>
                <a:cxn ang="0">
                  <a:pos x="T4" y="T5"/>
                </a:cxn>
                <a:cxn ang="0">
                  <a:pos x="T6" y="T7"/>
                </a:cxn>
                <a:cxn ang="0">
                  <a:pos x="T8" y="T9"/>
                </a:cxn>
                <a:cxn ang="0">
                  <a:pos x="T10" y="T11"/>
                </a:cxn>
              </a:cxnLst>
              <a:rect l="0" t="0" r="r" b="b"/>
              <a:pathLst>
                <a:path w="9" h="23">
                  <a:moveTo>
                    <a:pt x="3" y="3"/>
                  </a:moveTo>
                  <a:cubicBezTo>
                    <a:pt x="2" y="2"/>
                    <a:pt x="1" y="1"/>
                    <a:pt x="0" y="0"/>
                  </a:cubicBezTo>
                  <a:cubicBezTo>
                    <a:pt x="2" y="3"/>
                    <a:pt x="2" y="8"/>
                    <a:pt x="3" y="11"/>
                  </a:cubicBezTo>
                  <a:cubicBezTo>
                    <a:pt x="3" y="15"/>
                    <a:pt x="3" y="19"/>
                    <a:pt x="3" y="23"/>
                  </a:cubicBezTo>
                  <a:cubicBezTo>
                    <a:pt x="8" y="19"/>
                    <a:pt x="9" y="16"/>
                    <a:pt x="7" y="10"/>
                  </a:cubicBezTo>
                  <a:cubicBezTo>
                    <a:pt x="6" y="7"/>
                    <a:pt x="5" y="5"/>
                    <a:pt x="3" y="3"/>
                  </a:cubicBezTo>
                  <a:close/>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22"/>
            <p:cNvSpPr>
              <a:spLocks/>
            </p:cNvSpPr>
            <p:nvPr/>
          </p:nvSpPr>
          <p:spPr bwMode="auto">
            <a:xfrm>
              <a:off x="12195869" y="6659190"/>
              <a:ext cx="86010" cy="43006"/>
            </a:xfrm>
            <a:custGeom>
              <a:avLst/>
              <a:gdLst>
                <a:gd name="T0" fmla="*/ 0 w 16"/>
                <a:gd name="T1" fmla="*/ 0 h 8"/>
                <a:gd name="T2" fmla="*/ 7 w 16"/>
                <a:gd name="T3" fmla="*/ 7 h 8"/>
                <a:gd name="T4" fmla="*/ 16 w 16"/>
                <a:gd name="T5" fmla="*/ 4 h 8"/>
                <a:gd name="T6" fmla="*/ 8 w 16"/>
                <a:gd name="T7" fmla="*/ 2 h 8"/>
                <a:gd name="T8" fmla="*/ 0 w 16"/>
                <a:gd name="T9" fmla="*/ 0 h 8"/>
              </a:gdLst>
              <a:ahLst/>
              <a:cxnLst>
                <a:cxn ang="0">
                  <a:pos x="T0" y="T1"/>
                </a:cxn>
                <a:cxn ang="0">
                  <a:pos x="T2" y="T3"/>
                </a:cxn>
                <a:cxn ang="0">
                  <a:pos x="T4" y="T5"/>
                </a:cxn>
                <a:cxn ang="0">
                  <a:pos x="T6" y="T7"/>
                </a:cxn>
                <a:cxn ang="0">
                  <a:pos x="T8" y="T9"/>
                </a:cxn>
              </a:cxnLst>
              <a:rect l="0" t="0" r="r" b="b"/>
              <a:pathLst>
                <a:path w="16" h="8">
                  <a:moveTo>
                    <a:pt x="0" y="0"/>
                  </a:moveTo>
                  <a:cubicBezTo>
                    <a:pt x="1" y="4"/>
                    <a:pt x="3" y="6"/>
                    <a:pt x="7" y="7"/>
                  </a:cubicBezTo>
                  <a:cubicBezTo>
                    <a:pt x="11" y="8"/>
                    <a:pt x="14" y="8"/>
                    <a:pt x="16" y="4"/>
                  </a:cubicBezTo>
                  <a:cubicBezTo>
                    <a:pt x="14" y="4"/>
                    <a:pt x="11" y="3"/>
                    <a:pt x="8" y="2"/>
                  </a:cubicBezTo>
                  <a:cubicBezTo>
                    <a:pt x="7" y="2"/>
                    <a:pt x="0" y="1"/>
                    <a:pt x="0"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23"/>
            <p:cNvSpPr>
              <a:spLocks/>
            </p:cNvSpPr>
            <p:nvPr/>
          </p:nvSpPr>
          <p:spPr bwMode="auto">
            <a:xfrm>
              <a:off x="12200396" y="6647873"/>
              <a:ext cx="81483" cy="36215"/>
            </a:xfrm>
            <a:custGeom>
              <a:avLst/>
              <a:gdLst>
                <a:gd name="T0" fmla="*/ 2 w 15"/>
                <a:gd name="T1" fmla="*/ 1 h 7"/>
                <a:gd name="T2" fmla="*/ 0 w 15"/>
                <a:gd name="T3" fmla="*/ 2 h 7"/>
                <a:gd name="T4" fmla="*/ 7 w 15"/>
                <a:gd name="T5" fmla="*/ 4 h 7"/>
                <a:gd name="T6" fmla="*/ 15 w 15"/>
                <a:gd name="T7" fmla="*/ 7 h 7"/>
                <a:gd name="T8" fmla="*/ 8 w 15"/>
                <a:gd name="T9" fmla="*/ 0 h 7"/>
                <a:gd name="T10" fmla="*/ 2 w 15"/>
                <a:gd name="T11" fmla="*/ 1 h 7"/>
              </a:gdLst>
              <a:ahLst/>
              <a:cxnLst>
                <a:cxn ang="0">
                  <a:pos x="T0" y="T1"/>
                </a:cxn>
                <a:cxn ang="0">
                  <a:pos x="T2" y="T3"/>
                </a:cxn>
                <a:cxn ang="0">
                  <a:pos x="T4" y="T5"/>
                </a:cxn>
                <a:cxn ang="0">
                  <a:pos x="T6" y="T7"/>
                </a:cxn>
                <a:cxn ang="0">
                  <a:pos x="T8" y="T9"/>
                </a:cxn>
                <a:cxn ang="0">
                  <a:pos x="T10" y="T11"/>
                </a:cxn>
              </a:cxnLst>
              <a:rect l="0" t="0" r="r" b="b"/>
              <a:pathLst>
                <a:path w="15" h="7">
                  <a:moveTo>
                    <a:pt x="2" y="1"/>
                  </a:moveTo>
                  <a:cubicBezTo>
                    <a:pt x="1" y="1"/>
                    <a:pt x="0" y="1"/>
                    <a:pt x="0" y="2"/>
                  </a:cubicBezTo>
                  <a:cubicBezTo>
                    <a:pt x="2" y="2"/>
                    <a:pt x="5" y="3"/>
                    <a:pt x="7" y="4"/>
                  </a:cubicBezTo>
                  <a:cubicBezTo>
                    <a:pt x="10" y="4"/>
                    <a:pt x="12" y="6"/>
                    <a:pt x="15" y="7"/>
                  </a:cubicBezTo>
                  <a:cubicBezTo>
                    <a:pt x="14" y="3"/>
                    <a:pt x="12" y="1"/>
                    <a:pt x="8" y="0"/>
                  </a:cubicBezTo>
                  <a:cubicBezTo>
                    <a:pt x="6" y="0"/>
                    <a:pt x="4" y="0"/>
                    <a:pt x="2" y="1"/>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24"/>
            <p:cNvSpPr>
              <a:spLocks/>
            </p:cNvSpPr>
            <p:nvPr/>
          </p:nvSpPr>
          <p:spPr bwMode="auto">
            <a:xfrm>
              <a:off x="12286406" y="6659190"/>
              <a:ext cx="90537" cy="83747"/>
            </a:xfrm>
            <a:custGeom>
              <a:avLst/>
              <a:gdLst>
                <a:gd name="T0" fmla="*/ 17 w 17"/>
                <a:gd name="T1" fmla="*/ 1 h 16"/>
                <a:gd name="T2" fmla="*/ 5 w 17"/>
                <a:gd name="T3" fmla="*/ 4 h 16"/>
                <a:gd name="T4" fmla="*/ 3 w 17"/>
                <a:gd name="T5" fmla="*/ 16 h 16"/>
                <a:gd name="T6" fmla="*/ 9 w 17"/>
                <a:gd name="T7" fmla="*/ 9 h 16"/>
                <a:gd name="T8" fmla="*/ 17 w 17"/>
                <a:gd name="T9" fmla="*/ 1 h 16"/>
              </a:gdLst>
              <a:ahLst/>
              <a:cxnLst>
                <a:cxn ang="0">
                  <a:pos x="T0" y="T1"/>
                </a:cxn>
                <a:cxn ang="0">
                  <a:pos x="T2" y="T3"/>
                </a:cxn>
                <a:cxn ang="0">
                  <a:pos x="T4" y="T5"/>
                </a:cxn>
                <a:cxn ang="0">
                  <a:pos x="T6" y="T7"/>
                </a:cxn>
                <a:cxn ang="0">
                  <a:pos x="T8" y="T9"/>
                </a:cxn>
              </a:cxnLst>
              <a:rect l="0" t="0" r="r" b="b"/>
              <a:pathLst>
                <a:path w="17" h="16">
                  <a:moveTo>
                    <a:pt x="17" y="1"/>
                  </a:moveTo>
                  <a:cubicBezTo>
                    <a:pt x="12" y="0"/>
                    <a:pt x="8" y="1"/>
                    <a:pt x="5" y="4"/>
                  </a:cubicBezTo>
                  <a:cubicBezTo>
                    <a:pt x="2" y="8"/>
                    <a:pt x="0" y="11"/>
                    <a:pt x="3" y="16"/>
                  </a:cubicBezTo>
                  <a:cubicBezTo>
                    <a:pt x="4" y="13"/>
                    <a:pt x="7" y="11"/>
                    <a:pt x="9" y="9"/>
                  </a:cubicBezTo>
                  <a:cubicBezTo>
                    <a:pt x="10" y="8"/>
                    <a:pt x="16" y="1"/>
                    <a:pt x="17" y="1"/>
                  </a:cubicBezTo>
                  <a:close/>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25"/>
            <p:cNvSpPr>
              <a:spLocks/>
            </p:cNvSpPr>
            <p:nvPr/>
          </p:nvSpPr>
          <p:spPr bwMode="auto">
            <a:xfrm>
              <a:off x="12297722" y="6668243"/>
              <a:ext cx="79221" cy="81483"/>
            </a:xfrm>
            <a:custGeom>
              <a:avLst/>
              <a:gdLst>
                <a:gd name="T0" fmla="*/ 14 w 15"/>
                <a:gd name="T1" fmla="*/ 4 h 15"/>
                <a:gd name="T2" fmla="*/ 15 w 15"/>
                <a:gd name="T3" fmla="*/ 0 h 15"/>
                <a:gd name="T4" fmla="*/ 8 w 15"/>
                <a:gd name="T5" fmla="*/ 7 h 15"/>
                <a:gd name="T6" fmla="*/ 0 w 15"/>
                <a:gd name="T7" fmla="*/ 13 h 15"/>
                <a:gd name="T8" fmla="*/ 11 w 15"/>
                <a:gd name="T9" fmla="*/ 10 h 15"/>
                <a:gd name="T10" fmla="*/ 14 w 15"/>
                <a:gd name="T11" fmla="*/ 4 h 15"/>
              </a:gdLst>
              <a:ahLst/>
              <a:cxnLst>
                <a:cxn ang="0">
                  <a:pos x="T0" y="T1"/>
                </a:cxn>
                <a:cxn ang="0">
                  <a:pos x="T2" y="T3"/>
                </a:cxn>
                <a:cxn ang="0">
                  <a:pos x="T4" y="T5"/>
                </a:cxn>
                <a:cxn ang="0">
                  <a:pos x="T6" y="T7"/>
                </a:cxn>
                <a:cxn ang="0">
                  <a:pos x="T8" y="T9"/>
                </a:cxn>
                <a:cxn ang="0">
                  <a:pos x="T10" y="T11"/>
                </a:cxn>
              </a:cxnLst>
              <a:rect l="0" t="0" r="r" b="b"/>
              <a:pathLst>
                <a:path w="15" h="15">
                  <a:moveTo>
                    <a:pt x="14" y="4"/>
                  </a:moveTo>
                  <a:cubicBezTo>
                    <a:pt x="14" y="2"/>
                    <a:pt x="15" y="1"/>
                    <a:pt x="15" y="0"/>
                  </a:cubicBezTo>
                  <a:cubicBezTo>
                    <a:pt x="13" y="3"/>
                    <a:pt x="10" y="5"/>
                    <a:pt x="8" y="7"/>
                  </a:cubicBezTo>
                  <a:cubicBezTo>
                    <a:pt x="6" y="9"/>
                    <a:pt x="3" y="11"/>
                    <a:pt x="0" y="13"/>
                  </a:cubicBezTo>
                  <a:cubicBezTo>
                    <a:pt x="5" y="15"/>
                    <a:pt x="8" y="13"/>
                    <a:pt x="11" y="10"/>
                  </a:cubicBezTo>
                  <a:cubicBezTo>
                    <a:pt x="12" y="8"/>
                    <a:pt x="13" y="6"/>
                    <a:pt x="14" y="4"/>
                  </a:cubicBezTo>
                  <a:close/>
                </a:path>
              </a:pathLst>
            </a:custGeom>
            <a:solidFill>
              <a:srgbClr val="68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718067" y="844847"/>
            <a:ext cx="1406526" cy="1208088"/>
            <a:chOff x="9407525" y="2924175"/>
            <a:chExt cx="1406526" cy="1208088"/>
          </a:xfrm>
        </p:grpSpPr>
        <p:sp>
          <p:nvSpPr>
            <p:cNvPr id="64" name="Freeform 31"/>
            <p:cNvSpPr>
              <a:spLocks noEditPoints="1"/>
            </p:cNvSpPr>
            <p:nvPr/>
          </p:nvSpPr>
          <p:spPr bwMode="auto">
            <a:xfrm>
              <a:off x="9407525" y="2924175"/>
              <a:ext cx="809625" cy="814388"/>
            </a:xfrm>
            <a:custGeom>
              <a:avLst/>
              <a:gdLst>
                <a:gd name="T0" fmla="*/ 6 w 216"/>
                <a:gd name="T1" fmla="*/ 97 h 217"/>
                <a:gd name="T2" fmla="*/ 120 w 216"/>
                <a:gd name="T3" fmla="*/ 6 h 217"/>
                <a:gd name="T4" fmla="*/ 120 w 216"/>
                <a:gd name="T5" fmla="*/ 6 h 217"/>
                <a:gd name="T6" fmla="*/ 210 w 216"/>
                <a:gd name="T7" fmla="*/ 120 h 217"/>
                <a:gd name="T8" fmla="*/ 210 w 216"/>
                <a:gd name="T9" fmla="*/ 120 h 217"/>
                <a:gd name="T10" fmla="*/ 96 w 216"/>
                <a:gd name="T11" fmla="*/ 210 h 217"/>
                <a:gd name="T12" fmla="*/ 96 w 216"/>
                <a:gd name="T13" fmla="*/ 210 h 217"/>
                <a:gd name="T14" fmla="*/ 6 w 216"/>
                <a:gd name="T15" fmla="*/ 97 h 217"/>
                <a:gd name="T16" fmla="*/ 8 w 216"/>
                <a:gd name="T17" fmla="*/ 97 h 217"/>
                <a:gd name="T18" fmla="*/ 97 w 216"/>
                <a:gd name="T19" fmla="*/ 208 h 217"/>
                <a:gd name="T20" fmla="*/ 97 w 216"/>
                <a:gd name="T21" fmla="*/ 208 h 217"/>
                <a:gd name="T22" fmla="*/ 208 w 216"/>
                <a:gd name="T23" fmla="*/ 120 h 217"/>
                <a:gd name="T24" fmla="*/ 208 w 216"/>
                <a:gd name="T25" fmla="*/ 120 h 217"/>
                <a:gd name="T26" fmla="*/ 119 w 216"/>
                <a:gd name="T27" fmla="*/ 8 h 217"/>
                <a:gd name="T28" fmla="*/ 119 w 216"/>
                <a:gd name="T29" fmla="*/ 8 h 217"/>
                <a:gd name="T30" fmla="*/ 8 w 216"/>
                <a:gd name="T31" fmla="*/ 9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17">
                  <a:moveTo>
                    <a:pt x="6" y="97"/>
                  </a:moveTo>
                  <a:cubicBezTo>
                    <a:pt x="12" y="40"/>
                    <a:pt x="63" y="0"/>
                    <a:pt x="120" y="6"/>
                  </a:cubicBezTo>
                  <a:cubicBezTo>
                    <a:pt x="120" y="6"/>
                    <a:pt x="120" y="6"/>
                    <a:pt x="120" y="6"/>
                  </a:cubicBezTo>
                  <a:cubicBezTo>
                    <a:pt x="176" y="13"/>
                    <a:pt x="216" y="63"/>
                    <a:pt x="210" y="120"/>
                  </a:cubicBezTo>
                  <a:cubicBezTo>
                    <a:pt x="210" y="120"/>
                    <a:pt x="210" y="120"/>
                    <a:pt x="210" y="120"/>
                  </a:cubicBezTo>
                  <a:cubicBezTo>
                    <a:pt x="204" y="176"/>
                    <a:pt x="153" y="217"/>
                    <a:pt x="96" y="210"/>
                  </a:cubicBezTo>
                  <a:cubicBezTo>
                    <a:pt x="96" y="210"/>
                    <a:pt x="96" y="210"/>
                    <a:pt x="96" y="210"/>
                  </a:cubicBezTo>
                  <a:cubicBezTo>
                    <a:pt x="40" y="204"/>
                    <a:pt x="0" y="153"/>
                    <a:pt x="6" y="97"/>
                  </a:cubicBezTo>
                  <a:close/>
                  <a:moveTo>
                    <a:pt x="8" y="97"/>
                  </a:moveTo>
                  <a:cubicBezTo>
                    <a:pt x="2" y="152"/>
                    <a:pt x="41" y="202"/>
                    <a:pt x="97" y="208"/>
                  </a:cubicBezTo>
                  <a:cubicBezTo>
                    <a:pt x="97" y="208"/>
                    <a:pt x="97" y="208"/>
                    <a:pt x="97" y="208"/>
                  </a:cubicBezTo>
                  <a:cubicBezTo>
                    <a:pt x="152" y="215"/>
                    <a:pt x="202" y="175"/>
                    <a:pt x="208" y="120"/>
                  </a:cubicBezTo>
                  <a:cubicBezTo>
                    <a:pt x="208" y="120"/>
                    <a:pt x="208" y="120"/>
                    <a:pt x="208" y="120"/>
                  </a:cubicBezTo>
                  <a:cubicBezTo>
                    <a:pt x="214" y="64"/>
                    <a:pt x="175" y="14"/>
                    <a:pt x="119" y="8"/>
                  </a:cubicBezTo>
                  <a:cubicBezTo>
                    <a:pt x="119" y="8"/>
                    <a:pt x="119" y="8"/>
                    <a:pt x="119" y="8"/>
                  </a:cubicBezTo>
                  <a:cubicBezTo>
                    <a:pt x="64" y="2"/>
                    <a:pt x="14" y="42"/>
                    <a:pt x="8" y="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noEditPoints="1"/>
            </p:cNvSpPr>
            <p:nvPr/>
          </p:nvSpPr>
          <p:spPr bwMode="auto">
            <a:xfrm>
              <a:off x="9556750" y="2936875"/>
              <a:ext cx="517525" cy="917575"/>
            </a:xfrm>
            <a:custGeom>
              <a:avLst/>
              <a:gdLst>
                <a:gd name="T0" fmla="*/ 43 w 138"/>
                <a:gd name="T1" fmla="*/ 243 h 245"/>
                <a:gd name="T2" fmla="*/ 35 w 138"/>
                <a:gd name="T3" fmla="*/ 201 h 245"/>
                <a:gd name="T4" fmla="*/ 4 w 138"/>
                <a:gd name="T5" fmla="*/ 97 h 245"/>
                <a:gd name="T6" fmla="*/ 4 w 138"/>
                <a:gd name="T7" fmla="*/ 97 h 245"/>
                <a:gd name="T8" fmla="*/ 79 w 138"/>
                <a:gd name="T9" fmla="*/ 4 h 245"/>
                <a:gd name="T10" fmla="*/ 79 w 138"/>
                <a:gd name="T11" fmla="*/ 4 h 245"/>
                <a:gd name="T12" fmla="*/ 132 w 138"/>
                <a:gd name="T13" fmla="*/ 112 h 245"/>
                <a:gd name="T14" fmla="*/ 132 w 138"/>
                <a:gd name="T15" fmla="*/ 112 h 245"/>
                <a:gd name="T16" fmla="*/ 79 w 138"/>
                <a:gd name="T17" fmla="*/ 206 h 245"/>
                <a:gd name="T18" fmla="*/ 79 w 138"/>
                <a:gd name="T19" fmla="*/ 206 h 245"/>
                <a:gd name="T20" fmla="*/ 61 w 138"/>
                <a:gd name="T21" fmla="*/ 245 h 245"/>
                <a:gd name="T22" fmla="*/ 43 w 138"/>
                <a:gd name="T23" fmla="*/ 243 h 245"/>
                <a:gd name="T24" fmla="*/ 32 w 138"/>
                <a:gd name="T25" fmla="*/ 30 h 245"/>
                <a:gd name="T26" fmla="*/ 6 w 138"/>
                <a:gd name="T27" fmla="*/ 98 h 245"/>
                <a:gd name="T28" fmla="*/ 6 w 138"/>
                <a:gd name="T29" fmla="*/ 98 h 245"/>
                <a:gd name="T30" fmla="*/ 36 w 138"/>
                <a:gd name="T31" fmla="*/ 200 h 245"/>
                <a:gd name="T32" fmla="*/ 36 w 138"/>
                <a:gd name="T33" fmla="*/ 200 h 245"/>
                <a:gd name="T34" fmla="*/ 37 w 138"/>
                <a:gd name="T35" fmla="*/ 200 h 245"/>
                <a:gd name="T36" fmla="*/ 44 w 138"/>
                <a:gd name="T37" fmla="*/ 241 h 245"/>
                <a:gd name="T38" fmla="*/ 60 w 138"/>
                <a:gd name="T39" fmla="*/ 243 h 245"/>
                <a:gd name="T40" fmla="*/ 77 w 138"/>
                <a:gd name="T41" fmla="*/ 205 h 245"/>
                <a:gd name="T42" fmla="*/ 78 w 138"/>
                <a:gd name="T43" fmla="*/ 205 h 245"/>
                <a:gd name="T44" fmla="*/ 101 w 138"/>
                <a:gd name="T45" fmla="*/ 184 h 245"/>
                <a:gd name="T46" fmla="*/ 101 w 138"/>
                <a:gd name="T47" fmla="*/ 184 h 245"/>
                <a:gd name="T48" fmla="*/ 130 w 138"/>
                <a:gd name="T49" fmla="*/ 112 h 245"/>
                <a:gd name="T50" fmla="*/ 130 w 138"/>
                <a:gd name="T51" fmla="*/ 112 h 245"/>
                <a:gd name="T52" fmla="*/ 120 w 138"/>
                <a:gd name="T53" fmla="*/ 40 h 245"/>
                <a:gd name="T54" fmla="*/ 120 w 138"/>
                <a:gd name="T55" fmla="*/ 40 h 245"/>
                <a:gd name="T56" fmla="*/ 79 w 138"/>
                <a:gd name="T57" fmla="*/ 6 h 245"/>
                <a:gd name="T58" fmla="*/ 79 w 138"/>
                <a:gd name="T59" fmla="*/ 6 h 245"/>
                <a:gd name="T60" fmla="*/ 79 w 138"/>
                <a:gd name="T61" fmla="*/ 6 h 245"/>
                <a:gd name="T62" fmla="*/ 79 w 138"/>
                <a:gd name="T63" fmla="*/ 6 h 245"/>
                <a:gd name="T64" fmla="*/ 32 w 138"/>
                <a:gd name="T65" fmla="*/ 3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245">
                  <a:moveTo>
                    <a:pt x="43" y="243"/>
                  </a:moveTo>
                  <a:cubicBezTo>
                    <a:pt x="35" y="201"/>
                    <a:pt x="35" y="201"/>
                    <a:pt x="35" y="201"/>
                  </a:cubicBezTo>
                  <a:cubicBezTo>
                    <a:pt x="5" y="164"/>
                    <a:pt x="0" y="132"/>
                    <a:pt x="4" y="97"/>
                  </a:cubicBezTo>
                  <a:cubicBezTo>
                    <a:pt x="4" y="97"/>
                    <a:pt x="4" y="97"/>
                    <a:pt x="4" y="97"/>
                  </a:cubicBezTo>
                  <a:cubicBezTo>
                    <a:pt x="10" y="42"/>
                    <a:pt x="44" y="0"/>
                    <a:pt x="79" y="4"/>
                  </a:cubicBezTo>
                  <a:cubicBezTo>
                    <a:pt x="79" y="4"/>
                    <a:pt x="79" y="4"/>
                    <a:pt x="79" y="4"/>
                  </a:cubicBezTo>
                  <a:cubicBezTo>
                    <a:pt x="115" y="8"/>
                    <a:pt x="138" y="57"/>
                    <a:pt x="132" y="112"/>
                  </a:cubicBezTo>
                  <a:cubicBezTo>
                    <a:pt x="132" y="112"/>
                    <a:pt x="132" y="112"/>
                    <a:pt x="132" y="112"/>
                  </a:cubicBezTo>
                  <a:cubicBezTo>
                    <a:pt x="124" y="177"/>
                    <a:pt x="83" y="204"/>
                    <a:pt x="79" y="206"/>
                  </a:cubicBezTo>
                  <a:cubicBezTo>
                    <a:pt x="79" y="206"/>
                    <a:pt x="79" y="206"/>
                    <a:pt x="79" y="206"/>
                  </a:cubicBezTo>
                  <a:cubicBezTo>
                    <a:pt x="61" y="245"/>
                    <a:pt x="61" y="245"/>
                    <a:pt x="61" y="245"/>
                  </a:cubicBezTo>
                  <a:cubicBezTo>
                    <a:pt x="43" y="243"/>
                    <a:pt x="43" y="243"/>
                    <a:pt x="43" y="243"/>
                  </a:cubicBezTo>
                  <a:close/>
                  <a:moveTo>
                    <a:pt x="32" y="30"/>
                  </a:moveTo>
                  <a:cubicBezTo>
                    <a:pt x="19" y="46"/>
                    <a:pt x="9" y="70"/>
                    <a:pt x="6" y="98"/>
                  </a:cubicBezTo>
                  <a:cubicBezTo>
                    <a:pt x="6" y="98"/>
                    <a:pt x="6" y="98"/>
                    <a:pt x="6" y="98"/>
                  </a:cubicBezTo>
                  <a:cubicBezTo>
                    <a:pt x="2" y="132"/>
                    <a:pt x="7" y="163"/>
                    <a:pt x="36" y="200"/>
                  </a:cubicBezTo>
                  <a:cubicBezTo>
                    <a:pt x="36" y="200"/>
                    <a:pt x="36" y="200"/>
                    <a:pt x="36" y="200"/>
                  </a:cubicBezTo>
                  <a:cubicBezTo>
                    <a:pt x="37" y="200"/>
                    <a:pt x="37" y="200"/>
                    <a:pt x="37" y="200"/>
                  </a:cubicBezTo>
                  <a:cubicBezTo>
                    <a:pt x="44" y="241"/>
                    <a:pt x="44" y="241"/>
                    <a:pt x="44" y="241"/>
                  </a:cubicBezTo>
                  <a:cubicBezTo>
                    <a:pt x="60" y="243"/>
                    <a:pt x="60" y="243"/>
                    <a:pt x="60" y="243"/>
                  </a:cubicBezTo>
                  <a:cubicBezTo>
                    <a:pt x="77" y="205"/>
                    <a:pt x="77" y="205"/>
                    <a:pt x="77" y="205"/>
                  </a:cubicBezTo>
                  <a:cubicBezTo>
                    <a:pt x="78" y="205"/>
                    <a:pt x="78" y="205"/>
                    <a:pt x="78" y="205"/>
                  </a:cubicBezTo>
                  <a:cubicBezTo>
                    <a:pt x="78" y="205"/>
                    <a:pt x="89" y="198"/>
                    <a:pt x="101" y="184"/>
                  </a:cubicBezTo>
                  <a:cubicBezTo>
                    <a:pt x="101" y="184"/>
                    <a:pt x="101" y="184"/>
                    <a:pt x="101" y="184"/>
                  </a:cubicBezTo>
                  <a:cubicBezTo>
                    <a:pt x="113" y="169"/>
                    <a:pt x="126" y="146"/>
                    <a:pt x="130" y="112"/>
                  </a:cubicBezTo>
                  <a:cubicBezTo>
                    <a:pt x="130" y="112"/>
                    <a:pt x="130" y="112"/>
                    <a:pt x="130" y="112"/>
                  </a:cubicBezTo>
                  <a:cubicBezTo>
                    <a:pt x="133" y="84"/>
                    <a:pt x="129" y="59"/>
                    <a:pt x="120" y="40"/>
                  </a:cubicBezTo>
                  <a:cubicBezTo>
                    <a:pt x="120" y="40"/>
                    <a:pt x="120" y="40"/>
                    <a:pt x="120" y="40"/>
                  </a:cubicBezTo>
                  <a:cubicBezTo>
                    <a:pt x="110" y="20"/>
                    <a:pt x="96" y="8"/>
                    <a:pt x="79" y="6"/>
                  </a:cubicBezTo>
                  <a:cubicBezTo>
                    <a:pt x="79" y="6"/>
                    <a:pt x="79" y="6"/>
                    <a:pt x="79" y="6"/>
                  </a:cubicBezTo>
                  <a:cubicBezTo>
                    <a:pt x="79" y="6"/>
                    <a:pt x="79" y="6"/>
                    <a:pt x="79" y="6"/>
                  </a:cubicBezTo>
                  <a:cubicBezTo>
                    <a:pt x="79" y="6"/>
                    <a:pt x="79" y="6"/>
                    <a:pt x="79" y="6"/>
                  </a:cubicBezTo>
                  <a:cubicBezTo>
                    <a:pt x="62" y="4"/>
                    <a:pt x="46" y="13"/>
                    <a:pt x="32"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3"/>
            <p:cNvSpPr>
              <a:spLocks/>
            </p:cNvSpPr>
            <p:nvPr/>
          </p:nvSpPr>
          <p:spPr bwMode="auto">
            <a:xfrm>
              <a:off x="9748838" y="2954338"/>
              <a:ext cx="107950" cy="893763"/>
            </a:xfrm>
            <a:custGeom>
              <a:avLst/>
              <a:gdLst>
                <a:gd name="T0" fmla="*/ 0 w 68"/>
                <a:gd name="T1" fmla="*/ 563 h 563"/>
                <a:gd name="T2" fmla="*/ 64 w 68"/>
                <a:gd name="T3" fmla="*/ 0 h 563"/>
                <a:gd name="T4" fmla="*/ 68 w 68"/>
                <a:gd name="T5" fmla="*/ 0 h 563"/>
                <a:gd name="T6" fmla="*/ 4 w 68"/>
                <a:gd name="T7" fmla="*/ 563 h 563"/>
                <a:gd name="T8" fmla="*/ 0 w 68"/>
                <a:gd name="T9" fmla="*/ 563 h 563"/>
                <a:gd name="T10" fmla="*/ 0 w 68"/>
                <a:gd name="T11" fmla="*/ 563 h 563"/>
              </a:gdLst>
              <a:ahLst/>
              <a:cxnLst>
                <a:cxn ang="0">
                  <a:pos x="T0" y="T1"/>
                </a:cxn>
                <a:cxn ang="0">
                  <a:pos x="T2" y="T3"/>
                </a:cxn>
                <a:cxn ang="0">
                  <a:pos x="T4" y="T5"/>
                </a:cxn>
                <a:cxn ang="0">
                  <a:pos x="T6" y="T7"/>
                </a:cxn>
                <a:cxn ang="0">
                  <a:pos x="T8" y="T9"/>
                </a:cxn>
                <a:cxn ang="0">
                  <a:pos x="T10" y="T11"/>
                </a:cxn>
              </a:cxnLst>
              <a:rect l="0" t="0" r="r" b="b"/>
              <a:pathLst>
                <a:path w="68" h="563">
                  <a:moveTo>
                    <a:pt x="0" y="563"/>
                  </a:moveTo>
                  <a:lnTo>
                    <a:pt x="64" y="0"/>
                  </a:lnTo>
                  <a:lnTo>
                    <a:pt x="68" y="0"/>
                  </a:lnTo>
                  <a:lnTo>
                    <a:pt x="4" y="563"/>
                  </a:lnTo>
                  <a:lnTo>
                    <a:pt x="0" y="563"/>
                  </a:lnTo>
                  <a:lnTo>
                    <a:pt x="0" y="5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
            <p:cNvSpPr>
              <a:spLocks/>
            </p:cNvSpPr>
            <p:nvPr/>
          </p:nvSpPr>
          <p:spPr bwMode="auto">
            <a:xfrm>
              <a:off x="9688513" y="3686175"/>
              <a:ext cx="161925" cy="30163"/>
            </a:xfrm>
            <a:custGeom>
              <a:avLst/>
              <a:gdLst>
                <a:gd name="T0" fmla="*/ 0 w 43"/>
                <a:gd name="T1" fmla="*/ 2 h 8"/>
                <a:gd name="T2" fmla="*/ 0 w 43"/>
                <a:gd name="T3" fmla="*/ 2 h 8"/>
                <a:gd name="T4" fmla="*/ 1 w 43"/>
                <a:gd name="T5" fmla="*/ 0 h 8"/>
                <a:gd name="T6" fmla="*/ 8 w 43"/>
                <a:gd name="T7" fmla="*/ 2 h 8"/>
                <a:gd name="T8" fmla="*/ 8 w 43"/>
                <a:gd name="T9" fmla="*/ 2 h 8"/>
                <a:gd name="T10" fmla="*/ 23 w 43"/>
                <a:gd name="T11" fmla="*/ 6 h 8"/>
                <a:gd name="T12" fmla="*/ 23 w 43"/>
                <a:gd name="T13" fmla="*/ 6 h 8"/>
                <a:gd name="T14" fmla="*/ 43 w 43"/>
                <a:gd name="T15" fmla="*/ 5 h 8"/>
                <a:gd name="T16" fmla="*/ 43 w 43"/>
                <a:gd name="T17" fmla="*/ 5 h 8"/>
                <a:gd name="T18" fmla="*/ 43 w 43"/>
                <a:gd name="T19" fmla="*/ 6 h 8"/>
                <a:gd name="T20" fmla="*/ 23 w 43"/>
                <a:gd name="T21" fmla="*/ 7 h 8"/>
                <a:gd name="T22" fmla="*/ 23 w 43"/>
                <a:gd name="T23" fmla="*/ 7 h 8"/>
                <a:gd name="T24" fmla="*/ 0 w 43"/>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8">
                  <a:moveTo>
                    <a:pt x="0" y="2"/>
                  </a:moveTo>
                  <a:cubicBezTo>
                    <a:pt x="0" y="2"/>
                    <a:pt x="0" y="2"/>
                    <a:pt x="0" y="2"/>
                  </a:cubicBezTo>
                  <a:cubicBezTo>
                    <a:pt x="1" y="0"/>
                    <a:pt x="1" y="0"/>
                    <a:pt x="1" y="0"/>
                  </a:cubicBezTo>
                  <a:cubicBezTo>
                    <a:pt x="1" y="0"/>
                    <a:pt x="4" y="1"/>
                    <a:pt x="8" y="2"/>
                  </a:cubicBezTo>
                  <a:cubicBezTo>
                    <a:pt x="8" y="2"/>
                    <a:pt x="8" y="2"/>
                    <a:pt x="8" y="2"/>
                  </a:cubicBezTo>
                  <a:cubicBezTo>
                    <a:pt x="12" y="3"/>
                    <a:pt x="17" y="5"/>
                    <a:pt x="23" y="6"/>
                  </a:cubicBezTo>
                  <a:cubicBezTo>
                    <a:pt x="23" y="6"/>
                    <a:pt x="23" y="6"/>
                    <a:pt x="23" y="6"/>
                  </a:cubicBezTo>
                  <a:cubicBezTo>
                    <a:pt x="30" y="6"/>
                    <a:pt x="36" y="6"/>
                    <a:pt x="43" y="5"/>
                  </a:cubicBezTo>
                  <a:cubicBezTo>
                    <a:pt x="43" y="5"/>
                    <a:pt x="43" y="5"/>
                    <a:pt x="43" y="5"/>
                  </a:cubicBezTo>
                  <a:cubicBezTo>
                    <a:pt x="43" y="6"/>
                    <a:pt x="43" y="6"/>
                    <a:pt x="43" y="6"/>
                  </a:cubicBezTo>
                  <a:cubicBezTo>
                    <a:pt x="37" y="8"/>
                    <a:pt x="30" y="8"/>
                    <a:pt x="23" y="7"/>
                  </a:cubicBezTo>
                  <a:cubicBezTo>
                    <a:pt x="23" y="7"/>
                    <a:pt x="23" y="7"/>
                    <a:pt x="23" y="7"/>
                  </a:cubicBezTo>
                  <a:cubicBezTo>
                    <a:pt x="11" y="6"/>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
            <p:cNvSpPr>
              <a:spLocks noEditPoints="1"/>
            </p:cNvSpPr>
            <p:nvPr/>
          </p:nvSpPr>
          <p:spPr bwMode="auto">
            <a:xfrm>
              <a:off x="9710738" y="3824288"/>
              <a:ext cx="82550" cy="82550"/>
            </a:xfrm>
            <a:custGeom>
              <a:avLst/>
              <a:gdLst>
                <a:gd name="T0" fmla="*/ 3 w 52"/>
                <a:gd name="T1" fmla="*/ 48 h 52"/>
                <a:gd name="T2" fmla="*/ 3 w 52"/>
                <a:gd name="T3" fmla="*/ 5 h 52"/>
                <a:gd name="T4" fmla="*/ 0 w 52"/>
                <a:gd name="T5" fmla="*/ 0 h 52"/>
                <a:gd name="T6" fmla="*/ 52 w 52"/>
                <a:gd name="T7" fmla="*/ 8 h 52"/>
                <a:gd name="T8" fmla="*/ 40 w 52"/>
                <a:gd name="T9" fmla="*/ 52 h 52"/>
                <a:gd name="T10" fmla="*/ 3 w 52"/>
                <a:gd name="T11" fmla="*/ 48 h 52"/>
                <a:gd name="T12" fmla="*/ 3 w 52"/>
                <a:gd name="T13" fmla="*/ 48 h 52"/>
                <a:gd name="T14" fmla="*/ 7 w 52"/>
                <a:gd name="T15" fmla="*/ 45 h 52"/>
                <a:gd name="T16" fmla="*/ 38 w 52"/>
                <a:gd name="T17" fmla="*/ 48 h 52"/>
                <a:gd name="T18" fmla="*/ 47 w 52"/>
                <a:gd name="T19" fmla="*/ 12 h 52"/>
                <a:gd name="T20" fmla="*/ 5 w 52"/>
                <a:gd name="T21" fmla="*/ 8 h 52"/>
                <a:gd name="T22" fmla="*/ 7 w 52"/>
                <a:gd name="T23" fmla="*/ 45 h 52"/>
                <a:gd name="T24" fmla="*/ 7 w 52"/>
                <a:gd name="T25" fmla="*/ 45 h 52"/>
                <a:gd name="T26" fmla="*/ 3 w 52"/>
                <a:gd name="T27" fmla="*/ 5 h 52"/>
                <a:gd name="T28" fmla="*/ 3 w 52"/>
                <a:gd name="T29" fmla="*/ 3 h 52"/>
                <a:gd name="T30" fmla="*/ 3 w 52"/>
                <a:gd name="T31" fmla="*/ 5 h 52"/>
                <a:gd name="T32" fmla="*/ 3 w 52"/>
                <a:gd name="T33"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3" y="48"/>
                  </a:moveTo>
                  <a:lnTo>
                    <a:pt x="3" y="5"/>
                  </a:lnTo>
                  <a:lnTo>
                    <a:pt x="0" y="0"/>
                  </a:lnTo>
                  <a:lnTo>
                    <a:pt x="52" y="8"/>
                  </a:lnTo>
                  <a:lnTo>
                    <a:pt x="40" y="52"/>
                  </a:lnTo>
                  <a:lnTo>
                    <a:pt x="3" y="48"/>
                  </a:lnTo>
                  <a:lnTo>
                    <a:pt x="3" y="48"/>
                  </a:lnTo>
                  <a:close/>
                  <a:moveTo>
                    <a:pt x="7" y="45"/>
                  </a:moveTo>
                  <a:lnTo>
                    <a:pt x="38" y="48"/>
                  </a:lnTo>
                  <a:lnTo>
                    <a:pt x="47" y="12"/>
                  </a:lnTo>
                  <a:lnTo>
                    <a:pt x="5" y="8"/>
                  </a:lnTo>
                  <a:lnTo>
                    <a:pt x="7" y="45"/>
                  </a:lnTo>
                  <a:lnTo>
                    <a:pt x="7" y="45"/>
                  </a:lnTo>
                  <a:close/>
                  <a:moveTo>
                    <a:pt x="3" y="5"/>
                  </a:moveTo>
                  <a:lnTo>
                    <a:pt x="3" y="3"/>
                  </a:lnTo>
                  <a:lnTo>
                    <a:pt x="3" y="5"/>
                  </a:ln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p:cNvSpPr>
            <p:nvPr/>
          </p:nvSpPr>
          <p:spPr bwMode="auto">
            <a:xfrm>
              <a:off x="9669463" y="3097213"/>
              <a:ext cx="68263" cy="68263"/>
            </a:xfrm>
            <a:custGeom>
              <a:avLst/>
              <a:gdLst>
                <a:gd name="T0" fmla="*/ 10 w 18"/>
                <a:gd name="T1" fmla="*/ 6 h 18"/>
                <a:gd name="T2" fmla="*/ 4 w 18"/>
                <a:gd name="T3" fmla="*/ 4 h 18"/>
                <a:gd name="T4" fmla="*/ 10 w 18"/>
                <a:gd name="T5" fmla="*/ 18 h 18"/>
                <a:gd name="T6" fmla="*/ 17 w 18"/>
                <a:gd name="T7" fmla="*/ 8 h 18"/>
                <a:gd name="T8" fmla="*/ 10 w 18"/>
                <a:gd name="T9" fmla="*/ 6 h 18"/>
              </a:gdLst>
              <a:ahLst/>
              <a:cxnLst>
                <a:cxn ang="0">
                  <a:pos x="T0" y="T1"/>
                </a:cxn>
                <a:cxn ang="0">
                  <a:pos x="T2" y="T3"/>
                </a:cxn>
                <a:cxn ang="0">
                  <a:pos x="T4" y="T5"/>
                </a:cxn>
                <a:cxn ang="0">
                  <a:pos x="T6" y="T7"/>
                </a:cxn>
                <a:cxn ang="0">
                  <a:pos x="T8" y="T9"/>
                </a:cxn>
              </a:cxnLst>
              <a:rect l="0" t="0" r="r" b="b"/>
              <a:pathLst>
                <a:path w="18" h="18">
                  <a:moveTo>
                    <a:pt x="10" y="6"/>
                  </a:moveTo>
                  <a:cubicBezTo>
                    <a:pt x="10" y="6"/>
                    <a:pt x="8" y="0"/>
                    <a:pt x="4" y="4"/>
                  </a:cubicBezTo>
                  <a:cubicBezTo>
                    <a:pt x="0" y="9"/>
                    <a:pt x="10" y="18"/>
                    <a:pt x="10" y="18"/>
                  </a:cubicBezTo>
                  <a:cubicBezTo>
                    <a:pt x="10" y="18"/>
                    <a:pt x="16" y="12"/>
                    <a:pt x="17" y="8"/>
                  </a:cubicBezTo>
                  <a:cubicBezTo>
                    <a:pt x="18" y="5"/>
                    <a:pt x="14" y="0"/>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
            <p:cNvSpPr>
              <a:spLocks/>
            </p:cNvSpPr>
            <p:nvPr/>
          </p:nvSpPr>
          <p:spPr bwMode="auto">
            <a:xfrm>
              <a:off x="9879013" y="3011488"/>
              <a:ext cx="68263" cy="66675"/>
            </a:xfrm>
            <a:custGeom>
              <a:avLst/>
              <a:gdLst>
                <a:gd name="T0" fmla="*/ 10 w 18"/>
                <a:gd name="T1" fmla="*/ 7 h 18"/>
                <a:gd name="T2" fmla="*/ 4 w 18"/>
                <a:gd name="T3" fmla="*/ 5 h 18"/>
                <a:gd name="T4" fmla="*/ 9 w 18"/>
                <a:gd name="T5" fmla="*/ 18 h 18"/>
                <a:gd name="T6" fmla="*/ 17 w 18"/>
                <a:gd name="T7" fmla="*/ 9 h 18"/>
                <a:gd name="T8" fmla="*/ 10 w 18"/>
                <a:gd name="T9" fmla="*/ 7 h 18"/>
              </a:gdLst>
              <a:ahLst/>
              <a:cxnLst>
                <a:cxn ang="0">
                  <a:pos x="T0" y="T1"/>
                </a:cxn>
                <a:cxn ang="0">
                  <a:pos x="T2" y="T3"/>
                </a:cxn>
                <a:cxn ang="0">
                  <a:pos x="T4" y="T5"/>
                </a:cxn>
                <a:cxn ang="0">
                  <a:pos x="T6" y="T7"/>
                </a:cxn>
                <a:cxn ang="0">
                  <a:pos x="T8" y="T9"/>
                </a:cxn>
              </a:cxnLst>
              <a:rect l="0" t="0" r="r" b="b"/>
              <a:pathLst>
                <a:path w="18" h="18">
                  <a:moveTo>
                    <a:pt x="10" y="7"/>
                  </a:moveTo>
                  <a:cubicBezTo>
                    <a:pt x="10" y="7"/>
                    <a:pt x="7" y="0"/>
                    <a:pt x="4" y="5"/>
                  </a:cubicBezTo>
                  <a:cubicBezTo>
                    <a:pt x="0" y="9"/>
                    <a:pt x="9" y="18"/>
                    <a:pt x="9" y="18"/>
                  </a:cubicBezTo>
                  <a:cubicBezTo>
                    <a:pt x="9" y="18"/>
                    <a:pt x="15" y="13"/>
                    <a:pt x="17" y="9"/>
                  </a:cubicBezTo>
                  <a:cubicBezTo>
                    <a:pt x="18" y="5"/>
                    <a:pt x="14" y="1"/>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
            <p:cNvSpPr>
              <a:spLocks/>
            </p:cNvSpPr>
            <p:nvPr/>
          </p:nvSpPr>
          <p:spPr bwMode="auto">
            <a:xfrm>
              <a:off x="9958388" y="3248025"/>
              <a:ext cx="68263" cy="66675"/>
            </a:xfrm>
            <a:custGeom>
              <a:avLst/>
              <a:gdLst>
                <a:gd name="T0" fmla="*/ 10 w 18"/>
                <a:gd name="T1" fmla="*/ 7 h 18"/>
                <a:gd name="T2" fmla="*/ 4 w 18"/>
                <a:gd name="T3" fmla="*/ 5 h 18"/>
                <a:gd name="T4" fmla="*/ 9 w 18"/>
                <a:gd name="T5" fmla="*/ 18 h 18"/>
                <a:gd name="T6" fmla="*/ 17 w 18"/>
                <a:gd name="T7" fmla="*/ 9 h 18"/>
                <a:gd name="T8" fmla="*/ 10 w 18"/>
                <a:gd name="T9" fmla="*/ 7 h 18"/>
              </a:gdLst>
              <a:ahLst/>
              <a:cxnLst>
                <a:cxn ang="0">
                  <a:pos x="T0" y="T1"/>
                </a:cxn>
                <a:cxn ang="0">
                  <a:pos x="T2" y="T3"/>
                </a:cxn>
                <a:cxn ang="0">
                  <a:pos x="T4" y="T5"/>
                </a:cxn>
                <a:cxn ang="0">
                  <a:pos x="T6" y="T7"/>
                </a:cxn>
                <a:cxn ang="0">
                  <a:pos x="T8" y="T9"/>
                </a:cxn>
              </a:cxnLst>
              <a:rect l="0" t="0" r="r" b="b"/>
              <a:pathLst>
                <a:path w="18" h="18">
                  <a:moveTo>
                    <a:pt x="10" y="7"/>
                  </a:moveTo>
                  <a:cubicBezTo>
                    <a:pt x="10" y="7"/>
                    <a:pt x="7" y="0"/>
                    <a:pt x="4" y="5"/>
                  </a:cubicBezTo>
                  <a:cubicBezTo>
                    <a:pt x="0" y="9"/>
                    <a:pt x="9" y="18"/>
                    <a:pt x="9" y="18"/>
                  </a:cubicBezTo>
                  <a:cubicBezTo>
                    <a:pt x="9" y="18"/>
                    <a:pt x="15" y="13"/>
                    <a:pt x="17" y="9"/>
                  </a:cubicBezTo>
                  <a:cubicBezTo>
                    <a:pt x="18" y="5"/>
                    <a:pt x="14" y="1"/>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
            <p:cNvSpPr>
              <a:spLocks/>
            </p:cNvSpPr>
            <p:nvPr/>
          </p:nvSpPr>
          <p:spPr bwMode="auto">
            <a:xfrm>
              <a:off x="9732963" y="3284538"/>
              <a:ext cx="68263" cy="68263"/>
            </a:xfrm>
            <a:custGeom>
              <a:avLst/>
              <a:gdLst>
                <a:gd name="T0" fmla="*/ 10 w 18"/>
                <a:gd name="T1" fmla="*/ 7 h 18"/>
                <a:gd name="T2" fmla="*/ 4 w 18"/>
                <a:gd name="T3" fmla="*/ 5 h 18"/>
                <a:gd name="T4" fmla="*/ 9 w 18"/>
                <a:gd name="T5" fmla="*/ 18 h 18"/>
                <a:gd name="T6" fmla="*/ 17 w 18"/>
                <a:gd name="T7" fmla="*/ 9 h 18"/>
                <a:gd name="T8" fmla="*/ 10 w 18"/>
                <a:gd name="T9" fmla="*/ 7 h 18"/>
              </a:gdLst>
              <a:ahLst/>
              <a:cxnLst>
                <a:cxn ang="0">
                  <a:pos x="T0" y="T1"/>
                </a:cxn>
                <a:cxn ang="0">
                  <a:pos x="T2" y="T3"/>
                </a:cxn>
                <a:cxn ang="0">
                  <a:pos x="T4" y="T5"/>
                </a:cxn>
                <a:cxn ang="0">
                  <a:pos x="T6" y="T7"/>
                </a:cxn>
                <a:cxn ang="0">
                  <a:pos x="T8" y="T9"/>
                </a:cxn>
              </a:cxnLst>
              <a:rect l="0" t="0" r="r" b="b"/>
              <a:pathLst>
                <a:path w="18" h="18">
                  <a:moveTo>
                    <a:pt x="10" y="7"/>
                  </a:moveTo>
                  <a:cubicBezTo>
                    <a:pt x="10" y="7"/>
                    <a:pt x="8" y="0"/>
                    <a:pt x="4" y="5"/>
                  </a:cubicBezTo>
                  <a:cubicBezTo>
                    <a:pt x="0" y="9"/>
                    <a:pt x="9" y="18"/>
                    <a:pt x="9" y="18"/>
                  </a:cubicBezTo>
                  <a:cubicBezTo>
                    <a:pt x="9" y="18"/>
                    <a:pt x="16" y="13"/>
                    <a:pt x="17" y="9"/>
                  </a:cubicBezTo>
                  <a:cubicBezTo>
                    <a:pt x="18" y="5"/>
                    <a:pt x="14" y="1"/>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
            <p:cNvSpPr>
              <a:spLocks/>
            </p:cNvSpPr>
            <p:nvPr/>
          </p:nvSpPr>
          <p:spPr bwMode="auto">
            <a:xfrm>
              <a:off x="9594850" y="3408363"/>
              <a:ext cx="66675" cy="68263"/>
            </a:xfrm>
            <a:custGeom>
              <a:avLst/>
              <a:gdLst>
                <a:gd name="T0" fmla="*/ 9 w 18"/>
                <a:gd name="T1" fmla="*/ 7 h 18"/>
                <a:gd name="T2" fmla="*/ 3 w 18"/>
                <a:gd name="T3" fmla="*/ 5 h 18"/>
                <a:gd name="T4" fmla="*/ 9 w 18"/>
                <a:gd name="T5" fmla="*/ 18 h 18"/>
                <a:gd name="T6" fmla="*/ 16 w 18"/>
                <a:gd name="T7" fmla="*/ 9 h 18"/>
                <a:gd name="T8" fmla="*/ 9 w 18"/>
                <a:gd name="T9" fmla="*/ 7 h 18"/>
              </a:gdLst>
              <a:ahLst/>
              <a:cxnLst>
                <a:cxn ang="0">
                  <a:pos x="T0" y="T1"/>
                </a:cxn>
                <a:cxn ang="0">
                  <a:pos x="T2" y="T3"/>
                </a:cxn>
                <a:cxn ang="0">
                  <a:pos x="T4" y="T5"/>
                </a:cxn>
                <a:cxn ang="0">
                  <a:pos x="T6" y="T7"/>
                </a:cxn>
                <a:cxn ang="0">
                  <a:pos x="T8" y="T9"/>
                </a:cxn>
              </a:cxnLst>
              <a:rect l="0" t="0" r="r" b="b"/>
              <a:pathLst>
                <a:path w="18" h="18">
                  <a:moveTo>
                    <a:pt x="9" y="7"/>
                  </a:moveTo>
                  <a:cubicBezTo>
                    <a:pt x="9" y="7"/>
                    <a:pt x="7" y="0"/>
                    <a:pt x="3" y="5"/>
                  </a:cubicBezTo>
                  <a:cubicBezTo>
                    <a:pt x="0" y="9"/>
                    <a:pt x="9" y="18"/>
                    <a:pt x="9" y="18"/>
                  </a:cubicBezTo>
                  <a:cubicBezTo>
                    <a:pt x="9" y="18"/>
                    <a:pt x="15" y="13"/>
                    <a:pt x="16" y="9"/>
                  </a:cubicBezTo>
                  <a:cubicBezTo>
                    <a:pt x="18" y="5"/>
                    <a:pt x="13" y="1"/>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
            <p:cNvSpPr>
              <a:spLocks/>
            </p:cNvSpPr>
            <p:nvPr/>
          </p:nvSpPr>
          <p:spPr bwMode="auto">
            <a:xfrm>
              <a:off x="9467850" y="3221038"/>
              <a:ext cx="66675" cy="71438"/>
            </a:xfrm>
            <a:custGeom>
              <a:avLst/>
              <a:gdLst>
                <a:gd name="T0" fmla="*/ 10 w 18"/>
                <a:gd name="T1" fmla="*/ 7 h 19"/>
                <a:gd name="T2" fmla="*/ 4 w 18"/>
                <a:gd name="T3" fmla="*/ 5 h 19"/>
                <a:gd name="T4" fmla="*/ 9 w 18"/>
                <a:gd name="T5" fmla="*/ 19 h 19"/>
                <a:gd name="T6" fmla="*/ 17 w 18"/>
                <a:gd name="T7" fmla="*/ 9 h 19"/>
                <a:gd name="T8" fmla="*/ 10 w 18"/>
                <a:gd name="T9" fmla="*/ 7 h 19"/>
              </a:gdLst>
              <a:ahLst/>
              <a:cxnLst>
                <a:cxn ang="0">
                  <a:pos x="T0" y="T1"/>
                </a:cxn>
                <a:cxn ang="0">
                  <a:pos x="T2" y="T3"/>
                </a:cxn>
                <a:cxn ang="0">
                  <a:pos x="T4" y="T5"/>
                </a:cxn>
                <a:cxn ang="0">
                  <a:pos x="T6" y="T7"/>
                </a:cxn>
                <a:cxn ang="0">
                  <a:pos x="T8" y="T9"/>
                </a:cxn>
              </a:cxnLst>
              <a:rect l="0" t="0" r="r" b="b"/>
              <a:pathLst>
                <a:path w="18" h="19">
                  <a:moveTo>
                    <a:pt x="10" y="7"/>
                  </a:moveTo>
                  <a:cubicBezTo>
                    <a:pt x="10" y="7"/>
                    <a:pt x="8" y="0"/>
                    <a:pt x="4" y="5"/>
                  </a:cubicBezTo>
                  <a:cubicBezTo>
                    <a:pt x="0" y="9"/>
                    <a:pt x="9" y="19"/>
                    <a:pt x="9" y="19"/>
                  </a:cubicBezTo>
                  <a:cubicBezTo>
                    <a:pt x="9" y="19"/>
                    <a:pt x="16" y="13"/>
                    <a:pt x="17" y="9"/>
                  </a:cubicBezTo>
                  <a:cubicBezTo>
                    <a:pt x="18" y="5"/>
                    <a:pt x="14" y="1"/>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
            <p:cNvSpPr>
              <a:spLocks/>
            </p:cNvSpPr>
            <p:nvPr/>
          </p:nvSpPr>
          <p:spPr bwMode="auto">
            <a:xfrm>
              <a:off x="9875838" y="3457575"/>
              <a:ext cx="68263" cy="66675"/>
            </a:xfrm>
            <a:custGeom>
              <a:avLst/>
              <a:gdLst>
                <a:gd name="T0" fmla="*/ 10 w 18"/>
                <a:gd name="T1" fmla="*/ 6 h 18"/>
                <a:gd name="T2" fmla="*/ 4 w 18"/>
                <a:gd name="T3" fmla="*/ 4 h 18"/>
                <a:gd name="T4" fmla="*/ 9 w 18"/>
                <a:gd name="T5" fmla="*/ 18 h 18"/>
                <a:gd name="T6" fmla="*/ 17 w 18"/>
                <a:gd name="T7" fmla="*/ 8 h 18"/>
                <a:gd name="T8" fmla="*/ 10 w 18"/>
                <a:gd name="T9" fmla="*/ 6 h 18"/>
              </a:gdLst>
              <a:ahLst/>
              <a:cxnLst>
                <a:cxn ang="0">
                  <a:pos x="T0" y="T1"/>
                </a:cxn>
                <a:cxn ang="0">
                  <a:pos x="T2" y="T3"/>
                </a:cxn>
                <a:cxn ang="0">
                  <a:pos x="T4" y="T5"/>
                </a:cxn>
                <a:cxn ang="0">
                  <a:pos x="T6" y="T7"/>
                </a:cxn>
                <a:cxn ang="0">
                  <a:pos x="T8" y="T9"/>
                </a:cxn>
              </a:cxnLst>
              <a:rect l="0" t="0" r="r" b="b"/>
              <a:pathLst>
                <a:path w="18" h="18">
                  <a:moveTo>
                    <a:pt x="10" y="6"/>
                  </a:moveTo>
                  <a:cubicBezTo>
                    <a:pt x="10" y="6"/>
                    <a:pt x="8" y="0"/>
                    <a:pt x="4" y="4"/>
                  </a:cubicBezTo>
                  <a:cubicBezTo>
                    <a:pt x="0" y="9"/>
                    <a:pt x="9" y="18"/>
                    <a:pt x="9" y="18"/>
                  </a:cubicBezTo>
                  <a:cubicBezTo>
                    <a:pt x="9" y="18"/>
                    <a:pt x="15" y="12"/>
                    <a:pt x="17" y="8"/>
                  </a:cubicBezTo>
                  <a:cubicBezTo>
                    <a:pt x="18" y="5"/>
                    <a:pt x="14" y="0"/>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
            <p:cNvSpPr>
              <a:spLocks/>
            </p:cNvSpPr>
            <p:nvPr/>
          </p:nvSpPr>
          <p:spPr bwMode="auto">
            <a:xfrm>
              <a:off x="10096500" y="3382963"/>
              <a:ext cx="68263" cy="66675"/>
            </a:xfrm>
            <a:custGeom>
              <a:avLst/>
              <a:gdLst>
                <a:gd name="T0" fmla="*/ 10 w 18"/>
                <a:gd name="T1" fmla="*/ 7 h 18"/>
                <a:gd name="T2" fmla="*/ 4 w 18"/>
                <a:gd name="T3" fmla="*/ 5 h 18"/>
                <a:gd name="T4" fmla="*/ 9 w 18"/>
                <a:gd name="T5" fmla="*/ 18 h 18"/>
                <a:gd name="T6" fmla="*/ 17 w 18"/>
                <a:gd name="T7" fmla="*/ 9 h 18"/>
                <a:gd name="T8" fmla="*/ 10 w 18"/>
                <a:gd name="T9" fmla="*/ 7 h 18"/>
              </a:gdLst>
              <a:ahLst/>
              <a:cxnLst>
                <a:cxn ang="0">
                  <a:pos x="T0" y="T1"/>
                </a:cxn>
                <a:cxn ang="0">
                  <a:pos x="T2" y="T3"/>
                </a:cxn>
                <a:cxn ang="0">
                  <a:pos x="T4" y="T5"/>
                </a:cxn>
                <a:cxn ang="0">
                  <a:pos x="T6" y="T7"/>
                </a:cxn>
                <a:cxn ang="0">
                  <a:pos x="T8" y="T9"/>
                </a:cxn>
              </a:cxnLst>
              <a:rect l="0" t="0" r="r" b="b"/>
              <a:pathLst>
                <a:path w="18" h="18">
                  <a:moveTo>
                    <a:pt x="10" y="7"/>
                  </a:moveTo>
                  <a:cubicBezTo>
                    <a:pt x="10" y="7"/>
                    <a:pt x="8" y="0"/>
                    <a:pt x="4" y="5"/>
                  </a:cubicBezTo>
                  <a:cubicBezTo>
                    <a:pt x="0" y="9"/>
                    <a:pt x="9" y="18"/>
                    <a:pt x="9" y="18"/>
                  </a:cubicBezTo>
                  <a:cubicBezTo>
                    <a:pt x="9" y="18"/>
                    <a:pt x="15" y="13"/>
                    <a:pt x="17" y="9"/>
                  </a:cubicBezTo>
                  <a:cubicBezTo>
                    <a:pt x="18" y="5"/>
                    <a:pt x="14" y="1"/>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4"/>
            <p:cNvSpPr>
              <a:spLocks/>
            </p:cNvSpPr>
            <p:nvPr/>
          </p:nvSpPr>
          <p:spPr bwMode="auto">
            <a:xfrm>
              <a:off x="9691688" y="3619500"/>
              <a:ext cx="68263" cy="66675"/>
            </a:xfrm>
            <a:custGeom>
              <a:avLst/>
              <a:gdLst>
                <a:gd name="T0" fmla="*/ 10 w 18"/>
                <a:gd name="T1" fmla="*/ 6 h 18"/>
                <a:gd name="T2" fmla="*/ 4 w 18"/>
                <a:gd name="T3" fmla="*/ 4 h 18"/>
                <a:gd name="T4" fmla="*/ 9 w 18"/>
                <a:gd name="T5" fmla="*/ 18 h 18"/>
                <a:gd name="T6" fmla="*/ 17 w 18"/>
                <a:gd name="T7" fmla="*/ 8 h 18"/>
                <a:gd name="T8" fmla="*/ 10 w 18"/>
                <a:gd name="T9" fmla="*/ 6 h 18"/>
              </a:gdLst>
              <a:ahLst/>
              <a:cxnLst>
                <a:cxn ang="0">
                  <a:pos x="T0" y="T1"/>
                </a:cxn>
                <a:cxn ang="0">
                  <a:pos x="T2" y="T3"/>
                </a:cxn>
                <a:cxn ang="0">
                  <a:pos x="T4" y="T5"/>
                </a:cxn>
                <a:cxn ang="0">
                  <a:pos x="T6" y="T7"/>
                </a:cxn>
                <a:cxn ang="0">
                  <a:pos x="T8" y="T9"/>
                </a:cxn>
              </a:cxnLst>
              <a:rect l="0" t="0" r="r" b="b"/>
              <a:pathLst>
                <a:path w="18" h="18">
                  <a:moveTo>
                    <a:pt x="10" y="6"/>
                  </a:moveTo>
                  <a:cubicBezTo>
                    <a:pt x="10" y="6"/>
                    <a:pt x="7" y="0"/>
                    <a:pt x="4" y="4"/>
                  </a:cubicBezTo>
                  <a:cubicBezTo>
                    <a:pt x="0" y="9"/>
                    <a:pt x="9" y="18"/>
                    <a:pt x="9" y="18"/>
                  </a:cubicBezTo>
                  <a:cubicBezTo>
                    <a:pt x="9" y="18"/>
                    <a:pt x="15" y="12"/>
                    <a:pt x="17" y="8"/>
                  </a:cubicBezTo>
                  <a:cubicBezTo>
                    <a:pt x="18" y="5"/>
                    <a:pt x="14" y="0"/>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5"/>
            <p:cNvSpPr>
              <a:spLocks/>
            </p:cNvSpPr>
            <p:nvPr/>
          </p:nvSpPr>
          <p:spPr bwMode="auto">
            <a:xfrm>
              <a:off x="9613900" y="3656013"/>
              <a:ext cx="104775" cy="176213"/>
            </a:xfrm>
            <a:custGeom>
              <a:avLst/>
              <a:gdLst>
                <a:gd name="T0" fmla="*/ 0 w 66"/>
                <a:gd name="T1" fmla="*/ 2 h 111"/>
                <a:gd name="T2" fmla="*/ 2 w 66"/>
                <a:gd name="T3" fmla="*/ 0 h 111"/>
                <a:gd name="T4" fmla="*/ 66 w 66"/>
                <a:gd name="T5" fmla="*/ 109 h 111"/>
                <a:gd name="T6" fmla="*/ 61 w 66"/>
                <a:gd name="T7" fmla="*/ 111 h 111"/>
                <a:gd name="T8" fmla="*/ 0 w 66"/>
                <a:gd name="T9" fmla="*/ 2 h 111"/>
                <a:gd name="T10" fmla="*/ 0 w 66"/>
                <a:gd name="T11" fmla="*/ 2 h 111"/>
              </a:gdLst>
              <a:ahLst/>
              <a:cxnLst>
                <a:cxn ang="0">
                  <a:pos x="T0" y="T1"/>
                </a:cxn>
                <a:cxn ang="0">
                  <a:pos x="T2" y="T3"/>
                </a:cxn>
                <a:cxn ang="0">
                  <a:pos x="T4" y="T5"/>
                </a:cxn>
                <a:cxn ang="0">
                  <a:pos x="T6" y="T7"/>
                </a:cxn>
                <a:cxn ang="0">
                  <a:pos x="T8" y="T9"/>
                </a:cxn>
                <a:cxn ang="0">
                  <a:pos x="T10" y="T11"/>
                </a:cxn>
              </a:cxnLst>
              <a:rect l="0" t="0" r="r" b="b"/>
              <a:pathLst>
                <a:path w="66" h="111">
                  <a:moveTo>
                    <a:pt x="0" y="2"/>
                  </a:moveTo>
                  <a:lnTo>
                    <a:pt x="2" y="0"/>
                  </a:lnTo>
                  <a:lnTo>
                    <a:pt x="66" y="109"/>
                  </a:lnTo>
                  <a:lnTo>
                    <a:pt x="61" y="111"/>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6"/>
            <p:cNvSpPr>
              <a:spLocks/>
            </p:cNvSpPr>
            <p:nvPr/>
          </p:nvSpPr>
          <p:spPr bwMode="auto">
            <a:xfrm>
              <a:off x="9790113" y="3694113"/>
              <a:ext cx="138113" cy="149225"/>
            </a:xfrm>
            <a:custGeom>
              <a:avLst/>
              <a:gdLst>
                <a:gd name="T0" fmla="*/ 0 w 87"/>
                <a:gd name="T1" fmla="*/ 92 h 94"/>
                <a:gd name="T2" fmla="*/ 85 w 87"/>
                <a:gd name="T3" fmla="*/ 0 h 94"/>
                <a:gd name="T4" fmla="*/ 87 w 87"/>
                <a:gd name="T5" fmla="*/ 2 h 94"/>
                <a:gd name="T6" fmla="*/ 2 w 87"/>
                <a:gd name="T7" fmla="*/ 94 h 94"/>
                <a:gd name="T8" fmla="*/ 0 w 87"/>
                <a:gd name="T9" fmla="*/ 92 h 94"/>
                <a:gd name="T10" fmla="*/ 0 w 87"/>
                <a:gd name="T11" fmla="*/ 92 h 94"/>
              </a:gdLst>
              <a:ahLst/>
              <a:cxnLst>
                <a:cxn ang="0">
                  <a:pos x="T0" y="T1"/>
                </a:cxn>
                <a:cxn ang="0">
                  <a:pos x="T2" y="T3"/>
                </a:cxn>
                <a:cxn ang="0">
                  <a:pos x="T4" y="T5"/>
                </a:cxn>
                <a:cxn ang="0">
                  <a:pos x="T6" y="T7"/>
                </a:cxn>
                <a:cxn ang="0">
                  <a:pos x="T8" y="T9"/>
                </a:cxn>
                <a:cxn ang="0">
                  <a:pos x="T10" y="T11"/>
                </a:cxn>
              </a:cxnLst>
              <a:rect l="0" t="0" r="r" b="b"/>
              <a:pathLst>
                <a:path w="87" h="94">
                  <a:moveTo>
                    <a:pt x="0" y="92"/>
                  </a:moveTo>
                  <a:lnTo>
                    <a:pt x="85" y="0"/>
                  </a:lnTo>
                  <a:lnTo>
                    <a:pt x="87" y="2"/>
                  </a:lnTo>
                  <a:lnTo>
                    <a:pt x="2" y="94"/>
                  </a:lnTo>
                  <a:lnTo>
                    <a:pt x="0" y="92"/>
                  </a:lnTo>
                  <a:lnTo>
                    <a:pt x="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7"/>
            <p:cNvSpPr>
              <a:spLocks noEditPoints="1"/>
            </p:cNvSpPr>
            <p:nvPr/>
          </p:nvSpPr>
          <p:spPr bwMode="auto">
            <a:xfrm>
              <a:off x="9767888" y="3832225"/>
              <a:ext cx="1046163" cy="300038"/>
            </a:xfrm>
            <a:custGeom>
              <a:avLst/>
              <a:gdLst>
                <a:gd name="T0" fmla="*/ 274 w 279"/>
                <a:gd name="T1" fmla="*/ 80 h 80"/>
                <a:gd name="T2" fmla="*/ 272 w 279"/>
                <a:gd name="T3" fmla="*/ 80 h 80"/>
                <a:gd name="T4" fmla="*/ 272 w 279"/>
                <a:gd name="T5" fmla="*/ 80 h 80"/>
                <a:gd name="T6" fmla="*/ 126 w 279"/>
                <a:gd name="T7" fmla="*/ 58 h 80"/>
                <a:gd name="T8" fmla="*/ 126 w 279"/>
                <a:gd name="T9" fmla="*/ 58 h 80"/>
                <a:gd name="T10" fmla="*/ 11 w 279"/>
                <a:gd name="T11" fmla="*/ 17 h 80"/>
                <a:gd name="T12" fmla="*/ 11 w 279"/>
                <a:gd name="T13" fmla="*/ 17 h 80"/>
                <a:gd name="T14" fmla="*/ 1 w 279"/>
                <a:gd name="T15" fmla="*/ 19 h 80"/>
                <a:gd name="T16" fmla="*/ 1 w 279"/>
                <a:gd name="T17" fmla="*/ 19 h 80"/>
                <a:gd name="T18" fmla="*/ 0 w 279"/>
                <a:gd name="T19" fmla="*/ 18 h 80"/>
                <a:gd name="T20" fmla="*/ 11 w 279"/>
                <a:gd name="T21" fmla="*/ 16 h 80"/>
                <a:gd name="T22" fmla="*/ 11 w 279"/>
                <a:gd name="T23" fmla="*/ 16 h 80"/>
                <a:gd name="T24" fmla="*/ 126 w 279"/>
                <a:gd name="T25" fmla="*/ 57 h 80"/>
                <a:gd name="T26" fmla="*/ 126 w 279"/>
                <a:gd name="T27" fmla="*/ 57 h 80"/>
                <a:gd name="T28" fmla="*/ 272 w 279"/>
                <a:gd name="T29" fmla="*/ 78 h 80"/>
                <a:gd name="T30" fmla="*/ 272 w 279"/>
                <a:gd name="T31" fmla="*/ 78 h 80"/>
                <a:gd name="T32" fmla="*/ 273 w 279"/>
                <a:gd name="T33" fmla="*/ 78 h 80"/>
                <a:gd name="T34" fmla="*/ 273 w 279"/>
                <a:gd name="T35" fmla="*/ 78 h 80"/>
                <a:gd name="T36" fmla="*/ 266 w 279"/>
                <a:gd name="T37" fmla="*/ 57 h 80"/>
                <a:gd name="T38" fmla="*/ 276 w 279"/>
                <a:gd name="T39" fmla="*/ 44 h 80"/>
                <a:gd name="T40" fmla="*/ 249 w 279"/>
                <a:gd name="T41" fmla="*/ 46 h 80"/>
                <a:gd name="T42" fmla="*/ 249 w 279"/>
                <a:gd name="T43" fmla="*/ 46 h 80"/>
                <a:gd name="T44" fmla="*/ 98 w 279"/>
                <a:gd name="T45" fmla="*/ 17 h 80"/>
                <a:gd name="T46" fmla="*/ 98 w 279"/>
                <a:gd name="T47" fmla="*/ 17 h 80"/>
                <a:gd name="T48" fmla="*/ 31 w 279"/>
                <a:gd name="T49" fmla="*/ 1 h 80"/>
                <a:gd name="T50" fmla="*/ 31 w 279"/>
                <a:gd name="T51" fmla="*/ 1 h 80"/>
                <a:gd name="T52" fmla="*/ 7 w 279"/>
                <a:gd name="T53" fmla="*/ 3 h 80"/>
                <a:gd name="T54" fmla="*/ 7 w 279"/>
                <a:gd name="T55" fmla="*/ 3 h 80"/>
                <a:gd name="T56" fmla="*/ 7 w 279"/>
                <a:gd name="T57" fmla="*/ 2 h 80"/>
                <a:gd name="T58" fmla="*/ 31 w 279"/>
                <a:gd name="T59" fmla="*/ 0 h 80"/>
                <a:gd name="T60" fmla="*/ 31 w 279"/>
                <a:gd name="T61" fmla="*/ 0 h 80"/>
                <a:gd name="T62" fmla="*/ 99 w 279"/>
                <a:gd name="T63" fmla="*/ 16 h 80"/>
                <a:gd name="T64" fmla="*/ 99 w 279"/>
                <a:gd name="T65" fmla="*/ 16 h 80"/>
                <a:gd name="T66" fmla="*/ 249 w 279"/>
                <a:gd name="T67" fmla="*/ 44 h 80"/>
                <a:gd name="T68" fmla="*/ 249 w 279"/>
                <a:gd name="T69" fmla="*/ 44 h 80"/>
                <a:gd name="T70" fmla="*/ 278 w 279"/>
                <a:gd name="T71" fmla="*/ 43 h 80"/>
                <a:gd name="T72" fmla="*/ 278 w 279"/>
                <a:gd name="T73" fmla="*/ 43 h 80"/>
                <a:gd name="T74" fmla="*/ 279 w 279"/>
                <a:gd name="T75" fmla="*/ 42 h 80"/>
                <a:gd name="T76" fmla="*/ 267 w 279"/>
                <a:gd name="T77" fmla="*/ 58 h 80"/>
                <a:gd name="T78" fmla="*/ 274 w 279"/>
                <a:gd name="T79" fmla="*/ 80 h 80"/>
                <a:gd name="T80" fmla="*/ 274 w 279"/>
                <a:gd name="T81" fmla="*/ 80 h 80"/>
                <a:gd name="T82" fmla="*/ 7 w 279"/>
                <a:gd name="T83" fmla="*/ 3 h 80"/>
                <a:gd name="T84" fmla="*/ 7 w 279"/>
                <a:gd name="T85" fmla="*/ 3 h 80"/>
                <a:gd name="T86" fmla="*/ 7 w 279"/>
                <a:gd name="T87" fmla="*/ 3 h 80"/>
                <a:gd name="T88" fmla="*/ 7 w 279"/>
                <a:gd name="T89" fmla="*/ 3 h 80"/>
                <a:gd name="T90" fmla="*/ 7 w 279"/>
                <a:gd name="T91" fmla="*/ 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9" h="80">
                  <a:moveTo>
                    <a:pt x="274" y="80"/>
                  </a:moveTo>
                  <a:cubicBezTo>
                    <a:pt x="274" y="80"/>
                    <a:pt x="273" y="80"/>
                    <a:pt x="272" y="80"/>
                  </a:cubicBezTo>
                  <a:cubicBezTo>
                    <a:pt x="272" y="80"/>
                    <a:pt x="272" y="80"/>
                    <a:pt x="272" y="80"/>
                  </a:cubicBezTo>
                  <a:cubicBezTo>
                    <a:pt x="260" y="80"/>
                    <a:pt x="173" y="79"/>
                    <a:pt x="126" y="58"/>
                  </a:cubicBezTo>
                  <a:cubicBezTo>
                    <a:pt x="126" y="58"/>
                    <a:pt x="126" y="58"/>
                    <a:pt x="126" y="58"/>
                  </a:cubicBezTo>
                  <a:cubicBezTo>
                    <a:pt x="82" y="39"/>
                    <a:pt x="37" y="17"/>
                    <a:pt x="11" y="17"/>
                  </a:cubicBezTo>
                  <a:cubicBezTo>
                    <a:pt x="11" y="17"/>
                    <a:pt x="11" y="17"/>
                    <a:pt x="11" y="17"/>
                  </a:cubicBezTo>
                  <a:cubicBezTo>
                    <a:pt x="7" y="17"/>
                    <a:pt x="4" y="18"/>
                    <a:pt x="1" y="19"/>
                  </a:cubicBezTo>
                  <a:cubicBezTo>
                    <a:pt x="1" y="19"/>
                    <a:pt x="1" y="19"/>
                    <a:pt x="1" y="19"/>
                  </a:cubicBezTo>
                  <a:cubicBezTo>
                    <a:pt x="0" y="18"/>
                    <a:pt x="0" y="18"/>
                    <a:pt x="0" y="18"/>
                  </a:cubicBezTo>
                  <a:cubicBezTo>
                    <a:pt x="3" y="17"/>
                    <a:pt x="7" y="16"/>
                    <a:pt x="11" y="16"/>
                  </a:cubicBezTo>
                  <a:cubicBezTo>
                    <a:pt x="11" y="16"/>
                    <a:pt x="11" y="16"/>
                    <a:pt x="11" y="16"/>
                  </a:cubicBezTo>
                  <a:cubicBezTo>
                    <a:pt x="38" y="16"/>
                    <a:pt x="82" y="38"/>
                    <a:pt x="126" y="57"/>
                  </a:cubicBezTo>
                  <a:cubicBezTo>
                    <a:pt x="126" y="57"/>
                    <a:pt x="126" y="57"/>
                    <a:pt x="126" y="57"/>
                  </a:cubicBezTo>
                  <a:cubicBezTo>
                    <a:pt x="173" y="78"/>
                    <a:pt x="260" y="78"/>
                    <a:pt x="272" y="78"/>
                  </a:cubicBezTo>
                  <a:cubicBezTo>
                    <a:pt x="272" y="78"/>
                    <a:pt x="272" y="78"/>
                    <a:pt x="272" y="78"/>
                  </a:cubicBezTo>
                  <a:cubicBezTo>
                    <a:pt x="272" y="78"/>
                    <a:pt x="273" y="78"/>
                    <a:pt x="273" y="78"/>
                  </a:cubicBezTo>
                  <a:cubicBezTo>
                    <a:pt x="273" y="78"/>
                    <a:pt x="273" y="78"/>
                    <a:pt x="273" y="78"/>
                  </a:cubicBezTo>
                  <a:cubicBezTo>
                    <a:pt x="266" y="57"/>
                    <a:pt x="266" y="57"/>
                    <a:pt x="266" y="57"/>
                  </a:cubicBezTo>
                  <a:cubicBezTo>
                    <a:pt x="276" y="44"/>
                    <a:pt x="276" y="44"/>
                    <a:pt x="276" y="44"/>
                  </a:cubicBezTo>
                  <a:cubicBezTo>
                    <a:pt x="270" y="45"/>
                    <a:pt x="261" y="46"/>
                    <a:pt x="249" y="46"/>
                  </a:cubicBezTo>
                  <a:cubicBezTo>
                    <a:pt x="249" y="46"/>
                    <a:pt x="249" y="46"/>
                    <a:pt x="249" y="46"/>
                  </a:cubicBezTo>
                  <a:cubicBezTo>
                    <a:pt x="208" y="46"/>
                    <a:pt x="140" y="37"/>
                    <a:pt x="98" y="17"/>
                  </a:cubicBezTo>
                  <a:cubicBezTo>
                    <a:pt x="98" y="17"/>
                    <a:pt x="98" y="17"/>
                    <a:pt x="98" y="17"/>
                  </a:cubicBezTo>
                  <a:cubicBezTo>
                    <a:pt x="71" y="4"/>
                    <a:pt x="47" y="1"/>
                    <a:pt x="31" y="1"/>
                  </a:cubicBezTo>
                  <a:cubicBezTo>
                    <a:pt x="31" y="1"/>
                    <a:pt x="31" y="1"/>
                    <a:pt x="31" y="1"/>
                  </a:cubicBezTo>
                  <a:cubicBezTo>
                    <a:pt x="16" y="1"/>
                    <a:pt x="7" y="3"/>
                    <a:pt x="7" y="3"/>
                  </a:cubicBezTo>
                  <a:cubicBezTo>
                    <a:pt x="7" y="3"/>
                    <a:pt x="7" y="3"/>
                    <a:pt x="7" y="3"/>
                  </a:cubicBezTo>
                  <a:cubicBezTo>
                    <a:pt x="7" y="2"/>
                    <a:pt x="7" y="2"/>
                    <a:pt x="7" y="2"/>
                  </a:cubicBezTo>
                  <a:cubicBezTo>
                    <a:pt x="7" y="2"/>
                    <a:pt x="16" y="0"/>
                    <a:pt x="31" y="0"/>
                  </a:cubicBezTo>
                  <a:cubicBezTo>
                    <a:pt x="31" y="0"/>
                    <a:pt x="31" y="0"/>
                    <a:pt x="31" y="0"/>
                  </a:cubicBezTo>
                  <a:cubicBezTo>
                    <a:pt x="47" y="0"/>
                    <a:pt x="71" y="3"/>
                    <a:pt x="99" y="16"/>
                  </a:cubicBezTo>
                  <a:cubicBezTo>
                    <a:pt x="99" y="16"/>
                    <a:pt x="99" y="16"/>
                    <a:pt x="99" y="16"/>
                  </a:cubicBezTo>
                  <a:cubicBezTo>
                    <a:pt x="141" y="36"/>
                    <a:pt x="208" y="45"/>
                    <a:pt x="249" y="44"/>
                  </a:cubicBezTo>
                  <a:cubicBezTo>
                    <a:pt x="249" y="44"/>
                    <a:pt x="249" y="44"/>
                    <a:pt x="249" y="44"/>
                  </a:cubicBezTo>
                  <a:cubicBezTo>
                    <a:pt x="261" y="44"/>
                    <a:pt x="271" y="44"/>
                    <a:pt x="278" y="43"/>
                  </a:cubicBezTo>
                  <a:cubicBezTo>
                    <a:pt x="278" y="43"/>
                    <a:pt x="278" y="43"/>
                    <a:pt x="278" y="43"/>
                  </a:cubicBezTo>
                  <a:cubicBezTo>
                    <a:pt x="279" y="42"/>
                    <a:pt x="279" y="42"/>
                    <a:pt x="279" y="42"/>
                  </a:cubicBezTo>
                  <a:cubicBezTo>
                    <a:pt x="267" y="58"/>
                    <a:pt x="267" y="58"/>
                    <a:pt x="267" y="58"/>
                  </a:cubicBezTo>
                  <a:cubicBezTo>
                    <a:pt x="274" y="80"/>
                    <a:pt x="274" y="80"/>
                    <a:pt x="274" y="80"/>
                  </a:cubicBezTo>
                  <a:cubicBezTo>
                    <a:pt x="274" y="80"/>
                    <a:pt x="274" y="80"/>
                    <a:pt x="274" y="80"/>
                  </a:cubicBezTo>
                  <a:close/>
                  <a:moveTo>
                    <a:pt x="7" y="3"/>
                  </a:moveTo>
                  <a:cubicBezTo>
                    <a:pt x="7" y="3"/>
                    <a:pt x="7" y="3"/>
                    <a:pt x="7" y="3"/>
                  </a:cubicBezTo>
                  <a:cubicBezTo>
                    <a:pt x="7" y="3"/>
                    <a:pt x="7" y="3"/>
                    <a:pt x="7" y="3"/>
                  </a:cubicBezTo>
                  <a:cubicBezTo>
                    <a:pt x="7" y="3"/>
                    <a:pt x="7" y="3"/>
                    <a:pt x="7" y="3"/>
                  </a:cubicBezTo>
                  <a:cubicBezTo>
                    <a:pt x="7" y="3"/>
                    <a:pt x="7" y="3"/>
                    <a:pt x="7"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66796480"/>
      </p:ext>
    </p:extLst>
  </p:cSld>
  <p:clrMapOvr>
    <a:masterClrMapping/>
  </p:clrMapOvr>
  <mc:AlternateContent xmlns:mc="http://schemas.openxmlformats.org/markup-compatibility/2006" xmlns:p14="http://schemas.microsoft.com/office/powerpoint/2010/main">
    <mc:Choice Requires="p14">
      <p:transition spd="slow" p14:dur="1100" advTm="7884">
        <p14:switch dir="r"/>
      </p:transition>
    </mc:Choice>
    <mc:Fallback xmlns="">
      <p:transition spd="slow" advTm="78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900" decel="100000" fill="hold"/>
                                        <p:tgtEl>
                                          <p:spTgt spid="6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900" decel="100000" fill="hold"/>
                                        <p:tgtEl>
                                          <p:spTgt spid="4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 calcmode="lin" valueType="num">
                                      <p:cBhvr>
                                        <p:cTn id="28" dur="500" fill="hold"/>
                                        <p:tgtEl>
                                          <p:spTgt spid="30"/>
                                        </p:tgtEl>
                                        <p:attrNameLst>
                                          <p:attrName>style.rotation</p:attrName>
                                        </p:attrNameLst>
                                      </p:cBhvr>
                                      <p:tavLst>
                                        <p:tav tm="0">
                                          <p:val>
                                            <p:fltVal val="90"/>
                                          </p:val>
                                        </p:tav>
                                        <p:tav tm="100000">
                                          <p:val>
                                            <p:fltVal val="0"/>
                                          </p:val>
                                        </p:tav>
                                      </p:tavLst>
                                    </p:anim>
                                    <p:animEffect transition="in" filter="fade">
                                      <p:cBhvr>
                                        <p:cTn id="29" dur="500"/>
                                        <p:tgtEl>
                                          <p:spTgt spid="30"/>
                                        </p:tgtEl>
                                      </p:cBhvr>
                                    </p:animEffect>
                                  </p:childTnLst>
                                </p:cTn>
                              </p:par>
                            </p:childTnLst>
                          </p:cTn>
                        </p:par>
                        <p:par>
                          <p:cTn id="30" fill="hold">
                            <p:stCondLst>
                              <p:cond delay="2025"/>
                            </p:stCondLst>
                            <p:childTnLst>
                              <p:par>
                                <p:cTn id="31" presetID="2" presetClass="entr" presetSubtype="1" fill="hold" grpId="0" nodeType="afterEffect">
                                  <p:stCondLst>
                                    <p:cond delay="0"/>
                                  </p:stCondLst>
                                  <p:iterate type="lt">
                                    <p:tmPct val="10000"/>
                                  </p:iterate>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0-#ppt_h/2"/>
                                          </p:val>
                                        </p:tav>
                                        <p:tav tm="100000">
                                          <p:val>
                                            <p:strVal val="#ppt_y"/>
                                          </p:val>
                                        </p:tav>
                                      </p:tavLst>
                                    </p:anim>
                                  </p:childTnLst>
                                </p:cTn>
                              </p:par>
                            </p:childTnLst>
                          </p:cTn>
                        </p:par>
                        <p:par>
                          <p:cTn id="35" fill="hold">
                            <p:stCondLst>
                              <p:cond delay="2875"/>
                            </p:stCondLst>
                            <p:childTnLst>
                              <p:par>
                                <p:cTn id="36" presetID="53" presetClass="entr" presetSubtype="16"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childTnLst>
                          </p:cTn>
                        </p:par>
                        <p:par>
                          <p:cTn id="41" fill="hold">
                            <p:stCondLst>
                              <p:cond delay="3375"/>
                            </p:stCondLst>
                            <p:childTnLst>
                              <p:par>
                                <p:cTn id="42" presetID="18" presetClass="entr" presetSubtype="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strips(downRight)">
                                      <p:cBhvr>
                                        <p:cTn id="44" dur="500"/>
                                        <p:tgtEl>
                                          <p:spTgt spid="25"/>
                                        </p:tgtEl>
                                      </p:cBhvr>
                                    </p:animEffect>
                                  </p:childTnLst>
                                </p:cTn>
                              </p:par>
                              <p:par>
                                <p:cTn id="45" presetID="22" presetClass="entr" presetSubtype="1"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childTnLst>
                          </p:cTn>
                        </p:par>
                        <p:par>
                          <p:cTn id="48" fill="hold">
                            <p:stCondLst>
                              <p:cond delay="3875"/>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4375"/>
                            </p:stCondLst>
                            <p:childTnLst>
                              <p:par>
                                <p:cTn id="55" presetID="18" presetClass="entr" presetSubtype="6"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strips(downRight)">
                                      <p:cBhvr>
                                        <p:cTn id="57" dur="500"/>
                                        <p:tgtEl>
                                          <p:spTgt spid="32"/>
                                        </p:tgtEl>
                                      </p:cBhvr>
                                    </p:animEffect>
                                  </p:childTnLst>
                                </p:cTn>
                              </p:par>
                              <p:par>
                                <p:cTn id="58" presetID="22" presetClass="entr" presetSubtype="1"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up)">
                                      <p:cBhvr>
                                        <p:cTn id="60" dur="500"/>
                                        <p:tgtEl>
                                          <p:spTgt spid="39"/>
                                        </p:tgtEl>
                                      </p:cBhvr>
                                    </p:animEffect>
                                  </p:childTnLst>
                                </p:cTn>
                              </p:par>
                            </p:childTnLst>
                          </p:cTn>
                        </p:par>
                        <p:par>
                          <p:cTn id="61" fill="hold">
                            <p:stCondLst>
                              <p:cond delay="4875"/>
                            </p:stCondLst>
                            <p:childTnLst>
                              <p:par>
                                <p:cTn id="62" presetID="53" presetClass="entr" presetSubtype="16"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childTnLst>
                          </p:cTn>
                        </p:par>
                        <p:par>
                          <p:cTn id="67" fill="hold">
                            <p:stCondLst>
                              <p:cond delay="5375"/>
                            </p:stCondLst>
                            <p:childTnLst>
                              <p:par>
                                <p:cTn id="68" presetID="18" presetClass="entr" presetSubtype="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strips(downRight)">
                                      <p:cBhvr>
                                        <p:cTn id="70" dur="500"/>
                                        <p:tgtEl>
                                          <p:spTgt spid="33"/>
                                        </p:tgtEl>
                                      </p:cBhvr>
                                    </p:animEffect>
                                  </p:childTnLst>
                                </p:cTn>
                              </p:par>
                              <p:par>
                                <p:cTn id="71" presetID="22" presetClass="entr" presetSubtype="1"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wipe(up)">
                                      <p:cBhvr>
                                        <p:cTn id="73" dur="500"/>
                                        <p:tgtEl>
                                          <p:spTgt spid="40"/>
                                        </p:tgtEl>
                                      </p:cBhvr>
                                    </p:animEffect>
                                  </p:childTnLst>
                                </p:cTn>
                              </p:par>
                            </p:childTnLst>
                          </p:cTn>
                        </p:par>
                        <p:par>
                          <p:cTn id="74" fill="hold">
                            <p:stCondLst>
                              <p:cond delay="5875"/>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6375"/>
                            </p:stCondLst>
                            <p:childTnLst>
                              <p:par>
                                <p:cTn id="81" presetID="18" presetClass="entr" presetSubtype="6"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strips(downRight)">
                                      <p:cBhvr>
                                        <p:cTn id="83" dur="500"/>
                                        <p:tgtEl>
                                          <p:spTgt spid="24"/>
                                        </p:tgtEl>
                                      </p:cBhvr>
                                    </p:animEffect>
                                  </p:childTnLst>
                                </p:cTn>
                              </p:par>
                              <p:par>
                                <p:cTn id="84" presetID="22" presetClass="entr" presetSubtype="1" fill="hold"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par>
                          <p:cTn id="87" fill="hold">
                            <p:stCondLst>
                              <p:cond delay="6875"/>
                            </p:stCondLst>
                            <p:childTnLst>
                              <p:par>
                                <p:cTn id="88" presetID="22" presetClass="entr" presetSubtype="4" fill="hold" nodeType="afterEffect">
                                  <p:stCondLst>
                                    <p:cond delay="0"/>
                                  </p:stCondLst>
                                  <p:childTnLst>
                                    <p:set>
                                      <p:cBhvr>
                                        <p:cTn id="89" dur="1" fill="hold">
                                          <p:stCondLst>
                                            <p:cond delay="0"/>
                                          </p:stCondLst>
                                        </p:cTn>
                                        <p:tgtEl>
                                          <p:spTgt spid="1113"/>
                                        </p:tgtEl>
                                        <p:attrNameLst>
                                          <p:attrName>style.visibility</p:attrName>
                                        </p:attrNameLst>
                                      </p:cBhvr>
                                      <p:to>
                                        <p:strVal val="visible"/>
                                      </p:to>
                                    </p:set>
                                    <p:animEffect transition="in" filter="wipe(down)">
                                      <p:cBhvr>
                                        <p:cTn id="90" dur="500"/>
                                        <p:tgtEl>
                                          <p:spTgt spid="1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0" grpId="0"/>
      <p:bldP spid="31" grpId="0"/>
      <p:bldP spid="32" grpId="0"/>
      <p:bldP spid="33" grpId="0"/>
      <p:bldP spid="34" grpId="0"/>
      <p:bldP spid="48" grpId="0"/>
      <p:bldP spid="51" grpId="0"/>
      <p:bldP spid="54" grpId="0"/>
      <p:bldP spid="20"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5" name="组合 1034"/>
          <p:cNvGrpSpPr/>
          <p:nvPr/>
        </p:nvGrpSpPr>
        <p:grpSpPr>
          <a:xfrm>
            <a:off x="3759994" y="1381955"/>
            <a:ext cx="5220000" cy="3564695"/>
            <a:chOff x="3759994" y="1305755"/>
            <a:chExt cx="5220000" cy="3564695"/>
          </a:xfrm>
        </p:grpSpPr>
        <p:grpSp>
          <p:nvGrpSpPr>
            <p:cNvPr id="26" name="组合 25"/>
            <p:cNvGrpSpPr/>
            <p:nvPr/>
          </p:nvGrpSpPr>
          <p:grpSpPr>
            <a:xfrm>
              <a:off x="3863182" y="4040149"/>
              <a:ext cx="4975224" cy="830301"/>
              <a:chOff x="955676" y="2667000"/>
              <a:chExt cx="10796588" cy="1801813"/>
            </a:xfrm>
            <a:solidFill>
              <a:schemeClr val="bg1"/>
            </a:solidFill>
          </p:grpSpPr>
          <p:sp>
            <p:nvSpPr>
              <p:cNvPr id="27" name="Freeform 6"/>
              <p:cNvSpPr>
                <a:spLocks/>
              </p:cNvSpPr>
              <p:nvPr/>
            </p:nvSpPr>
            <p:spPr bwMode="auto">
              <a:xfrm>
                <a:off x="2305051" y="2667000"/>
                <a:ext cx="4132263" cy="852488"/>
              </a:xfrm>
              <a:custGeom>
                <a:avLst/>
                <a:gdLst>
                  <a:gd name="T0" fmla="*/ 1094 w 1102"/>
                  <a:gd name="T1" fmla="*/ 215 h 227"/>
                  <a:gd name="T2" fmla="*/ 542 w 1102"/>
                  <a:gd name="T3" fmla="*/ 106 h 227"/>
                  <a:gd name="T4" fmla="*/ 275 w 1102"/>
                  <a:gd name="T5" fmla="*/ 27 h 227"/>
                  <a:gd name="T6" fmla="*/ 146 w 1102"/>
                  <a:gd name="T7" fmla="*/ 5 h 227"/>
                  <a:gd name="T8" fmla="*/ 8 w 1102"/>
                  <a:gd name="T9" fmla="*/ 18 h 227"/>
                  <a:gd name="T10" fmla="*/ 8 w 1102"/>
                  <a:gd name="T11" fmla="*/ 30 h 227"/>
                  <a:gd name="T12" fmla="*/ 139 w 1102"/>
                  <a:gd name="T13" fmla="*/ 16 h 227"/>
                  <a:gd name="T14" fmla="*/ 279 w 1102"/>
                  <a:gd name="T15" fmla="*/ 40 h 227"/>
                  <a:gd name="T16" fmla="*/ 553 w 1102"/>
                  <a:gd name="T17" fmla="*/ 123 h 227"/>
                  <a:gd name="T18" fmla="*/ 1094 w 1102"/>
                  <a:gd name="T19" fmla="*/ 227 h 227"/>
                  <a:gd name="T20" fmla="*/ 1094 w 1102"/>
                  <a:gd name="T21" fmla="*/ 2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227">
                    <a:moveTo>
                      <a:pt x="1094" y="215"/>
                    </a:moveTo>
                    <a:cubicBezTo>
                      <a:pt x="905" y="215"/>
                      <a:pt x="721" y="162"/>
                      <a:pt x="542" y="106"/>
                    </a:cubicBezTo>
                    <a:cubicBezTo>
                      <a:pt x="453" y="79"/>
                      <a:pt x="365" y="48"/>
                      <a:pt x="275" y="27"/>
                    </a:cubicBezTo>
                    <a:cubicBezTo>
                      <a:pt x="233" y="16"/>
                      <a:pt x="190" y="9"/>
                      <a:pt x="146" y="5"/>
                    </a:cubicBezTo>
                    <a:cubicBezTo>
                      <a:pt x="99" y="0"/>
                      <a:pt x="55" y="14"/>
                      <a:pt x="8" y="18"/>
                    </a:cubicBezTo>
                    <a:cubicBezTo>
                      <a:pt x="0" y="18"/>
                      <a:pt x="0" y="30"/>
                      <a:pt x="8" y="30"/>
                    </a:cubicBezTo>
                    <a:cubicBezTo>
                      <a:pt x="52" y="26"/>
                      <a:pt x="95" y="12"/>
                      <a:pt x="139" y="16"/>
                    </a:cubicBezTo>
                    <a:cubicBezTo>
                      <a:pt x="186" y="20"/>
                      <a:pt x="233" y="29"/>
                      <a:pt x="279" y="40"/>
                    </a:cubicBezTo>
                    <a:cubicBezTo>
                      <a:pt x="372" y="62"/>
                      <a:pt x="462" y="94"/>
                      <a:pt x="553" y="123"/>
                    </a:cubicBezTo>
                    <a:cubicBezTo>
                      <a:pt x="728" y="177"/>
                      <a:pt x="909" y="227"/>
                      <a:pt x="1094" y="227"/>
                    </a:cubicBezTo>
                    <a:cubicBezTo>
                      <a:pt x="1102" y="227"/>
                      <a:pt x="1102" y="215"/>
                      <a:pt x="1094"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1952626" y="3541713"/>
                <a:ext cx="4484688" cy="927100"/>
              </a:xfrm>
              <a:custGeom>
                <a:avLst/>
                <a:gdLst>
                  <a:gd name="T0" fmla="*/ 1188 w 1196"/>
                  <a:gd name="T1" fmla="*/ 235 h 247"/>
                  <a:gd name="T2" fmla="*/ 582 w 1196"/>
                  <a:gd name="T3" fmla="*/ 131 h 247"/>
                  <a:gd name="T4" fmla="*/ 290 w 1196"/>
                  <a:gd name="T5" fmla="*/ 53 h 247"/>
                  <a:gd name="T6" fmla="*/ 7 w 1196"/>
                  <a:gd name="T7" fmla="*/ 23 h 247"/>
                  <a:gd name="T8" fmla="*/ 10 w 1196"/>
                  <a:gd name="T9" fmla="*/ 35 h 247"/>
                  <a:gd name="T10" fmla="*/ 309 w 1196"/>
                  <a:gd name="T11" fmla="*/ 70 h 247"/>
                  <a:gd name="T12" fmla="*/ 602 w 1196"/>
                  <a:gd name="T13" fmla="*/ 149 h 247"/>
                  <a:gd name="T14" fmla="*/ 1188 w 1196"/>
                  <a:gd name="T15" fmla="*/ 247 h 247"/>
                  <a:gd name="T16" fmla="*/ 1188 w 1196"/>
                  <a:gd name="T17" fmla="*/ 23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247">
                    <a:moveTo>
                      <a:pt x="1188" y="235"/>
                    </a:moveTo>
                    <a:cubicBezTo>
                      <a:pt x="981" y="234"/>
                      <a:pt x="780" y="187"/>
                      <a:pt x="582" y="131"/>
                    </a:cubicBezTo>
                    <a:cubicBezTo>
                      <a:pt x="485" y="104"/>
                      <a:pt x="388" y="78"/>
                      <a:pt x="290" y="53"/>
                    </a:cubicBezTo>
                    <a:cubicBezTo>
                      <a:pt x="199" y="29"/>
                      <a:pt x="101" y="0"/>
                      <a:pt x="7" y="23"/>
                    </a:cubicBezTo>
                    <a:cubicBezTo>
                      <a:pt x="0" y="25"/>
                      <a:pt x="3" y="37"/>
                      <a:pt x="10" y="35"/>
                    </a:cubicBezTo>
                    <a:cubicBezTo>
                      <a:pt x="109" y="11"/>
                      <a:pt x="214" y="45"/>
                      <a:pt x="309" y="70"/>
                    </a:cubicBezTo>
                    <a:cubicBezTo>
                      <a:pt x="407" y="95"/>
                      <a:pt x="504" y="122"/>
                      <a:pt x="602" y="149"/>
                    </a:cubicBezTo>
                    <a:cubicBezTo>
                      <a:pt x="793" y="202"/>
                      <a:pt x="988" y="246"/>
                      <a:pt x="1188" y="247"/>
                    </a:cubicBezTo>
                    <a:cubicBezTo>
                      <a:pt x="1196" y="247"/>
                      <a:pt x="1196" y="235"/>
                      <a:pt x="1188" y="2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968501" y="2713038"/>
                <a:ext cx="400050" cy="966788"/>
              </a:xfrm>
              <a:custGeom>
                <a:avLst/>
                <a:gdLst>
                  <a:gd name="T0" fmla="*/ 94 w 107"/>
                  <a:gd name="T1" fmla="*/ 8 h 258"/>
                  <a:gd name="T2" fmla="*/ 42 w 107"/>
                  <a:gd name="T3" fmla="*/ 127 h 258"/>
                  <a:gd name="T4" fmla="*/ 1 w 107"/>
                  <a:gd name="T5" fmla="*/ 250 h 258"/>
                  <a:gd name="T6" fmla="*/ 13 w 107"/>
                  <a:gd name="T7" fmla="*/ 250 h 258"/>
                  <a:gd name="T8" fmla="*/ 56 w 107"/>
                  <a:gd name="T9" fmla="*/ 125 h 258"/>
                  <a:gd name="T10" fmla="*/ 106 w 107"/>
                  <a:gd name="T11" fmla="*/ 11 h 258"/>
                  <a:gd name="T12" fmla="*/ 94 w 107"/>
                  <a:gd name="T13" fmla="*/ 8 h 258"/>
                </a:gdLst>
                <a:ahLst/>
                <a:cxnLst>
                  <a:cxn ang="0">
                    <a:pos x="T0" y="T1"/>
                  </a:cxn>
                  <a:cxn ang="0">
                    <a:pos x="T2" y="T3"/>
                  </a:cxn>
                  <a:cxn ang="0">
                    <a:pos x="T4" y="T5"/>
                  </a:cxn>
                  <a:cxn ang="0">
                    <a:pos x="T6" y="T7"/>
                  </a:cxn>
                  <a:cxn ang="0">
                    <a:pos x="T8" y="T9"/>
                  </a:cxn>
                  <a:cxn ang="0">
                    <a:pos x="T10" y="T11"/>
                  </a:cxn>
                  <a:cxn ang="0">
                    <a:pos x="T12" y="T13"/>
                  </a:cxn>
                </a:cxnLst>
                <a:rect l="0" t="0" r="r" b="b"/>
                <a:pathLst>
                  <a:path w="107" h="258">
                    <a:moveTo>
                      <a:pt x="94" y="8"/>
                    </a:moveTo>
                    <a:cubicBezTo>
                      <a:pt x="85" y="50"/>
                      <a:pt x="59" y="87"/>
                      <a:pt x="42" y="127"/>
                    </a:cubicBezTo>
                    <a:cubicBezTo>
                      <a:pt x="25" y="167"/>
                      <a:pt x="7" y="206"/>
                      <a:pt x="1" y="250"/>
                    </a:cubicBezTo>
                    <a:cubicBezTo>
                      <a:pt x="0" y="258"/>
                      <a:pt x="12" y="257"/>
                      <a:pt x="13" y="250"/>
                    </a:cubicBezTo>
                    <a:cubicBezTo>
                      <a:pt x="19" y="206"/>
                      <a:pt x="39" y="166"/>
                      <a:pt x="56" y="125"/>
                    </a:cubicBezTo>
                    <a:cubicBezTo>
                      <a:pt x="72" y="87"/>
                      <a:pt x="97" y="52"/>
                      <a:pt x="106" y="11"/>
                    </a:cubicBezTo>
                    <a:cubicBezTo>
                      <a:pt x="107" y="3"/>
                      <a:pt x="96" y="0"/>
                      <a:pt x="9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974726" y="3613150"/>
                <a:ext cx="1663700" cy="520700"/>
              </a:xfrm>
              <a:custGeom>
                <a:avLst/>
                <a:gdLst>
                  <a:gd name="T0" fmla="*/ 267 w 444"/>
                  <a:gd name="T1" fmla="*/ 7 h 139"/>
                  <a:gd name="T2" fmla="*/ 323 w 444"/>
                  <a:gd name="T3" fmla="*/ 68 h 139"/>
                  <a:gd name="T4" fmla="*/ 370 w 444"/>
                  <a:gd name="T5" fmla="*/ 79 h 139"/>
                  <a:gd name="T6" fmla="*/ 405 w 444"/>
                  <a:gd name="T7" fmla="*/ 86 h 139"/>
                  <a:gd name="T8" fmla="*/ 413 w 444"/>
                  <a:gd name="T9" fmla="*/ 111 h 139"/>
                  <a:gd name="T10" fmla="*/ 355 w 444"/>
                  <a:gd name="T11" fmla="*/ 114 h 139"/>
                  <a:gd name="T12" fmla="*/ 236 w 444"/>
                  <a:gd name="T13" fmla="*/ 82 h 139"/>
                  <a:gd name="T14" fmla="*/ 8 w 444"/>
                  <a:gd name="T15" fmla="*/ 40 h 139"/>
                  <a:gd name="T16" fmla="*/ 8 w 444"/>
                  <a:gd name="T17" fmla="*/ 52 h 139"/>
                  <a:gd name="T18" fmla="*/ 253 w 444"/>
                  <a:gd name="T19" fmla="*/ 99 h 139"/>
                  <a:gd name="T20" fmla="*/ 419 w 444"/>
                  <a:gd name="T21" fmla="*/ 121 h 139"/>
                  <a:gd name="T22" fmla="*/ 436 w 444"/>
                  <a:gd name="T23" fmla="*/ 92 h 139"/>
                  <a:gd name="T24" fmla="*/ 377 w 444"/>
                  <a:gd name="T25" fmla="*/ 68 h 139"/>
                  <a:gd name="T26" fmla="*/ 277 w 444"/>
                  <a:gd name="T27" fmla="*/ 13 h 139"/>
                  <a:gd name="T28" fmla="*/ 267 w 444"/>
                  <a:gd name="T29"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4" h="139">
                    <a:moveTo>
                      <a:pt x="267" y="7"/>
                    </a:moveTo>
                    <a:cubicBezTo>
                      <a:pt x="250" y="42"/>
                      <a:pt x="297" y="60"/>
                      <a:pt x="323" y="68"/>
                    </a:cubicBezTo>
                    <a:cubicBezTo>
                      <a:pt x="338" y="73"/>
                      <a:pt x="354" y="77"/>
                      <a:pt x="370" y="79"/>
                    </a:cubicBezTo>
                    <a:cubicBezTo>
                      <a:pt x="382" y="81"/>
                      <a:pt x="393" y="83"/>
                      <a:pt x="405" y="86"/>
                    </a:cubicBezTo>
                    <a:cubicBezTo>
                      <a:pt x="420" y="91"/>
                      <a:pt x="435" y="103"/>
                      <a:pt x="413" y="111"/>
                    </a:cubicBezTo>
                    <a:cubicBezTo>
                      <a:pt x="395" y="116"/>
                      <a:pt x="373" y="116"/>
                      <a:pt x="355" y="114"/>
                    </a:cubicBezTo>
                    <a:cubicBezTo>
                      <a:pt x="315" y="108"/>
                      <a:pt x="274" y="93"/>
                      <a:pt x="236" y="82"/>
                    </a:cubicBezTo>
                    <a:cubicBezTo>
                      <a:pt x="161" y="60"/>
                      <a:pt x="86" y="40"/>
                      <a:pt x="8" y="40"/>
                    </a:cubicBezTo>
                    <a:cubicBezTo>
                      <a:pt x="0" y="40"/>
                      <a:pt x="0" y="52"/>
                      <a:pt x="8" y="52"/>
                    </a:cubicBezTo>
                    <a:cubicBezTo>
                      <a:pt x="92" y="52"/>
                      <a:pt x="173" y="76"/>
                      <a:pt x="253" y="99"/>
                    </a:cubicBezTo>
                    <a:cubicBezTo>
                      <a:pt x="305" y="114"/>
                      <a:pt x="365" y="139"/>
                      <a:pt x="419" y="121"/>
                    </a:cubicBezTo>
                    <a:cubicBezTo>
                      <a:pt x="430" y="118"/>
                      <a:pt x="444" y="105"/>
                      <a:pt x="436" y="92"/>
                    </a:cubicBezTo>
                    <a:cubicBezTo>
                      <a:pt x="424" y="74"/>
                      <a:pt x="397" y="71"/>
                      <a:pt x="377" y="68"/>
                    </a:cubicBezTo>
                    <a:cubicBezTo>
                      <a:pt x="354" y="65"/>
                      <a:pt x="260" y="49"/>
                      <a:pt x="277" y="13"/>
                    </a:cubicBezTo>
                    <a:cubicBezTo>
                      <a:pt x="281" y="6"/>
                      <a:pt x="270" y="0"/>
                      <a:pt x="26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2549526" y="3657600"/>
                <a:ext cx="236538" cy="393700"/>
              </a:xfrm>
              <a:custGeom>
                <a:avLst/>
                <a:gdLst>
                  <a:gd name="T0" fmla="*/ 49 w 63"/>
                  <a:gd name="T1" fmla="*/ 8 h 105"/>
                  <a:gd name="T2" fmla="*/ 4 w 63"/>
                  <a:gd name="T3" fmla="*/ 92 h 105"/>
                  <a:gd name="T4" fmla="*/ 15 w 63"/>
                  <a:gd name="T5" fmla="*/ 98 h 105"/>
                  <a:gd name="T6" fmla="*/ 61 w 63"/>
                  <a:gd name="T7" fmla="*/ 11 h 105"/>
                  <a:gd name="T8" fmla="*/ 49 w 63"/>
                  <a:gd name="T9" fmla="*/ 8 h 105"/>
                </a:gdLst>
                <a:ahLst/>
                <a:cxnLst>
                  <a:cxn ang="0">
                    <a:pos x="T0" y="T1"/>
                  </a:cxn>
                  <a:cxn ang="0">
                    <a:pos x="T2" y="T3"/>
                  </a:cxn>
                  <a:cxn ang="0">
                    <a:pos x="T4" y="T5"/>
                  </a:cxn>
                  <a:cxn ang="0">
                    <a:pos x="T6" y="T7"/>
                  </a:cxn>
                  <a:cxn ang="0">
                    <a:pos x="T8" y="T9"/>
                  </a:cxn>
                </a:cxnLst>
                <a:rect l="0" t="0" r="r" b="b"/>
                <a:pathLst>
                  <a:path w="63" h="105">
                    <a:moveTo>
                      <a:pt x="49" y="8"/>
                    </a:moveTo>
                    <a:cubicBezTo>
                      <a:pt x="41" y="38"/>
                      <a:pt x="21" y="66"/>
                      <a:pt x="4" y="92"/>
                    </a:cubicBezTo>
                    <a:cubicBezTo>
                      <a:pt x="0" y="99"/>
                      <a:pt x="11" y="105"/>
                      <a:pt x="15" y="98"/>
                    </a:cubicBezTo>
                    <a:cubicBezTo>
                      <a:pt x="32" y="71"/>
                      <a:pt x="52" y="43"/>
                      <a:pt x="61" y="11"/>
                    </a:cubicBezTo>
                    <a:cubicBezTo>
                      <a:pt x="63" y="4"/>
                      <a:pt x="51" y="0"/>
                      <a:pt x="4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p:cNvSpPr>
                <a:spLocks/>
              </p:cNvSpPr>
              <p:nvPr/>
            </p:nvSpPr>
            <p:spPr bwMode="auto">
              <a:xfrm>
                <a:off x="955676" y="3343275"/>
                <a:ext cx="671513" cy="479425"/>
              </a:xfrm>
              <a:custGeom>
                <a:avLst/>
                <a:gdLst>
                  <a:gd name="T0" fmla="*/ 13 w 179"/>
                  <a:gd name="T1" fmla="*/ 125 h 128"/>
                  <a:gd name="T2" fmla="*/ 103 w 179"/>
                  <a:gd name="T3" fmla="*/ 65 h 128"/>
                  <a:gd name="T4" fmla="*/ 147 w 179"/>
                  <a:gd name="T5" fmla="*/ 35 h 128"/>
                  <a:gd name="T6" fmla="*/ 174 w 179"/>
                  <a:gd name="T7" fmla="*/ 15 h 128"/>
                  <a:gd name="T8" fmla="*/ 166 w 179"/>
                  <a:gd name="T9" fmla="*/ 6 h 128"/>
                  <a:gd name="T10" fmla="*/ 137 w 179"/>
                  <a:gd name="T11" fmla="*/ 28 h 128"/>
                  <a:gd name="T12" fmla="*/ 91 w 179"/>
                  <a:gd name="T13" fmla="*/ 59 h 128"/>
                  <a:gd name="T14" fmla="*/ 7 w 179"/>
                  <a:gd name="T15" fmla="*/ 115 h 128"/>
                  <a:gd name="T16" fmla="*/ 13 w 179"/>
                  <a:gd name="T17" fmla="*/ 1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28">
                    <a:moveTo>
                      <a:pt x="13" y="125"/>
                    </a:moveTo>
                    <a:cubicBezTo>
                      <a:pt x="46" y="111"/>
                      <a:pt x="74" y="85"/>
                      <a:pt x="103" y="65"/>
                    </a:cubicBezTo>
                    <a:cubicBezTo>
                      <a:pt x="118" y="55"/>
                      <a:pt x="133" y="45"/>
                      <a:pt x="147" y="35"/>
                    </a:cubicBezTo>
                    <a:cubicBezTo>
                      <a:pt x="157" y="29"/>
                      <a:pt x="167" y="23"/>
                      <a:pt x="174" y="15"/>
                    </a:cubicBezTo>
                    <a:cubicBezTo>
                      <a:pt x="179" y="9"/>
                      <a:pt x="171" y="0"/>
                      <a:pt x="166" y="6"/>
                    </a:cubicBezTo>
                    <a:cubicBezTo>
                      <a:pt x="158" y="15"/>
                      <a:pt x="147" y="21"/>
                      <a:pt x="137" y="28"/>
                    </a:cubicBezTo>
                    <a:cubicBezTo>
                      <a:pt x="121" y="38"/>
                      <a:pt x="106" y="49"/>
                      <a:pt x="91" y="59"/>
                    </a:cubicBezTo>
                    <a:cubicBezTo>
                      <a:pt x="64" y="78"/>
                      <a:pt x="37" y="102"/>
                      <a:pt x="7" y="115"/>
                    </a:cubicBezTo>
                    <a:cubicBezTo>
                      <a:pt x="0" y="118"/>
                      <a:pt x="6" y="128"/>
                      <a:pt x="1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1087438" y="2817813"/>
                <a:ext cx="531813" cy="592138"/>
              </a:xfrm>
              <a:custGeom>
                <a:avLst/>
                <a:gdLst>
                  <a:gd name="T0" fmla="*/ 14 w 142"/>
                  <a:gd name="T1" fmla="*/ 11 h 158"/>
                  <a:gd name="T2" fmla="*/ 14 w 142"/>
                  <a:gd name="T3" fmla="*/ 10 h 158"/>
                  <a:gd name="T4" fmla="*/ 6 w 142"/>
                  <a:gd name="T5" fmla="*/ 12 h 158"/>
                  <a:gd name="T6" fmla="*/ 19 w 142"/>
                  <a:gd name="T7" fmla="*/ 28 h 158"/>
                  <a:gd name="T8" fmla="*/ 59 w 142"/>
                  <a:gd name="T9" fmla="*/ 67 h 158"/>
                  <a:gd name="T10" fmla="*/ 128 w 142"/>
                  <a:gd name="T11" fmla="*/ 152 h 158"/>
                  <a:gd name="T12" fmla="*/ 137 w 142"/>
                  <a:gd name="T13" fmla="*/ 144 h 158"/>
                  <a:gd name="T14" fmla="*/ 68 w 142"/>
                  <a:gd name="T15" fmla="*/ 58 h 158"/>
                  <a:gd name="T16" fmla="*/ 27 w 142"/>
                  <a:gd name="T17" fmla="*/ 20 h 158"/>
                  <a:gd name="T18" fmla="*/ 12 w 142"/>
                  <a:gd name="T19" fmla="*/ 2 h 158"/>
                  <a:gd name="T20" fmla="*/ 4 w 142"/>
                  <a:gd name="T21" fmla="*/ 4 h 158"/>
                  <a:gd name="T22" fmla="*/ 4 w 142"/>
                  <a:gd name="T23" fmla="*/ 4 h 158"/>
                  <a:gd name="T24" fmla="*/ 14 w 142"/>
                  <a:gd name="T25"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58">
                    <a:moveTo>
                      <a:pt x="14" y="11"/>
                    </a:moveTo>
                    <a:cubicBezTo>
                      <a:pt x="14" y="10"/>
                      <a:pt x="14" y="10"/>
                      <a:pt x="14" y="10"/>
                    </a:cubicBezTo>
                    <a:cubicBezTo>
                      <a:pt x="12" y="10"/>
                      <a:pt x="9" y="11"/>
                      <a:pt x="6" y="12"/>
                    </a:cubicBezTo>
                    <a:cubicBezTo>
                      <a:pt x="11" y="15"/>
                      <a:pt x="15" y="24"/>
                      <a:pt x="19" y="28"/>
                    </a:cubicBezTo>
                    <a:cubicBezTo>
                      <a:pt x="31" y="43"/>
                      <a:pt x="46" y="54"/>
                      <a:pt x="59" y="67"/>
                    </a:cubicBezTo>
                    <a:cubicBezTo>
                      <a:pt x="86" y="91"/>
                      <a:pt x="103" y="126"/>
                      <a:pt x="128" y="152"/>
                    </a:cubicBezTo>
                    <a:cubicBezTo>
                      <a:pt x="134" y="158"/>
                      <a:pt x="142" y="149"/>
                      <a:pt x="137" y="144"/>
                    </a:cubicBezTo>
                    <a:cubicBezTo>
                      <a:pt x="111" y="117"/>
                      <a:pt x="94" y="84"/>
                      <a:pt x="68" y="58"/>
                    </a:cubicBezTo>
                    <a:cubicBezTo>
                      <a:pt x="54" y="45"/>
                      <a:pt x="40" y="34"/>
                      <a:pt x="27" y="20"/>
                    </a:cubicBezTo>
                    <a:cubicBezTo>
                      <a:pt x="22" y="14"/>
                      <a:pt x="19" y="6"/>
                      <a:pt x="12" y="2"/>
                    </a:cubicBezTo>
                    <a:cubicBezTo>
                      <a:pt x="9" y="0"/>
                      <a:pt x="5" y="1"/>
                      <a:pt x="4" y="4"/>
                    </a:cubicBezTo>
                    <a:cubicBezTo>
                      <a:pt x="4" y="4"/>
                      <a:pt x="4" y="4"/>
                      <a:pt x="4" y="4"/>
                    </a:cubicBezTo>
                    <a:cubicBezTo>
                      <a:pt x="0" y="11"/>
                      <a:pt x="10" y="17"/>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1090613" y="2814638"/>
                <a:ext cx="1162050" cy="247650"/>
              </a:xfrm>
              <a:custGeom>
                <a:avLst/>
                <a:gdLst>
                  <a:gd name="T0" fmla="*/ 8 w 310"/>
                  <a:gd name="T1" fmla="*/ 12 h 66"/>
                  <a:gd name="T2" fmla="*/ 156 w 310"/>
                  <a:gd name="T3" fmla="*/ 35 h 66"/>
                  <a:gd name="T4" fmla="*/ 299 w 310"/>
                  <a:gd name="T5" fmla="*/ 64 h 66"/>
                  <a:gd name="T6" fmla="*/ 302 w 310"/>
                  <a:gd name="T7" fmla="*/ 53 h 66"/>
                  <a:gd name="T8" fmla="*/ 152 w 310"/>
                  <a:gd name="T9" fmla="*/ 22 h 66"/>
                  <a:gd name="T10" fmla="*/ 8 w 310"/>
                  <a:gd name="T11" fmla="*/ 0 h 66"/>
                  <a:gd name="T12" fmla="*/ 8 w 310"/>
                  <a:gd name="T13" fmla="*/ 12 h 66"/>
                </a:gdLst>
                <a:ahLst/>
                <a:cxnLst>
                  <a:cxn ang="0">
                    <a:pos x="T0" y="T1"/>
                  </a:cxn>
                  <a:cxn ang="0">
                    <a:pos x="T2" y="T3"/>
                  </a:cxn>
                  <a:cxn ang="0">
                    <a:pos x="T4" y="T5"/>
                  </a:cxn>
                  <a:cxn ang="0">
                    <a:pos x="T6" y="T7"/>
                  </a:cxn>
                  <a:cxn ang="0">
                    <a:pos x="T8" y="T9"/>
                  </a:cxn>
                  <a:cxn ang="0">
                    <a:pos x="T10" y="T11"/>
                  </a:cxn>
                  <a:cxn ang="0">
                    <a:pos x="T12" y="T13"/>
                  </a:cxn>
                </a:cxnLst>
                <a:rect l="0" t="0" r="r" b="b"/>
                <a:pathLst>
                  <a:path w="310" h="66">
                    <a:moveTo>
                      <a:pt x="8" y="12"/>
                    </a:moveTo>
                    <a:cubicBezTo>
                      <a:pt x="58" y="13"/>
                      <a:pt x="107" y="26"/>
                      <a:pt x="156" y="35"/>
                    </a:cubicBezTo>
                    <a:cubicBezTo>
                      <a:pt x="204" y="43"/>
                      <a:pt x="252" y="52"/>
                      <a:pt x="299" y="64"/>
                    </a:cubicBezTo>
                    <a:cubicBezTo>
                      <a:pt x="307" y="66"/>
                      <a:pt x="310" y="55"/>
                      <a:pt x="302" y="53"/>
                    </a:cubicBezTo>
                    <a:cubicBezTo>
                      <a:pt x="253" y="40"/>
                      <a:pt x="203" y="31"/>
                      <a:pt x="152" y="22"/>
                    </a:cubicBezTo>
                    <a:cubicBezTo>
                      <a:pt x="104" y="14"/>
                      <a:pt x="57" y="1"/>
                      <a:pt x="8" y="0"/>
                    </a:cubicBezTo>
                    <a:cubicBezTo>
                      <a:pt x="0" y="0"/>
                      <a:pt x="0" y="12"/>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p:cNvSpPr>
              <p:nvPr/>
            </p:nvSpPr>
            <p:spPr bwMode="auto">
              <a:xfrm>
                <a:off x="6273801" y="2667000"/>
                <a:ext cx="4127500" cy="852488"/>
              </a:xfrm>
              <a:custGeom>
                <a:avLst/>
                <a:gdLst>
                  <a:gd name="T0" fmla="*/ 7 w 1101"/>
                  <a:gd name="T1" fmla="*/ 227 h 227"/>
                  <a:gd name="T2" fmla="*/ 548 w 1101"/>
                  <a:gd name="T3" fmla="*/ 123 h 227"/>
                  <a:gd name="T4" fmla="*/ 814 w 1101"/>
                  <a:gd name="T5" fmla="*/ 42 h 227"/>
                  <a:gd name="T6" fmla="*/ 955 w 1101"/>
                  <a:gd name="T7" fmla="*/ 17 h 227"/>
                  <a:gd name="T8" fmla="*/ 1094 w 1101"/>
                  <a:gd name="T9" fmla="*/ 30 h 227"/>
                  <a:gd name="T10" fmla="*/ 1094 w 1101"/>
                  <a:gd name="T11" fmla="*/ 18 h 227"/>
                  <a:gd name="T12" fmla="*/ 962 w 1101"/>
                  <a:gd name="T13" fmla="*/ 4 h 227"/>
                  <a:gd name="T14" fmla="*/ 834 w 1101"/>
                  <a:gd name="T15" fmla="*/ 25 h 227"/>
                  <a:gd name="T16" fmla="*/ 560 w 1101"/>
                  <a:gd name="T17" fmla="*/ 106 h 227"/>
                  <a:gd name="T18" fmla="*/ 7 w 1101"/>
                  <a:gd name="T19" fmla="*/ 215 h 227"/>
                  <a:gd name="T20" fmla="*/ 7 w 1101"/>
                  <a:gd name="T21"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227">
                    <a:moveTo>
                      <a:pt x="7" y="227"/>
                    </a:moveTo>
                    <a:cubicBezTo>
                      <a:pt x="192" y="227"/>
                      <a:pt x="373" y="177"/>
                      <a:pt x="548" y="123"/>
                    </a:cubicBezTo>
                    <a:cubicBezTo>
                      <a:pt x="637" y="95"/>
                      <a:pt x="725" y="65"/>
                      <a:pt x="814" y="42"/>
                    </a:cubicBezTo>
                    <a:cubicBezTo>
                      <a:pt x="861" y="30"/>
                      <a:pt x="908" y="22"/>
                      <a:pt x="955" y="17"/>
                    </a:cubicBezTo>
                    <a:cubicBezTo>
                      <a:pt x="1002" y="12"/>
                      <a:pt x="1047" y="26"/>
                      <a:pt x="1094" y="30"/>
                    </a:cubicBezTo>
                    <a:cubicBezTo>
                      <a:pt x="1101" y="30"/>
                      <a:pt x="1101" y="18"/>
                      <a:pt x="1094" y="18"/>
                    </a:cubicBezTo>
                    <a:cubicBezTo>
                      <a:pt x="1050" y="14"/>
                      <a:pt x="1007" y="0"/>
                      <a:pt x="962" y="4"/>
                    </a:cubicBezTo>
                    <a:cubicBezTo>
                      <a:pt x="919" y="8"/>
                      <a:pt x="876" y="15"/>
                      <a:pt x="834" y="25"/>
                    </a:cubicBezTo>
                    <a:cubicBezTo>
                      <a:pt x="741" y="46"/>
                      <a:pt x="650" y="78"/>
                      <a:pt x="560" y="106"/>
                    </a:cubicBezTo>
                    <a:cubicBezTo>
                      <a:pt x="381" y="162"/>
                      <a:pt x="196" y="215"/>
                      <a:pt x="7" y="215"/>
                    </a:cubicBezTo>
                    <a:cubicBezTo>
                      <a:pt x="0" y="215"/>
                      <a:pt x="0" y="227"/>
                      <a:pt x="7"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6273801" y="3544888"/>
                <a:ext cx="4484688" cy="923925"/>
              </a:xfrm>
              <a:custGeom>
                <a:avLst/>
                <a:gdLst>
                  <a:gd name="T0" fmla="*/ 7 w 1196"/>
                  <a:gd name="T1" fmla="*/ 246 h 246"/>
                  <a:gd name="T2" fmla="*/ 594 w 1196"/>
                  <a:gd name="T3" fmla="*/ 148 h 246"/>
                  <a:gd name="T4" fmla="*/ 886 w 1196"/>
                  <a:gd name="T5" fmla="*/ 69 h 246"/>
                  <a:gd name="T6" fmla="*/ 1185 w 1196"/>
                  <a:gd name="T7" fmla="*/ 34 h 246"/>
                  <a:gd name="T8" fmla="*/ 1188 w 1196"/>
                  <a:gd name="T9" fmla="*/ 22 h 246"/>
                  <a:gd name="T10" fmla="*/ 913 w 1196"/>
                  <a:gd name="T11" fmla="*/ 50 h 246"/>
                  <a:gd name="T12" fmla="*/ 613 w 1196"/>
                  <a:gd name="T13" fmla="*/ 130 h 246"/>
                  <a:gd name="T14" fmla="*/ 7 w 1196"/>
                  <a:gd name="T15" fmla="*/ 234 h 246"/>
                  <a:gd name="T16" fmla="*/ 7 w 1196"/>
                  <a:gd name="T1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246">
                    <a:moveTo>
                      <a:pt x="7" y="246"/>
                    </a:moveTo>
                    <a:cubicBezTo>
                      <a:pt x="207" y="245"/>
                      <a:pt x="402" y="201"/>
                      <a:pt x="594" y="148"/>
                    </a:cubicBezTo>
                    <a:cubicBezTo>
                      <a:pt x="691" y="121"/>
                      <a:pt x="788" y="94"/>
                      <a:pt x="886" y="69"/>
                    </a:cubicBezTo>
                    <a:cubicBezTo>
                      <a:pt x="981" y="44"/>
                      <a:pt x="1087" y="10"/>
                      <a:pt x="1185" y="34"/>
                    </a:cubicBezTo>
                    <a:cubicBezTo>
                      <a:pt x="1193" y="36"/>
                      <a:pt x="1196" y="24"/>
                      <a:pt x="1188" y="22"/>
                    </a:cubicBezTo>
                    <a:cubicBezTo>
                      <a:pt x="1097" y="0"/>
                      <a:pt x="1001" y="27"/>
                      <a:pt x="913" y="50"/>
                    </a:cubicBezTo>
                    <a:cubicBezTo>
                      <a:pt x="812" y="75"/>
                      <a:pt x="713" y="103"/>
                      <a:pt x="613" y="130"/>
                    </a:cubicBezTo>
                    <a:cubicBezTo>
                      <a:pt x="415" y="186"/>
                      <a:pt x="214" y="233"/>
                      <a:pt x="7" y="234"/>
                    </a:cubicBezTo>
                    <a:cubicBezTo>
                      <a:pt x="0" y="234"/>
                      <a:pt x="0" y="246"/>
                      <a:pt x="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p:nvSpPr>
            <p:spPr bwMode="auto">
              <a:xfrm>
                <a:off x="10337801" y="2713038"/>
                <a:ext cx="401638" cy="966788"/>
              </a:xfrm>
              <a:custGeom>
                <a:avLst/>
                <a:gdLst>
                  <a:gd name="T0" fmla="*/ 2 w 107"/>
                  <a:gd name="T1" fmla="*/ 11 h 258"/>
                  <a:gd name="T2" fmla="*/ 47 w 107"/>
                  <a:gd name="T3" fmla="*/ 115 h 258"/>
                  <a:gd name="T4" fmla="*/ 94 w 107"/>
                  <a:gd name="T5" fmla="*/ 250 h 258"/>
                  <a:gd name="T6" fmla="*/ 106 w 107"/>
                  <a:gd name="T7" fmla="*/ 250 h 258"/>
                  <a:gd name="T8" fmla="*/ 68 w 107"/>
                  <a:gd name="T9" fmla="*/ 133 h 258"/>
                  <a:gd name="T10" fmla="*/ 13 w 107"/>
                  <a:gd name="T11" fmla="*/ 8 h 258"/>
                  <a:gd name="T12" fmla="*/ 2 w 107"/>
                  <a:gd name="T13" fmla="*/ 11 h 258"/>
                </a:gdLst>
                <a:ahLst/>
                <a:cxnLst>
                  <a:cxn ang="0">
                    <a:pos x="T0" y="T1"/>
                  </a:cxn>
                  <a:cxn ang="0">
                    <a:pos x="T2" y="T3"/>
                  </a:cxn>
                  <a:cxn ang="0">
                    <a:pos x="T4" y="T5"/>
                  </a:cxn>
                  <a:cxn ang="0">
                    <a:pos x="T6" y="T7"/>
                  </a:cxn>
                  <a:cxn ang="0">
                    <a:pos x="T8" y="T9"/>
                  </a:cxn>
                  <a:cxn ang="0">
                    <a:pos x="T10" y="T11"/>
                  </a:cxn>
                  <a:cxn ang="0">
                    <a:pos x="T12" y="T13"/>
                  </a:cxn>
                </a:cxnLst>
                <a:rect l="0" t="0" r="r" b="b"/>
                <a:pathLst>
                  <a:path w="107" h="258">
                    <a:moveTo>
                      <a:pt x="2" y="11"/>
                    </a:moveTo>
                    <a:cubicBezTo>
                      <a:pt x="10" y="48"/>
                      <a:pt x="31" y="81"/>
                      <a:pt x="47" y="115"/>
                    </a:cubicBezTo>
                    <a:cubicBezTo>
                      <a:pt x="67" y="158"/>
                      <a:pt x="88" y="203"/>
                      <a:pt x="94" y="250"/>
                    </a:cubicBezTo>
                    <a:cubicBezTo>
                      <a:pt x="95" y="257"/>
                      <a:pt x="107" y="258"/>
                      <a:pt x="106" y="250"/>
                    </a:cubicBezTo>
                    <a:cubicBezTo>
                      <a:pt x="101" y="209"/>
                      <a:pt x="85" y="171"/>
                      <a:pt x="68" y="133"/>
                    </a:cubicBezTo>
                    <a:cubicBezTo>
                      <a:pt x="50" y="92"/>
                      <a:pt x="23" y="52"/>
                      <a:pt x="13" y="8"/>
                    </a:cubicBezTo>
                    <a:cubicBezTo>
                      <a:pt x="11" y="0"/>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p:cNvSpPr>
              <p:nvPr/>
            </p:nvSpPr>
            <p:spPr bwMode="auto">
              <a:xfrm>
                <a:off x="10067926" y="3613150"/>
                <a:ext cx="1665288" cy="528638"/>
              </a:xfrm>
              <a:custGeom>
                <a:avLst/>
                <a:gdLst>
                  <a:gd name="T0" fmla="*/ 167 w 444"/>
                  <a:gd name="T1" fmla="*/ 13 h 141"/>
                  <a:gd name="T2" fmla="*/ 71 w 444"/>
                  <a:gd name="T3" fmla="*/ 68 h 141"/>
                  <a:gd name="T4" fmla="*/ 11 w 444"/>
                  <a:gd name="T5" fmla="*/ 89 h 141"/>
                  <a:gd name="T6" fmla="*/ 22 w 444"/>
                  <a:gd name="T7" fmla="*/ 120 h 141"/>
                  <a:gd name="T8" fmla="*/ 184 w 444"/>
                  <a:gd name="T9" fmla="*/ 101 h 141"/>
                  <a:gd name="T10" fmla="*/ 437 w 444"/>
                  <a:gd name="T11" fmla="*/ 52 h 141"/>
                  <a:gd name="T12" fmla="*/ 437 w 444"/>
                  <a:gd name="T13" fmla="*/ 40 h 141"/>
                  <a:gd name="T14" fmla="*/ 216 w 444"/>
                  <a:gd name="T15" fmla="*/ 80 h 141"/>
                  <a:gd name="T16" fmla="*/ 104 w 444"/>
                  <a:gd name="T17" fmla="*/ 110 h 141"/>
                  <a:gd name="T18" fmla="*/ 35 w 444"/>
                  <a:gd name="T19" fmla="*/ 112 h 141"/>
                  <a:gd name="T20" fmla="*/ 29 w 444"/>
                  <a:gd name="T21" fmla="*/ 90 h 141"/>
                  <a:gd name="T22" fmla="*/ 66 w 444"/>
                  <a:gd name="T23" fmla="*/ 81 h 141"/>
                  <a:gd name="T24" fmla="*/ 118 w 444"/>
                  <a:gd name="T25" fmla="*/ 69 h 141"/>
                  <a:gd name="T26" fmla="*/ 177 w 444"/>
                  <a:gd name="T27" fmla="*/ 7 h 141"/>
                  <a:gd name="T28" fmla="*/ 167 w 444"/>
                  <a:gd name="T2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4" h="141">
                    <a:moveTo>
                      <a:pt x="167" y="13"/>
                    </a:moveTo>
                    <a:cubicBezTo>
                      <a:pt x="184" y="48"/>
                      <a:pt x="93" y="65"/>
                      <a:pt x="71" y="68"/>
                    </a:cubicBezTo>
                    <a:cubicBezTo>
                      <a:pt x="51" y="71"/>
                      <a:pt x="25" y="73"/>
                      <a:pt x="11" y="89"/>
                    </a:cubicBezTo>
                    <a:cubicBezTo>
                      <a:pt x="0" y="100"/>
                      <a:pt x="10" y="115"/>
                      <a:pt x="22" y="120"/>
                    </a:cubicBezTo>
                    <a:cubicBezTo>
                      <a:pt x="73" y="141"/>
                      <a:pt x="135" y="115"/>
                      <a:pt x="184" y="101"/>
                    </a:cubicBezTo>
                    <a:cubicBezTo>
                      <a:pt x="267" y="77"/>
                      <a:pt x="350" y="52"/>
                      <a:pt x="437" y="52"/>
                    </a:cubicBezTo>
                    <a:cubicBezTo>
                      <a:pt x="444" y="52"/>
                      <a:pt x="444" y="40"/>
                      <a:pt x="437" y="40"/>
                    </a:cubicBezTo>
                    <a:cubicBezTo>
                      <a:pt x="361" y="40"/>
                      <a:pt x="288" y="59"/>
                      <a:pt x="216" y="80"/>
                    </a:cubicBezTo>
                    <a:cubicBezTo>
                      <a:pt x="178" y="90"/>
                      <a:pt x="141" y="101"/>
                      <a:pt x="104" y="110"/>
                    </a:cubicBezTo>
                    <a:cubicBezTo>
                      <a:pt x="81" y="116"/>
                      <a:pt x="58" y="117"/>
                      <a:pt x="35" y="112"/>
                    </a:cubicBezTo>
                    <a:cubicBezTo>
                      <a:pt x="20" y="108"/>
                      <a:pt x="13" y="99"/>
                      <a:pt x="29" y="90"/>
                    </a:cubicBezTo>
                    <a:cubicBezTo>
                      <a:pt x="40" y="84"/>
                      <a:pt x="54" y="83"/>
                      <a:pt x="66" y="81"/>
                    </a:cubicBezTo>
                    <a:cubicBezTo>
                      <a:pt x="84" y="78"/>
                      <a:pt x="101" y="75"/>
                      <a:pt x="118" y="69"/>
                    </a:cubicBezTo>
                    <a:cubicBezTo>
                      <a:pt x="144" y="62"/>
                      <a:pt x="195" y="43"/>
                      <a:pt x="177" y="7"/>
                    </a:cubicBezTo>
                    <a:cubicBezTo>
                      <a:pt x="174" y="0"/>
                      <a:pt x="164" y="6"/>
                      <a:pt x="16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9955213" y="3657600"/>
                <a:ext cx="198438" cy="393700"/>
              </a:xfrm>
              <a:custGeom>
                <a:avLst/>
                <a:gdLst>
                  <a:gd name="T0" fmla="*/ 1 w 53"/>
                  <a:gd name="T1" fmla="*/ 7 h 105"/>
                  <a:gd name="T2" fmla="*/ 38 w 53"/>
                  <a:gd name="T3" fmla="*/ 98 h 105"/>
                  <a:gd name="T4" fmla="*/ 49 w 53"/>
                  <a:gd name="T5" fmla="*/ 92 h 105"/>
                  <a:gd name="T6" fmla="*/ 13 w 53"/>
                  <a:gd name="T7" fmla="*/ 7 h 105"/>
                  <a:gd name="T8" fmla="*/ 1 w 53"/>
                  <a:gd name="T9" fmla="*/ 7 h 105"/>
                </a:gdLst>
                <a:ahLst/>
                <a:cxnLst>
                  <a:cxn ang="0">
                    <a:pos x="T0" y="T1"/>
                  </a:cxn>
                  <a:cxn ang="0">
                    <a:pos x="T2" y="T3"/>
                  </a:cxn>
                  <a:cxn ang="0">
                    <a:pos x="T4" y="T5"/>
                  </a:cxn>
                  <a:cxn ang="0">
                    <a:pos x="T6" y="T7"/>
                  </a:cxn>
                  <a:cxn ang="0">
                    <a:pos x="T8" y="T9"/>
                  </a:cxn>
                </a:cxnLst>
                <a:rect l="0" t="0" r="r" b="b"/>
                <a:pathLst>
                  <a:path w="53" h="105">
                    <a:moveTo>
                      <a:pt x="1" y="7"/>
                    </a:moveTo>
                    <a:cubicBezTo>
                      <a:pt x="0" y="41"/>
                      <a:pt x="21" y="71"/>
                      <a:pt x="38" y="98"/>
                    </a:cubicBezTo>
                    <a:cubicBezTo>
                      <a:pt x="42" y="105"/>
                      <a:pt x="53" y="99"/>
                      <a:pt x="49" y="92"/>
                    </a:cubicBezTo>
                    <a:cubicBezTo>
                      <a:pt x="33" y="67"/>
                      <a:pt x="12" y="37"/>
                      <a:pt x="13" y="7"/>
                    </a:cubicBezTo>
                    <a:cubicBezTo>
                      <a:pt x="13" y="0"/>
                      <a:pt x="1" y="0"/>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11080751" y="3343275"/>
                <a:ext cx="671513" cy="479425"/>
              </a:xfrm>
              <a:custGeom>
                <a:avLst/>
                <a:gdLst>
                  <a:gd name="T0" fmla="*/ 172 w 179"/>
                  <a:gd name="T1" fmla="*/ 115 h 128"/>
                  <a:gd name="T2" fmla="*/ 89 w 179"/>
                  <a:gd name="T3" fmla="*/ 59 h 128"/>
                  <a:gd name="T4" fmla="*/ 47 w 179"/>
                  <a:gd name="T5" fmla="*/ 31 h 128"/>
                  <a:gd name="T6" fmla="*/ 14 w 179"/>
                  <a:gd name="T7" fmla="*/ 6 h 128"/>
                  <a:gd name="T8" fmla="*/ 5 w 179"/>
                  <a:gd name="T9" fmla="*/ 15 h 128"/>
                  <a:gd name="T10" fmla="*/ 32 w 179"/>
                  <a:gd name="T11" fmla="*/ 35 h 128"/>
                  <a:gd name="T12" fmla="*/ 76 w 179"/>
                  <a:gd name="T13" fmla="*/ 65 h 128"/>
                  <a:gd name="T14" fmla="*/ 166 w 179"/>
                  <a:gd name="T15" fmla="*/ 125 h 128"/>
                  <a:gd name="T16" fmla="*/ 172 w 179"/>
                  <a:gd name="T17"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28">
                    <a:moveTo>
                      <a:pt x="172" y="115"/>
                    </a:moveTo>
                    <a:cubicBezTo>
                      <a:pt x="142" y="102"/>
                      <a:pt x="116" y="78"/>
                      <a:pt x="89" y="59"/>
                    </a:cubicBezTo>
                    <a:cubicBezTo>
                      <a:pt x="75" y="50"/>
                      <a:pt x="60" y="41"/>
                      <a:pt x="47" y="31"/>
                    </a:cubicBezTo>
                    <a:cubicBezTo>
                      <a:pt x="36" y="23"/>
                      <a:pt x="22" y="17"/>
                      <a:pt x="14" y="6"/>
                    </a:cubicBezTo>
                    <a:cubicBezTo>
                      <a:pt x="9" y="0"/>
                      <a:pt x="0" y="9"/>
                      <a:pt x="5" y="15"/>
                    </a:cubicBezTo>
                    <a:cubicBezTo>
                      <a:pt x="12" y="23"/>
                      <a:pt x="23" y="29"/>
                      <a:pt x="32" y="35"/>
                    </a:cubicBezTo>
                    <a:cubicBezTo>
                      <a:pt x="47" y="45"/>
                      <a:pt x="61" y="55"/>
                      <a:pt x="76" y="65"/>
                    </a:cubicBezTo>
                    <a:cubicBezTo>
                      <a:pt x="105" y="85"/>
                      <a:pt x="134" y="111"/>
                      <a:pt x="166" y="125"/>
                    </a:cubicBezTo>
                    <a:cubicBezTo>
                      <a:pt x="173" y="128"/>
                      <a:pt x="179" y="118"/>
                      <a:pt x="172"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0"/>
              <p:cNvSpPr>
                <a:spLocks/>
              </p:cNvSpPr>
              <p:nvPr/>
            </p:nvSpPr>
            <p:spPr bwMode="auto">
              <a:xfrm>
                <a:off x="11088688" y="2817813"/>
                <a:ext cx="534988" cy="592138"/>
              </a:xfrm>
              <a:custGeom>
                <a:avLst/>
                <a:gdLst>
                  <a:gd name="T0" fmla="*/ 139 w 143"/>
                  <a:gd name="T1" fmla="*/ 4 h 158"/>
                  <a:gd name="T2" fmla="*/ 138 w 143"/>
                  <a:gd name="T3" fmla="*/ 4 h 158"/>
                  <a:gd name="T4" fmla="*/ 130 w 143"/>
                  <a:gd name="T5" fmla="*/ 2 h 158"/>
                  <a:gd name="T6" fmla="*/ 117 w 143"/>
                  <a:gd name="T7" fmla="*/ 18 h 158"/>
                  <a:gd name="T8" fmla="*/ 80 w 143"/>
                  <a:gd name="T9" fmla="*/ 54 h 158"/>
                  <a:gd name="T10" fmla="*/ 6 w 143"/>
                  <a:gd name="T11" fmla="*/ 144 h 158"/>
                  <a:gd name="T12" fmla="*/ 14 w 143"/>
                  <a:gd name="T13" fmla="*/ 152 h 158"/>
                  <a:gd name="T14" fmla="*/ 78 w 143"/>
                  <a:gd name="T15" fmla="*/ 71 h 158"/>
                  <a:gd name="T16" fmla="*/ 119 w 143"/>
                  <a:gd name="T17" fmla="*/ 34 h 158"/>
                  <a:gd name="T18" fmla="*/ 136 w 143"/>
                  <a:gd name="T19" fmla="*/ 12 h 158"/>
                  <a:gd name="T20" fmla="*/ 128 w 143"/>
                  <a:gd name="T21" fmla="*/ 10 h 158"/>
                  <a:gd name="T22" fmla="*/ 128 w 143"/>
                  <a:gd name="T23" fmla="*/ 11 h 158"/>
                  <a:gd name="T24" fmla="*/ 139 w 143"/>
                  <a:gd name="T25"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58">
                    <a:moveTo>
                      <a:pt x="139" y="4"/>
                    </a:moveTo>
                    <a:cubicBezTo>
                      <a:pt x="139" y="4"/>
                      <a:pt x="139" y="4"/>
                      <a:pt x="138" y="4"/>
                    </a:cubicBezTo>
                    <a:cubicBezTo>
                      <a:pt x="137" y="1"/>
                      <a:pt x="133" y="0"/>
                      <a:pt x="130" y="2"/>
                    </a:cubicBezTo>
                    <a:cubicBezTo>
                      <a:pt x="124" y="5"/>
                      <a:pt x="121" y="12"/>
                      <a:pt x="117" y="18"/>
                    </a:cubicBezTo>
                    <a:cubicBezTo>
                      <a:pt x="107" y="31"/>
                      <a:pt x="92" y="42"/>
                      <a:pt x="80" y="54"/>
                    </a:cubicBezTo>
                    <a:cubicBezTo>
                      <a:pt x="51" y="79"/>
                      <a:pt x="33" y="116"/>
                      <a:pt x="6" y="144"/>
                    </a:cubicBezTo>
                    <a:cubicBezTo>
                      <a:pt x="0" y="149"/>
                      <a:pt x="9" y="158"/>
                      <a:pt x="14" y="152"/>
                    </a:cubicBezTo>
                    <a:cubicBezTo>
                      <a:pt x="38" y="127"/>
                      <a:pt x="57" y="98"/>
                      <a:pt x="78" y="71"/>
                    </a:cubicBezTo>
                    <a:cubicBezTo>
                      <a:pt x="90" y="57"/>
                      <a:pt x="106" y="47"/>
                      <a:pt x="119" y="34"/>
                    </a:cubicBezTo>
                    <a:cubicBezTo>
                      <a:pt x="124" y="28"/>
                      <a:pt x="130" y="16"/>
                      <a:pt x="136" y="12"/>
                    </a:cubicBezTo>
                    <a:cubicBezTo>
                      <a:pt x="134" y="11"/>
                      <a:pt x="131" y="10"/>
                      <a:pt x="128" y="10"/>
                    </a:cubicBezTo>
                    <a:cubicBezTo>
                      <a:pt x="128" y="10"/>
                      <a:pt x="128" y="10"/>
                      <a:pt x="128" y="11"/>
                    </a:cubicBezTo>
                    <a:cubicBezTo>
                      <a:pt x="132" y="17"/>
                      <a:pt x="143" y="11"/>
                      <a:pt x="1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p:cNvSpPr>
              <p:nvPr/>
            </p:nvSpPr>
            <p:spPr bwMode="auto">
              <a:xfrm>
                <a:off x="10458451" y="2814638"/>
                <a:ext cx="1158875" cy="247650"/>
              </a:xfrm>
              <a:custGeom>
                <a:avLst/>
                <a:gdLst>
                  <a:gd name="T0" fmla="*/ 302 w 309"/>
                  <a:gd name="T1" fmla="*/ 0 h 66"/>
                  <a:gd name="T2" fmla="*/ 157 w 309"/>
                  <a:gd name="T3" fmla="*/ 22 h 66"/>
                  <a:gd name="T4" fmla="*/ 7 w 309"/>
                  <a:gd name="T5" fmla="*/ 53 h 66"/>
                  <a:gd name="T6" fmla="*/ 10 w 309"/>
                  <a:gd name="T7" fmla="*/ 64 h 66"/>
                  <a:gd name="T8" fmla="*/ 153 w 309"/>
                  <a:gd name="T9" fmla="*/ 35 h 66"/>
                  <a:gd name="T10" fmla="*/ 302 w 309"/>
                  <a:gd name="T11" fmla="*/ 12 h 66"/>
                  <a:gd name="T12" fmla="*/ 302 w 30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9" h="66">
                    <a:moveTo>
                      <a:pt x="302" y="0"/>
                    </a:moveTo>
                    <a:cubicBezTo>
                      <a:pt x="253" y="1"/>
                      <a:pt x="205" y="14"/>
                      <a:pt x="157" y="22"/>
                    </a:cubicBezTo>
                    <a:cubicBezTo>
                      <a:pt x="107" y="31"/>
                      <a:pt x="56" y="40"/>
                      <a:pt x="7" y="53"/>
                    </a:cubicBezTo>
                    <a:cubicBezTo>
                      <a:pt x="0" y="55"/>
                      <a:pt x="3" y="66"/>
                      <a:pt x="10" y="64"/>
                    </a:cubicBezTo>
                    <a:cubicBezTo>
                      <a:pt x="57" y="52"/>
                      <a:pt x="105" y="43"/>
                      <a:pt x="153" y="35"/>
                    </a:cubicBezTo>
                    <a:cubicBezTo>
                      <a:pt x="202" y="26"/>
                      <a:pt x="251" y="13"/>
                      <a:pt x="302" y="12"/>
                    </a:cubicBezTo>
                    <a:cubicBezTo>
                      <a:pt x="309" y="12"/>
                      <a:pt x="309" y="0"/>
                      <a:pt x="3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
              <p:cNvSpPr>
                <a:spLocks/>
              </p:cNvSpPr>
              <p:nvPr/>
            </p:nvSpPr>
            <p:spPr bwMode="auto">
              <a:xfrm>
                <a:off x="10001251" y="3668713"/>
                <a:ext cx="130175" cy="304800"/>
              </a:xfrm>
              <a:custGeom>
                <a:avLst/>
                <a:gdLst>
                  <a:gd name="T0" fmla="*/ 1 w 35"/>
                  <a:gd name="T1" fmla="*/ 5 h 81"/>
                  <a:gd name="T2" fmla="*/ 28 w 35"/>
                  <a:gd name="T3" fmla="*/ 77 h 81"/>
                  <a:gd name="T4" fmla="*/ 33 w 35"/>
                  <a:gd name="T5" fmla="*/ 74 h 81"/>
                  <a:gd name="T6" fmla="*/ 7 w 35"/>
                  <a:gd name="T7" fmla="*/ 4 h 81"/>
                  <a:gd name="T8" fmla="*/ 1 w 35"/>
                  <a:gd name="T9" fmla="*/ 5 h 81"/>
                </a:gdLst>
                <a:ahLst/>
                <a:cxnLst>
                  <a:cxn ang="0">
                    <a:pos x="T0" y="T1"/>
                  </a:cxn>
                  <a:cxn ang="0">
                    <a:pos x="T2" y="T3"/>
                  </a:cxn>
                  <a:cxn ang="0">
                    <a:pos x="T4" y="T5"/>
                  </a:cxn>
                  <a:cxn ang="0">
                    <a:pos x="T6" y="T7"/>
                  </a:cxn>
                  <a:cxn ang="0">
                    <a:pos x="T8" y="T9"/>
                  </a:cxn>
                </a:cxnLst>
                <a:rect l="0" t="0" r="r" b="b"/>
                <a:pathLst>
                  <a:path w="35" h="81">
                    <a:moveTo>
                      <a:pt x="1" y="5"/>
                    </a:moveTo>
                    <a:cubicBezTo>
                      <a:pt x="11" y="29"/>
                      <a:pt x="14" y="56"/>
                      <a:pt x="28" y="77"/>
                    </a:cubicBezTo>
                    <a:cubicBezTo>
                      <a:pt x="30" y="81"/>
                      <a:pt x="35" y="78"/>
                      <a:pt x="33" y="74"/>
                    </a:cubicBezTo>
                    <a:cubicBezTo>
                      <a:pt x="19" y="53"/>
                      <a:pt x="17" y="27"/>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
              <p:cNvSpPr>
                <a:spLocks/>
              </p:cNvSpPr>
              <p:nvPr/>
            </p:nvSpPr>
            <p:spPr bwMode="auto">
              <a:xfrm>
                <a:off x="10026651" y="3657600"/>
                <a:ext cx="127000" cy="296863"/>
              </a:xfrm>
              <a:custGeom>
                <a:avLst/>
                <a:gdLst>
                  <a:gd name="T0" fmla="*/ 2 w 34"/>
                  <a:gd name="T1" fmla="*/ 7 h 79"/>
                  <a:gd name="T2" fmla="*/ 12 w 34"/>
                  <a:gd name="T3" fmla="*/ 40 h 79"/>
                  <a:gd name="T4" fmla="*/ 27 w 34"/>
                  <a:gd name="T5" fmla="*/ 76 h 79"/>
                  <a:gd name="T6" fmla="*/ 32 w 34"/>
                  <a:gd name="T7" fmla="*/ 73 h 79"/>
                  <a:gd name="T8" fmla="*/ 16 w 34"/>
                  <a:gd name="T9" fmla="*/ 32 h 79"/>
                  <a:gd name="T10" fmla="*/ 7 w 34"/>
                  <a:gd name="T11" fmla="*/ 4 h 79"/>
                  <a:gd name="T12" fmla="*/ 2 w 34"/>
                  <a:gd name="T13" fmla="*/ 7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2" y="7"/>
                    </a:moveTo>
                    <a:cubicBezTo>
                      <a:pt x="9" y="16"/>
                      <a:pt x="9" y="29"/>
                      <a:pt x="12" y="40"/>
                    </a:cubicBezTo>
                    <a:cubicBezTo>
                      <a:pt x="16" y="53"/>
                      <a:pt x="21" y="64"/>
                      <a:pt x="27" y="76"/>
                    </a:cubicBezTo>
                    <a:cubicBezTo>
                      <a:pt x="29" y="79"/>
                      <a:pt x="34" y="76"/>
                      <a:pt x="32" y="73"/>
                    </a:cubicBezTo>
                    <a:cubicBezTo>
                      <a:pt x="25" y="60"/>
                      <a:pt x="20" y="46"/>
                      <a:pt x="16" y="32"/>
                    </a:cubicBezTo>
                    <a:cubicBezTo>
                      <a:pt x="14" y="22"/>
                      <a:pt x="13" y="12"/>
                      <a:pt x="7" y="4"/>
                    </a:cubicBezTo>
                    <a:cubicBezTo>
                      <a:pt x="5"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10064751" y="3654425"/>
                <a:ext cx="115888" cy="284163"/>
              </a:xfrm>
              <a:custGeom>
                <a:avLst/>
                <a:gdLst>
                  <a:gd name="T0" fmla="*/ 1 w 31"/>
                  <a:gd name="T1" fmla="*/ 6 h 76"/>
                  <a:gd name="T2" fmla="*/ 24 w 31"/>
                  <a:gd name="T3" fmla="*/ 72 h 76"/>
                  <a:gd name="T4" fmla="*/ 30 w 31"/>
                  <a:gd name="T5" fmla="*/ 71 h 76"/>
                  <a:gd name="T6" fmla="*/ 7 w 31"/>
                  <a:gd name="T7" fmla="*/ 4 h 76"/>
                  <a:gd name="T8" fmla="*/ 1 w 31"/>
                  <a:gd name="T9" fmla="*/ 6 h 76"/>
                </a:gdLst>
                <a:ahLst/>
                <a:cxnLst>
                  <a:cxn ang="0">
                    <a:pos x="T0" y="T1"/>
                  </a:cxn>
                  <a:cxn ang="0">
                    <a:pos x="T2" y="T3"/>
                  </a:cxn>
                  <a:cxn ang="0">
                    <a:pos x="T4" y="T5"/>
                  </a:cxn>
                  <a:cxn ang="0">
                    <a:pos x="T6" y="T7"/>
                  </a:cxn>
                  <a:cxn ang="0">
                    <a:pos x="T8" y="T9"/>
                  </a:cxn>
                </a:cxnLst>
                <a:rect l="0" t="0" r="r" b="b"/>
                <a:pathLst>
                  <a:path w="31" h="76">
                    <a:moveTo>
                      <a:pt x="1" y="6"/>
                    </a:moveTo>
                    <a:cubicBezTo>
                      <a:pt x="5" y="29"/>
                      <a:pt x="15" y="50"/>
                      <a:pt x="24" y="72"/>
                    </a:cubicBezTo>
                    <a:cubicBezTo>
                      <a:pt x="25" y="76"/>
                      <a:pt x="31" y="74"/>
                      <a:pt x="30" y="71"/>
                    </a:cubicBezTo>
                    <a:cubicBezTo>
                      <a:pt x="21" y="49"/>
                      <a:pt x="11" y="27"/>
                      <a:pt x="7" y="4"/>
                    </a:cubicBezTo>
                    <a:cubicBezTo>
                      <a:pt x="6"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10117138" y="3649663"/>
                <a:ext cx="115888" cy="282575"/>
              </a:xfrm>
              <a:custGeom>
                <a:avLst/>
                <a:gdLst>
                  <a:gd name="T0" fmla="*/ 0 w 31"/>
                  <a:gd name="T1" fmla="*/ 5 h 75"/>
                  <a:gd name="T2" fmla="*/ 23 w 31"/>
                  <a:gd name="T3" fmla="*/ 72 h 75"/>
                  <a:gd name="T4" fmla="*/ 28 w 31"/>
                  <a:gd name="T5" fmla="*/ 69 h 75"/>
                  <a:gd name="T6" fmla="*/ 6 w 31"/>
                  <a:gd name="T7" fmla="*/ 4 h 75"/>
                  <a:gd name="T8" fmla="*/ 0 w 31"/>
                  <a:gd name="T9" fmla="*/ 5 h 75"/>
                </a:gdLst>
                <a:ahLst/>
                <a:cxnLst>
                  <a:cxn ang="0">
                    <a:pos x="T0" y="T1"/>
                  </a:cxn>
                  <a:cxn ang="0">
                    <a:pos x="T2" y="T3"/>
                  </a:cxn>
                  <a:cxn ang="0">
                    <a:pos x="T4" y="T5"/>
                  </a:cxn>
                  <a:cxn ang="0">
                    <a:pos x="T6" y="T7"/>
                  </a:cxn>
                  <a:cxn ang="0">
                    <a:pos x="T8" y="T9"/>
                  </a:cxn>
                </a:cxnLst>
                <a:rect l="0" t="0" r="r" b="b"/>
                <a:pathLst>
                  <a:path w="31" h="75">
                    <a:moveTo>
                      <a:pt x="0" y="5"/>
                    </a:moveTo>
                    <a:cubicBezTo>
                      <a:pt x="4" y="29"/>
                      <a:pt x="10" y="52"/>
                      <a:pt x="23" y="72"/>
                    </a:cubicBezTo>
                    <a:cubicBezTo>
                      <a:pt x="25" y="75"/>
                      <a:pt x="31" y="72"/>
                      <a:pt x="28" y="69"/>
                    </a:cubicBezTo>
                    <a:cubicBezTo>
                      <a:pt x="15" y="49"/>
                      <a:pt x="10" y="27"/>
                      <a:pt x="6" y="4"/>
                    </a:cubicBezTo>
                    <a:cubicBezTo>
                      <a:pt x="5" y="0"/>
                      <a:pt x="0"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
              <p:cNvSpPr>
                <a:spLocks/>
              </p:cNvSpPr>
              <p:nvPr/>
            </p:nvSpPr>
            <p:spPr bwMode="auto">
              <a:xfrm>
                <a:off x="10161588" y="3649663"/>
                <a:ext cx="120650" cy="263525"/>
              </a:xfrm>
              <a:custGeom>
                <a:avLst/>
                <a:gdLst>
                  <a:gd name="T0" fmla="*/ 1 w 32"/>
                  <a:gd name="T1" fmla="*/ 5 h 70"/>
                  <a:gd name="T2" fmla="*/ 13 w 32"/>
                  <a:gd name="T3" fmla="*/ 41 h 70"/>
                  <a:gd name="T4" fmla="*/ 24 w 32"/>
                  <a:gd name="T5" fmla="*/ 67 h 70"/>
                  <a:gd name="T6" fmla="*/ 29 w 32"/>
                  <a:gd name="T7" fmla="*/ 64 h 70"/>
                  <a:gd name="T8" fmla="*/ 19 w 32"/>
                  <a:gd name="T9" fmla="*/ 39 h 70"/>
                  <a:gd name="T10" fmla="*/ 7 w 32"/>
                  <a:gd name="T11" fmla="*/ 4 h 70"/>
                  <a:gd name="T12" fmla="*/ 1 w 32"/>
                  <a:gd name="T13" fmla="*/ 5 h 70"/>
                </a:gdLst>
                <a:ahLst/>
                <a:cxnLst>
                  <a:cxn ang="0">
                    <a:pos x="T0" y="T1"/>
                  </a:cxn>
                  <a:cxn ang="0">
                    <a:pos x="T2" y="T3"/>
                  </a:cxn>
                  <a:cxn ang="0">
                    <a:pos x="T4" y="T5"/>
                  </a:cxn>
                  <a:cxn ang="0">
                    <a:pos x="T6" y="T7"/>
                  </a:cxn>
                  <a:cxn ang="0">
                    <a:pos x="T8" y="T9"/>
                  </a:cxn>
                  <a:cxn ang="0">
                    <a:pos x="T10" y="T11"/>
                  </a:cxn>
                  <a:cxn ang="0">
                    <a:pos x="T12" y="T13"/>
                  </a:cxn>
                </a:cxnLst>
                <a:rect l="0" t="0" r="r" b="b"/>
                <a:pathLst>
                  <a:path w="32" h="70">
                    <a:moveTo>
                      <a:pt x="1" y="5"/>
                    </a:moveTo>
                    <a:cubicBezTo>
                      <a:pt x="5" y="17"/>
                      <a:pt x="9" y="29"/>
                      <a:pt x="13" y="41"/>
                    </a:cubicBezTo>
                    <a:cubicBezTo>
                      <a:pt x="17" y="50"/>
                      <a:pt x="19" y="59"/>
                      <a:pt x="24" y="67"/>
                    </a:cubicBezTo>
                    <a:cubicBezTo>
                      <a:pt x="27" y="70"/>
                      <a:pt x="32" y="67"/>
                      <a:pt x="29" y="64"/>
                    </a:cubicBezTo>
                    <a:cubicBezTo>
                      <a:pt x="24" y="56"/>
                      <a:pt x="22" y="48"/>
                      <a:pt x="19" y="39"/>
                    </a:cubicBezTo>
                    <a:cubicBezTo>
                      <a:pt x="15" y="27"/>
                      <a:pt x="11" y="16"/>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10229851" y="3649663"/>
                <a:ext cx="112713" cy="236538"/>
              </a:xfrm>
              <a:custGeom>
                <a:avLst/>
                <a:gdLst>
                  <a:gd name="T0" fmla="*/ 1 w 30"/>
                  <a:gd name="T1" fmla="*/ 5 h 63"/>
                  <a:gd name="T2" fmla="*/ 23 w 30"/>
                  <a:gd name="T3" fmla="*/ 60 h 63"/>
                  <a:gd name="T4" fmla="*/ 28 w 30"/>
                  <a:gd name="T5" fmla="*/ 57 h 63"/>
                  <a:gd name="T6" fmla="*/ 7 w 30"/>
                  <a:gd name="T7" fmla="*/ 4 h 63"/>
                  <a:gd name="T8" fmla="*/ 1 w 30"/>
                  <a:gd name="T9" fmla="*/ 5 h 63"/>
                </a:gdLst>
                <a:ahLst/>
                <a:cxnLst>
                  <a:cxn ang="0">
                    <a:pos x="T0" y="T1"/>
                  </a:cxn>
                  <a:cxn ang="0">
                    <a:pos x="T2" y="T3"/>
                  </a:cxn>
                  <a:cxn ang="0">
                    <a:pos x="T4" y="T5"/>
                  </a:cxn>
                  <a:cxn ang="0">
                    <a:pos x="T6" y="T7"/>
                  </a:cxn>
                  <a:cxn ang="0">
                    <a:pos x="T8" y="T9"/>
                  </a:cxn>
                </a:cxnLst>
                <a:rect l="0" t="0" r="r" b="b"/>
                <a:pathLst>
                  <a:path w="30" h="63">
                    <a:moveTo>
                      <a:pt x="1" y="5"/>
                    </a:moveTo>
                    <a:cubicBezTo>
                      <a:pt x="7" y="24"/>
                      <a:pt x="13" y="43"/>
                      <a:pt x="23" y="60"/>
                    </a:cubicBezTo>
                    <a:cubicBezTo>
                      <a:pt x="25" y="63"/>
                      <a:pt x="30" y="60"/>
                      <a:pt x="28" y="57"/>
                    </a:cubicBezTo>
                    <a:cubicBezTo>
                      <a:pt x="19" y="40"/>
                      <a:pt x="13" y="22"/>
                      <a:pt x="7" y="4"/>
                    </a:cubicBezTo>
                    <a:cubicBezTo>
                      <a:pt x="6"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8"/>
              <p:cNvSpPr>
                <a:spLocks/>
              </p:cNvSpPr>
              <p:nvPr/>
            </p:nvSpPr>
            <p:spPr bwMode="auto">
              <a:xfrm>
                <a:off x="10323513" y="3676650"/>
                <a:ext cx="63500" cy="120650"/>
              </a:xfrm>
              <a:custGeom>
                <a:avLst/>
                <a:gdLst>
                  <a:gd name="T0" fmla="*/ 2 w 17"/>
                  <a:gd name="T1" fmla="*/ 6 h 32"/>
                  <a:gd name="T2" fmla="*/ 10 w 17"/>
                  <a:gd name="T3" fmla="*/ 28 h 32"/>
                  <a:gd name="T4" fmla="*/ 15 w 17"/>
                  <a:gd name="T5" fmla="*/ 27 h 32"/>
                  <a:gd name="T6" fmla="*/ 7 w 17"/>
                  <a:gd name="T7" fmla="*/ 3 h 32"/>
                  <a:gd name="T8" fmla="*/ 2 w 17"/>
                  <a:gd name="T9" fmla="*/ 6 h 32"/>
                </a:gdLst>
                <a:ahLst/>
                <a:cxnLst>
                  <a:cxn ang="0">
                    <a:pos x="T0" y="T1"/>
                  </a:cxn>
                  <a:cxn ang="0">
                    <a:pos x="T2" y="T3"/>
                  </a:cxn>
                  <a:cxn ang="0">
                    <a:pos x="T4" y="T5"/>
                  </a:cxn>
                  <a:cxn ang="0">
                    <a:pos x="T6" y="T7"/>
                  </a:cxn>
                  <a:cxn ang="0">
                    <a:pos x="T8" y="T9"/>
                  </a:cxn>
                </a:cxnLst>
                <a:rect l="0" t="0" r="r" b="b"/>
                <a:pathLst>
                  <a:path w="17" h="32">
                    <a:moveTo>
                      <a:pt x="2" y="6"/>
                    </a:moveTo>
                    <a:cubicBezTo>
                      <a:pt x="5" y="13"/>
                      <a:pt x="7" y="21"/>
                      <a:pt x="10" y="28"/>
                    </a:cubicBezTo>
                    <a:cubicBezTo>
                      <a:pt x="11" y="32"/>
                      <a:pt x="17" y="30"/>
                      <a:pt x="15" y="27"/>
                    </a:cubicBezTo>
                    <a:cubicBezTo>
                      <a:pt x="13" y="19"/>
                      <a:pt x="10" y="11"/>
                      <a:pt x="7" y="3"/>
                    </a:cubicBezTo>
                    <a:cubicBezTo>
                      <a:pt x="5"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
              <p:cNvSpPr>
                <a:spLocks/>
              </p:cNvSpPr>
              <p:nvPr/>
            </p:nvSpPr>
            <p:spPr bwMode="auto">
              <a:xfrm>
                <a:off x="2574926" y="3673475"/>
                <a:ext cx="165100" cy="284163"/>
              </a:xfrm>
              <a:custGeom>
                <a:avLst/>
                <a:gdLst>
                  <a:gd name="T0" fmla="*/ 38 w 44"/>
                  <a:gd name="T1" fmla="*/ 4 h 76"/>
                  <a:gd name="T2" fmla="*/ 2 w 44"/>
                  <a:gd name="T3" fmla="*/ 70 h 76"/>
                  <a:gd name="T4" fmla="*/ 7 w 44"/>
                  <a:gd name="T5" fmla="*/ 73 h 76"/>
                  <a:gd name="T6" fmla="*/ 43 w 44"/>
                  <a:gd name="T7" fmla="*/ 5 h 76"/>
                  <a:gd name="T8" fmla="*/ 38 w 44"/>
                  <a:gd name="T9" fmla="*/ 4 h 76"/>
                </a:gdLst>
                <a:ahLst/>
                <a:cxnLst>
                  <a:cxn ang="0">
                    <a:pos x="T0" y="T1"/>
                  </a:cxn>
                  <a:cxn ang="0">
                    <a:pos x="T2" y="T3"/>
                  </a:cxn>
                  <a:cxn ang="0">
                    <a:pos x="T4" y="T5"/>
                  </a:cxn>
                  <a:cxn ang="0">
                    <a:pos x="T6" y="T7"/>
                  </a:cxn>
                  <a:cxn ang="0">
                    <a:pos x="T8" y="T9"/>
                  </a:cxn>
                </a:cxnLst>
                <a:rect l="0" t="0" r="r" b="b"/>
                <a:pathLst>
                  <a:path w="44" h="76">
                    <a:moveTo>
                      <a:pt x="38" y="4"/>
                    </a:moveTo>
                    <a:cubicBezTo>
                      <a:pt x="34" y="27"/>
                      <a:pt x="15" y="51"/>
                      <a:pt x="2" y="70"/>
                    </a:cubicBezTo>
                    <a:cubicBezTo>
                      <a:pt x="0" y="73"/>
                      <a:pt x="5" y="76"/>
                      <a:pt x="7" y="73"/>
                    </a:cubicBezTo>
                    <a:cubicBezTo>
                      <a:pt x="20" y="53"/>
                      <a:pt x="39" y="29"/>
                      <a:pt x="43" y="5"/>
                    </a:cubicBezTo>
                    <a:cubicBezTo>
                      <a:pt x="44" y="2"/>
                      <a:pt x="38" y="0"/>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a:off x="2530476" y="3673475"/>
                <a:ext cx="173038" cy="269875"/>
              </a:xfrm>
              <a:custGeom>
                <a:avLst/>
                <a:gdLst>
                  <a:gd name="T0" fmla="*/ 39 w 46"/>
                  <a:gd name="T1" fmla="*/ 4 h 72"/>
                  <a:gd name="T2" fmla="*/ 21 w 46"/>
                  <a:gd name="T3" fmla="*/ 33 h 72"/>
                  <a:gd name="T4" fmla="*/ 2 w 46"/>
                  <a:gd name="T5" fmla="*/ 66 h 72"/>
                  <a:gd name="T6" fmla="*/ 7 w 46"/>
                  <a:gd name="T7" fmla="*/ 69 h 72"/>
                  <a:gd name="T8" fmla="*/ 30 w 46"/>
                  <a:gd name="T9" fmla="*/ 31 h 72"/>
                  <a:gd name="T10" fmla="*/ 45 w 46"/>
                  <a:gd name="T11" fmla="*/ 5 h 72"/>
                  <a:gd name="T12" fmla="*/ 39 w 46"/>
                  <a:gd name="T13" fmla="*/ 4 h 72"/>
                </a:gdLst>
                <a:ahLst/>
                <a:cxnLst>
                  <a:cxn ang="0">
                    <a:pos x="T0" y="T1"/>
                  </a:cxn>
                  <a:cxn ang="0">
                    <a:pos x="T2" y="T3"/>
                  </a:cxn>
                  <a:cxn ang="0">
                    <a:pos x="T4" y="T5"/>
                  </a:cxn>
                  <a:cxn ang="0">
                    <a:pos x="T6" y="T7"/>
                  </a:cxn>
                  <a:cxn ang="0">
                    <a:pos x="T8" y="T9"/>
                  </a:cxn>
                  <a:cxn ang="0">
                    <a:pos x="T10" y="T11"/>
                  </a:cxn>
                  <a:cxn ang="0">
                    <a:pos x="T12" y="T13"/>
                  </a:cxn>
                </a:cxnLst>
                <a:rect l="0" t="0" r="r" b="b"/>
                <a:pathLst>
                  <a:path w="46" h="72">
                    <a:moveTo>
                      <a:pt x="39" y="4"/>
                    </a:moveTo>
                    <a:cubicBezTo>
                      <a:pt x="36" y="15"/>
                      <a:pt x="27" y="23"/>
                      <a:pt x="21" y="33"/>
                    </a:cubicBezTo>
                    <a:cubicBezTo>
                      <a:pt x="13" y="43"/>
                      <a:pt x="9" y="56"/>
                      <a:pt x="2" y="66"/>
                    </a:cubicBezTo>
                    <a:cubicBezTo>
                      <a:pt x="0" y="69"/>
                      <a:pt x="5" y="72"/>
                      <a:pt x="7" y="69"/>
                    </a:cubicBezTo>
                    <a:cubicBezTo>
                      <a:pt x="16" y="57"/>
                      <a:pt x="20" y="43"/>
                      <a:pt x="30" y="31"/>
                    </a:cubicBezTo>
                    <a:cubicBezTo>
                      <a:pt x="36" y="23"/>
                      <a:pt x="42" y="15"/>
                      <a:pt x="45" y="5"/>
                    </a:cubicBezTo>
                    <a:cubicBezTo>
                      <a:pt x="46" y="2"/>
                      <a:pt x="40" y="0"/>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1"/>
              <p:cNvSpPr>
                <a:spLocks/>
              </p:cNvSpPr>
              <p:nvPr/>
            </p:nvSpPr>
            <p:spPr bwMode="auto">
              <a:xfrm>
                <a:off x="2481263" y="3649663"/>
                <a:ext cx="180975" cy="277813"/>
              </a:xfrm>
              <a:custGeom>
                <a:avLst/>
                <a:gdLst>
                  <a:gd name="T0" fmla="*/ 41 w 48"/>
                  <a:gd name="T1" fmla="*/ 4 h 74"/>
                  <a:gd name="T2" fmla="*/ 2 w 48"/>
                  <a:gd name="T3" fmla="*/ 69 h 74"/>
                  <a:gd name="T4" fmla="*/ 8 w 48"/>
                  <a:gd name="T5" fmla="*/ 71 h 74"/>
                  <a:gd name="T6" fmla="*/ 47 w 48"/>
                  <a:gd name="T7" fmla="*/ 5 h 74"/>
                  <a:gd name="T8" fmla="*/ 41 w 48"/>
                  <a:gd name="T9" fmla="*/ 4 h 74"/>
                </a:gdLst>
                <a:ahLst/>
                <a:cxnLst>
                  <a:cxn ang="0">
                    <a:pos x="T0" y="T1"/>
                  </a:cxn>
                  <a:cxn ang="0">
                    <a:pos x="T2" y="T3"/>
                  </a:cxn>
                  <a:cxn ang="0">
                    <a:pos x="T4" y="T5"/>
                  </a:cxn>
                  <a:cxn ang="0">
                    <a:pos x="T6" y="T7"/>
                  </a:cxn>
                  <a:cxn ang="0">
                    <a:pos x="T8" y="T9"/>
                  </a:cxn>
                </a:cxnLst>
                <a:rect l="0" t="0" r="r" b="b"/>
                <a:pathLst>
                  <a:path w="48" h="74">
                    <a:moveTo>
                      <a:pt x="41" y="4"/>
                    </a:moveTo>
                    <a:cubicBezTo>
                      <a:pt x="36" y="29"/>
                      <a:pt x="11" y="46"/>
                      <a:pt x="2" y="69"/>
                    </a:cubicBezTo>
                    <a:cubicBezTo>
                      <a:pt x="0" y="73"/>
                      <a:pt x="6" y="74"/>
                      <a:pt x="8" y="71"/>
                    </a:cubicBezTo>
                    <a:cubicBezTo>
                      <a:pt x="17" y="48"/>
                      <a:pt x="42" y="31"/>
                      <a:pt x="47" y="5"/>
                    </a:cubicBezTo>
                    <a:cubicBezTo>
                      <a:pt x="48" y="2"/>
                      <a:pt x="42" y="0"/>
                      <a:pt x="4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
              <p:cNvSpPr>
                <a:spLocks/>
              </p:cNvSpPr>
              <p:nvPr/>
            </p:nvSpPr>
            <p:spPr bwMode="auto">
              <a:xfrm>
                <a:off x="2439988" y="3649663"/>
                <a:ext cx="173038" cy="244475"/>
              </a:xfrm>
              <a:custGeom>
                <a:avLst/>
                <a:gdLst>
                  <a:gd name="T0" fmla="*/ 39 w 46"/>
                  <a:gd name="T1" fmla="*/ 3 h 65"/>
                  <a:gd name="T2" fmla="*/ 2 w 46"/>
                  <a:gd name="T3" fmla="*/ 59 h 65"/>
                  <a:gd name="T4" fmla="*/ 8 w 46"/>
                  <a:gd name="T5" fmla="*/ 62 h 65"/>
                  <a:gd name="T6" fmla="*/ 45 w 46"/>
                  <a:gd name="T7" fmla="*/ 6 h 65"/>
                  <a:gd name="T8" fmla="*/ 39 w 46"/>
                  <a:gd name="T9" fmla="*/ 3 h 65"/>
                </a:gdLst>
                <a:ahLst/>
                <a:cxnLst>
                  <a:cxn ang="0">
                    <a:pos x="T0" y="T1"/>
                  </a:cxn>
                  <a:cxn ang="0">
                    <a:pos x="T2" y="T3"/>
                  </a:cxn>
                  <a:cxn ang="0">
                    <a:pos x="T4" y="T5"/>
                  </a:cxn>
                  <a:cxn ang="0">
                    <a:pos x="T6" y="T7"/>
                  </a:cxn>
                  <a:cxn ang="0">
                    <a:pos x="T8" y="T9"/>
                  </a:cxn>
                </a:cxnLst>
                <a:rect l="0" t="0" r="r" b="b"/>
                <a:pathLst>
                  <a:path w="46" h="65">
                    <a:moveTo>
                      <a:pt x="39" y="3"/>
                    </a:moveTo>
                    <a:cubicBezTo>
                      <a:pt x="28" y="23"/>
                      <a:pt x="16" y="41"/>
                      <a:pt x="2" y="59"/>
                    </a:cubicBezTo>
                    <a:cubicBezTo>
                      <a:pt x="0" y="62"/>
                      <a:pt x="5" y="65"/>
                      <a:pt x="8" y="62"/>
                    </a:cubicBezTo>
                    <a:cubicBezTo>
                      <a:pt x="21" y="44"/>
                      <a:pt x="33" y="26"/>
                      <a:pt x="45" y="6"/>
                    </a:cubicBezTo>
                    <a:cubicBezTo>
                      <a:pt x="46" y="3"/>
                      <a:pt x="41"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3"/>
              <p:cNvSpPr>
                <a:spLocks/>
              </p:cNvSpPr>
              <p:nvPr/>
            </p:nvSpPr>
            <p:spPr bwMode="auto">
              <a:xfrm>
                <a:off x="2384426" y="3635375"/>
                <a:ext cx="184150" cy="247650"/>
              </a:xfrm>
              <a:custGeom>
                <a:avLst/>
                <a:gdLst>
                  <a:gd name="T0" fmla="*/ 42 w 49"/>
                  <a:gd name="T1" fmla="*/ 3 h 66"/>
                  <a:gd name="T2" fmla="*/ 20 w 49"/>
                  <a:gd name="T3" fmla="*/ 35 h 66"/>
                  <a:gd name="T4" fmla="*/ 2 w 49"/>
                  <a:gd name="T5" fmla="*/ 60 h 66"/>
                  <a:gd name="T6" fmla="*/ 7 w 49"/>
                  <a:gd name="T7" fmla="*/ 63 h 66"/>
                  <a:gd name="T8" fmla="*/ 48 w 49"/>
                  <a:gd name="T9" fmla="*/ 5 h 66"/>
                  <a:gd name="T10" fmla="*/ 42 w 49"/>
                  <a:gd name="T11" fmla="*/ 3 h 66"/>
                </a:gdLst>
                <a:ahLst/>
                <a:cxnLst>
                  <a:cxn ang="0">
                    <a:pos x="T0" y="T1"/>
                  </a:cxn>
                  <a:cxn ang="0">
                    <a:pos x="T2" y="T3"/>
                  </a:cxn>
                  <a:cxn ang="0">
                    <a:pos x="T4" y="T5"/>
                  </a:cxn>
                  <a:cxn ang="0">
                    <a:pos x="T6" y="T7"/>
                  </a:cxn>
                  <a:cxn ang="0">
                    <a:pos x="T8" y="T9"/>
                  </a:cxn>
                  <a:cxn ang="0">
                    <a:pos x="T10" y="T11"/>
                  </a:cxn>
                </a:cxnLst>
                <a:rect l="0" t="0" r="r" b="b"/>
                <a:pathLst>
                  <a:path w="49" h="66">
                    <a:moveTo>
                      <a:pt x="42" y="3"/>
                    </a:moveTo>
                    <a:cubicBezTo>
                      <a:pt x="37" y="14"/>
                      <a:pt x="27" y="25"/>
                      <a:pt x="20" y="35"/>
                    </a:cubicBezTo>
                    <a:cubicBezTo>
                      <a:pt x="13" y="43"/>
                      <a:pt x="7" y="51"/>
                      <a:pt x="2" y="60"/>
                    </a:cubicBezTo>
                    <a:cubicBezTo>
                      <a:pt x="0" y="63"/>
                      <a:pt x="5" y="66"/>
                      <a:pt x="7" y="63"/>
                    </a:cubicBezTo>
                    <a:cubicBezTo>
                      <a:pt x="19" y="42"/>
                      <a:pt x="39" y="26"/>
                      <a:pt x="48" y="5"/>
                    </a:cubicBezTo>
                    <a:cubicBezTo>
                      <a:pt x="49" y="1"/>
                      <a:pt x="44" y="0"/>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p:cNvSpPr>
              <p:nvPr/>
            </p:nvSpPr>
            <p:spPr bwMode="auto">
              <a:xfrm>
                <a:off x="2312988" y="3638550"/>
                <a:ext cx="179388" cy="211138"/>
              </a:xfrm>
              <a:custGeom>
                <a:avLst/>
                <a:gdLst>
                  <a:gd name="T0" fmla="*/ 41 w 48"/>
                  <a:gd name="T1" fmla="*/ 4 h 56"/>
                  <a:gd name="T2" fmla="*/ 3 w 48"/>
                  <a:gd name="T3" fmla="*/ 49 h 56"/>
                  <a:gd name="T4" fmla="*/ 6 w 48"/>
                  <a:gd name="T5" fmla="*/ 54 h 56"/>
                  <a:gd name="T6" fmla="*/ 46 w 48"/>
                  <a:gd name="T7" fmla="*/ 7 h 56"/>
                  <a:gd name="T8" fmla="*/ 41 w 48"/>
                  <a:gd name="T9" fmla="*/ 4 h 56"/>
                </a:gdLst>
                <a:ahLst/>
                <a:cxnLst>
                  <a:cxn ang="0">
                    <a:pos x="T0" y="T1"/>
                  </a:cxn>
                  <a:cxn ang="0">
                    <a:pos x="T2" y="T3"/>
                  </a:cxn>
                  <a:cxn ang="0">
                    <a:pos x="T4" y="T5"/>
                  </a:cxn>
                  <a:cxn ang="0">
                    <a:pos x="T6" y="T7"/>
                  </a:cxn>
                  <a:cxn ang="0">
                    <a:pos x="T8" y="T9"/>
                  </a:cxn>
                </a:cxnLst>
                <a:rect l="0" t="0" r="r" b="b"/>
                <a:pathLst>
                  <a:path w="48" h="56">
                    <a:moveTo>
                      <a:pt x="41" y="4"/>
                    </a:moveTo>
                    <a:cubicBezTo>
                      <a:pt x="31" y="20"/>
                      <a:pt x="20" y="38"/>
                      <a:pt x="3" y="49"/>
                    </a:cubicBezTo>
                    <a:cubicBezTo>
                      <a:pt x="0" y="51"/>
                      <a:pt x="3" y="56"/>
                      <a:pt x="6" y="54"/>
                    </a:cubicBezTo>
                    <a:cubicBezTo>
                      <a:pt x="24" y="43"/>
                      <a:pt x="36" y="24"/>
                      <a:pt x="46" y="7"/>
                    </a:cubicBezTo>
                    <a:cubicBezTo>
                      <a:pt x="48" y="3"/>
                      <a:pt x="43" y="0"/>
                      <a:pt x="4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
              <p:cNvSpPr>
                <a:spLocks/>
              </p:cNvSpPr>
              <p:nvPr/>
            </p:nvSpPr>
            <p:spPr bwMode="auto">
              <a:xfrm>
                <a:off x="2286001" y="3665538"/>
                <a:ext cx="106363" cy="127000"/>
              </a:xfrm>
              <a:custGeom>
                <a:avLst/>
                <a:gdLst>
                  <a:gd name="T0" fmla="*/ 21 w 28"/>
                  <a:gd name="T1" fmla="*/ 3 h 34"/>
                  <a:gd name="T2" fmla="*/ 2 w 28"/>
                  <a:gd name="T3" fmla="*/ 28 h 34"/>
                  <a:gd name="T4" fmla="*/ 7 w 28"/>
                  <a:gd name="T5" fmla="*/ 31 h 34"/>
                  <a:gd name="T6" fmla="*/ 26 w 28"/>
                  <a:gd name="T7" fmla="*/ 6 h 34"/>
                  <a:gd name="T8" fmla="*/ 21 w 28"/>
                  <a:gd name="T9" fmla="*/ 3 h 34"/>
                </a:gdLst>
                <a:ahLst/>
                <a:cxnLst>
                  <a:cxn ang="0">
                    <a:pos x="T0" y="T1"/>
                  </a:cxn>
                  <a:cxn ang="0">
                    <a:pos x="T2" y="T3"/>
                  </a:cxn>
                  <a:cxn ang="0">
                    <a:pos x="T4" y="T5"/>
                  </a:cxn>
                  <a:cxn ang="0">
                    <a:pos x="T6" y="T7"/>
                  </a:cxn>
                  <a:cxn ang="0">
                    <a:pos x="T8" y="T9"/>
                  </a:cxn>
                </a:cxnLst>
                <a:rect l="0" t="0" r="r" b="b"/>
                <a:pathLst>
                  <a:path w="28" h="34">
                    <a:moveTo>
                      <a:pt x="21" y="3"/>
                    </a:moveTo>
                    <a:cubicBezTo>
                      <a:pt x="15" y="11"/>
                      <a:pt x="7" y="19"/>
                      <a:pt x="2" y="28"/>
                    </a:cubicBezTo>
                    <a:cubicBezTo>
                      <a:pt x="0" y="31"/>
                      <a:pt x="5" y="34"/>
                      <a:pt x="7" y="31"/>
                    </a:cubicBezTo>
                    <a:cubicBezTo>
                      <a:pt x="13" y="22"/>
                      <a:pt x="20" y="14"/>
                      <a:pt x="26" y="6"/>
                    </a:cubicBezTo>
                    <a:cubicBezTo>
                      <a:pt x="28" y="3"/>
                      <a:pt x="23" y="0"/>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2563813" y="3679825"/>
                <a:ext cx="165100" cy="258763"/>
              </a:xfrm>
              <a:custGeom>
                <a:avLst/>
                <a:gdLst>
                  <a:gd name="T0" fmla="*/ 37 w 44"/>
                  <a:gd name="T1" fmla="*/ 3 h 69"/>
                  <a:gd name="T2" fmla="*/ 1 w 44"/>
                  <a:gd name="T3" fmla="*/ 64 h 69"/>
                  <a:gd name="T4" fmla="*/ 7 w 44"/>
                  <a:gd name="T5" fmla="*/ 65 h 69"/>
                  <a:gd name="T6" fmla="*/ 42 w 44"/>
                  <a:gd name="T7" fmla="*/ 7 h 69"/>
                  <a:gd name="T8" fmla="*/ 37 w 44"/>
                  <a:gd name="T9" fmla="*/ 3 h 69"/>
                </a:gdLst>
                <a:ahLst/>
                <a:cxnLst>
                  <a:cxn ang="0">
                    <a:pos x="T0" y="T1"/>
                  </a:cxn>
                  <a:cxn ang="0">
                    <a:pos x="T2" y="T3"/>
                  </a:cxn>
                  <a:cxn ang="0">
                    <a:pos x="T4" y="T5"/>
                  </a:cxn>
                  <a:cxn ang="0">
                    <a:pos x="T6" y="T7"/>
                  </a:cxn>
                  <a:cxn ang="0">
                    <a:pos x="T8" y="T9"/>
                  </a:cxn>
                </a:cxnLst>
                <a:rect l="0" t="0" r="r" b="b"/>
                <a:pathLst>
                  <a:path w="44" h="69">
                    <a:moveTo>
                      <a:pt x="37" y="3"/>
                    </a:moveTo>
                    <a:cubicBezTo>
                      <a:pt x="27" y="25"/>
                      <a:pt x="10" y="42"/>
                      <a:pt x="1" y="64"/>
                    </a:cubicBezTo>
                    <a:cubicBezTo>
                      <a:pt x="0" y="67"/>
                      <a:pt x="6" y="69"/>
                      <a:pt x="7" y="65"/>
                    </a:cubicBezTo>
                    <a:cubicBezTo>
                      <a:pt x="16" y="44"/>
                      <a:pt x="33" y="27"/>
                      <a:pt x="42" y="7"/>
                    </a:cubicBezTo>
                    <a:cubicBezTo>
                      <a:pt x="44" y="3"/>
                      <a:pt x="39"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2362201" y="2795588"/>
                <a:ext cx="141288" cy="41275"/>
              </a:xfrm>
              <a:custGeom>
                <a:avLst/>
                <a:gdLst>
                  <a:gd name="T0" fmla="*/ 5 w 38"/>
                  <a:gd name="T1" fmla="*/ 9 h 11"/>
                  <a:gd name="T2" fmla="*/ 34 w 38"/>
                  <a:gd name="T3" fmla="*/ 6 h 11"/>
                  <a:gd name="T4" fmla="*/ 34 w 38"/>
                  <a:gd name="T5" fmla="*/ 0 h 11"/>
                  <a:gd name="T6" fmla="*/ 4 w 38"/>
                  <a:gd name="T7" fmla="*/ 3 h 11"/>
                  <a:gd name="T8" fmla="*/ 5 w 38"/>
                  <a:gd name="T9" fmla="*/ 9 h 11"/>
                </a:gdLst>
                <a:ahLst/>
                <a:cxnLst>
                  <a:cxn ang="0">
                    <a:pos x="T0" y="T1"/>
                  </a:cxn>
                  <a:cxn ang="0">
                    <a:pos x="T2" y="T3"/>
                  </a:cxn>
                  <a:cxn ang="0">
                    <a:pos x="T4" y="T5"/>
                  </a:cxn>
                  <a:cxn ang="0">
                    <a:pos x="T6" y="T7"/>
                  </a:cxn>
                  <a:cxn ang="0">
                    <a:pos x="T8" y="T9"/>
                  </a:cxn>
                </a:cxnLst>
                <a:rect l="0" t="0" r="r" b="b"/>
                <a:pathLst>
                  <a:path w="38" h="11">
                    <a:moveTo>
                      <a:pt x="5" y="9"/>
                    </a:moveTo>
                    <a:cubicBezTo>
                      <a:pt x="15" y="6"/>
                      <a:pt x="24" y="6"/>
                      <a:pt x="34" y="6"/>
                    </a:cubicBezTo>
                    <a:cubicBezTo>
                      <a:pt x="38" y="6"/>
                      <a:pt x="38" y="0"/>
                      <a:pt x="34" y="0"/>
                    </a:cubicBezTo>
                    <a:cubicBezTo>
                      <a:pt x="24" y="0"/>
                      <a:pt x="14" y="0"/>
                      <a:pt x="4" y="3"/>
                    </a:cubicBezTo>
                    <a:cubicBezTo>
                      <a:pt x="0" y="5"/>
                      <a:pt x="2" y="11"/>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p:cNvSpPr>
              <p:nvPr/>
            </p:nvSpPr>
            <p:spPr bwMode="auto">
              <a:xfrm>
                <a:off x="2354263" y="2840038"/>
                <a:ext cx="142875" cy="33338"/>
              </a:xfrm>
              <a:custGeom>
                <a:avLst/>
                <a:gdLst>
                  <a:gd name="T0" fmla="*/ 4 w 38"/>
                  <a:gd name="T1" fmla="*/ 8 h 9"/>
                  <a:gd name="T2" fmla="*/ 34 w 38"/>
                  <a:gd name="T3" fmla="*/ 6 h 9"/>
                  <a:gd name="T4" fmla="*/ 34 w 38"/>
                  <a:gd name="T5" fmla="*/ 0 h 9"/>
                  <a:gd name="T6" fmla="*/ 4 w 38"/>
                  <a:gd name="T7" fmla="*/ 2 h 9"/>
                  <a:gd name="T8" fmla="*/ 4 w 38"/>
                  <a:gd name="T9" fmla="*/ 8 h 9"/>
                </a:gdLst>
                <a:ahLst/>
                <a:cxnLst>
                  <a:cxn ang="0">
                    <a:pos x="T0" y="T1"/>
                  </a:cxn>
                  <a:cxn ang="0">
                    <a:pos x="T2" y="T3"/>
                  </a:cxn>
                  <a:cxn ang="0">
                    <a:pos x="T4" y="T5"/>
                  </a:cxn>
                  <a:cxn ang="0">
                    <a:pos x="T6" y="T7"/>
                  </a:cxn>
                  <a:cxn ang="0">
                    <a:pos x="T8" y="T9"/>
                  </a:cxn>
                </a:cxnLst>
                <a:rect l="0" t="0" r="r" b="b"/>
                <a:pathLst>
                  <a:path w="38" h="9">
                    <a:moveTo>
                      <a:pt x="4" y="8"/>
                    </a:moveTo>
                    <a:cubicBezTo>
                      <a:pt x="14" y="9"/>
                      <a:pt x="24" y="6"/>
                      <a:pt x="34" y="6"/>
                    </a:cubicBezTo>
                    <a:cubicBezTo>
                      <a:pt x="38" y="6"/>
                      <a:pt x="38" y="0"/>
                      <a:pt x="34" y="0"/>
                    </a:cubicBezTo>
                    <a:cubicBezTo>
                      <a:pt x="24" y="0"/>
                      <a:pt x="14" y="3"/>
                      <a:pt x="4" y="2"/>
                    </a:cubicBezTo>
                    <a:cubicBezTo>
                      <a:pt x="0" y="2"/>
                      <a:pt x="0"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2332038" y="2886075"/>
                <a:ext cx="130175" cy="39688"/>
              </a:xfrm>
              <a:custGeom>
                <a:avLst/>
                <a:gdLst>
                  <a:gd name="T0" fmla="*/ 5 w 35"/>
                  <a:gd name="T1" fmla="*/ 10 h 11"/>
                  <a:gd name="T2" fmla="*/ 32 w 35"/>
                  <a:gd name="T3" fmla="*/ 7 h 11"/>
                  <a:gd name="T4" fmla="*/ 32 w 35"/>
                  <a:gd name="T5" fmla="*/ 1 h 11"/>
                  <a:gd name="T6" fmla="*/ 3 w 35"/>
                  <a:gd name="T7" fmla="*/ 4 h 11"/>
                  <a:gd name="T8" fmla="*/ 5 w 35"/>
                  <a:gd name="T9" fmla="*/ 10 h 11"/>
                </a:gdLst>
                <a:ahLst/>
                <a:cxnLst>
                  <a:cxn ang="0">
                    <a:pos x="T0" y="T1"/>
                  </a:cxn>
                  <a:cxn ang="0">
                    <a:pos x="T2" y="T3"/>
                  </a:cxn>
                  <a:cxn ang="0">
                    <a:pos x="T4" y="T5"/>
                  </a:cxn>
                  <a:cxn ang="0">
                    <a:pos x="T6" y="T7"/>
                  </a:cxn>
                  <a:cxn ang="0">
                    <a:pos x="T8" y="T9"/>
                  </a:cxn>
                </a:cxnLst>
                <a:rect l="0" t="0" r="r" b="b"/>
                <a:pathLst>
                  <a:path w="35" h="11">
                    <a:moveTo>
                      <a:pt x="5" y="10"/>
                    </a:moveTo>
                    <a:cubicBezTo>
                      <a:pt x="14" y="8"/>
                      <a:pt x="23" y="8"/>
                      <a:pt x="32" y="7"/>
                    </a:cubicBezTo>
                    <a:cubicBezTo>
                      <a:pt x="35" y="6"/>
                      <a:pt x="35" y="0"/>
                      <a:pt x="32" y="1"/>
                    </a:cubicBezTo>
                    <a:cubicBezTo>
                      <a:pt x="22" y="2"/>
                      <a:pt x="13" y="2"/>
                      <a:pt x="3" y="4"/>
                    </a:cubicBezTo>
                    <a:cubicBezTo>
                      <a:pt x="0" y="5"/>
                      <a:pt x="1"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
              <p:cNvSpPr>
                <a:spLocks/>
              </p:cNvSpPr>
              <p:nvPr/>
            </p:nvSpPr>
            <p:spPr bwMode="auto">
              <a:xfrm>
                <a:off x="2309813" y="2933700"/>
                <a:ext cx="138113" cy="49213"/>
              </a:xfrm>
              <a:custGeom>
                <a:avLst/>
                <a:gdLst>
                  <a:gd name="T0" fmla="*/ 3 w 37"/>
                  <a:gd name="T1" fmla="*/ 9 h 13"/>
                  <a:gd name="T2" fmla="*/ 34 w 37"/>
                  <a:gd name="T3" fmla="*/ 7 h 13"/>
                  <a:gd name="T4" fmla="*/ 32 w 37"/>
                  <a:gd name="T5" fmla="*/ 1 h 13"/>
                  <a:gd name="T6" fmla="*/ 5 w 37"/>
                  <a:gd name="T7" fmla="*/ 3 h 13"/>
                  <a:gd name="T8" fmla="*/ 3 w 37"/>
                  <a:gd name="T9" fmla="*/ 9 h 13"/>
                </a:gdLst>
                <a:ahLst/>
                <a:cxnLst>
                  <a:cxn ang="0">
                    <a:pos x="T0" y="T1"/>
                  </a:cxn>
                  <a:cxn ang="0">
                    <a:pos x="T2" y="T3"/>
                  </a:cxn>
                  <a:cxn ang="0">
                    <a:pos x="T4" y="T5"/>
                  </a:cxn>
                  <a:cxn ang="0">
                    <a:pos x="T6" y="T7"/>
                  </a:cxn>
                  <a:cxn ang="0">
                    <a:pos x="T8" y="T9"/>
                  </a:cxn>
                </a:cxnLst>
                <a:rect l="0" t="0" r="r" b="b"/>
                <a:pathLst>
                  <a:path w="37" h="13">
                    <a:moveTo>
                      <a:pt x="3" y="9"/>
                    </a:moveTo>
                    <a:cubicBezTo>
                      <a:pt x="13" y="13"/>
                      <a:pt x="24" y="8"/>
                      <a:pt x="34" y="7"/>
                    </a:cubicBezTo>
                    <a:cubicBezTo>
                      <a:pt x="37" y="6"/>
                      <a:pt x="36" y="0"/>
                      <a:pt x="32" y="1"/>
                    </a:cubicBezTo>
                    <a:cubicBezTo>
                      <a:pt x="23" y="2"/>
                      <a:pt x="14" y="7"/>
                      <a:pt x="5" y="3"/>
                    </a:cubicBezTo>
                    <a:cubicBezTo>
                      <a:pt x="1" y="2"/>
                      <a:pt x="0"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
              <p:cNvSpPr>
                <a:spLocks/>
              </p:cNvSpPr>
              <p:nvPr/>
            </p:nvSpPr>
            <p:spPr bwMode="auto">
              <a:xfrm>
                <a:off x="2293938" y="2997200"/>
                <a:ext cx="142875" cy="41275"/>
              </a:xfrm>
              <a:custGeom>
                <a:avLst/>
                <a:gdLst>
                  <a:gd name="T0" fmla="*/ 4 w 38"/>
                  <a:gd name="T1" fmla="*/ 8 h 11"/>
                  <a:gd name="T2" fmla="*/ 34 w 38"/>
                  <a:gd name="T3" fmla="*/ 6 h 11"/>
                  <a:gd name="T4" fmla="*/ 33 w 38"/>
                  <a:gd name="T5" fmla="*/ 1 h 11"/>
                  <a:gd name="T6" fmla="*/ 6 w 38"/>
                  <a:gd name="T7" fmla="*/ 2 h 11"/>
                  <a:gd name="T8" fmla="*/ 4 w 38"/>
                  <a:gd name="T9" fmla="*/ 8 h 11"/>
                </a:gdLst>
                <a:ahLst/>
                <a:cxnLst>
                  <a:cxn ang="0">
                    <a:pos x="T0" y="T1"/>
                  </a:cxn>
                  <a:cxn ang="0">
                    <a:pos x="T2" y="T3"/>
                  </a:cxn>
                  <a:cxn ang="0">
                    <a:pos x="T4" y="T5"/>
                  </a:cxn>
                  <a:cxn ang="0">
                    <a:pos x="T6" y="T7"/>
                  </a:cxn>
                  <a:cxn ang="0">
                    <a:pos x="T8" y="T9"/>
                  </a:cxn>
                </a:cxnLst>
                <a:rect l="0" t="0" r="r" b="b"/>
                <a:pathLst>
                  <a:path w="38" h="11">
                    <a:moveTo>
                      <a:pt x="4" y="8"/>
                    </a:moveTo>
                    <a:cubicBezTo>
                      <a:pt x="14" y="11"/>
                      <a:pt x="24" y="8"/>
                      <a:pt x="34" y="6"/>
                    </a:cubicBezTo>
                    <a:cubicBezTo>
                      <a:pt x="38" y="6"/>
                      <a:pt x="36" y="0"/>
                      <a:pt x="33" y="1"/>
                    </a:cubicBezTo>
                    <a:cubicBezTo>
                      <a:pt x="24" y="2"/>
                      <a:pt x="14" y="5"/>
                      <a:pt x="6" y="2"/>
                    </a:cubicBezTo>
                    <a:cubicBezTo>
                      <a:pt x="2" y="1"/>
                      <a:pt x="0"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
              <p:cNvSpPr>
                <a:spLocks/>
              </p:cNvSpPr>
              <p:nvPr/>
            </p:nvSpPr>
            <p:spPr bwMode="auto">
              <a:xfrm>
                <a:off x="2252663" y="3076575"/>
                <a:ext cx="127000" cy="30163"/>
              </a:xfrm>
              <a:custGeom>
                <a:avLst/>
                <a:gdLst>
                  <a:gd name="T0" fmla="*/ 4 w 34"/>
                  <a:gd name="T1" fmla="*/ 8 h 8"/>
                  <a:gd name="T2" fmla="*/ 30 w 34"/>
                  <a:gd name="T3" fmla="*/ 6 h 8"/>
                  <a:gd name="T4" fmla="*/ 30 w 34"/>
                  <a:gd name="T5" fmla="*/ 0 h 8"/>
                  <a:gd name="T6" fmla="*/ 4 w 34"/>
                  <a:gd name="T7" fmla="*/ 2 h 8"/>
                  <a:gd name="T8" fmla="*/ 4 w 34"/>
                  <a:gd name="T9" fmla="*/ 8 h 8"/>
                </a:gdLst>
                <a:ahLst/>
                <a:cxnLst>
                  <a:cxn ang="0">
                    <a:pos x="T0" y="T1"/>
                  </a:cxn>
                  <a:cxn ang="0">
                    <a:pos x="T2" y="T3"/>
                  </a:cxn>
                  <a:cxn ang="0">
                    <a:pos x="T4" y="T5"/>
                  </a:cxn>
                  <a:cxn ang="0">
                    <a:pos x="T6" y="T7"/>
                  </a:cxn>
                  <a:cxn ang="0">
                    <a:pos x="T8" y="T9"/>
                  </a:cxn>
                </a:cxnLst>
                <a:rect l="0" t="0" r="r" b="b"/>
                <a:pathLst>
                  <a:path w="34" h="8">
                    <a:moveTo>
                      <a:pt x="4" y="8"/>
                    </a:moveTo>
                    <a:cubicBezTo>
                      <a:pt x="13" y="8"/>
                      <a:pt x="21" y="6"/>
                      <a:pt x="30" y="6"/>
                    </a:cubicBezTo>
                    <a:cubicBezTo>
                      <a:pt x="34" y="6"/>
                      <a:pt x="34" y="0"/>
                      <a:pt x="30" y="0"/>
                    </a:cubicBezTo>
                    <a:cubicBezTo>
                      <a:pt x="21" y="0"/>
                      <a:pt x="13" y="2"/>
                      <a:pt x="4" y="2"/>
                    </a:cubicBezTo>
                    <a:cubicBezTo>
                      <a:pt x="0" y="2"/>
                      <a:pt x="0"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3"/>
              <p:cNvSpPr>
                <a:spLocks/>
              </p:cNvSpPr>
              <p:nvPr/>
            </p:nvSpPr>
            <p:spPr bwMode="auto">
              <a:xfrm>
                <a:off x="2216151" y="3144838"/>
                <a:ext cx="115888" cy="33338"/>
              </a:xfrm>
              <a:custGeom>
                <a:avLst/>
                <a:gdLst>
                  <a:gd name="T0" fmla="*/ 5 w 31"/>
                  <a:gd name="T1" fmla="*/ 8 h 9"/>
                  <a:gd name="T2" fmla="*/ 27 w 31"/>
                  <a:gd name="T3" fmla="*/ 6 h 9"/>
                  <a:gd name="T4" fmla="*/ 27 w 31"/>
                  <a:gd name="T5" fmla="*/ 0 h 9"/>
                  <a:gd name="T6" fmla="*/ 3 w 31"/>
                  <a:gd name="T7" fmla="*/ 2 h 9"/>
                  <a:gd name="T8" fmla="*/ 5 w 31"/>
                  <a:gd name="T9" fmla="*/ 8 h 9"/>
                </a:gdLst>
                <a:ahLst/>
                <a:cxnLst>
                  <a:cxn ang="0">
                    <a:pos x="T0" y="T1"/>
                  </a:cxn>
                  <a:cxn ang="0">
                    <a:pos x="T2" y="T3"/>
                  </a:cxn>
                  <a:cxn ang="0">
                    <a:pos x="T4" y="T5"/>
                  </a:cxn>
                  <a:cxn ang="0">
                    <a:pos x="T6" y="T7"/>
                  </a:cxn>
                  <a:cxn ang="0">
                    <a:pos x="T8" y="T9"/>
                  </a:cxn>
                </a:cxnLst>
                <a:rect l="0" t="0" r="r" b="b"/>
                <a:pathLst>
                  <a:path w="31" h="9">
                    <a:moveTo>
                      <a:pt x="5" y="8"/>
                    </a:moveTo>
                    <a:cubicBezTo>
                      <a:pt x="12" y="7"/>
                      <a:pt x="20" y="6"/>
                      <a:pt x="27" y="6"/>
                    </a:cubicBezTo>
                    <a:cubicBezTo>
                      <a:pt x="31" y="6"/>
                      <a:pt x="31" y="0"/>
                      <a:pt x="27" y="0"/>
                    </a:cubicBezTo>
                    <a:cubicBezTo>
                      <a:pt x="19" y="0"/>
                      <a:pt x="11" y="1"/>
                      <a:pt x="3" y="2"/>
                    </a:cubicBezTo>
                    <a:cubicBezTo>
                      <a:pt x="0" y="3"/>
                      <a:pt x="1" y="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4"/>
              <p:cNvSpPr>
                <a:spLocks/>
              </p:cNvSpPr>
              <p:nvPr/>
            </p:nvSpPr>
            <p:spPr bwMode="auto">
              <a:xfrm>
                <a:off x="2189163" y="3192463"/>
                <a:ext cx="123825" cy="41275"/>
              </a:xfrm>
              <a:custGeom>
                <a:avLst/>
                <a:gdLst>
                  <a:gd name="T0" fmla="*/ 4 w 33"/>
                  <a:gd name="T1" fmla="*/ 11 h 11"/>
                  <a:gd name="T2" fmla="*/ 29 w 33"/>
                  <a:gd name="T3" fmla="*/ 7 h 11"/>
                  <a:gd name="T4" fmla="*/ 27 w 33"/>
                  <a:gd name="T5" fmla="*/ 1 h 11"/>
                  <a:gd name="T6" fmla="*/ 4 w 33"/>
                  <a:gd name="T7" fmla="*/ 5 h 11"/>
                  <a:gd name="T8" fmla="*/ 4 w 33"/>
                  <a:gd name="T9" fmla="*/ 11 h 11"/>
                </a:gdLst>
                <a:ahLst/>
                <a:cxnLst>
                  <a:cxn ang="0">
                    <a:pos x="T0" y="T1"/>
                  </a:cxn>
                  <a:cxn ang="0">
                    <a:pos x="T2" y="T3"/>
                  </a:cxn>
                  <a:cxn ang="0">
                    <a:pos x="T4" y="T5"/>
                  </a:cxn>
                  <a:cxn ang="0">
                    <a:pos x="T6" y="T7"/>
                  </a:cxn>
                  <a:cxn ang="0">
                    <a:pos x="T8" y="T9"/>
                  </a:cxn>
                </a:cxnLst>
                <a:rect l="0" t="0" r="r" b="b"/>
                <a:pathLst>
                  <a:path w="33" h="11">
                    <a:moveTo>
                      <a:pt x="4" y="11"/>
                    </a:moveTo>
                    <a:cubicBezTo>
                      <a:pt x="12" y="10"/>
                      <a:pt x="21" y="8"/>
                      <a:pt x="29" y="7"/>
                    </a:cubicBezTo>
                    <a:cubicBezTo>
                      <a:pt x="33" y="6"/>
                      <a:pt x="31" y="0"/>
                      <a:pt x="27" y="1"/>
                    </a:cubicBezTo>
                    <a:cubicBezTo>
                      <a:pt x="19" y="2"/>
                      <a:pt x="12" y="4"/>
                      <a:pt x="4" y="5"/>
                    </a:cubicBezTo>
                    <a:cubicBezTo>
                      <a:pt x="0" y="5"/>
                      <a:pt x="0" y="11"/>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5"/>
              <p:cNvSpPr>
                <a:spLocks/>
              </p:cNvSpPr>
              <p:nvPr/>
            </p:nvSpPr>
            <p:spPr bwMode="auto">
              <a:xfrm>
                <a:off x="2178051" y="3244850"/>
                <a:ext cx="131763" cy="46038"/>
              </a:xfrm>
              <a:custGeom>
                <a:avLst/>
                <a:gdLst>
                  <a:gd name="T0" fmla="*/ 2 w 35"/>
                  <a:gd name="T1" fmla="*/ 8 h 12"/>
                  <a:gd name="T2" fmla="*/ 15 w 35"/>
                  <a:gd name="T3" fmla="*/ 10 h 12"/>
                  <a:gd name="T4" fmla="*/ 32 w 35"/>
                  <a:gd name="T5" fmla="*/ 7 h 12"/>
                  <a:gd name="T6" fmla="*/ 30 w 35"/>
                  <a:gd name="T7" fmla="*/ 1 h 12"/>
                  <a:gd name="T8" fmla="*/ 18 w 35"/>
                  <a:gd name="T9" fmla="*/ 3 h 12"/>
                  <a:gd name="T10" fmla="*/ 11 w 35"/>
                  <a:gd name="T11" fmla="*/ 4 h 12"/>
                  <a:gd name="T12" fmla="*/ 7 w 35"/>
                  <a:gd name="T13" fmla="*/ 4 h 12"/>
                  <a:gd name="T14" fmla="*/ 7 w 35"/>
                  <a:gd name="T15" fmla="*/ 5 h 12"/>
                  <a:gd name="T16" fmla="*/ 2 w 35"/>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2" y="8"/>
                    </a:moveTo>
                    <a:cubicBezTo>
                      <a:pt x="4" y="12"/>
                      <a:pt x="12" y="10"/>
                      <a:pt x="15" y="10"/>
                    </a:cubicBezTo>
                    <a:cubicBezTo>
                      <a:pt x="20" y="9"/>
                      <a:pt x="26" y="9"/>
                      <a:pt x="32" y="7"/>
                    </a:cubicBezTo>
                    <a:cubicBezTo>
                      <a:pt x="35" y="6"/>
                      <a:pt x="34" y="0"/>
                      <a:pt x="30" y="1"/>
                    </a:cubicBezTo>
                    <a:cubicBezTo>
                      <a:pt x="26" y="3"/>
                      <a:pt x="22" y="3"/>
                      <a:pt x="18" y="3"/>
                    </a:cubicBezTo>
                    <a:cubicBezTo>
                      <a:pt x="16" y="3"/>
                      <a:pt x="13" y="4"/>
                      <a:pt x="11" y="4"/>
                    </a:cubicBezTo>
                    <a:cubicBezTo>
                      <a:pt x="10" y="4"/>
                      <a:pt x="9" y="4"/>
                      <a:pt x="7" y="4"/>
                    </a:cubicBezTo>
                    <a:cubicBezTo>
                      <a:pt x="5" y="4"/>
                      <a:pt x="6" y="3"/>
                      <a:pt x="7" y="5"/>
                    </a:cubicBezTo>
                    <a:cubicBezTo>
                      <a:pt x="5" y="2"/>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6"/>
              <p:cNvSpPr>
                <a:spLocks/>
              </p:cNvSpPr>
              <p:nvPr/>
            </p:nvSpPr>
            <p:spPr bwMode="auto">
              <a:xfrm>
                <a:off x="2136776" y="3308350"/>
                <a:ext cx="134938" cy="34925"/>
              </a:xfrm>
              <a:custGeom>
                <a:avLst/>
                <a:gdLst>
                  <a:gd name="T0" fmla="*/ 4 w 36"/>
                  <a:gd name="T1" fmla="*/ 9 h 9"/>
                  <a:gd name="T2" fmla="*/ 32 w 36"/>
                  <a:gd name="T3" fmla="*/ 6 h 9"/>
                  <a:gd name="T4" fmla="*/ 32 w 36"/>
                  <a:gd name="T5" fmla="*/ 0 h 9"/>
                  <a:gd name="T6" fmla="*/ 4 w 36"/>
                  <a:gd name="T7" fmla="*/ 3 h 9"/>
                  <a:gd name="T8" fmla="*/ 4 w 36"/>
                  <a:gd name="T9" fmla="*/ 9 h 9"/>
                </a:gdLst>
                <a:ahLst/>
                <a:cxnLst>
                  <a:cxn ang="0">
                    <a:pos x="T0" y="T1"/>
                  </a:cxn>
                  <a:cxn ang="0">
                    <a:pos x="T2" y="T3"/>
                  </a:cxn>
                  <a:cxn ang="0">
                    <a:pos x="T4" y="T5"/>
                  </a:cxn>
                  <a:cxn ang="0">
                    <a:pos x="T6" y="T7"/>
                  </a:cxn>
                  <a:cxn ang="0">
                    <a:pos x="T8" y="T9"/>
                  </a:cxn>
                </a:cxnLst>
                <a:rect l="0" t="0" r="r" b="b"/>
                <a:pathLst>
                  <a:path w="36" h="9">
                    <a:moveTo>
                      <a:pt x="4" y="9"/>
                    </a:moveTo>
                    <a:cubicBezTo>
                      <a:pt x="13" y="9"/>
                      <a:pt x="23" y="6"/>
                      <a:pt x="32" y="6"/>
                    </a:cubicBezTo>
                    <a:cubicBezTo>
                      <a:pt x="36" y="6"/>
                      <a:pt x="36" y="0"/>
                      <a:pt x="32" y="0"/>
                    </a:cubicBezTo>
                    <a:cubicBezTo>
                      <a:pt x="23" y="0"/>
                      <a:pt x="13" y="3"/>
                      <a:pt x="4" y="3"/>
                    </a:cubicBezTo>
                    <a:cubicBezTo>
                      <a:pt x="0" y="3"/>
                      <a:pt x="0"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7"/>
              <p:cNvSpPr>
                <a:spLocks/>
              </p:cNvSpPr>
              <p:nvPr/>
            </p:nvSpPr>
            <p:spPr bwMode="auto">
              <a:xfrm>
                <a:off x="2114551" y="3368675"/>
                <a:ext cx="138113" cy="41275"/>
              </a:xfrm>
              <a:custGeom>
                <a:avLst/>
                <a:gdLst>
                  <a:gd name="T0" fmla="*/ 4 w 37"/>
                  <a:gd name="T1" fmla="*/ 10 h 11"/>
                  <a:gd name="T2" fmla="*/ 33 w 37"/>
                  <a:gd name="T3" fmla="*/ 6 h 11"/>
                  <a:gd name="T4" fmla="*/ 32 w 37"/>
                  <a:gd name="T5" fmla="*/ 1 h 11"/>
                  <a:gd name="T6" fmla="*/ 4 w 37"/>
                  <a:gd name="T7" fmla="*/ 4 h 11"/>
                  <a:gd name="T8" fmla="*/ 4 w 37"/>
                  <a:gd name="T9" fmla="*/ 10 h 11"/>
                </a:gdLst>
                <a:ahLst/>
                <a:cxnLst>
                  <a:cxn ang="0">
                    <a:pos x="T0" y="T1"/>
                  </a:cxn>
                  <a:cxn ang="0">
                    <a:pos x="T2" y="T3"/>
                  </a:cxn>
                  <a:cxn ang="0">
                    <a:pos x="T4" y="T5"/>
                  </a:cxn>
                  <a:cxn ang="0">
                    <a:pos x="T6" y="T7"/>
                  </a:cxn>
                  <a:cxn ang="0">
                    <a:pos x="T8" y="T9"/>
                  </a:cxn>
                </a:cxnLst>
                <a:rect l="0" t="0" r="r" b="b"/>
                <a:pathLst>
                  <a:path w="37" h="11">
                    <a:moveTo>
                      <a:pt x="4" y="10"/>
                    </a:moveTo>
                    <a:cubicBezTo>
                      <a:pt x="14" y="11"/>
                      <a:pt x="23" y="8"/>
                      <a:pt x="33" y="6"/>
                    </a:cubicBezTo>
                    <a:cubicBezTo>
                      <a:pt x="37" y="6"/>
                      <a:pt x="35" y="0"/>
                      <a:pt x="32" y="1"/>
                    </a:cubicBezTo>
                    <a:cubicBezTo>
                      <a:pt x="22" y="2"/>
                      <a:pt x="13" y="5"/>
                      <a:pt x="4" y="4"/>
                    </a:cubicBezTo>
                    <a:cubicBezTo>
                      <a:pt x="0" y="4"/>
                      <a:pt x="0"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8"/>
              <p:cNvSpPr>
                <a:spLocks/>
              </p:cNvSpPr>
              <p:nvPr/>
            </p:nvSpPr>
            <p:spPr bwMode="auto">
              <a:xfrm>
                <a:off x="2095501" y="3440113"/>
                <a:ext cx="127000" cy="49213"/>
              </a:xfrm>
              <a:custGeom>
                <a:avLst/>
                <a:gdLst>
                  <a:gd name="T0" fmla="*/ 3 w 34"/>
                  <a:gd name="T1" fmla="*/ 9 h 13"/>
                  <a:gd name="T2" fmla="*/ 30 w 34"/>
                  <a:gd name="T3" fmla="*/ 6 h 13"/>
                  <a:gd name="T4" fmla="*/ 30 w 34"/>
                  <a:gd name="T5" fmla="*/ 0 h 13"/>
                  <a:gd name="T6" fmla="*/ 5 w 34"/>
                  <a:gd name="T7" fmla="*/ 3 h 13"/>
                  <a:gd name="T8" fmla="*/ 3 w 34"/>
                  <a:gd name="T9" fmla="*/ 9 h 13"/>
                </a:gdLst>
                <a:ahLst/>
                <a:cxnLst>
                  <a:cxn ang="0">
                    <a:pos x="T0" y="T1"/>
                  </a:cxn>
                  <a:cxn ang="0">
                    <a:pos x="T2" y="T3"/>
                  </a:cxn>
                  <a:cxn ang="0">
                    <a:pos x="T4" y="T5"/>
                  </a:cxn>
                  <a:cxn ang="0">
                    <a:pos x="T6" y="T7"/>
                  </a:cxn>
                  <a:cxn ang="0">
                    <a:pos x="T8" y="T9"/>
                  </a:cxn>
                </a:cxnLst>
                <a:rect l="0" t="0" r="r" b="b"/>
                <a:pathLst>
                  <a:path w="34" h="13">
                    <a:moveTo>
                      <a:pt x="3" y="9"/>
                    </a:moveTo>
                    <a:cubicBezTo>
                      <a:pt x="12" y="13"/>
                      <a:pt x="21" y="7"/>
                      <a:pt x="30" y="6"/>
                    </a:cubicBezTo>
                    <a:cubicBezTo>
                      <a:pt x="34" y="6"/>
                      <a:pt x="34" y="0"/>
                      <a:pt x="30" y="0"/>
                    </a:cubicBezTo>
                    <a:cubicBezTo>
                      <a:pt x="22" y="1"/>
                      <a:pt x="13" y="6"/>
                      <a:pt x="5" y="3"/>
                    </a:cubicBezTo>
                    <a:cubicBezTo>
                      <a:pt x="1" y="1"/>
                      <a:pt x="0"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9"/>
              <p:cNvSpPr>
                <a:spLocks/>
              </p:cNvSpPr>
              <p:nvPr/>
            </p:nvSpPr>
            <p:spPr bwMode="auto">
              <a:xfrm>
                <a:off x="2081213" y="3503613"/>
                <a:ext cx="122238" cy="46038"/>
              </a:xfrm>
              <a:custGeom>
                <a:avLst/>
                <a:gdLst>
                  <a:gd name="T0" fmla="*/ 4 w 33"/>
                  <a:gd name="T1" fmla="*/ 11 h 12"/>
                  <a:gd name="T2" fmla="*/ 29 w 33"/>
                  <a:gd name="T3" fmla="*/ 7 h 12"/>
                  <a:gd name="T4" fmla="*/ 28 w 33"/>
                  <a:gd name="T5" fmla="*/ 1 h 12"/>
                  <a:gd name="T6" fmla="*/ 5 w 33"/>
                  <a:gd name="T7" fmla="*/ 5 h 12"/>
                  <a:gd name="T8" fmla="*/ 4 w 33"/>
                  <a:gd name="T9" fmla="*/ 11 h 12"/>
                </a:gdLst>
                <a:ahLst/>
                <a:cxnLst>
                  <a:cxn ang="0">
                    <a:pos x="T0" y="T1"/>
                  </a:cxn>
                  <a:cxn ang="0">
                    <a:pos x="T2" y="T3"/>
                  </a:cxn>
                  <a:cxn ang="0">
                    <a:pos x="T4" y="T5"/>
                  </a:cxn>
                  <a:cxn ang="0">
                    <a:pos x="T6" y="T7"/>
                  </a:cxn>
                  <a:cxn ang="0">
                    <a:pos x="T8" y="T9"/>
                  </a:cxn>
                </a:cxnLst>
                <a:rect l="0" t="0" r="r" b="b"/>
                <a:pathLst>
                  <a:path w="33" h="12">
                    <a:moveTo>
                      <a:pt x="4" y="11"/>
                    </a:moveTo>
                    <a:cubicBezTo>
                      <a:pt x="12" y="12"/>
                      <a:pt x="21" y="10"/>
                      <a:pt x="29" y="7"/>
                    </a:cubicBezTo>
                    <a:cubicBezTo>
                      <a:pt x="33" y="6"/>
                      <a:pt x="31" y="0"/>
                      <a:pt x="28" y="1"/>
                    </a:cubicBezTo>
                    <a:cubicBezTo>
                      <a:pt x="21" y="4"/>
                      <a:pt x="12" y="6"/>
                      <a:pt x="5" y="5"/>
                    </a:cubicBezTo>
                    <a:cubicBezTo>
                      <a:pt x="2" y="4"/>
                      <a:pt x="0" y="10"/>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0"/>
              <p:cNvSpPr>
                <a:spLocks/>
              </p:cNvSpPr>
              <p:nvPr/>
            </p:nvSpPr>
            <p:spPr bwMode="auto">
              <a:xfrm>
                <a:off x="10150476" y="2784475"/>
                <a:ext cx="173038" cy="66675"/>
              </a:xfrm>
              <a:custGeom>
                <a:avLst/>
                <a:gdLst>
                  <a:gd name="T0" fmla="*/ 44 w 46"/>
                  <a:gd name="T1" fmla="*/ 11 h 18"/>
                  <a:gd name="T2" fmla="*/ 4 w 46"/>
                  <a:gd name="T3" fmla="*/ 2 h 18"/>
                  <a:gd name="T4" fmla="*/ 4 w 46"/>
                  <a:gd name="T5" fmla="*/ 8 h 18"/>
                  <a:gd name="T6" fmla="*/ 21 w 46"/>
                  <a:gd name="T7" fmla="*/ 8 h 18"/>
                  <a:gd name="T8" fmla="*/ 39 w 46"/>
                  <a:gd name="T9" fmla="*/ 14 h 18"/>
                  <a:gd name="T10" fmla="*/ 44 w 46"/>
                  <a:gd name="T11" fmla="*/ 11 h 18"/>
                </a:gdLst>
                <a:ahLst/>
                <a:cxnLst>
                  <a:cxn ang="0">
                    <a:pos x="T0" y="T1"/>
                  </a:cxn>
                  <a:cxn ang="0">
                    <a:pos x="T2" y="T3"/>
                  </a:cxn>
                  <a:cxn ang="0">
                    <a:pos x="T4" y="T5"/>
                  </a:cxn>
                  <a:cxn ang="0">
                    <a:pos x="T6" y="T7"/>
                  </a:cxn>
                  <a:cxn ang="0">
                    <a:pos x="T8" y="T9"/>
                  </a:cxn>
                  <a:cxn ang="0">
                    <a:pos x="T10" y="T11"/>
                  </a:cxn>
                </a:cxnLst>
                <a:rect l="0" t="0" r="r" b="b"/>
                <a:pathLst>
                  <a:path w="46" h="18">
                    <a:moveTo>
                      <a:pt x="44" y="11"/>
                    </a:moveTo>
                    <a:cubicBezTo>
                      <a:pt x="38" y="0"/>
                      <a:pt x="15" y="2"/>
                      <a:pt x="4" y="2"/>
                    </a:cubicBezTo>
                    <a:cubicBezTo>
                      <a:pt x="0" y="2"/>
                      <a:pt x="0" y="8"/>
                      <a:pt x="4" y="8"/>
                    </a:cubicBezTo>
                    <a:cubicBezTo>
                      <a:pt x="9" y="8"/>
                      <a:pt x="15" y="8"/>
                      <a:pt x="21" y="8"/>
                    </a:cubicBezTo>
                    <a:cubicBezTo>
                      <a:pt x="26" y="9"/>
                      <a:pt x="36" y="9"/>
                      <a:pt x="39" y="14"/>
                    </a:cubicBezTo>
                    <a:cubicBezTo>
                      <a:pt x="41" y="18"/>
                      <a:pt x="46" y="15"/>
                      <a:pt x="4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1"/>
              <p:cNvSpPr>
                <a:spLocks/>
              </p:cNvSpPr>
              <p:nvPr/>
            </p:nvSpPr>
            <p:spPr bwMode="auto">
              <a:xfrm>
                <a:off x="10153651" y="2847975"/>
                <a:ext cx="165100" cy="41275"/>
              </a:xfrm>
              <a:custGeom>
                <a:avLst/>
                <a:gdLst>
                  <a:gd name="T0" fmla="*/ 40 w 44"/>
                  <a:gd name="T1" fmla="*/ 4 h 11"/>
                  <a:gd name="T2" fmla="*/ 4 w 44"/>
                  <a:gd name="T3" fmla="*/ 0 h 11"/>
                  <a:gd name="T4" fmla="*/ 4 w 44"/>
                  <a:gd name="T5" fmla="*/ 6 h 11"/>
                  <a:gd name="T6" fmla="*/ 39 w 44"/>
                  <a:gd name="T7" fmla="*/ 10 h 11"/>
                  <a:gd name="T8" fmla="*/ 40 w 44"/>
                  <a:gd name="T9" fmla="*/ 4 h 11"/>
                </a:gdLst>
                <a:ahLst/>
                <a:cxnLst>
                  <a:cxn ang="0">
                    <a:pos x="T0" y="T1"/>
                  </a:cxn>
                  <a:cxn ang="0">
                    <a:pos x="T2" y="T3"/>
                  </a:cxn>
                  <a:cxn ang="0">
                    <a:pos x="T4" y="T5"/>
                  </a:cxn>
                  <a:cxn ang="0">
                    <a:pos x="T6" y="T7"/>
                  </a:cxn>
                  <a:cxn ang="0">
                    <a:pos x="T8" y="T9"/>
                  </a:cxn>
                </a:cxnLst>
                <a:rect l="0" t="0" r="r" b="b"/>
                <a:pathLst>
                  <a:path w="44" h="11">
                    <a:moveTo>
                      <a:pt x="40" y="4"/>
                    </a:moveTo>
                    <a:cubicBezTo>
                      <a:pt x="29" y="0"/>
                      <a:pt x="16" y="0"/>
                      <a:pt x="4" y="0"/>
                    </a:cubicBezTo>
                    <a:cubicBezTo>
                      <a:pt x="0" y="0"/>
                      <a:pt x="0" y="6"/>
                      <a:pt x="4" y="6"/>
                    </a:cubicBezTo>
                    <a:cubicBezTo>
                      <a:pt x="16" y="6"/>
                      <a:pt x="27" y="6"/>
                      <a:pt x="39" y="10"/>
                    </a:cubicBezTo>
                    <a:cubicBezTo>
                      <a:pt x="43" y="11"/>
                      <a:pt x="44" y="5"/>
                      <a:pt x="4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2"/>
              <p:cNvSpPr>
                <a:spLocks/>
              </p:cNvSpPr>
              <p:nvPr/>
            </p:nvSpPr>
            <p:spPr bwMode="auto">
              <a:xfrm>
                <a:off x="10166351" y="2903538"/>
                <a:ext cx="157163" cy="41275"/>
              </a:xfrm>
              <a:custGeom>
                <a:avLst/>
                <a:gdLst>
                  <a:gd name="T0" fmla="*/ 37 w 42"/>
                  <a:gd name="T1" fmla="*/ 2 h 11"/>
                  <a:gd name="T2" fmla="*/ 4 w 42"/>
                  <a:gd name="T3" fmla="*/ 2 h 11"/>
                  <a:gd name="T4" fmla="*/ 5 w 42"/>
                  <a:gd name="T5" fmla="*/ 8 h 11"/>
                  <a:gd name="T6" fmla="*/ 39 w 42"/>
                  <a:gd name="T7" fmla="*/ 8 h 11"/>
                  <a:gd name="T8" fmla="*/ 37 w 42"/>
                  <a:gd name="T9" fmla="*/ 2 h 11"/>
                </a:gdLst>
                <a:ahLst/>
                <a:cxnLst>
                  <a:cxn ang="0">
                    <a:pos x="T0" y="T1"/>
                  </a:cxn>
                  <a:cxn ang="0">
                    <a:pos x="T2" y="T3"/>
                  </a:cxn>
                  <a:cxn ang="0">
                    <a:pos x="T4" y="T5"/>
                  </a:cxn>
                  <a:cxn ang="0">
                    <a:pos x="T6" y="T7"/>
                  </a:cxn>
                  <a:cxn ang="0">
                    <a:pos x="T8" y="T9"/>
                  </a:cxn>
                </a:cxnLst>
                <a:rect l="0" t="0" r="r" b="b"/>
                <a:pathLst>
                  <a:path w="42" h="11">
                    <a:moveTo>
                      <a:pt x="37" y="2"/>
                    </a:moveTo>
                    <a:cubicBezTo>
                      <a:pt x="26" y="6"/>
                      <a:pt x="15" y="0"/>
                      <a:pt x="4" y="2"/>
                    </a:cubicBezTo>
                    <a:cubicBezTo>
                      <a:pt x="0" y="3"/>
                      <a:pt x="1" y="8"/>
                      <a:pt x="5" y="8"/>
                    </a:cubicBezTo>
                    <a:cubicBezTo>
                      <a:pt x="16" y="5"/>
                      <a:pt x="28" y="11"/>
                      <a:pt x="39" y="8"/>
                    </a:cubicBezTo>
                    <a:cubicBezTo>
                      <a:pt x="42" y="6"/>
                      <a:pt x="41" y="1"/>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3"/>
              <p:cNvSpPr>
                <a:spLocks/>
              </p:cNvSpPr>
              <p:nvPr/>
            </p:nvSpPr>
            <p:spPr bwMode="auto">
              <a:xfrm>
                <a:off x="10169526" y="2967038"/>
                <a:ext cx="176213" cy="46038"/>
              </a:xfrm>
              <a:custGeom>
                <a:avLst/>
                <a:gdLst>
                  <a:gd name="T0" fmla="*/ 44 w 47"/>
                  <a:gd name="T1" fmla="*/ 5 h 12"/>
                  <a:gd name="T2" fmla="*/ 3 w 47"/>
                  <a:gd name="T3" fmla="*/ 1 h 12"/>
                  <a:gd name="T4" fmla="*/ 3 w 47"/>
                  <a:gd name="T5" fmla="*/ 7 h 12"/>
                  <a:gd name="T6" fmla="*/ 42 w 47"/>
                  <a:gd name="T7" fmla="*/ 11 h 12"/>
                  <a:gd name="T8" fmla="*/ 44 w 47"/>
                  <a:gd name="T9" fmla="*/ 5 h 12"/>
                </a:gdLst>
                <a:ahLst/>
                <a:cxnLst>
                  <a:cxn ang="0">
                    <a:pos x="T0" y="T1"/>
                  </a:cxn>
                  <a:cxn ang="0">
                    <a:pos x="T2" y="T3"/>
                  </a:cxn>
                  <a:cxn ang="0">
                    <a:pos x="T4" y="T5"/>
                  </a:cxn>
                  <a:cxn ang="0">
                    <a:pos x="T6" y="T7"/>
                  </a:cxn>
                  <a:cxn ang="0">
                    <a:pos x="T8" y="T9"/>
                  </a:cxn>
                </a:cxnLst>
                <a:rect l="0" t="0" r="r" b="b"/>
                <a:pathLst>
                  <a:path w="47" h="12">
                    <a:moveTo>
                      <a:pt x="44" y="5"/>
                    </a:moveTo>
                    <a:cubicBezTo>
                      <a:pt x="31" y="0"/>
                      <a:pt x="17" y="0"/>
                      <a:pt x="3" y="1"/>
                    </a:cubicBezTo>
                    <a:cubicBezTo>
                      <a:pt x="0" y="2"/>
                      <a:pt x="0" y="8"/>
                      <a:pt x="3" y="7"/>
                    </a:cubicBezTo>
                    <a:cubicBezTo>
                      <a:pt x="16" y="6"/>
                      <a:pt x="30" y="6"/>
                      <a:pt x="42" y="11"/>
                    </a:cubicBezTo>
                    <a:cubicBezTo>
                      <a:pt x="46" y="12"/>
                      <a:pt x="47" y="6"/>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4"/>
              <p:cNvSpPr>
                <a:spLocks/>
              </p:cNvSpPr>
              <p:nvPr/>
            </p:nvSpPr>
            <p:spPr bwMode="auto">
              <a:xfrm>
                <a:off x="10207626" y="3032125"/>
                <a:ext cx="176213" cy="44450"/>
              </a:xfrm>
              <a:custGeom>
                <a:avLst/>
                <a:gdLst>
                  <a:gd name="T0" fmla="*/ 43 w 47"/>
                  <a:gd name="T1" fmla="*/ 5 h 12"/>
                  <a:gd name="T2" fmla="*/ 4 w 47"/>
                  <a:gd name="T3" fmla="*/ 2 h 12"/>
                  <a:gd name="T4" fmla="*/ 4 w 47"/>
                  <a:gd name="T5" fmla="*/ 8 h 12"/>
                  <a:gd name="T6" fmla="*/ 41 w 47"/>
                  <a:gd name="T7" fmla="*/ 11 h 12"/>
                  <a:gd name="T8" fmla="*/ 43 w 47"/>
                  <a:gd name="T9" fmla="*/ 5 h 12"/>
                </a:gdLst>
                <a:ahLst/>
                <a:cxnLst>
                  <a:cxn ang="0">
                    <a:pos x="T0" y="T1"/>
                  </a:cxn>
                  <a:cxn ang="0">
                    <a:pos x="T2" y="T3"/>
                  </a:cxn>
                  <a:cxn ang="0">
                    <a:pos x="T4" y="T5"/>
                  </a:cxn>
                  <a:cxn ang="0">
                    <a:pos x="T6" y="T7"/>
                  </a:cxn>
                  <a:cxn ang="0">
                    <a:pos x="T8" y="T9"/>
                  </a:cxn>
                </a:cxnLst>
                <a:rect l="0" t="0" r="r" b="b"/>
                <a:pathLst>
                  <a:path w="47" h="12">
                    <a:moveTo>
                      <a:pt x="43" y="5"/>
                    </a:moveTo>
                    <a:cubicBezTo>
                      <a:pt x="31" y="0"/>
                      <a:pt x="17" y="1"/>
                      <a:pt x="4" y="2"/>
                    </a:cubicBezTo>
                    <a:cubicBezTo>
                      <a:pt x="0" y="3"/>
                      <a:pt x="0" y="9"/>
                      <a:pt x="4" y="8"/>
                    </a:cubicBezTo>
                    <a:cubicBezTo>
                      <a:pt x="17" y="7"/>
                      <a:pt x="29" y="6"/>
                      <a:pt x="41" y="11"/>
                    </a:cubicBezTo>
                    <a:cubicBezTo>
                      <a:pt x="45" y="12"/>
                      <a:pt x="47" y="6"/>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5"/>
              <p:cNvSpPr>
                <a:spLocks/>
              </p:cNvSpPr>
              <p:nvPr/>
            </p:nvSpPr>
            <p:spPr bwMode="auto">
              <a:xfrm>
                <a:off x="10252076" y="3095625"/>
                <a:ext cx="157163" cy="30163"/>
              </a:xfrm>
              <a:custGeom>
                <a:avLst/>
                <a:gdLst>
                  <a:gd name="T0" fmla="*/ 39 w 42"/>
                  <a:gd name="T1" fmla="*/ 2 h 8"/>
                  <a:gd name="T2" fmla="*/ 4 w 42"/>
                  <a:gd name="T3" fmla="*/ 0 h 8"/>
                  <a:gd name="T4" fmla="*/ 4 w 42"/>
                  <a:gd name="T5" fmla="*/ 6 h 8"/>
                  <a:gd name="T6" fmla="*/ 39 w 42"/>
                  <a:gd name="T7" fmla="*/ 8 h 8"/>
                  <a:gd name="T8" fmla="*/ 39 w 42"/>
                  <a:gd name="T9" fmla="*/ 2 h 8"/>
                </a:gdLst>
                <a:ahLst/>
                <a:cxnLst>
                  <a:cxn ang="0">
                    <a:pos x="T0" y="T1"/>
                  </a:cxn>
                  <a:cxn ang="0">
                    <a:pos x="T2" y="T3"/>
                  </a:cxn>
                  <a:cxn ang="0">
                    <a:pos x="T4" y="T5"/>
                  </a:cxn>
                  <a:cxn ang="0">
                    <a:pos x="T6" y="T7"/>
                  </a:cxn>
                  <a:cxn ang="0">
                    <a:pos x="T8" y="T9"/>
                  </a:cxn>
                </a:cxnLst>
                <a:rect l="0" t="0" r="r" b="b"/>
                <a:pathLst>
                  <a:path w="42" h="8">
                    <a:moveTo>
                      <a:pt x="39" y="2"/>
                    </a:moveTo>
                    <a:cubicBezTo>
                      <a:pt x="27" y="1"/>
                      <a:pt x="16" y="0"/>
                      <a:pt x="4" y="0"/>
                    </a:cubicBezTo>
                    <a:cubicBezTo>
                      <a:pt x="0" y="0"/>
                      <a:pt x="0" y="6"/>
                      <a:pt x="4" y="6"/>
                    </a:cubicBezTo>
                    <a:cubicBezTo>
                      <a:pt x="16" y="6"/>
                      <a:pt x="27" y="7"/>
                      <a:pt x="39" y="8"/>
                    </a:cubicBezTo>
                    <a:cubicBezTo>
                      <a:pt x="42" y="8"/>
                      <a:pt x="42" y="2"/>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6"/>
              <p:cNvSpPr>
                <a:spLocks/>
              </p:cNvSpPr>
              <p:nvPr/>
            </p:nvSpPr>
            <p:spPr bwMode="auto">
              <a:xfrm>
                <a:off x="10260013" y="3151188"/>
                <a:ext cx="171450" cy="46038"/>
              </a:xfrm>
              <a:custGeom>
                <a:avLst/>
                <a:gdLst>
                  <a:gd name="T0" fmla="*/ 43 w 46"/>
                  <a:gd name="T1" fmla="*/ 5 h 12"/>
                  <a:gd name="T2" fmla="*/ 4 w 46"/>
                  <a:gd name="T3" fmla="*/ 4 h 12"/>
                  <a:gd name="T4" fmla="*/ 5 w 46"/>
                  <a:gd name="T5" fmla="*/ 10 h 12"/>
                  <a:gd name="T6" fmla="*/ 40 w 46"/>
                  <a:gd name="T7" fmla="*/ 10 h 12"/>
                  <a:gd name="T8" fmla="*/ 43 w 46"/>
                  <a:gd name="T9" fmla="*/ 5 h 12"/>
                </a:gdLst>
                <a:ahLst/>
                <a:cxnLst>
                  <a:cxn ang="0">
                    <a:pos x="T0" y="T1"/>
                  </a:cxn>
                  <a:cxn ang="0">
                    <a:pos x="T2" y="T3"/>
                  </a:cxn>
                  <a:cxn ang="0">
                    <a:pos x="T4" y="T5"/>
                  </a:cxn>
                  <a:cxn ang="0">
                    <a:pos x="T6" y="T7"/>
                  </a:cxn>
                  <a:cxn ang="0">
                    <a:pos x="T8" y="T9"/>
                  </a:cxn>
                </a:cxnLst>
                <a:rect l="0" t="0" r="r" b="b"/>
                <a:pathLst>
                  <a:path w="46" h="12">
                    <a:moveTo>
                      <a:pt x="43" y="5"/>
                    </a:moveTo>
                    <a:cubicBezTo>
                      <a:pt x="31" y="0"/>
                      <a:pt x="16" y="1"/>
                      <a:pt x="4" y="4"/>
                    </a:cubicBezTo>
                    <a:cubicBezTo>
                      <a:pt x="0" y="5"/>
                      <a:pt x="1" y="10"/>
                      <a:pt x="5" y="10"/>
                    </a:cubicBezTo>
                    <a:cubicBezTo>
                      <a:pt x="16" y="7"/>
                      <a:pt x="30" y="6"/>
                      <a:pt x="40" y="10"/>
                    </a:cubicBezTo>
                    <a:cubicBezTo>
                      <a:pt x="43" y="12"/>
                      <a:pt x="46" y="7"/>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
              <p:cNvSpPr>
                <a:spLocks/>
              </p:cNvSpPr>
              <p:nvPr/>
            </p:nvSpPr>
            <p:spPr bwMode="auto">
              <a:xfrm>
                <a:off x="10293351" y="3211513"/>
                <a:ext cx="153988" cy="44450"/>
              </a:xfrm>
              <a:custGeom>
                <a:avLst/>
                <a:gdLst>
                  <a:gd name="T0" fmla="*/ 37 w 41"/>
                  <a:gd name="T1" fmla="*/ 5 h 12"/>
                  <a:gd name="T2" fmla="*/ 4 w 41"/>
                  <a:gd name="T3" fmla="*/ 4 h 12"/>
                  <a:gd name="T4" fmla="*/ 6 w 41"/>
                  <a:gd name="T5" fmla="*/ 10 h 12"/>
                  <a:gd name="T6" fmla="*/ 34 w 41"/>
                  <a:gd name="T7" fmla="*/ 10 h 12"/>
                  <a:gd name="T8" fmla="*/ 37 w 41"/>
                  <a:gd name="T9" fmla="*/ 5 h 12"/>
                </a:gdLst>
                <a:ahLst/>
                <a:cxnLst>
                  <a:cxn ang="0">
                    <a:pos x="T0" y="T1"/>
                  </a:cxn>
                  <a:cxn ang="0">
                    <a:pos x="T2" y="T3"/>
                  </a:cxn>
                  <a:cxn ang="0">
                    <a:pos x="T4" y="T5"/>
                  </a:cxn>
                  <a:cxn ang="0">
                    <a:pos x="T6" y="T7"/>
                  </a:cxn>
                  <a:cxn ang="0">
                    <a:pos x="T8" y="T9"/>
                  </a:cxn>
                </a:cxnLst>
                <a:rect l="0" t="0" r="r" b="b"/>
                <a:pathLst>
                  <a:path w="41" h="12">
                    <a:moveTo>
                      <a:pt x="37" y="5"/>
                    </a:moveTo>
                    <a:cubicBezTo>
                      <a:pt x="27" y="0"/>
                      <a:pt x="15" y="2"/>
                      <a:pt x="4" y="4"/>
                    </a:cubicBezTo>
                    <a:cubicBezTo>
                      <a:pt x="0" y="5"/>
                      <a:pt x="2" y="11"/>
                      <a:pt x="6" y="10"/>
                    </a:cubicBezTo>
                    <a:cubicBezTo>
                      <a:pt x="15" y="8"/>
                      <a:pt x="26" y="6"/>
                      <a:pt x="34" y="10"/>
                    </a:cubicBezTo>
                    <a:cubicBezTo>
                      <a:pt x="38" y="12"/>
                      <a:pt x="41" y="6"/>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
              <p:cNvSpPr>
                <a:spLocks/>
              </p:cNvSpPr>
              <p:nvPr/>
            </p:nvSpPr>
            <p:spPr bwMode="auto">
              <a:xfrm>
                <a:off x="10301288" y="3282950"/>
                <a:ext cx="193675" cy="38100"/>
              </a:xfrm>
              <a:custGeom>
                <a:avLst/>
                <a:gdLst>
                  <a:gd name="T0" fmla="*/ 48 w 52"/>
                  <a:gd name="T1" fmla="*/ 0 h 10"/>
                  <a:gd name="T2" fmla="*/ 3 w 52"/>
                  <a:gd name="T3" fmla="*/ 3 h 10"/>
                  <a:gd name="T4" fmla="*/ 5 w 52"/>
                  <a:gd name="T5" fmla="*/ 9 h 10"/>
                  <a:gd name="T6" fmla="*/ 48 w 52"/>
                  <a:gd name="T7" fmla="*/ 6 h 10"/>
                  <a:gd name="T8" fmla="*/ 48 w 52"/>
                  <a:gd name="T9" fmla="*/ 0 h 10"/>
                </a:gdLst>
                <a:ahLst/>
                <a:cxnLst>
                  <a:cxn ang="0">
                    <a:pos x="T0" y="T1"/>
                  </a:cxn>
                  <a:cxn ang="0">
                    <a:pos x="T2" y="T3"/>
                  </a:cxn>
                  <a:cxn ang="0">
                    <a:pos x="T4" y="T5"/>
                  </a:cxn>
                  <a:cxn ang="0">
                    <a:pos x="T6" y="T7"/>
                  </a:cxn>
                  <a:cxn ang="0">
                    <a:pos x="T8" y="T9"/>
                  </a:cxn>
                </a:cxnLst>
                <a:rect l="0" t="0" r="r" b="b"/>
                <a:pathLst>
                  <a:path w="52" h="10">
                    <a:moveTo>
                      <a:pt x="48" y="0"/>
                    </a:moveTo>
                    <a:cubicBezTo>
                      <a:pt x="33" y="0"/>
                      <a:pt x="18" y="1"/>
                      <a:pt x="3" y="3"/>
                    </a:cubicBezTo>
                    <a:cubicBezTo>
                      <a:pt x="0" y="4"/>
                      <a:pt x="1" y="10"/>
                      <a:pt x="5" y="9"/>
                    </a:cubicBezTo>
                    <a:cubicBezTo>
                      <a:pt x="19" y="7"/>
                      <a:pt x="34" y="6"/>
                      <a:pt x="48" y="6"/>
                    </a:cubicBezTo>
                    <a:cubicBezTo>
                      <a:pt x="52" y="6"/>
                      <a:pt x="52"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9"/>
              <p:cNvSpPr>
                <a:spLocks/>
              </p:cNvSpPr>
              <p:nvPr/>
            </p:nvSpPr>
            <p:spPr bwMode="auto">
              <a:xfrm>
                <a:off x="10323513" y="3335338"/>
                <a:ext cx="171450" cy="44450"/>
              </a:xfrm>
              <a:custGeom>
                <a:avLst/>
                <a:gdLst>
                  <a:gd name="T0" fmla="*/ 43 w 46"/>
                  <a:gd name="T1" fmla="*/ 5 h 12"/>
                  <a:gd name="T2" fmla="*/ 4 w 46"/>
                  <a:gd name="T3" fmla="*/ 5 h 12"/>
                  <a:gd name="T4" fmla="*/ 4 w 46"/>
                  <a:gd name="T5" fmla="*/ 11 h 12"/>
                  <a:gd name="T6" fmla="*/ 40 w 46"/>
                  <a:gd name="T7" fmla="*/ 10 h 12"/>
                  <a:gd name="T8" fmla="*/ 43 w 46"/>
                  <a:gd name="T9" fmla="*/ 5 h 12"/>
                </a:gdLst>
                <a:ahLst/>
                <a:cxnLst>
                  <a:cxn ang="0">
                    <a:pos x="T0" y="T1"/>
                  </a:cxn>
                  <a:cxn ang="0">
                    <a:pos x="T2" y="T3"/>
                  </a:cxn>
                  <a:cxn ang="0">
                    <a:pos x="T4" y="T5"/>
                  </a:cxn>
                  <a:cxn ang="0">
                    <a:pos x="T6" y="T7"/>
                  </a:cxn>
                  <a:cxn ang="0">
                    <a:pos x="T8" y="T9"/>
                  </a:cxn>
                </a:cxnLst>
                <a:rect l="0" t="0" r="r" b="b"/>
                <a:pathLst>
                  <a:path w="46" h="12">
                    <a:moveTo>
                      <a:pt x="43" y="5"/>
                    </a:moveTo>
                    <a:cubicBezTo>
                      <a:pt x="30" y="0"/>
                      <a:pt x="17" y="3"/>
                      <a:pt x="4" y="5"/>
                    </a:cubicBezTo>
                    <a:cubicBezTo>
                      <a:pt x="0" y="5"/>
                      <a:pt x="0" y="11"/>
                      <a:pt x="4" y="11"/>
                    </a:cubicBezTo>
                    <a:cubicBezTo>
                      <a:pt x="15" y="9"/>
                      <a:pt x="29" y="6"/>
                      <a:pt x="40" y="10"/>
                    </a:cubicBezTo>
                    <a:cubicBezTo>
                      <a:pt x="43" y="12"/>
                      <a:pt x="46" y="7"/>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
              <p:cNvSpPr>
                <a:spLocks/>
              </p:cNvSpPr>
              <p:nvPr/>
            </p:nvSpPr>
            <p:spPr bwMode="auto">
              <a:xfrm>
                <a:off x="10360026" y="3406775"/>
                <a:ext cx="150813" cy="38100"/>
              </a:xfrm>
              <a:custGeom>
                <a:avLst/>
                <a:gdLst>
                  <a:gd name="T0" fmla="*/ 35 w 40"/>
                  <a:gd name="T1" fmla="*/ 1 h 10"/>
                  <a:gd name="T2" fmla="*/ 4 w 40"/>
                  <a:gd name="T3" fmla="*/ 2 h 10"/>
                  <a:gd name="T4" fmla="*/ 4 w 40"/>
                  <a:gd name="T5" fmla="*/ 8 h 10"/>
                  <a:gd name="T6" fmla="*/ 37 w 40"/>
                  <a:gd name="T7" fmla="*/ 7 h 10"/>
                  <a:gd name="T8" fmla="*/ 35 w 40"/>
                  <a:gd name="T9" fmla="*/ 1 h 10"/>
                </a:gdLst>
                <a:ahLst/>
                <a:cxnLst>
                  <a:cxn ang="0">
                    <a:pos x="T0" y="T1"/>
                  </a:cxn>
                  <a:cxn ang="0">
                    <a:pos x="T2" y="T3"/>
                  </a:cxn>
                  <a:cxn ang="0">
                    <a:pos x="T4" y="T5"/>
                  </a:cxn>
                  <a:cxn ang="0">
                    <a:pos x="T6" y="T7"/>
                  </a:cxn>
                  <a:cxn ang="0">
                    <a:pos x="T8" y="T9"/>
                  </a:cxn>
                </a:cxnLst>
                <a:rect l="0" t="0" r="r" b="b"/>
                <a:pathLst>
                  <a:path w="40" h="10">
                    <a:moveTo>
                      <a:pt x="35" y="1"/>
                    </a:moveTo>
                    <a:cubicBezTo>
                      <a:pt x="25" y="4"/>
                      <a:pt x="14" y="1"/>
                      <a:pt x="4" y="2"/>
                    </a:cubicBezTo>
                    <a:cubicBezTo>
                      <a:pt x="0" y="3"/>
                      <a:pt x="0" y="9"/>
                      <a:pt x="4" y="8"/>
                    </a:cubicBezTo>
                    <a:cubicBezTo>
                      <a:pt x="15" y="7"/>
                      <a:pt x="26" y="10"/>
                      <a:pt x="37" y="7"/>
                    </a:cubicBezTo>
                    <a:cubicBezTo>
                      <a:pt x="40" y="6"/>
                      <a:pt x="39"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1"/>
              <p:cNvSpPr>
                <a:spLocks/>
              </p:cNvSpPr>
              <p:nvPr/>
            </p:nvSpPr>
            <p:spPr bwMode="auto">
              <a:xfrm>
                <a:off x="10356851" y="3470275"/>
                <a:ext cx="168275" cy="49213"/>
              </a:xfrm>
              <a:custGeom>
                <a:avLst/>
                <a:gdLst>
                  <a:gd name="T0" fmla="*/ 41 w 45"/>
                  <a:gd name="T1" fmla="*/ 6 h 13"/>
                  <a:gd name="T2" fmla="*/ 4 w 45"/>
                  <a:gd name="T3" fmla="*/ 3 h 13"/>
                  <a:gd name="T4" fmla="*/ 5 w 45"/>
                  <a:gd name="T5" fmla="*/ 9 h 13"/>
                  <a:gd name="T6" fmla="*/ 40 w 45"/>
                  <a:gd name="T7" fmla="*/ 11 h 13"/>
                  <a:gd name="T8" fmla="*/ 41 w 45"/>
                  <a:gd name="T9" fmla="*/ 6 h 13"/>
                </a:gdLst>
                <a:ahLst/>
                <a:cxnLst>
                  <a:cxn ang="0">
                    <a:pos x="T0" y="T1"/>
                  </a:cxn>
                  <a:cxn ang="0">
                    <a:pos x="T2" y="T3"/>
                  </a:cxn>
                  <a:cxn ang="0">
                    <a:pos x="T4" y="T5"/>
                  </a:cxn>
                  <a:cxn ang="0">
                    <a:pos x="T6" y="T7"/>
                  </a:cxn>
                  <a:cxn ang="0">
                    <a:pos x="T8" y="T9"/>
                  </a:cxn>
                </a:cxnLst>
                <a:rect l="0" t="0" r="r" b="b"/>
                <a:pathLst>
                  <a:path w="45" h="13">
                    <a:moveTo>
                      <a:pt x="41" y="6"/>
                    </a:moveTo>
                    <a:cubicBezTo>
                      <a:pt x="29" y="2"/>
                      <a:pt x="16" y="0"/>
                      <a:pt x="4" y="3"/>
                    </a:cubicBezTo>
                    <a:cubicBezTo>
                      <a:pt x="0" y="4"/>
                      <a:pt x="2" y="10"/>
                      <a:pt x="5" y="9"/>
                    </a:cubicBezTo>
                    <a:cubicBezTo>
                      <a:pt x="17" y="6"/>
                      <a:pt x="29" y="8"/>
                      <a:pt x="40" y="11"/>
                    </a:cubicBezTo>
                    <a:cubicBezTo>
                      <a:pt x="43" y="13"/>
                      <a:pt x="45" y="7"/>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2"/>
              <p:cNvSpPr>
                <a:spLocks/>
              </p:cNvSpPr>
              <p:nvPr/>
            </p:nvSpPr>
            <p:spPr bwMode="auto">
              <a:xfrm>
                <a:off x="10453688" y="3541713"/>
                <a:ext cx="128588" cy="30163"/>
              </a:xfrm>
              <a:custGeom>
                <a:avLst/>
                <a:gdLst>
                  <a:gd name="T0" fmla="*/ 30 w 34"/>
                  <a:gd name="T1" fmla="*/ 1 h 8"/>
                  <a:gd name="T2" fmla="*/ 4 w 34"/>
                  <a:gd name="T3" fmla="*/ 1 h 8"/>
                  <a:gd name="T4" fmla="*/ 4 w 34"/>
                  <a:gd name="T5" fmla="*/ 7 h 8"/>
                  <a:gd name="T6" fmla="*/ 30 w 34"/>
                  <a:gd name="T7" fmla="*/ 7 h 8"/>
                  <a:gd name="T8" fmla="*/ 30 w 34"/>
                  <a:gd name="T9" fmla="*/ 1 h 8"/>
                </a:gdLst>
                <a:ahLst/>
                <a:cxnLst>
                  <a:cxn ang="0">
                    <a:pos x="T0" y="T1"/>
                  </a:cxn>
                  <a:cxn ang="0">
                    <a:pos x="T2" y="T3"/>
                  </a:cxn>
                  <a:cxn ang="0">
                    <a:pos x="T4" y="T5"/>
                  </a:cxn>
                  <a:cxn ang="0">
                    <a:pos x="T6" y="T7"/>
                  </a:cxn>
                  <a:cxn ang="0">
                    <a:pos x="T8" y="T9"/>
                  </a:cxn>
                </a:cxnLst>
                <a:rect l="0" t="0" r="r" b="b"/>
                <a:pathLst>
                  <a:path w="34" h="8">
                    <a:moveTo>
                      <a:pt x="30" y="1"/>
                    </a:moveTo>
                    <a:cubicBezTo>
                      <a:pt x="21" y="2"/>
                      <a:pt x="12" y="1"/>
                      <a:pt x="4" y="1"/>
                    </a:cubicBezTo>
                    <a:cubicBezTo>
                      <a:pt x="0" y="1"/>
                      <a:pt x="0" y="7"/>
                      <a:pt x="4" y="7"/>
                    </a:cubicBezTo>
                    <a:cubicBezTo>
                      <a:pt x="12" y="7"/>
                      <a:pt x="21" y="8"/>
                      <a:pt x="30" y="7"/>
                    </a:cubicBezTo>
                    <a:cubicBezTo>
                      <a:pt x="34" y="6"/>
                      <a:pt x="34" y="0"/>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34" name="组合 1033"/>
            <p:cNvGrpSpPr/>
            <p:nvPr/>
          </p:nvGrpSpPr>
          <p:grpSpPr>
            <a:xfrm>
              <a:off x="3759994" y="1305755"/>
              <a:ext cx="5220000" cy="3374245"/>
              <a:chOff x="3759994" y="1305755"/>
              <a:chExt cx="5220000" cy="3374245"/>
            </a:xfrm>
          </p:grpSpPr>
          <p:sp>
            <p:nvSpPr>
              <p:cNvPr id="84" name="TextBox 83"/>
              <p:cNvSpPr txBox="1"/>
              <p:nvPr/>
            </p:nvSpPr>
            <p:spPr>
              <a:xfrm>
                <a:off x="3759994" y="1800000"/>
                <a:ext cx="5220000" cy="2880000"/>
              </a:xfrm>
              <a:prstGeom prst="rect">
                <a:avLst/>
              </a:prstGeom>
              <a:noFill/>
            </p:spPr>
            <p:txBody>
              <a:bodyPr wrap="none" lIns="0" tIns="0" rIns="0" bIns="0" rtlCol="0" anchor="ctr" anchorCtr="1">
                <a:prstTxWarp prst="textArchDown">
                  <a:avLst/>
                </a:prstTxWarp>
                <a:spAutoFit/>
              </a:bodyPr>
              <a:lstStyle/>
              <a:p>
                <a:pPr algn="ctr"/>
                <a:r>
                  <a:rPr lang="en-US" altLang="zh-CN" sz="3200" spc="600" dirty="0" smtClean="0">
                    <a:solidFill>
                      <a:srgbClr val="FFC000"/>
                    </a:solidFill>
                    <a:latin typeface="方正喵呜体" pitchFamily="2" charset="-122"/>
                    <a:ea typeface="方正喵呜体" pitchFamily="2" charset="-122"/>
                  </a:rPr>
                  <a:t>Thanks!</a:t>
                </a:r>
                <a:endParaRPr lang="zh-CN" altLang="en-US" sz="3200" spc="600" dirty="0">
                  <a:solidFill>
                    <a:srgbClr val="FFC000"/>
                  </a:solidFill>
                  <a:latin typeface="方正静蕾简体" pitchFamily="2" charset="-122"/>
                  <a:ea typeface="方正静蕾简体" pitchFamily="2" charset="-122"/>
                </a:endParaRPr>
              </a:p>
            </p:txBody>
          </p:sp>
          <p:grpSp>
            <p:nvGrpSpPr>
              <p:cNvPr id="2" name="Group 5"/>
              <p:cNvGrpSpPr>
                <a:grpSpLocks noChangeAspect="1"/>
              </p:cNvGrpSpPr>
              <p:nvPr/>
            </p:nvGrpSpPr>
            <p:grpSpPr bwMode="auto">
              <a:xfrm>
                <a:off x="5520113" y="1305755"/>
                <a:ext cx="1735163" cy="2590801"/>
                <a:chOff x="2442" y="-27"/>
                <a:chExt cx="1598" cy="2386"/>
              </a:xfrm>
            </p:grpSpPr>
            <p:sp>
              <p:nvSpPr>
                <p:cNvPr id="7" name="Freeform 9"/>
                <p:cNvSpPr>
                  <a:spLocks noEditPoints="1"/>
                </p:cNvSpPr>
                <p:nvPr/>
              </p:nvSpPr>
              <p:spPr bwMode="auto">
                <a:xfrm>
                  <a:off x="3116" y="1963"/>
                  <a:ext cx="248" cy="229"/>
                </a:xfrm>
                <a:custGeom>
                  <a:avLst/>
                  <a:gdLst>
                    <a:gd name="T0" fmla="*/ 26 w 248"/>
                    <a:gd name="T1" fmla="*/ 229 h 229"/>
                    <a:gd name="T2" fmla="*/ 0 w 248"/>
                    <a:gd name="T3" fmla="*/ 0 h 229"/>
                    <a:gd name="T4" fmla="*/ 9 w 248"/>
                    <a:gd name="T5" fmla="*/ 0 h 229"/>
                    <a:gd name="T6" fmla="*/ 35 w 248"/>
                    <a:gd name="T7" fmla="*/ 229 h 229"/>
                    <a:gd name="T8" fmla="*/ 26 w 248"/>
                    <a:gd name="T9" fmla="*/ 229 h 229"/>
                    <a:gd name="T10" fmla="*/ 128 w 248"/>
                    <a:gd name="T11" fmla="*/ 0 h 229"/>
                    <a:gd name="T12" fmla="*/ 120 w 248"/>
                    <a:gd name="T13" fmla="*/ 0 h 229"/>
                    <a:gd name="T14" fmla="*/ 120 w 248"/>
                    <a:gd name="T15" fmla="*/ 229 h 229"/>
                    <a:gd name="T16" fmla="*/ 128 w 248"/>
                    <a:gd name="T17" fmla="*/ 229 h 229"/>
                    <a:gd name="T18" fmla="*/ 128 w 248"/>
                    <a:gd name="T19" fmla="*/ 0 h 229"/>
                    <a:gd name="T20" fmla="*/ 222 w 248"/>
                    <a:gd name="T21" fmla="*/ 229 h 229"/>
                    <a:gd name="T22" fmla="*/ 248 w 248"/>
                    <a:gd name="T23" fmla="*/ 0 h 229"/>
                    <a:gd name="T24" fmla="*/ 238 w 248"/>
                    <a:gd name="T25" fmla="*/ 0 h 229"/>
                    <a:gd name="T26" fmla="*/ 214 w 248"/>
                    <a:gd name="T27" fmla="*/ 229 h 229"/>
                    <a:gd name="T28" fmla="*/ 222 w 248"/>
                    <a:gd name="T29"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229">
                      <a:moveTo>
                        <a:pt x="26" y="229"/>
                      </a:moveTo>
                      <a:lnTo>
                        <a:pt x="0" y="0"/>
                      </a:lnTo>
                      <a:lnTo>
                        <a:pt x="9" y="0"/>
                      </a:lnTo>
                      <a:lnTo>
                        <a:pt x="35" y="229"/>
                      </a:lnTo>
                      <a:lnTo>
                        <a:pt x="26" y="229"/>
                      </a:lnTo>
                      <a:close/>
                      <a:moveTo>
                        <a:pt x="128" y="0"/>
                      </a:moveTo>
                      <a:lnTo>
                        <a:pt x="120" y="0"/>
                      </a:lnTo>
                      <a:lnTo>
                        <a:pt x="120" y="229"/>
                      </a:lnTo>
                      <a:lnTo>
                        <a:pt x="128" y="229"/>
                      </a:lnTo>
                      <a:lnTo>
                        <a:pt x="128" y="0"/>
                      </a:lnTo>
                      <a:close/>
                      <a:moveTo>
                        <a:pt x="222" y="229"/>
                      </a:moveTo>
                      <a:lnTo>
                        <a:pt x="248" y="0"/>
                      </a:lnTo>
                      <a:lnTo>
                        <a:pt x="238" y="0"/>
                      </a:lnTo>
                      <a:lnTo>
                        <a:pt x="214" y="229"/>
                      </a:lnTo>
                      <a:lnTo>
                        <a:pt x="222" y="229"/>
                      </a:lnTo>
                      <a:close/>
                    </a:path>
                  </a:pathLst>
                </a:custGeom>
                <a:solidFill>
                  <a:srgbClr val="CC2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2442" y="-27"/>
                  <a:ext cx="1598" cy="1894"/>
                </a:xfrm>
                <a:custGeom>
                  <a:avLst/>
                  <a:gdLst>
                    <a:gd name="T0" fmla="*/ 1203 w 1296"/>
                    <a:gd name="T1" fmla="*/ 302 h 1535"/>
                    <a:gd name="T2" fmla="*/ 1232 w 1296"/>
                    <a:gd name="T3" fmla="*/ 853 h 1535"/>
                    <a:gd name="T4" fmla="*/ 647 w 1296"/>
                    <a:gd name="T5" fmla="*/ 1535 h 1535"/>
                    <a:gd name="T6" fmla="*/ 63 w 1296"/>
                    <a:gd name="T7" fmla="*/ 853 h 1535"/>
                    <a:gd name="T8" fmla="*/ 86 w 1296"/>
                    <a:gd name="T9" fmla="*/ 311 h 1535"/>
                    <a:gd name="T10" fmla="*/ 512 w 1296"/>
                    <a:gd name="T11" fmla="*/ 31 h 1535"/>
                    <a:gd name="T12" fmla="*/ 646 w 1296"/>
                    <a:gd name="T13" fmla="*/ 51 h 1535"/>
                    <a:gd name="T14" fmla="*/ 761 w 1296"/>
                    <a:gd name="T15" fmla="*/ 29 h 1535"/>
                    <a:gd name="T16" fmla="*/ 1203 w 1296"/>
                    <a:gd name="T17" fmla="*/ 302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6" h="1535">
                      <a:moveTo>
                        <a:pt x="1203" y="302"/>
                      </a:moveTo>
                      <a:cubicBezTo>
                        <a:pt x="1288" y="456"/>
                        <a:pt x="1296" y="659"/>
                        <a:pt x="1232" y="853"/>
                      </a:cubicBezTo>
                      <a:cubicBezTo>
                        <a:pt x="1100" y="1250"/>
                        <a:pt x="763" y="1535"/>
                        <a:pt x="647" y="1535"/>
                      </a:cubicBezTo>
                      <a:cubicBezTo>
                        <a:pt x="532" y="1535"/>
                        <a:pt x="195" y="1250"/>
                        <a:pt x="63" y="853"/>
                      </a:cubicBezTo>
                      <a:cubicBezTo>
                        <a:pt x="0" y="663"/>
                        <a:pt x="6" y="464"/>
                        <a:pt x="86" y="311"/>
                      </a:cubicBezTo>
                      <a:cubicBezTo>
                        <a:pt x="156" y="176"/>
                        <a:pt x="348" y="13"/>
                        <a:pt x="512" y="31"/>
                      </a:cubicBezTo>
                      <a:cubicBezTo>
                        <a:pt x="551" y="35"/>
                        <a:pt x="604" y="37"/>
                        <a:pt x="646" y="51"/>
                      </a:cubicBezTo>
                      <a:cubicBezTo>
                        <a:pt x="680" y="36"/>
                        <a:pt x="728" y="35"/>
                        <a:pt x="761" y="29"/>
                      </a:cubicBezTo>
                      <a:cubicBezTo>
                        <a:pt x="919" y="0"/>
                        <a:pt x="1133" y="174"/>
                        <a:pt x="1203" y="302"/>
                      </a:cubicBezTo>
                    </a:path>
                  </a:pathLst>
                </a:custGeom>
                <a:solidFill>
                  <a:srgbClr val="FF5357"/>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131" y="2192"/>
                  <a:ext cx="217" cy="167"/>
                </a:xfrm>
                <a:custGeom>
                  <a:avLst/>
                  <a:gdLst>
                    <a:gd name="T0" fmla="*/ 175 w 176"/>
                    <a:gd name="T1" fmla="*/ 0 h 135"/>
                    <a:gd name="T2" fmla="*/ 176 w 176"/>
                    <a:gd name="T3" fmla="*/ 19 h 135"/>
                    <a:gd name="T4" fmla="*/ 131 w 176"/>
                    <a:gd name="T5" fmla="*/ 135 h 135"/>
                    <a:gd name="T6" fmla="*/ 46 w 176"/>
                    <a:gd name="T7" fmla="*/ 135 h 135"/>
                    <a:gd name="T8" fmla="*/ 0 w 176"/>
                    <a:gd name="T9" fmla="*/ 19 h 135"/>
                    <a:gd name="T10" fmla="*/ 1 w 176"/>
                    <a:gd name="T11" fmla="*/ 0 h 135"/>
                    <a:gd name="T12" fmla="*/ 175 w 176"/>
                    <a:gd name="T13" fmla="*/ 0 h 135"/>
                  </a:gdLst>
                  <a:ahLst/>
                  <a:cxnLst>
                    <a:cxn ang="0">
                      <a:pos x="T0" y="T1"/>
                    </a:cxn>
                    <a:cxn ang="0">
                      <a:pos x="T2" y="T3"/>
                    </a:cxn>
                    <a:cxn ang="0">
                      <a:pos x="T4" y="T5"/>
                    </a:cxn>
                    <a:cxn ang="0">
                      <a:pos x="T6" y="T7"/>
                    </a:cxn>
                    <a:cxn ang="0">
                      <a:pos x="T8" y="T9"/>
                    </a:cxn>
                    <a:cxn ang="0">
                      <a:pos x="T10" y="T11"/>
                    </a:cxn>
                    <a:cxn ang="0">
                      <a:pos x="T12" y="T13"/>
                    </a:cxn>
                  </a:cxnLst>
                  <a:rect l="0" t="0" r="r" b="b"/>
                  <a:pathLst>
                    <a:path w="176" h="135">
                      <a:moveTo>
                        <a:pt x="175" y="0"/>
                      </a:moveTo>
                      <a:cubicBezTo>
                        <a:pt x="176" y="7"/>
                        <a:pt x="176" y="13"/>
                        <a:pt x="176" y="19"/>
                      </a:cubicBezTo>
                      <a:cubicBezTo>
                        <a:pt x="176" y="69"/>
                        <a:pt x="158" y="112"/>
                        <a:pt x="131" y="135"/>
                      </a:cubicBezTo>
                      <a:cubicBezTo>
                        <a:pt x="46" y="135"/>
                        <a:pt x="46" y="135"/>
                        <a:pt x="46" y="135"/>
                      </a:cubicBezTo>
                      <a:cubicBezTo>
                        <a:pt x="19" y="112"/>
                        <a:pt x="0" y="69"/>
                        <a:pt x="0" y="19"/>
                      </a:cubicBezTo>
                      <a:cubicBezTo>
                        <a:pt x="0" y="13"/>
                        <a:pt x="1" y="7"/>
                        <a:pt x="1" y="0"/>
                      </a:cubicBezTo>
                      <a:lnTo>
                        <a:pt x="175" y="0"/>
                      </a:lnTo>
                      <a:close/>
                    </a:path>
                  </a:pathLst>
                </a:custGeom>
                <a:solidFill>
                  <a:srgbClr val="CC25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3108" y="2218"/>
                  <a:ext cx="264" cy="14"/>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3111"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3205"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3299" y="2243"/>
                  <a:ext cx="69" cy="69"/>
                </a:xfrm>
                <a:prstGeom prst="ellipse">
                  <a:avLst/>
                </a:pr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6"/>
                <p:cNvSpPr>
                  <a:spLocks noChangeArrowheads="1"/>
                </p:cNvSpPr>
                <p:nvPr/>
              </p:nvSpPr>
              <p:spPr bwMode="auto">
                <a:xfrm>
                  <a:off x="3142" y="2192"/>
                  <a:ext cx="9"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3236" y="2192"/>
                  <a:ext cx="8"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8"/>
                <p:cNvSpPr>
                  <a:spLocks noChangeArrowheads="1"/>
                </p:cNvSpPr>
                <p:nvPr/>
              </p:nvSpPr>
              <p:spPr bwMode="auto">
                <a:xfrm>
                  <a:off x="3330" y="2192"/>
                  <a:ext cx="8" cy="85"/>
                </a:xfrm>
                <a:prstGeom prst="rect">
                  <a:avLst/>
                </a:prstGeom>
                <a:solidFill>
                  <a:srgbClr val="FAF5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2545" y="-13"/>
                  <a:ext cx="1390" cy="1880"/>
                </a:xfrm>
                <a:custGeom>
                  <a:avLst/>
                  <a:gdLst>
                    <a:gd name="T0" fmla="*/ 922 w 1127"/>
                    <a:gd name="T1" fmla="*/ 145 h 1523"/>
                    <a:gd name="T2" fmla="*/ 1053 w 1127"/>
                    <a:gd name="T3" fmla="*/ 841 h 1523"/>
                    <a:gd name="T4" fmla="*/ 563 w 1127"/>
                    <a:gd name="T5" fmla="*/ 1523 h 1523"/>
                    <a:gd name="T6" fmla="*/ 73 w 1127"/>
                    <a:gd name="T7" fmla="*/ 841 h 1523"/>
                    <a:gd name="T8" fmla="*/ 198 w 1127"/>
                    <a:gd name="T9" fmla="*/ 150 h 1523"/>
                    <a:gd name="T10" fmla="*/ 482 w 1127"/>
                    <a:gd name="T11" fmla="*/ 22 h 1523"/>
                    <a:gd name="T12" fmla="*/ 564 w 1127"/>
                    <a:gd name="T13" fmla="*/ 35 h 1523"/>
                    <a:gd name="T14" fmla="*/ 640 w 1127"/>
                    <a:gd name="T15" fmla="*/ 18 h 1523"/>
                    <a:gd name="T16" fmla="*/ 922 w 1127"/>
                    <a:gd name="T17" fmla="*/ 145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7" h="1523">
                      <a:moveTo>
                        <a:pt x="922" y="145"/>
                      </a:moveTo>
                      <a:cubicBezTo>
                        <a:pt x="1084" y="299"/>
                        <a:pt x="1127" y="575"/>
                        <a:pt x="1053" y="841"/>
                      </a:cubicBezTo>
                      <a:cubicBezTo>
                        <a:pt x="942" y="1238"/>
                        <a:pt x="660" y="1523"/>
                        <a:pt x="563" y="1523"/>
                      </a:cubicBezTo>
                      <a:cubicBezTo>
                        <a:pt x="467" y="1523"/>
                        <a:pt x="184" y="1238"/>
                        <a:pt x="73" y="841"/>
                      </a:cubicBezTo>
                      <a:cubicBezTo>
                        <a:pt x="0" y="579"/>
                        <a:pt x="41" y="304"/>
                        <a:pt x="198" y="150"/>
                      </a:cubicBezTo>
                      <a:cubicBezTo>
                        <a:pt x="272" y="76"/>
                        <a:pt x="371" y="2"/>
                        <a:pt x="482" y="22"/>
                      </a:cubicBezTo>
                      <a:cubicBezTo>
                        <a:pt x="507" y="26"/>
                        <a:pt x="540" y="26"/>
                        <a:pt x="564" y="35"/>
                      </a:cubicBezTo>
                      <a:cubicBezTo>
                        <a:pt x="586" y="23"/>
                        <a:pt x="615" y="22"/>
                        <a:pt x="640" y="18"/>
                      </a:cubicBezTo>
                      <a:cubicBezTo>
                        <a:pt x="743" y="0"/>
                        <a:pt x="859" y="84"/>
                        <a:pt x="922" y="145"/>
                      </a:cubicBezTo>
                    </a:path>
                  </a:pathLst>
                </a:cu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2752" y="-25"/>
                  <a:ext cx="975" cy="1892"/>
                </a:xfrm>
                <a:custGeom>
                  <a:avLst/>
                  <a:gdLst>
                    <a:gd name="T0" fmla="*/ 675 w 790"/>
                    <a:gd name="T1" fmla="*/ 189 h 1533"/>
                    <a:gd name="T2" fmla="*/ 741 w 790"/>
                    <a:gd name="T3" fmla="*/ 851 h 1533"/>
                    <a:gd name="T4" fmla="*/ 395 w 790"/>
                    <a:gd name="T5" fmla="*/ 1533 h 1533"/>
                    <a:gd name="T6" fmla="*/ 49 w 790"/>
                    <a:gd name="T7" fmla="*/ 851 h 1533"/>
                    <a:gd name="T8" fmla="*/ 119 w 790"/>
                    <a:gd name="T9" fmla="*/ 184 h 1533"/>
                    <a:gd name="T10" fmla="*/ 371 w 790"/>
                    <a:gd name="T11" fmla="*/ 32 h 1533"/>
                    <a:gd name="T12" fmla="*/ 394 w 790"/>
                    <a:gd name="T13" fmla="*/ 41 h 1533"/>
                    <a:gd name="T14" fmla="*/ 416 w 790"/>
                    <a:gd name="T15" fmla="*/ 31 h 1533"/>
                    <a:gd name="T16" fmla="*/ 675 w 790"/>
                    <a:gd name="T17" fmla="*/ 189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0" h="1533">
                      <a:moveTo>
                        <a:pt x="675" y="189"/>
                      </a:moveTo>
                      <a:cubicBezTo>
                        <a:pt x="768" y="347"/>
                        <a:pt x="790" y="606"/>
                        <a:pt x="741" y="851"/>
                      </a:cubicBezTo>
                      <a:cubicBezTo>
                        <a:pt x="663" y="1248"/>
                        <a:pt x="464" y="1533"/>
                        <a:pt x="395" y="1533"/>
                      </a:cubicBezTo>
                      <a:cubicBezTo>
                        <a:pt x="327" y="1533"/>
                        <a:pt x="127" y="1248"/>
                        <a:pt x="49" y="851"/>
                      </a:cubicBezTo>
                      <a:cubicBezTo>
                        <a:pt x="0" y="603"/>
                        <a:pt x="23" y="342"/>
                        <a:pt x="119" y="184"/>
                      </a:cubicBezTo>
                      <a:cubicBezTo>
                        <a:pt x="174" y="95"/>
                        <a:pt x="277" y="11"/>
                        <a:pt x="371" y="32"/>
                      </a:cubicBezTo>
                      <a:cubicBezTo>
                        <a:pt x="379" y="34"/>
                        <a:pt x="386" y="37"/>
                        <a:pt x="394" y="41"/>
                      </a:cubicBezTo>
                      <a:cubicBezTo>
                        <a:pt x="401" y="37"/>
                        <a:pt x="408" y="33"/>
                        <a:pt x="416" y="31"/>
                      </a:cubicBezTo>
                      <a:cubicBezTo>
                        <a:pt x="511" y="0"/>
                        <a:pt x="624" y="104"/>
                        <a:pt x="675" y="189"/>
                      </a:cubicBezTo>
                    </a:path>
                  </a:pathLst>
                </a:custGeom>
                <a:solidFill>
                  <a:srgbClr val="FF53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3020" y="-5"/>
                  <a:ext cx="439" cy="1872"/>
                </a:xfrm>
                <a:custGeom>
                  <a:avLst/>
                  <a:gdLst>
                    <a:gd name="T0" fmla="*/ 245 w 356"/>
                    <a:gd name="T1" fmla="*/ 49 h 1517"/>
                    <a:gd name="T2" fmla="*/ 328 w 356"/>
                    <a:gd name="T3" fmla="*/ 835 h 1517"/>
                    <a:gd name="T4" fmla="*/ 178 w 356"/>
                    <a:gd name="T5" fmla="*/ 1517 h 1517"/>
                    <a:gd name="T6" fmla="*/ 28 w 356"/>
                    <a:gd name="T7" fmla="*/ 835 h 1517"/>
                    <a:gd name="T8" fmla="*/ 112 w 356"/>
                    <a:gd name="T9" fmla="*/ 48 h 1517"/>
                    <a:gd name="T10" fmla="*/ 245 w 356"/>
                    <a:gd name="T11" fmla="*/ 49 h 1517"/>
                  </a:gdLst>
                  <a:ahLst/>
                  <a:cxnLst>
                    <a:cxn ang="0">
                      <a:pos x="T0" y="T1"/>
                    </a:cxn>
                    <a:cxn ang="0">
                      <a:pos x="T2" y="T3"/>
                    </a:cxn>
                    <a:cxn ang="0">
                      <a:pos x="T4" y="T5"/>
                    </a:cxn>
                    <a:cxn ang="0">
                      <a:pos x="T6" y="T7"/>
                    </a:cxn>
                    <a:cxn ang="0">
                      <a:pos x="T8" y="T9"/>
                    </a:cxn>
                    <a:cxn ang="0">
                      <a:pos x="T10" y="T11"/>
                    </a:cxn>
                  </a:cxnLst>
                  <a:rect l="0" t="0" r="r" b="b"/>
                  <a:pathLst>
                    <a:path w="356" h="1517">
                      <a:moveTo>
                        <a:pt x="245" y="49"/>
                      </a:moveTo>
                      <a:cubicBezTo>
                        <a:pt x="329" y="158"/>
                        <a:pt x="356" y="504"/>
                        <a:pt x="328" y="835"/>
                      </a:cubicBezTo>
                      <a:cubicBezTo>
                        <a:pt x="294" y="1232"/>
                        <a:pt x="208" y="1517"/>
                        <a:pt x="178" y="1517"/>
                      </a:cubicBezTo>
                      <a:cubicBezTo>
                        <a:pt x="149" y="1517"/>
                        <a:pt x="62" y="1232"/>
                        <a:pt x="28" y="835"/>
                      </a:cubicBezTo>
                      <a:cubicBezTo>
                        <a:pt x="0" y="504"/>
                        <a:pt x="27" y="152"/>
                        <a:pt x="112" y="48"/>
                      </a:cubicBezTo>
                      <a:cubicBezTo>
                        <a:pt x="152" y="0"/>
                        <a:pt x="209" y="2"/>
                        <a:pt x="245" y="49"/>
                      </a:cubicBezTo>
                    </a:path>
                  </a:pathLst>
                </a:custGeom>
                <a:solidFill>
                  <a:srgbClr val="FAF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2823" y="1558"/>
                  <a:ext cx="835" cy="346"/>
                </a:xfrm>
                <a:custGeom>
                  <a:avLst/>
                  <a:gdLst>
                    <a:gd name="T0" fmla="*/ 835 w 835"/>
                    <a:gd name="T1" fmla="*/ 0 h 346"/>
                    <a:gd name="T2" fmla="*/ 565 w 835"/>
                    <a:gd name="T3" fmla="*/ 346 h 346"/>
                    <a:gd name="T4" fmla="*/ 269 w 835"/>
                    <a:gd name="T5" fmla="*/ 346 h 346"/>
                    <a:gd name="T6" fmla="*/ 0 w 835"/>
                    <a:gd name="T7" fmla="*/ 0 h 346"/>
                    <a:gd name="T8" fmla="*/ 835 w 835"/>
                    <a:gd name="T9" fmla="*/ 0 h 346"/>
                  </a:gdLst>
                  <a:ahLst/>
                  <a:cxnLst>
                    <a:cxn ang="0">
                      <a:pos x="T0" y="T1"/>
                    </a:cxn>
                    <a:cxn ang="0">
                      <a:pos x="T2" y="T3"/>
                    </a:cxn>
                    <a:cxn ang="0">
                      <a:pos x="T4" y="T5"/>
                    </a:cxn>
                    <a:cxn ang="0">
                      <a:pos x="T6" y="T7"/>
                    </a:cxn>
                    <a:cxn ang="0">
                      <a:pos x="T8" y="T9"/>
                    </a:cxn>
                  </a:cxnLst>
                  <a:rect l="0" t="0" r="r" b="b"/>
                  <a:pathLst>
                    <a:path w="835" h="346">
                      <a:moveTo>
                        <a:pt x="835" y="0"/>
                      </a:moveTo>
                      <a:lnTo>
                        <a:pt x="565" y="346"/>
                      </a:lnTo>
                      <a:lnTo>
                        <a:pt x="269" y="346"/>
                      </a:lnTo>
                      <a:lnTo>
                        <a:pt x="0" y="0"/>
                      </a:lnTo>
                      <a:lnTo>
                        <a:pt x="835" y="0"/>
                      </a:lnTo>
                      <a:close/>
                    </a:path>
                  </a:pathLst>
                </a:custGeom>
                <a:solidFill>
                  <a:srgbClr val="30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3"/>
                <p:cNvSpPr>
                  <a:spLocks noChangeArrowheads="1"/>
                </p:cNvSpPr>
                <p:nvPr/>
              </p:nvSpPr>
              <p:spPr bwMode="auto">
                <a:xfrm>
                  <a:off x="3100" y="1904"/>
                  <a:ext cx="280" cy="71"/>
                </a:xfrm>
                <a:prstGeom prst="rect">
                  <a:avLst/>
                </a:prstGeom>
                <a:solidFill>
                  <a:srgbClr val="CC253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8" name="组合 1027"/>
              <p:cNvGrpSpPr/>
              <p:nvPr/>
            </p:nvGrpSpPr>
            <p:grpSpPr>
              <a:xfrm>
                <a:off x="5933818" y="3845522"/>
                <a:ext cx="874176" cy="562227"/>
                <a:chOff x="5933818" y="3845522"/>
                <a:chExt cx="874176" cy="562227"/>
              </a:xfrm>
            </p:grpSpPr>
            <p:cxnSp>
              <p:nvCxnSpPr>
                <p:cNvPr id="1024" name="直接连接符 1023"/>
                <p:cNvCxnSpPr>
                  <a:stCxn id="12" idx="4"/>
                </p:cNvCxnSpPr>
                <p:nvPr/>
              </p:nvCxnSpPr>
              <p:spPr>
                <a:xfrm>
                  <a:off x="6386066" y="3845522"/>
                  <a:ext cx="543" cy="562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7" name="直接连接符 1026"/>
                <p:cNvCxnSpPr>
                  <a:stCxn id="11" idx="4"/>
                </p:cNvCxnSpPr>
                <p:nvPr/>
              </p:nvCxnSpPr>
              <p:spPr>
                <a:xfrm flipH="1">
                  <a:off x="5933818" y="3845522"/>
                  <a:ext cx="350180" cy="506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3" idx="4"/>
                </p:cNvCxnSpPr>
                <p:nvPr/>
              </p:nvCxnSpPr>
              <p:spPr>
                <a:xfrm>
                  <a:off x="6488135" y="3845522"/>
                  <a:ext cx="319859" cy="504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85" name="组合 84"/>
          <p:cNvGrpSpPr/>
          <p:nvPr/>
        </p:nvGrpSpPr>
        <p:grpSpPr>
          <a:xfrm>
            <a:off x="9491297" y="2660650"/>
            <a:ext cx="410734" cy="543811"/>
            <a:chOff x="10247313" y="2074863"/>
            <a:chExt cx="396875" cy="525462"/>
          </a:xfrm>
        </p:grpSpPr>
        <p:sp>
          <p:nvSpPr>
            <p:cNvPr id="86" name="Freeform 161"/>
            <p:cNvSpPr>
              <a:spLocks/>
            </p:cNvSpPr>
            <p:nvPr/>
          </p:nvSpPr>
          <p:spPr bwMode="auto">
            <a:xfrm>
              <a:off x="10247313" y="2074863"/>
              <a:ext cx="396875" cy="433387"/>
            </a:xfrm>
            <a:custGeom>
              <a:avLst/>
              <a:gdLst>
                <a:gd name="T0" fmla="*/ 246 w 499"/>
                <a:gd name="T1" fmla="*/ 3 h 547"/>
                <a:gd name="T2" fmla="*/ 209 w 499"/>
                <a:gd name="T3" fmla="*/ 8 h 547"/>
                <a:gd name="T4" fmla="*/ 176 w 499"/>
                <a:gd name="T5" fmla="*/ 16 h 547"/>
                <a:gd name="T6" fmla="*/ 144 w 499"/>
                <a:gd name="T7" fmla="*/ 27 h 547"/>
                <a:gd name="T8" fmla="*/ 114 w 499"/>
                <a:gd name="T9" fmla="*/ 41 h 547"/>
                <a:gd name="T10" fmla="*/ 88 w 499"/>
                <a:gd name="T11" fmla="*/ 58 h 547"/>
                <a:gd name="T12" fmla="*/ 64 w 499"/>
                <a:gd name="T13" fmla="*/ 78 h 547"/>
                <a:gd name="T14" fmla="*/ 45 w 499"/>
                <a:gd name="T15" fmla="*/ 100 h 547"/>
                <a:gd name="T16" fmla="*/ 27 w 499"/>
                <a:gd name="T17" fmla="*/ 123 h 547"/>
                <a:gd name="T18" fmla="*/ 15 w 499"/>
                <a:gd name="T19" fmla="*/ 148 h 547"/>
                <a:gd name="T20" fmla="*/ 5 w 499"/>
                <a:gd name="T21" fmla="*/ 175 h 547"/>
                <a:gd name="T22" fmla="*/ 0 w 499"/>
                <a:gd name="T23" fmla="*/ 202 h 547"/>
                <a:gd name="T24" fmla="*/ 0 w 499"/>
                <a:gd name="T25" fmla="*/ 231 h 547"/>
                <a:gd name="T26" fmla="*/ 3 w 499"/>
                <a:gd name="T27" fmla="*/ 260 h 547"/>
                <a:gd name="T28" fmla="*/ 11 w 499"/>
                <a:gd name="T29" fmla="*/ 289 h 547"/>
                <a:gd name="T30" fmla="*/ 24 w 499"/>
                <a:gd name="T31" fmla="*/ 319 h 547"/>
                <a:gd name="T32" fmla="*/ 42 w 499"/>
                <a:gd name="T33" fmla="*/ 347 h 547"/>
                <a:gd name="T34" fmla="*/ 147 w 499"/>
                <a:gd name="T35" fmla="*/ 453 h 547"/>
                <a:gd name="T36" fmla="*/ 203 w 499"/>
                <a:gd name="T37" fmla="*/ 541 h 547"/>
                <a:gd name="T38" fmla="*/ 253 w 499"/>
                <a:gd name="T39" fmla="*/ 547 h 547"/>
                <a:gd name="T40" fmla="*/ 308 w 499"/>
                <a:gd name="T41" fmla="*/ 483 h 547"/>
                <a:gd name="T42" fmla="*/ 364 w 499"/>
                <a:gd name="T43" fmla="*/ 435 h 547"/>
                <a:gd name="T44" fmla="*/ 457 w 499"/>
                <a:gd name="T45" fmla="*/ 359 h 547"/>
                <a:gd name="T46" fmla="*/ 473 w 499"/>
                <a:gd name="T47" fmla="*/ 320 h 547"/>
                <a:gd name="T48" fmla="*/ 485 w 499"/>
                <a:gd name="T49" fmla="*/ 284 h 547"/>
                <a:gd name="T50" fmla="*/ 495 w 499"/>
                <a:gd name="T51" fmla="*/ 250 h 547"/>
                <a:gd name="T52" fmla="*/ 499 w 499"/>
                <a:gd name="T53" fmla="*/ 217 h 547"/>
                <a:gd name="T54" fmla="*/ 499 w 499"/>
                <a:gd name="T55" fmla="*/ 187 h 547"/>
                <a:gd name="T56" fmla="*/ 493 w 499"/>
                <a:gd name="T57" fmla="*/ 160 h 547"/>
                <a:gd name="T58" fmla="*/ 484 w 499"/>
                <a:gd name="T59" fmla="*/ 134 h 547"/>
                <a:gd name="T60" fmla="*/ 468 w 499"/>
                <a:gd name="T61" fmla="*/ 112 h 547"/>
                <a:gd name="T62" fmla="*/ 462 w 499"/>
                <a:gd name="T63" fmla="*/ 106 h 547"/>
                <a:gd name="T64" fmla="*/ 458 w 499"/>
                <a:gd name="T65" fmla="*/ 99 h 547"/>
                <a:gd name="T66" fmla="*/ 453 w 499"/>
                <a:gd name="T67" fmla="*/ 93 h 547"/>
                <a:gd name="T68" fmla="*/ 450 w 499"/>
                <a:gd name="T69" fmla="*/ 86 h 547"/>
                <a:gd name="T70" fmla="*/ 445 w 499"/>
                <a:gd name="T71" fmla="*/ 80 h 547"/>
                <a:gd name="T72" fmla="*/ 439 w 499"/>
                <a:gd name="T73" fmla="*/ 74 h 547"/>
                <a:gd name="T74" fmla="*/ 432 w 499"/>
                <a:gd name="T75" fmla="*/ 69 h 547"/>
                <a:gd name="T76" fmla="*/ 424 w 499"/>
                <a:gd name="T77" fmla="*/ 64 h 547"/>
                <a:gd name="T78" fmla="*/ 417 w 499"/>
                <a:gd name="T79" fmla="*/ 59 h 547"/>
                <a:gd name="T80" fmla="*/ 409 w 499"/>
                <a:gd name="T81" fmla="*/ 54 h 547"/>
                <a:gd name="T82" fmla="*/ 400 w 499"/>
                <a:gd name="T83" fmla="*/ 47 h 547"/>
                <a:gd name="T84" fmla="*/ 390 w 499"/>
                <a:gd name="T85" fmla="*/ 39 h 547"/>
                <a:gd name="T86" fmla="*/ 378 w 499"/>
                <a:gd name="T87" fmla="*/ 33 h 547"/>
                <a:gd name="T88" fmla="*/ 368 w 499"/>
                <a:gd name="T89" fmla="*/ 27 h 547"/>
                <a:gd name="T90" fmla="*/ 355 w 499"/>
                <a:gd name="T91" fmla="*/ 23 h 547"/>
                <a:gd name="T92" fmla="*/ 344 w 499"/>
                <a:gd name="T93" fmla="*/ 21 h 547"/>
                <a:gd name="T94" fmla="*/ 335 w 499"/>
                <a:gd name="T95" fmla="*/ 20 h 547"/>
                <a:gd name="T96" fmla="*/ 325 w 499"/>
                <a:gd name="T97" fmla="*/ 17 h 547"/>
                <a:gd name="T98" fmla="*/ 315 w 499"/>
                <a:gd name="T99" fmla="*/ 11 h 547"/>
                <a:gd name="T100" fmla="*/ 304 w 499"/>
                <a:gd name="T101" fmla="*/ 6 h 547"/>
                <a:gd name="T102" fmla="*/ 291 w 499"/>
                <a:gd name="T103" fmla="*/ 2 h 547"/>
                <a:gd name="T104" fmla="*/ 277 w 499"/>
                <a:gd name="T105" fmla="*/ 0 h 547"/>
                <a:gd name="T106" fmla="*/ 262 w 499"/>
                <a:gd name="T107" fmla="*/ 0 h 547"/>
                <a:gd name="T108" fmla="*/ 246 w 499"/>
                <a:gd name="T109" fmla="*/ 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9" h="547">
                  <a:moveTo>
                    <a:pt x="246" y="3"/>
                  </a:moveTo>
                  <a:lnTo>
                    <a:pt x="209" y="8"/>
                  </a:lnTo>
                  <a:lnTo>
                    <a:pt x="176" y="16"/>
                  </a:lnTo>
                  <a:lnTo>
                    <a:pt x="144" y="27"/>
                  </a:lnTo>
                  <a:lnTo>
                    <a:pt x="114" y="41"/>
                  </a:lnTo>
                  <a:lnTo>
                    <a:pt x="88" y="58"/>
                  </a:lnTo>
                  <a:lnTo>
                    <a:pt x="64" y="78"/>
                  </a:lnTo>
                  <a:lnTo>
                    <a:pt x="45" y="100"/>
                  </a:lnTo>
                  <a:lnTo>
                    <a:pt x="27" y="123"/>
                  </a:lnTo>
                  <a:lnTo>
                    <a:pt x="15" y="148"/>
                  </a:lnTo>
                  <a:lnTo>
                    <a:pt x="5" y="175"/>
                  </a:lnTo>
                  <a:lnTo>
                    <a:pt x="0" y="202"/>
                  </a:lnTo>
                  <a:lnTo>
                    <a:pt x="0" y="231"/>
                  </a:lnTo>
                  <a:lnTo>
                    <a:pt x="3" y="260"/>
                  </a:lnTo>
                  <a:lnTo>
                    <a:pt x="11" y="289"/>
                  </a:lnTo>
                  <a:lnTo>
                    <a:pt x="24" y="319"/>
                  </a:lnTo>
                  <a:lnTo>
                    <a:pt x="42" y="347"/>
                  </a:lnTo>
                  <a:lnTo>
                    <a:pt x="147" y="453"/>
                  </a:lnTo>
                  <a:lnTo>
                    <a:pt x="203" y="541"/>
                  </a:lnTo>
                  <a:lnTo>
                    <a:pt x="253" y="547"/>
                  </a:lnTo>
                  <a:lnTo>
                    <a:pt x="308" y="483"/>
                  </a:lnTo>
                  <a:lnTo>
                    <a:pt x="364" y="435"/>
                  </a:lnTo>
                  <a:lnTo>
                    <a:pt x="457" y="359"/>
                  </a:lnTo>
                  <a:lnTo>
                    <a:pt x="473" y="320"/>
                  </a:lnTo>
                  <a:lnTo>
                    <a:pt x="485" y="284"/>
                  </a:lnTo>
                  <a:lnTo>
                    <a:pt x="495" y="250"/>
                  </a:lnTo>
                  <a:lnTo>
                    <a:pt x="499" y="217"/>
                  </a:lnTo>
                  <a:lnTo>
                    <a:pt x="499" y="187"/>
                  </a:lnTo>
                  <a:lnTo>
                    <a:pt x="493" y="160"/>
                  </a:lnTo>
                  <a:lnTo>
                    <a:pt x="484" y="134"/>
                  </a:lnTo>
                  <a:lnTo>
                    <a:pt x="468" y="112"/>
                  </a:lnTo>
                  <a:lnTo>
                    <a:pt x="462" y="106"/>
                  </a:lnTo>
                  <a:lnTo>
                    <a:pt x="458" y="99"/>
                  </a:lnTo>
                  <a:lnTo>
                    <a:pt x="453" y="93"/>
                  </a:lnTo>
                  <a:lnTo>
                    <a:pt x="450" y="86"/>
                  </a:lnTo>
                  <a:lnTo>
                    <a:pt x="445" y="80"/>
                  </a:lnTo>
                  <a:lnTo>
                    <a:pt x="439" y="74"/>
                  </a:lnTo>
                  <a:lnTo>
                    <a:pt x="432" y="69"/>
                  </a:lnTo>
                  <a:lnTo>
                    <a:pt x="424" y="64"/>
                  </a:lnTo>
                  <a:lnTo>
                    <a:pt x="417" y="59"/>
                  </a:lnTo>
                  <a:lnTo>
                    <a:pt x="409" y="54"/>
                  </a:lnTo>
                  <a:lnTo>
                    <a:pt x="400" y="47"/>
                  </a:lnTo>
                  <a:lnTo>
                    <a:pt x="390" y="39"/>
                  </a:lnTo>
                  <a:lnTo>
                    <a:pt x="378" y="33"/>
                  </a:lnTo>
                  <a:lnTo>
                    <a:pt x="368" y="27"/>
                  </a:lnTo>
                  <a:lnTo>
                    <a:pt x="355" y="23"/>
                  </a:lnTo>
                  <a:lnTo>
                    <a:pt x="344" y="21"/>
                  </a:lnTo>
                  <a:lnTo>
                    <a:pt x="335" y="20"/>
                  </a:lnTo>
                  <a:lnTo>
                    <a:pt x="325" y="17"/>
                  </a:lnTo>
                  <a:lnTo>
                    <a:pt x="315" y="11"/>
                  </a:lnTo>
                  <a:lnTo>
                    <a:pt x="304" y="6"/>
                  </a:lnTo>
                  <a:lnTo>
                    <a:pt x="291" y="2"/>
                  </a:lnTo>
                  <a:lnTo>
                    <a:pt x="277" y="0"/>
                  </a:lnTo>
                  <a:lnTo>
                    <a:pt x="262" y="0"/>
                  </a:lnTo>
                  <a:lnTo>
                    <a:pt x="246" y="3"/>
                  </a:lnTo>
                  <a:close/>
                </a:path>
              </a:pathLst>
            </a:custGeom>
            <a:solidFill>
              <a:srgbClr val="9626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3"/>
            <p:cNvSpPr>
              <a:spLocks/>
            </p:cNvSpPr>
            <p:nvPr/>
          </p:nvSpPr>
          <p:spPr bwMode="auto">
            <a:xfrm>
              <a:off x="10447338" y="2141538"/>
              <a:ext cx="196850" cy="363537"/>
            </a:xfrm>
            <a:custGeom>
              <a:avLst/>
              <a:gdLst>
                <a:gd name="T0" fmla="*/ 193 w 248"/>
                <a:gd name="T1" fmla="*/ 288 h 458"/>
                <a:gd name="T2" fmla="*/ 102 w 248"/>
                <a:gd name="T3" fmla="*/ 360 h 458"/>
                <a:gd name="T4" fmla="*/ 42 w 248"/>
                <a:gd name="T5" fmla="*/ 428 h 458"/>
                <a:gd name="T6" fmla="*/ 0 w 248"/>
                <a:gd name="T7" fmla="*/ 458 h 458"/>
                <a:gd name="T8" fmla="*/ 84 w 248"/>
                <a:gd name="T9" fmla="*/ 342 h 458"/>
                <a:gd name="T10" fmla="*/ 125 w 248"/>
                <a:gd name="T11" fmla="*/ 295 h 458"/>
                <a:gd name="T12" fmla="*/ 156 w 248"/>
                <a:gd name="T13" fmla="*/ 254 h 458"/>
                <a:gd name="T14" fmla="*/ 178 w 248"/>
                <a:gd name="T15" fmla="*/ 221 h 458"/>
                <a:gd name="T16" fmla="*/ 192 w 248"/>
                <a:gd name="T17" fmla="*/ 187 h 458"/>
                <a:gd name="T18" fmla="*/ 198 w 248"/>
                <a:gd name="T19" fmla="*/ 153 h 458"/>
                <a:gd name="T20" fmla="*/ 199 w 248"/>
                <a:gd name="T21" fmla="*/ 111 h 458"/>
                <a:gd name="T22" fmla="*/ 195 w 248"/>
                <a:gd name="T23" fmla="*/ 62 h 458"/>
                <a:gd name="T24" fmla="*/ 187 w 248"/>
                <a:gd name="T25" fmla="*/ 0 h 458"/>
                <a:gd name="T26" fmla="*/ 215 w 248"/>
                <a:gd name="T27" fmla="*/ 31 h 458"/>
                <a:gd name="T28" fmla="*/ 234 w 248"/>
                <a:gd name="T29" fmla="*/ 64 h 458"/>
                <a:gd name="T30" fmla="*/ 245 w 248"/>
                <a:gd name="T31" fmla="*/ 100 h 458"/>
                <a:gd name="T32" fmla="*/ 248 w 248"/>
                <a:gd name="T33" fmla="*/ 138 h 458"/>
                <a:gd name="T34" fmla="*/ 245 w 248"/>
                <a:gd name="T35" fmla="*/ 176 h 458"/>
                <a:gd name="T36" fmla="*/ 233 w 248"/>
                <a:gd name="T37" fmla="*/ 214 h 458"/>
                <a:gd name="T38" fmla="*/ 216 w 248"/>
                <a:gd name="T39" fmla="*/ 252 h 458"/>
                <a:gd name="T40" fmla="*/ 193 w 248"/>
                <a:gd name="T41" fmla="*/ 28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8" h="458">
                  <a:moveTo>
                    <a:pt x="193" y="288"/>
                  </a:moveTo>
                  <a:lnTo>
                    <a:pt x="102" y="360"/>
                  </a:lnTo>
                  <a:lnTo>
                    <a:pt x="42" y="428"/>
                  </a:lnTo>
                  <a:lnTo>
                    <a:pt x="0" y="458"/>
                  </a:lnTo>
                  <a:lnTo>
                    <a:pt x="84" y="342"/>
                  </a:lnTo>
                  <a:lnTo>
                    <a:pt x="125" y="295"/>
                  </a:lnTo>
                  <a:lnTo>
                    <a:pt x="156" y="254"/>
                  </a:lnTo>
                  <a:lnTo>
                    <a:pt x="178" y="221"/>
                  </a:lnTo>
                  <a:lnTo>
                    <a:pt x="192" y="187"/>
                  </a:lnTo>
                  <a:lnTo>
                    <a:pt x="198" y="153"/>
                  </a:lnTo>
                  <a:lnTo>
                    <a:pt x="199" y="111"/>
                  </a:lnTo>
                  <a:lnTo>
                    <a:pt x="195" y="62"/>
                  </a:lnTo>
                  <a:lnTo>
                    <a:pt x="187" y="0"/>
                  </a:lnTo>
                  <a:lnTo>
                    <a:pt x="215" y="31"/>
                  </a:lnTo>
                  <a:lnTo>
                    <a:pt x="234" y="64"/>
                  </a:lnTo>
                  <a:lnTo>
                    <a:pt x="245" y="100"/>
                  </a:lnTo>
                  <a:lnTo>
                    <a:pt x="248" y="138"/>
                  </a:lnTo>
                  <a:lnTo>
                    <a:pt x="245" y="176"/>
                  </a:lnTo>
                  <a:lnTo>
                    <a:pt x="233" y="214"/>
                  </a:lnTo>
                  <a:lnTo>
                    <a:pt x="216" y="252"/>
                  </a:lnTo>
                  <a:lnTo>
                    <a:pt x="193" y="288"/>
                  </a:lnTo>
                  <a:close/>
                </a:path>
              </a:pathLst>
            </a:custGeom>
            <a:solidFill>
              <a:srgbClr val="FF2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65"/>
            <p:cNvSpPr>
              <a:spLocks/>
            </p:cNvSpPr>
            <p:nvPr/>
          </p:nvSpPr>
          <p:spPr bwMode="auto">
            <a:xfrm>
              <a:off x="10433050" y="2092325"/>
              <a:ext cx="152400" cy="407987"/>
            </a:xfrm>
            <a:custGeom>
              <a:avLst/>
              <a:gdLst>
                <a:gd name="T0" fmla="*/ 121 w 194"/>
                <a:gd name="T1" fmla="*/ 342 h 513"/>
                <a:gd name="T2" fmla="*/ 61 w 194"/>
                <a:gd name="T3" fmla="*/ 428 h 513"/>
                <a:gd name="T4" fmla="*/ 0 w 194"/>
                <a:gd name="T5" fmla="*/ 513 h 513"/>
                <a:gd name="T6" fmla="*/ 79 w 194"/>
                <a:gd name="T7" fmla="*/ 349 h 513"/>
                <a:gd name="T8" fmla="*/ 100 w 194"/>
                <a:gd name="T9" fmla="*/ 298 h 513"/>
                <a:gd name="T10" fmla="*/ 120 w 194"/>
                <a:gd name="T11" fmla="*/ 254 h 513"/>
                <a:gd name="T12" fmla="*/ 134 w 194"/>
                <a:gd name="T13" fmla="*/ 213 h 513"/>
                <a:gd name="T14" fmla="*/ 144 w 194"/>
                <a:gd name="T15" fmla="*/ 174 h 513"/>
                <a:gd name="T16" fmla="*/ 148 w 194"/>
                <a:gd name="T17" fmla="*/ 136 h 513"/>
                <a:gd name="T18" fmla="*/ 143 w 194"/>
                <a:gd name="T19" fmla="*/ 94 h 513"/>
                <a:gd name="T20" fmla="*/ 131 w 194"/>
                <a:gd name="T21" fmla="*/ 50 h 513"/>
                <a:gd name="T22" fmla="*/ 110 w 194"/>
                <a:gd name="T23" fmla="*/ 0 h 513"/>
                <a:gd name="T24" fmla="*/ 152 w 194"/>
                <a:gd name="T25" fmla="*/ 32 h 513"/>
                <a:gd name="T26" fmla="*/ 180 w 194"/>
                <a:gd name="T27" fmla="*/ 69 h 513"/>
                <a:gd name="T28" fmla="*/ 192 w 194"/>
                <a:gd name="T29" fmla="*/ 110 h 513"/>
                <a:gd name="T30" fmla="*/ 194 w 194"/>
                <a:gd name="T31" fmla="*/ 155 h 513"/>
                <a:gd name="T32" fmla="*/ 186 w 194"/>
                <a:gd name="T33" fmla="*/ 202 h 513"/>
                <a:gd name="T34" fmla="*/ 168 w 194"/>
                <a:gd name="T35" fmla="*/ 250 h 513"/>
                <a:gd name="T36" fmla="*/ 146 w 194"/>
                <a:gd name="T37" fmla="*/ 297 h 513"/>
                <a:gd name="T38" fmla="*/ 121 w 194"/>
                <a:gd name="T39" fmla="*/ 34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513">
                  <a:moveTo>
                    <a:pt x="121" y="342"/>
                  </a:moveTo>
                  <a:lnTo>
                    <a:pt x="61" y="428"/>
                  </a:lnTo>
                  <a:lnTo>
                    <a:pt x="0" y="513"/>
                  </a:lnTo>
                  <a:lnTo>
                    <a:pt x="79" y="349"/>
                  </a:lnTo>
                  <a:lnTo>
                    <a:pt x="100" y="298"/>
                  </a:lnTo>
                  <a:lnTo>
                    <a:pt x="120" y="254"/>
                  </a:lnTo>
                  <a:lnTo>
                    <a:pt x="134" y="213"/>
                  </a:lnTo>
                  <a:lnTo>
                    <a:pt x="144" y="174"/>
                  </a:lnTo>
                  <a:lnTo>
                    <a:pt x="148" y="136"/>
                  </a:lnTo>
                  <a:lnTo>
                    <a:pt x="143" y="94"/>
                  </a:lnTo>
                  <a:lnTo>
                    <a:pt x="131" y="50"/>
                  </a:lnTo>
                  <a:lnTo>
                    <a:pt x="110" y="0"/>
                  </a:lnTo>
                  <a:lnTo>
                    <a:pt x="152" y="32"/>
                  </a:lnTo>
                  <a:lnTo>
                    <a:pt x="180" y="69"/>
                  </a:lnTo>
                  <a:lnTo>
                    <a:pt x="192" y="110"/>
                  </a:lnTo>
                  <a:lnTo>
                    <a:pt x="194" y="155"/>
                  </a:lnTo>
                  <a:lnTo>
                    <a:pt x="186" y="202"/>
                  </a:lnTo>
                  <a:lnTo>
                    <a:pt x="168" y="250"/>
                  </a:lnTo>
                  <a:lnTo>
                    <a:pt x="146" y="297"/>
                  </a:lnTo>
                  <a:lnTo>
                    <a:pt x="121" y="342"/>
                  </a:lnTo>
                  <a:close/>
                </a:path>
              </a:pathLst>
            </a:custGeom>
            <a:solidFill>
              <a:srgbClr val="FF2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7"/>
            <p:cNvSpPr>
              <a:spLocks/>
            </p:cNvSpPr>
            <p:nvPr/>
          </p:nvSpPr>
          <p:spPr bwMode="auto">
            <a:xfrm>
              <a:off x="10437813" y="2076450"/>
              <a:ext cx="85725" cy="428625"/>
            </a:xfrm>
            <a:custGeom>
              <a:avLst/>
              <a:gdLst>
                <a:gd name="T0" fmla="*/ 91 w 108"/>
                <a:gd name="T1" fmla="*/ 20 h 539"/>
                <a:gd name="T2" fmla="*/ 101 w 108"/>
                <a:gd name="T3" fmla="*/ 64 h 539"/>
                <a:gd name="T4" fmla="*/ 107 w 108"/>
                <a:gd name="T5" fmla="*/ 104 h 539"/>
                <a:gd name="T6" fmla="*/ 108 w 108"/>
                <a:gd name="T7" fmla="*/ 139 h 539"/>
                <a:gd name="T8" fmla="*/ 105 w 108"/>
                <a:gd name="T9" fmla="*/ 172 h 539"/>
                <a:gd name="T10" fmla="*/ 99 w 108"/>
                <a:gd name="T11" fmla="*/ 205 h 539"/>
                <a:gd name="T12" fmla="*/ 91 w 108"/>
                <a:gd name="T13" fmla="*/ 241 h 539"/>
                <a:gd name="T14" fmla="*/ 79 w 108"/>
                <a:gd name="T15" fmla="*/ 280 h 539"/>
                <a:gd name="T16" fmla="*/ 67 w 108"/>
                <a:gd name="T17" fmla="*/ 325 h 539"/>
                <a:gd name="T18" fmla="*/ 18 w 108"/>
                <a:gd name="T19" fmla="*/ 441 h 539"/>
                <a:gd name="T20" fmla="*/ 0 w 108"/>
                <a:gd name="T21" fmla="*/ 539 h 539"/>
                <a:gd name="T22" fmla="*/ 0 w 108"/>
                <a:gd name="T23" fmla="*/ 448 h 539"/>
                <a:gd name="T24" fmla="*/ 43 w 108"/>
                <a:gd name="T25" fmla="*/ 227 h 539"/>
                <a:gd name="T26" fmla="*/ 50 w 108"/>
                <a:gd name="T27" fmla="*/ 168 h 539"/>
                <a:gd name="T28" fmla="*/ 53 w 108"/>
                <a:gd name="T29" fmla="*/ 113 h 539"/>
                <a:gd name="T30" fmla="*/ 52 w 108"/>
                <a:gd name="T31" fmla="*/ 59 h 539"/>
                <a:gd name="T32" fmla="*/ 43 w 108"/>
                <a:gd name="T33" fmla="*/ 0 h 539"/>
                <a:gd name="T34" fmla="*/ 91 w 108"/>
                <a:gd name="T35" fmla="*/ 2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539">
                  <a:moveTo>
                    <a:pt x="91" y="20"/>
                  </a:moveTo>
                  <a:lnTo>
                    <a:pt x="101" y="64"/>
                  </a:lnTo>
                  <a:lnTo>
                    <a:pt x="107" y="104"/>
                  </a:lnTo>
                  <a:lnTo>
                    <a:pt x="108" y="139"/>
                  </a:lnTo>
                  <a:lnTo>
                    <a:pt x="105" y="172"/>
                  </a:lnTo>
                  <a:lnTo>
                    <a:pt x="99" y="205"/>
                  </a:lnTo>
                  <a:lnTo>
                    <a:pt x="91" y="241"/>
                  </a:lnTo>
                  <a:lnTo>
                    <a:pt x="79" y="280"/>
                  </a:lnTo>
                  <a:lnTo>
                    <a:pt x="67" y="325"/>
                  </a:lnTo>
                  <a:lnTo>
                    <a:pt x="18" y="441"/>
                  </a:lnTo>
                  <a:lnTo>
                    <a:pt x="0" y="539"/>
                  </a:lnTo>
                  <a:lnTo>
                    <a:pt x="0" y="448"/>
                  </a:lnTo>
                  <a:lnTo>
                    <a:pt x="43" y="227"/>
                  </a:lnTo>
                  <a:lnTo>
                    <a:pt x="50" y="168"/>
                  </a:lnTo>
                  <a:lnTo>
                    <a:pt x="53" y="113"/>
                  </a:lnTo>
                  <a:lnTo>
                    <a:pt x="52" y="59"/>
                  </a:lnTo>
                  <a:lnTo>
                    <a:pt x="43" y="0"/>
                  </a:lnTo>
                  <a:lnTo>
                    <a:pt x="91" y="20"/>
                  </a:lnTo>
                  <a:close/>
                </a:path>
              </a:pathLst>
            </a:custGeom>
            <a:solidFill>
              <a:srgbClr val="BC7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68"/>
            <p:cNvSpPr>
              <a:spLocks/>
            </p:cNvSpPr>
            <p:nvPr/>
          </p:nvSpPr>
          <p:spPr bwMode="auto">
            <a:xfrm>
              <a:off x="10437813" y="2081213"/>
              <a:ext cx="87312" cy="409575"/>
            </a:xfrm>
            <a:custGeom>
              <a:avLst/>
              <a:gdLst>
                <a:gd name="T0" fmla="*/ 97 w 112"/>
                <a:gd name="T1" fmla="*/ 15 h 516"/>
                <a:gd name="T2" fmla="*/ 108 w 112"/>
                <a:gd name="T3" fmla="*/ 66 h 516"/>
                <a:gd name="T4" fmla="*/ 112 w 112"/>
                <a:gd name="T5" fmla="*/ 121 h 516"/>
                <a:gd name="T6" fmla="*/ 107 w 112"/>
                <a:gd name="T7" fmla="*/ 175 h 516"/>
                <a:gd name="T8" fmla="*/ 97 w 112"/>
                <a:gd name="T9" fmla="*/ 229 h 516"/>
                <a:gd name="T10" fmla="*/ 82 w 112"/>
                <a:gd name="T11" fmla="*/ 284 h 516"/>
                <a:gd name="T12" fmla="*/ 63 w 112"/>
                <a:gd name="T13" fmla="*/ 338 h 516"/>
                <a:gd name="T14" fmla="*/ 44 w 112"/>
                <a:gd name="T15" fmla="*/ 391 h 516"/>
                <a:gd name="T16" fmla="*/ 24 w 112"/>
                <a:gd name="T17" fmla="*/ 443 h 516"/>
                <a:gd name="T18" fmla="*/ 0 w 112"/>
                <a:gd name="T19" fmla="*/ 516 h 516"/>
                <a:gd name="T20" fmla="*/ 16 w 112"/>
                <a:gd name="T21" fmla="*/ 450 h 516"/>
                <a:gd name="T22" fmla="*/ 33 w 112"/>
                <a:gd name="T23" fmla="*/ 386 h 516"/>
                <a:gd name="T24" fmla="*/ 50 w 112"/>
                <a:gd name="T25" fmla="*/ 322 h 516"/>
                <a:gd name="T26" fmla="*/ 63 w 112"/>
                <a:gd name="T27" fmla="*/ 258 h 516"/>
                <a:gd name="T28" fmla="*/ 74 w 112"/>
                <a:gd name="T29" fmla="*/ 194 h 516"/>
                <a:gd name="T30" fmla="*/ 77 w 112"/>
                <a:gd name="T31" fmla="*/ 130 h 516"/>
                <a:gd name="T32" fmla="*/ 74 w 112"/>
                <a:gd name="T33" fmla="*/ 65 h 516"/>
                <a:gd name="T34" fmla="*/ 61 w 112"/>
                <a:gd name="T35" fmla="*/ 0 h 516"/>
                <a:gd name="T36" fmla="*/ 97 w 112"/>
                <a:gd name="T37" fmla="*/ 15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516">
                  <a:moveTo>
                    <a:pt x="97" y="15"/>
                  </a:moveTo>
                  <a:lnTo>
                    <a:pt x="108" y="66"/>
                  </a:lnTo>
                  <a:lnTo>
                    <a:pt x="112" y="121"/>
                  </a:lnTo>
                  <a:lnTo>
                    <a:pt x="107" y="175"/>
                  </a:lnTo>
                  <a:lnTo>
                    <a:pt x="97" y="229"/>
                  </a:lnTo>
                  <a:lnTo>
                    <a:pt x="82" y="284"/>
                  </a:lnTo>
                  <a:lnTo>
                    <a:pt x="63" y="338"/>
                  </a:lnTo>
                  <a:lnTo>
                    <a:pt x="44" y="391"/>
                  </a:lnTo>
                  <a:lnTo>
                    <a:pt x="24" y="443"/>
                  </a:lnTo>
                  <a:lnTo>
                    <a:pt x="0" y="516"/>
                  </a:lnTo>
                  <a:lnTo>
                    <a:pt x="16" y="450"/>
                  </a:lnTo>
                  <a:lnTo>
                    <a:pt x="33" y="386"/>
                  </a:lnTo>
                  <a:lnTo>
                    <a:pt x="50" y="322"/>
                  </a:lnTo>
                  <a:lnTo>
                    <a:pt x="63" y="258"/>
                  </a:lnTo>
                  <a:lnTo>
                    <a:pt x="74" y="194"/>
                  </a:lnTo>
                  <a:lnTo>
                    <a:pt x="77" y="130"/>
                  </a:lnTo>
                  <a:lnTo>
                    <a:pt x="74" y="65"/>
                  </a:lnTo>
                  <a:lnTo>
                    <a:pt x="61" y="0"/>
                  </a:lnTo>
                  <a:lnTo>
                    <a:pt x="97" y="15"/>
                  </a:lnTo>
                  <a:close/>
                </a:path>
              </a:pathLst>
            </a:custGeom>
            <a:solidFill>
              <a:srgbClr val="FFE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0"/>
            <p:cNvSpPr>
              <a:spLocks/>
            </p:cNvSpPr>
            <p:nvPr/>
          </p:nvSpPr>
          <p:spPr bwMode="auto">
            <a:xfrm>
              <a:off x="10414000" y="2082800"/>
              <a:ext cx="57150" cy="422275"/>
            </a:xfrm>
            <a:custGeom>
              <a:avLst/>
              <a:gdLst>
                <a:gd name="T0" fmla="*/ 73 w 73"/>
                <a:gd name="T1" fmla="*/ 0 h 532"/>
                <a:gd name="T2" fmla="*/ 71 w 73"/>
                <a:gd name="T3" fmla="*/ 53 h 532"/>
                <a:gd name="T4" fmla="*/ 69 w 73"/>
                <a:gd name="T5" fmla="*/ 105 h 532"/>
                <a:gd name="T6" fmla="*/ 66 w 73"/>
                <a:gd name="T7" fmla="*/ 155 h 532"/>
                <a:gd name="T8" fmla="*/ 61 w 73"/>
                <a:gd name="T9" fmla="*/ 206 h 532"/>
                <a:gd name="T10" fmla="*/ 54 w 73"/>
                <a:gd name="T11" fmla="*/ 256 h 532"/>
                <a:gd name="T12" fmla="*/ 47 w 73"/>
                <a:gd name="T13" fmla="*/ 306 h 532"/>
                <a:gd name="T14" fmla="*/ 39 w 73"/>
                <a:gd name="T15" fmla="*/ 358 h 532"/>
                <a:gd name="T16" fmla="*/ 30 w 73"/>
                <a:gd name="T17" fmla="*/ 410 h 532"/>
                <a:gd name="T18" fmla="*/ 19 w 73"/>
                <a:gd name="T19" fmla="*/ 532 h 532"/>
                <a:gd name="T20" fmla="*/ 6 w 73"/>
                <a:gd name="T21" fmla="*/ 410 h 532"/>
                <a:gd name="T22" fmla="*/ 4 w 73"/>
                <a:gd name="T23" fmla="*/ 354 h 532"/>
                <a:gd name="T24" fmla="*/ 1 w 73"/>
                <a:gd name="T25" fmla="*/ 301 h 532"/>
                <a:gd name="T26" fmla="*/ 0 w 73"/>
                <a:gd name="T27" fmla="*/ 251 h 532"/>
                <a:gd name="T28" fmla="*/ 1 w 73"/>
                <a:gd name="T29" fmla="*/ 203 h 532"/>
                <a:gd name="T30" fmla="*/ 4 w 73"/>
                <a:gd name="T31" fmla="*/ 155 h 532"/>
                <a:gd name="T32" fmla="*/ 8 w 73"/>
                <a:gd name="T33" fmla="*/ 106 h 532"/>
                <a:gd name="T34" fmla="*/ 17 w 73"/>
                <a:gd name="T35" fmla="*/ 55 h 532"/>
                <a:gd name="T36" fmla="*/ 30 w 73"/>
                <a:gd name="T37" fmla="*/ 0 h 532"/>
                <a:gd name="T38" fmla="*/ 73 w 73"/>
                <a:gd name="T39"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532">
                  <a:moveTo>
                    <a:pt x="73" y="0"/>
                  </a:moveTo>
                  <a:lnTo>
                    <a:pt x="71" y="53"/>
                  </a:lnTo>
                  <a:lnTo>
                    <a:pt x="69" y="105"/>
                  </a:lnTo>
                  <a:lnTo>
                    <a:pt x="66" y="155"/>
                  </a:lnTo>
                  <a:lnTo>
                    <a:pt x="61" y="206"/>
                  </a:lnTo>
                  <a:lnTo>
                    <a:pt x="54" y="256"/>
                  </a:lnTo>
                  <a:lnTo>
                    <a:pt x="47" y="306"/>
                  </a:lnTo>
                  <a:lnTo>
                    <a:pt x="39" y="358"/>
                  </a:lnTo>
                  <a:lnTo>
                    <a:pt x="30" y="410"/>
                  </a:lnTo>
                  <a:lnTo>
                    <a:pt x="19" y="532"/>
                  </a:lnTo>
                  <a:lnTo>
                    <a:pt x="6" y="410"/>
                  </a:lnTo>
                  <a:lnTo>
                    <a:pt x="4" y="354"/>
                  </a:lnTo>
                  <a:lnTo>
                    <a:pt x="1" y="301"/>
                  </a:lnTo>
                  <a:lnTo>
                    <a:pt x="0" y="251"/>
                  </a:lnTo>
                  <a:lnTo>
                    <a:pt x="1" y="203"/>
                  </a:lnTo>
                  <a:lnTo>
                    <a:pt x="4" y="155"/>
                  </a:lnTo>
                  <a:lnTo>
                    <a:pt x="8" y="106"/>
                  </a:lnTo>
                  <a:lnTo>
                    <a:pt x="17" y="55"/>
                  </a:lnTo>
                  <a:lnTo>
                    <a:pt x="30" y="0"/>
                  </a:lnTo>
                  <a:lnTo>
                    <a:pt x="73" y="0"/>
                  </a:lnTo>
                  <a:close/>
                </a:path>
              </a:pathLst>
            </a:custGeom>
            <a:solidFill>
              <a:srgbClr val="637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1"/>
            <p:cNvSpPr>
              <a:spLocks/>
            </p:cNvSpPr>
            <p:nvPr/>
          </p:nvSpPr>
          <p:spPr bwMode="auto">
            <a:xfrm>
              <a:off x="10426700" y="2087563"/>
              <a:ext cx="39687" cy="412750"/>
            </a:xfrm>
            <a:custGeom>
              <a:avLst/>
              <a:gdLst>
                <a:gd name="T0" fmla="*/ 51 w 51"/>
                <a:gd name="T1" fmla="*/ 0 h 520"/>
                <a:gd name="T2" fmla="*/ 50 w 51"/>
                <a:gd name="T3" fmla="*/ 65 h 520"/>
                <a:gd name="T4" fmla="*/ 45 w 51"/>
                <a:gd name="T5" fmla="*/ 131 h 520"/>
                <a:gd name="T6" fmla="*/ 39 w 51"/>
                <a:gd name="T7" fmla="*/ 196 h 520"/>
                <a:gd name="T8" fmla="*/ 31 w 51"/>
                <a:gd name="T9" fmla="*/ 260 h 520"/>
                <a:gd name="T10" fmla="*/ 24 w 51"/>
                <a:gd name="T11" fmla="*/ 325 h 520"/>
                <a:gd name="T12" fmla="*/ 18 w 51"/>
                <a:gd name="T13" fmla="*/ 389 h 520"/>
                <a:gd name="T14" fmla="*/ 12 w 51"/>
                <a:gd name="T15" fmla="*/ 455 h 520"/>
                <a:gd name="T16" fmla="*/ 8 w 51"/>
                <a:gd name="T17" fmla="*/ 520 h 520"/>
                <a:gd name="T18" fmla="*/ 6 w 51"/>
                <a:gd name="T19" fmla="*/ 461 h 520"/>
                <a:gd name="T20" fmla="*/ 4 w 51"/>
                <a:gd name="T21" fmla="*/ 399 h 520"/>
                <a:gd name="T22" fmla="*/ 1 w 51"/>
                <a:gd name="T23" fmla="*/ 338 h 520"/>
                <a:gd name="T24" fmla="*/ 0 w 51"/>
                <a:gd name="T25" fmla="*/ 276 h 520"/>
                <a:gd name="T26" fmla="*/ 1 w 51"/>
                <a:gd name="T27" fmla="*/ 215 h 520"/>
                <a:gd name="T28" fmla="*/ 7 w 51"/>
                <a:gd name="T29" fmla="*/ 154 h 520"/>
                <a:gd name="T30" fmla="*/ 16 w 51"/>
                <a:gd name="T31" fmla="*/ 94 h 520"/>
                <a:gd name="T32" fmla="*/ 32 w 51"/>
                <a:gd name="T33" fmla="*/ 35 h 520"/>
                <a:gd name="T34" fmla="*/ 51 w 51"/>
                <a:gd name="T35"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0">
                  <a:moveTo>
                    <a:pt x="51" y="0"/>
                  </a:moveTo>
                  <a:lnTo>
                    <a:pt x="50" y="65"/>
                  </a:lnTo>
                  <a:lnTo>
                    <a:pt x="45" y="131"/>
                  </a:lnTo>
                  <a:lnTo>
                    <a:pt x="39" y="196"/>
                  </a:lnTo>
                  <a:lnTo>
                    <a:pt x="31" y="260"/>
                  </a:lnTo>
                  <a:lnTo>
                    <a:pt x="24" y="325"/>
                  </a:lnTo>
                  <a:lnTo>
                    <a:pt x="18" y="389"/>
                  </a:lnTo>
                  <a:lnTo>
                    <a:pt x="12" y="455"/>
                  </a:lnTo>
                  <a:lnTo>
                    <a:pt x="8" y="520"/>
                  </a:lnTo>
                  <a:lnTo>
                    <a:pt x="6" y="461"/>
                  </a:lnTo>
                  <a:lnTo>
                    <a:pt x="4" y="399"/>
                  </a:lnTo>
                  <a:lnTo>
                    <a:pt x="1" y="338"/>
                  </a:lnTo>
                  <a:lnTo>
                    <a:pt x="0" y="276"/>
                  </a:lnTo>
                  <a:lnTo>
                    <a:pt x="1" y="215"/>
                  </a:lnTo>
                  <a:lnTo>
                    <a:pt x="7" y="154"/>
                  </a:lnTo>
                  <a:lnTo>
                    <a:pt x="16" y="94"/>
                  </a:lnTo>
                  <a:lnTo>
                    <a:pt x="32" y="35"/>
                  </a:lnTo>
                  <a:lnTo>
                    <a:pt x="51" y="0"/>
                  </a:lnTo>
                  <a:close/>
                </a:path>
              </a:pathLst>
            </a:custGeom>
            <a:solidFill>
              <a:srgbClr val="51CE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3"/>
            <p:cNvSpPr>
              <a:spLocks/>
            </p:cNvSpPr>
            <p:nvPr/>
          </p:nvSpPr>
          <p:spPr bwMode="auto">
            <a:xfrm>
              <a:off x="10350500" y="2079625"/>
              <a:ext cx="80962" cy="425450"/>
            </a:xfrm>
            <a:custGeom>
              <a:avLst/>
              <a:gdLst>
                <a:gd name="T0" fmla="*/ 100 w 100"/>
                <a:gd name="T1" fmla="*/ 0 h 537"/>
                <a:gd name="T2" fmla="*/ 86 w 100"/>
                <a:gd name="T3" fmla="*/ 51 h 537"/>
                <a:gd name="T4" fmla="*/ 77 w 100"/>
                <a:gd name="T5" fmla="*/ 103 h 537"/>
                <a:gd name="T6" fmla="*/ 70 w 100"/>
                <a:gd name="T7" fmla="*/ 154 h 537"/>
                <a:gd name="T8" fmla="*/ 65 w 100"/>
                <a:gd name="T9" fmla="*/ 205 h 537"/>
                <a:gd name="T10" fmla="*/ 64 w 100"/>
                <a:gd name="T11" fmla="*/ 257 h 537"/>
                <a:gd name="T12" fmla="*/ 65 w 100"/>
                <a:gd name="T13" fmla="*/ 310 h 537"/>
                <a:gd name="T14" fmla="*/ 68 w 100"/>
                <a:gd name="T15" fmla="*/ 366 h 537"/>
                <a:gd name="T16" fmla="*/ 72 w 100"/>
                <a:gd name="T17" fmla="*/ 421 h 537"/>
                <a:gd name="T18" fmla="*/ 90 w 100"/>
                <a:gd name="T19" fmla="*/ 537 h 537"/>
                <a:gd name="T20" fmla="*/ 54 w 100"/>
                <a:gd name="T21" fmla="*/ 439 h 537"/>
                <a:gd name="T22" fmla="*/ 30 w 100"/>
                <a:gd name="T23" fmla="*/ 367 h 537"/>
                <a:gd name="T24" fmla="*/ 16 w 100"/>
                <a:gd name="T25" fmla="*/ 318 h 537"/>
                <a:gd name="T26" fmla="*/ 7 w 100"/>
                <a:gd name="T27" fmla="*/ 272 h 537"/>
                <a:gd name="T28" fmla="*/ 1 w 100"/>
                <a:gd name="T29" fmla="*/ 230 h 537"/>
                <a:gd name="T30" fmla="*/ 0 w 100"/>
                <a:gd name="T31" fmla="*/ 187 h 537"/>
                <a:gd name="T32" fmla="*/ 3 w 100"/>
                <a:gd name="T33" fmla="*/ 144 h 537"/>
                <a:gd name="T34" fmla="*/ 13 w 100"/>
                <a:gd name="T35" fmla="*/ 102 h 537"/>
                <a:gd name="T36" fmla="*/ 28 w 100"/>
                <a:gd name="T37" fmla="*/ 57 h 537"/>
                <a:gd name="T38" fmla="*/ 48 w 100"/>
                <a:gd name="T39" fmla="*/ 11 h 537"/>
                <a:gd name="T40" fmla="*/ 100 w 100"/>
                <a:gd name="T4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537">
                  <a:moveTo>
                    <a:pt x="100" y="0"/>
                  </a:moveTo>
                  <a:lnTo>
                    <a:pt x="86" y="51"/>
                  </a:lnTo>
                  <a:lnTo>
                    <a:pt x="77" y="103"/>
                  </a:lnTo>
                  <a:lnTo>
                    <a:pt x="70" y="154"/>
                  </a:lnTo>
                  <a:lnTo>
                    <a:pt x="65" y="205"/>
                  </a:lnTo>
                  <a:lnTo>
                    <a:pt x="64" y="257"/>
                  </a:lnTo>
                  <a:lnTo>
                    <a:pt x="65" y="310"/>
                  </a:lnTo>
                  <a:lnTo>
                    <a:pt x="68" y="366"/>
                  </a:lnTo>
                  <a:lnTo>
                    <a:pt x="72" y="421"/>
                  </a:lnTo>
                  <a:lnTo>
                    <a:pt x="90" y="537"/>
                  </a:lnTo>
                  <a:lnTo>
                    <a:pt x="54" y="439"/>
                  </a:lnTo>
                  <a:lnTo>
                    <a:pt x="30" y="367"/>
                  </a:lnTo>
                  <a:lnTo>
                    <a:pt x="16" y="318"/>
                  </a:lnTo>
                  <a:lnTo>
                    <a:pt x="7" y="272"/>
                  </a:lnTo>
                  <a:lnTo>
                    <a:pt x="1" y="230"/>
                  </a:lnTo>
                  <a:lnTo>
                    <a:pt x="0" y="187"/>
                  </a:lnTo>
                  <a:lnTo>
                    <a:pt x="3" y="144"/>
                  </a:lnTo>
                  <a:lnTo>
                    <a:pt x="13" y="102"/>
                  </a:lnTo>
                  <a:lnTo>
                    <a:pt x="28" y="57"/>
                  </a:lnTo>
                  <a:lnTo>
                    <a:pt x="48" y="11"/>
                  </a:lnTo>
                  <a:lnTo>
                    <a:pt x="100" y="0"/>
                  </a:lnTo>
                  <a:close/>
                </a:path>
              </a:pathLst>
            </a:custGeom>
            <a:solidFill>
              <a:srgbClr val="003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4"/>
            <p:cNvSpPr>
              <a:spLocks/>
            </p:cNvSpPr>
            <p:nvPr/>
          </p:nvSpPr>
          <p:spPr bwMode="auto">
            <a:xfrm>
              <a:off x="10374313" y="2087563"/>
              <a:ext cx="53975" cy="393700"/>
            </a:xfrm>
            <a:custGeom>
              <a:avLst/>
              <a:gdLst>
                <a:gd name="T0" fmla="*/ 68 w 68"/>
                <a:gd name="T1" fmla="*/ 0 h 496"/>
                <a:gd name="T2" fmla="*/ 59 w 68"/>
                <a:gd name="T3" fmla="*/ 49 h 496"/>
                <a:gd name="T4" fmla="*/ 51 w 68"/>
                <a:gd name="T5" fmla="*/ 95 h 496"/>
                <a:gd name="T6" fmla="*/ 46 w 68"/>
                <a:gd name="T7" fmla="*/ 141 h 496"/>
                <a:gd name="T8" fmla="*/ 41 w 68"/>
                <a:gd name="T9" fmla="*/ 186 h 496"/>
                <a:gd name="T10" fmla="*/ 39 w 68"/>
                <a:gd name="T11" fmla="*/ 230 h 496"/>
                <a:gd name="T12" fmla="*/ 38 w 68"/>
                <a:gd name="T13" fmla="*/ 276 h 496"/>
                <a:gd name="T14" fmla="*/ 40 w 68"/>
                <a:gd name="T15" fmla="*/ 323 h 496"/>
                <a:gd name="T16" fmla="*/ 43 w 68"/>
                <a:gd name="T17" fmla="*/ 373 h 496"/>
                <a:gd name="T18" fmla="*/ 49 w 68"/>
                <a:gd name="T19" fmla="*/ 496 h 496"/>
                <a:gd name="T20" fmla="*/ 34 w 68"/>
                <a:gd name="T21" fmla="*/ 434 h 496"/>
                <a:gd name="T22" fmla="*/ 19 w 68"/>
                <a:gd name="T23" fmla="*/ 371 h 496"/>
                <a:gd name="T24" fmla="*/ 8 w 68"/>
                <a:gd name="T25" fmla="*/ 305 h 496"/>
                <a:gd name="T26" fmla="*/ 0 w 68"/>
                <a:gd name="T27" fmla="*/ 239 h 496"/>
                <a:gd name="T28" fmla="*/ 0 w 68"/>
                <a:gd name="T29" fmla="*/ 175 h 496"/>
                <a:gd name="T30" fmla="*/ 9 w 68"/>
                <a:gd name="T31" fmla="*/ 113 h 496"/>
                <a:gd name="T32" fmla="*/ 31 w 68"/>
                <a:gd name="T33" fmla="*/ 54 h 496"/>
                <a:gd name="T34" fmla="*/ 68 w 68"/>
                <a:gd name="T35"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496">
                  <a:moveTo>
                    <a:pt x="68" y="0"/>
                  </a:moveTo>
                  <a:lnTo>
                    <a:pt x="59" y="49"/>
                  </a:lnTo>
                  <a:lnTo>
                    <a:pt x="51" y="95"/>
                  </a:lnTo>
                  <a:lnTo>
                    <a:pt x="46" y="141"/>
                  </a:lnTo>
                  <a:lnTo>
                    <a:pt x="41" y="186"/>
                  </a:lnTo>
                  <a:lnTo>
                    <a:pt x="39" y="230"/>
                  </a:lnTo>
                  <a:lnTo>
                    <a:pt x="38" y="276"/>
                  </a:lnTo>
                  <a:lnTo>
                    <a:pt x="40" y="323"/>
                  </a:lnTo>
                  <a:lnTo>
                    <a:pt x="43" y="373"/>
                  </a:lnTo>
                  <a:lnTo>
                    <a:pt x="49" y="496"/>
                  </a:lnTo>
                  <a:lnTo>
                    <a:pt x="34" y="434"/>
                  </a:lnTo>
                  <a:lnTo>
                    <a:pt x="19" y="371"/>
                  </a:lnTo>
                  <a:lnTo>
                    <a:pt x="8" y="305"/>
                  </a:lnTo>
                  <a:lnTo>
                    <a:pt x="0" y="239"/>
                  </a:lnTo>
                  <a:lnTo>
                    <a:pt x="0" y="175"/>
                  </a:lnTo>
                  <a:lnTo>
                    <a:pt x="9" y="113"/>
                  </a:lnTo>
                  <a:lnTo>
                    <a:pt x="31" y="54"/>
                  </a:lnTo>
                  <a:lnTo>
                    <a:pt x="68" y="0"/>
                  </a:lnTo>
                  <a:close/>
                </a:path>
              </a:pathLst>
            </a:custGeom>
            <a:solidFill>
              <a:srgbClr val="009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6"/>
            <p:cNvSpPr>
              <a:spLocks/>
            </p:cNvSpPr>
            <p:nvPr/>
          </p:nvSpPr>
          <p:spPr bwMode="auto">
            <a:xfrm>
              <a:off x="10310813" y="2092325"/>
              <a:ext cx="107950" cy="409575"/>
            </a:xfrm>
            <a:custGeom>
              <a:avLst/>
              <a:gdLst>
                <a:gd name="T0" fmla="*/ 84 w 136"/>
                <a:gd name="T1" fmla="*/ 0 h 518"/>
                <a:gd name="T2" fmla="*/ 62 w 136"/>
                <a:gd name="T3" fmla="*/ 60 h 518"/>
                <a:gd name="T4" fmla="*/ 46 w 136"/>
                <a:gd name="T5" fmla="*/ 110 h 518"/>
                <a:gd name="T6" fmla="*/ 38 w 136"/>
                <a:gd name="T7" fmla="*/ 152 h 518"/>
                <a:gd name="T8" fmla="*/ 35 w 136"/>
                <a:gd name="T9" fmla="*/ 193 h 518"/>
                <a:gd name="T10" fmla="*/ 38 w 136"/>
                <a:gd name="T11" fmla="*/ 233 h 518"/>
                <a:gd name="T12" fmla="*/ 47 w 136"/>
                <a:gd name="T13" fmla="*/ 278 h 518"/>
                <a:gd name="T14" fmla="*/ 62 w 136"/>
                <a:gd name="T15" fmla="*/ 329 h 518"/>
                <a:gd name="T16" fmla="*/ 82 w 136"/>
                <a:gd name="T17" fmla="*/ 391 h 518"/>
                <a:gd name="T18" fmla="*/ 136 w 136"/>
                <a:gd name="T19" fmla="*/ 518 h 518"/>
                <a:gd name="T20" fmla="*/ 61 w 136"/>
                <a:gd name="T21" fmla="*/ 382 h 518"/>
                <a:gd name="T22" fmla="*/ 38 w 136"/>
                <a:gd name="T23" fmla="*/ 325 h 518"/>
                <a:gd name="T24" fmla="*/ 20 w 136"/>
                <a:gd name="T25" fmla="*/ 273 h 518"/>
                <a:gd name="T26" fmla="*/ 7 w 136"/>
                <a:gd name="T27" fmla="*/ 225 h 518"/>
                <a:gd name="T28" fmla="*/ 0 w 136"/>
                <a:gd name="T29" fmla="*/ 179 h 518"/>
                <a:gd name="T30" fmla="*/ 4 w 136"/>
                <a:gd name="T31" fmla="*/ 134 h 518"/>
                <a:gd name="T32" fmla="*/ 18 w 136"/>
                <a:gd name="T33" fmla="*/ 90 h 518"/>
                <a:gd name="T34" fmla="*/ 44 w 136"/>
                <a:gd name="T35" fmla="*/ 45 h 518"/>
                <a:gd name="T36" fmla="*/ 84 w 136"/>
                <a:gd name="T37" fmla="*/ 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518">
                  <a:moveTo>
                    <a:pt x="84" y="0"/>
                  </a:moveTo>
                  <a:lnTo>
                    <a:pt x="62" y="60"/>
                  </a:lnTo>
                  <a:lnTo>
                    <a:pt x="46" y="110"/>
                  </a:lnTo>
                  <a:lnTo>
                    <a:pt x="38" y="152"/>
                  </a:lnTo>
                  <a:lnTo>
                    <a:pt x="35" y="193"/>
                  </a:lnTo>
                  <a:lnTo>
                    <a:pt x="38" y="233"/>
                  </a:lnTo>
                  <a:lnTo>
                    <a:pt x="47" y="278"/>
                  </a:lnTo>
                  <a:lnTo>
                    <a:pt x="62" y="329"/>
                  </a:lnTo>
                  <a:lnTo>
                    <a:pt x="82" y="391"/>
                  </a:lnTo>
                  <a:lnTo>
                    <a:pt x="136" y="518"/>
                  </a:lnTo>
                  <a:lnTo>
                    <a:pt x="61" y="382"/>
                  </a:lnTo>
                  <a:lnTo>
                    <a:pt x="38" y="325"/>
                  </a:lnTo>
                  <a:lnTo>
                    <a:pt x="20" y="273"/>
                  </a:lnTo>
                  <a:lnTo>
                    <a:pt x="7" y="225"/>
                  </a:lnTo>
                  <a:lnTo>
                    <a:pt x="0" y="179"/>
                  </a:lnTo>
                  <a:lnTo>
                    <a:pt x="4" y="134"/>
                  </a:lnTo>
                  <a:lnTo>
                    <a:pt x="18" y="90"/>
                  </a:lnTo>
                  <a:lnTo>
                    <a:pt x="44" y="45"/>
                  </a:lnTo>
                  <a:lnTo>
                    <a:pt x="84" y="0"/>
                  </a:lnTo>
                  <a:close/>
                </a:path>
              </a:pathLst>
            </a:custGeom>
            <a:solidFill>
              <a:srgbClr val="FF00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8"/>
            <p:cNvSpPr>
              <a:spLocks/>
            </p:cNvSpPr>
            <p:nvPr/>
          </p:nvSpPr>
          <p:spPr bwMode="auto">
            <a:xfrm>
              <a:off x="10406063" y="2500313"/>
              <a:ext cx="11112" cy="65087"/>
            </a:xfrm>
            <a:custGeom>
              <a:avLst/>
              <a:gdLst>
                <a:gd name="T0" fmla="*/ 9 w 14"/>
                <a:gd name="T1" fmla="*/ 5 h 81"/>
                <a:gd name="T2" fmla="*/ 1 w 14"/>
                <a:gd name="T3" fmla="*/ 63 h 81"/>
                <a:gd name="T4" fmla="*/ 0 w 14"/>
                <a:gd name="T5" fmla="*/ 81 h 81"/>
                <a:gd name="T6" fmla="*/ 6 w 14"/>
                <a:gd name="T7" fmla="*/ 60 h 81"/>
                <a:gd name="T8" fmla="*/ 14 w 14"/>
                <a:gd name="T9" fmla="*/ 0 h 81"/>
                <a:gd name="T10" fmla="*/ 9 w 14"/>
                <a:gd name="T11" fmla="*/ 5 h 81"/>
              </a:gdLst>
              <a:ahLst/>
              <a:cxnLst>
                <a:cxn ang="0">
                  <a:pos x="T0" y="T1"/>
                </a:cxn>
                <a:cxn ang="0">
                  <a:pos x="T2" y="T3"/>
                </a:cxn>
                <a:cxn ang="0">
                  <a:pos x="T4" y="T5"/>
                </a:cxn>
                <a:cxn ang="0">
                  <a:pos x="T6" y="T7"/>
                </a:cxn>
                <a:cxn ang="0">
                  <a:pos x="T8" y="T9"/>
                </a:cxn>
                <a:cxn ang="0">
                  <a:pos x="T10" y="T11"/>
                </a:cxn>
              </a:cxnLst>
              <a:rect l="0" t="0" r="r" b="b"/>
              <a:pathLst>
                <a:path w="14" h="81">
                  <a:moveTo>
                    <a:pt x="9" y="5"/>
                  </a:moveTo>
                  <a:lnTo>
                    <a:pt x="1" y="63"/>
                  </a:lnTo>
                  <a:lnTo>
                    <a:pt x="0" y="81"/>
                  </a:lnTo>
                  <a:lnTo>
                    <a:pt x="6" y="60"/>
                  </a:lnTo>
                  <a:lnTo>
                    <a:pt x="14" y="0"/>
                  </a:lnTo>
                  <a:lnTo>
                    <a:pt x="9" y="5"/>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0"/>
            <p:cNvSpPr>
              <a:spLocks/>
            </p:cNvSpPr>
            <p:nvPr/>
          </p:nvSpPr>
          <p:spPr bwMode="auto">
            <a:xfrm>
              <a:off x="10417175" y="2501900"/>
              <a:ext cx="11112" cy="65087"/>
            </a:xfrm>
            <a:custGeom>
              <a:avLst/>
              <a:gdLst>
                <a:gd name="T0" fmla="*/ 9 w 15"/>
                <a:gd name="T1" fmla="*/ 5 h 81"/>
                <a:gd name="T2" fmla="*/ 1 w 15"/>
                <a:gd name="T3" fmla="*/ 63 h 81"/>
                <a:gd name="T4" fmla="*/ 0 w 15"/>
                <a:gd name="T5" fmla="*/ 81 h 81"/>
                <a:gd name="T6" fmla="*/ 5 w 15"/>
                <a:gd name="T7" fmla="*/ 61 h 81"/>
                <a:gd name="T8" fmla="*/ 15 w 15"/>
                <a:gd name="T9" fmla="*/ 0 h 81"/>
                <a:gd name="T10" fmla="*/ 9 w 15"/>
                <a:gd name="T11" fmla="*/ 5 h 81"/>
              </a:gdLst>
              <a:ahLst/>
              <a:cxnLst>
                <a:cxn ang="0">
                  <a:pos x="T0" y="T1"/>
                </a:cxn>
                <a:cxn ang="0">
                  <a:pos x="T2" y="T3"/>
                </a:cxn>
                <a:cxn ang="0">
                  <a:pos x="T4" y="T5"/>
                </a:cxn>
                <a:cxn ang="0">
                  <a:pos x="T6" y="T7"/>
                </a:cxn>
                <a:cxn ang="0">
                  <a:pos x="T8" y="T9"/>
                </a:cxn>
                <a:cxn ang="0">
                  <a:pos x="T10" y="T11"/>
                </a:cxn>
              </a:cxnLst>
              <a:rect l="0" t="0" r="r" b="b"/>
              <a:pathLst>
                <a:path w="15" h="81">
                  <a:moveTo>
                    <a:pt x="9" y="5"/>
                  </a:moveTo>
                  <a:lnTo>
                    <a:pt x="1" y="63"/>
                  </a:lnTo>
                  <a:lnTo>
                    <a:pt x="0" y="81"/>
                  </a:lnTo>
                  <a:lnTo>
                    <a:pt x="5" y="61"/>
                  </a:lnTo>
                  <a:lnTo>
                    <a:pt x="15" y="0"/>
                  </a:lnTo>
                  <a:lnTo>
                    <a:pt x="9" y="5"/>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2"/>
            <p:cNvSpPr>
              <a:spLocks/>
            </p:cNvSpPr>
            <p:nvPr/>
          </p:nvSpPr>
          <p:spPr bwMode="auto">
            <a:xfrm>
              <a:off x="10429875" y="2505075"/>
              <a:ext cx="11112" cy="65087"/>
            </a:xfrm>
            <a:custGeom>
              <a:avLst/>
              <a:gdLst>
                <a:gd name="T0" fmla="*/ 9 w 15"/>
                <a:gd name="T1" fmla="*/ 6 h 82"/>
                <a:gd name="T2" fmla="*/ 1 w 15"/>
                <a:gd name="T3" fmla="*/ 64 h 82"/>
                <a:gd name="T4" fmla="*/ 0 w 15"/>
                <a:gd name="T5" fmla="*/ 82 h 82"/>
                <a:gd name="T6" fmla="*/ 6 w 15"/>
                <a:gd name="T7" fmla="*/ 61 h 82"/>
                <a:gd name="T8" fmla="*/ 15 w 15"/>
                <a:gd name="T9" fmla="*/ 0 h 82"/>
                <a:gd name="T10" fmla="*/ 9 w 15"/>
                <a:gd name="T11" fmla="*/ 6 h 82"/>
              </a:gdLst>
              <a:ahLst/>
              <a:cxnLst>
                <a:cxn ang="0">
                  <a:pos x="T0" y="T1"/>
                </a:cxn>
                <a:cxn ang="0">
                  <a:pos x="T2" y="T3"/>
                </a:cxn>
                <a:cxn ang="0">
                  <a:pos x="T4" y="T5"/>
                </a:cxn>
                <a:cxn ang="0">
                  <a:pos x="T6" y="T7"/>
                </a:cxn>
                <a:cxn ang="0">
                  <a:pos x="T8" y="T9"/>
                </a:cxn>
                <a:cxn ang="0">
                  <a:pos x="T10" y="T11"/>
                </a:cxn>
              </a:cxnLst>
              <a:rect l="0" t="0" r="r" b="b"/>
              <a:pathLst>
                <a:path w="15" h="82">
                  <a:moveTo>
                    <a:pt x="9" y="6"/>
                  </a:moveTo>
                  <a:lnTo>
                    <a:pt x="1" y="64"/>
                  </a:lnTo>
                  <a:lnTo>
                    <a:pt x="0" y="82"/>
                  </a:lnTo>
                  <a:lnTo>
                    <a:pt x="6" y="61"/>
                  </a:lnTo>
                  <a:lnTo>
                    <a:pt x="15" y="0"/>
                  </a:lnTo>
                  <a:lnTo>
                    <a:pt x="9" y="6"/>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84"/>
            <p:cNvSpPr>
              <a:spLocks/>
            </p:cNvSpPr>
            <p:nvPr/>
          </p:nvSpPr>
          <p:spPr bwMode="auto">
            <a:xfrm>
              <a:off x="10396538" y="2560638"/>
              <a:ext cx="38100" cy="39687"/>
            </a:xfrm>
            <a:custGeom>
              <a:avLst/>
              <a:gdLst>
                <a:gd name="T0" fmla="*/ 8 w 49"/>
                <a:gd name="T1" fmla="*/ 0 h 51"/>
                <a:gd name="T2" fmla="*/ 0 w 49"/>
                <a:gd name="T3" fmla="*/ 39 h 51"/>
                <a:gd name="T4" fmla="*/ 9 w 49"/>
                <a:gd name="T5" fmla="*/ 51 h 51"/>
                <a:gd name="T6" fmla="*/ 34 w 49"/>
                <a:gd name="T7" fmla="*/ 51 h 51"/>
                <a:gd name="T8" fmla="*/ 45 w 49"/>
                <a:gd name="T9" fmla="*/ 46 h 51"/>
                <a:gd name="T10" fmla="*/ 49 w 49"/>
                <a:gd name="T11" fmla="*/ 3 h 51"/>
                <a:gd name="T12" fmla="*/ 8 w 49"/>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49" h="51">
                  <a:moveTo>
                    <a:pt x="8" y="0"/>
                  </a:moveTo>
                  <a:lnTo>
                    <a:pt x="0" y="39"/>
                  </a:lnTo>
                  <a:lnTo>
                    <a:pt x="9" y="51"/>
                  </a:lnTo>
                  <a:lnTo>
                    <a:pt x="34" y="51"/>
                  </a:lnTo>
                  <a:lnTo>
                    <a:pt x="45" y="46"/>
                  </a:lnTo>
                  <a:lnTo>
                    <a:pt x="49" y="3"/>
                  </a:lnTo>
                  <a:lnTo>
                    <a:pt x="8" y="0"/>
                  </a:lnTo>
                  <a:close/>
                </a:path>
              </a:pathLst>
            </a:custGeom>
            <a:solidFill>
              <a:srgbClr val="FF53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p:cNvGrpSpPr/>
          <p:nvPr/>
        </p:nvGrpSpPr>
        <p:grpSpPr>
          <a:xfrm rot="1144299">
            <a:off x="10585444" y="2949073"/>
            <a:ext cx="281741" cy="376747"/>
            <a:chOff x="10551319" y="1879526"/>
            <a:chExt cx="273050" cy="365125"/>
          </a:xfrm>
        </p:grpSpPr>
        <p:sp>
          <p:nvSpPr>
            <p:cNvPr id="101" name="Freeform 162"/>
            <p:cNvSpPr>
              <a:spLocks/>
            </p:cNvSpPr>
            <p:nvPr/>
          </p:nvSpPr>
          <p:spPr bwMode="auto">
            <a:xfrm>
              <a:off x="10551319" y="1879526"/>
              <a:ext cx="271462" cy="300037"/>
            </a:xfrm>
            <a:custGeom>
              <a:avLst/>
              <a:gdLst>
                <a:gd name="T0" fmla="*/ 126 w 342"/>
                <a:gd name="T1" fmla="*/ 10 h 377"/>
                <a:gd name="T2" fmla="*/ 81 w 342"/>
                <a:gd name="T3" fmla="*/ 33 h 377"/>
                <a:gd name="T4" fmla="*/ 45 w 342"/>
                <a:gd name="T5" fmla="*/ 62 h 377"/>
                <a:gd name="T6" fmla="*/ 20 w 342"/>
                <a:gd name="T7" fmla="*/ 97 h 377"/>
                <a:gd name="T8" fmla="*/ 5 w 342"/>
                <a:gd name="T9" fmla="*/ 133 h 377"/>
                <a:gd name="T10" fmla="*/ 0 w 342"/>
                <a:gd name="T11" fmla="*/ 173 h 377"/>
                <a:gd name="T12" fmla="*/ 7 w 342"/>
                <a:gd name="T13" fmla="*/ 211 h 377"/>
                <a:gd name="T14" fmla="*/ 27 w 342"/>
                <a:gd name="T15" fmla="*/ 248 h 377"/>
                <a:gd name="T16" fmla="*/ 59 w 342"/>
                <a:gd name="T17" fmla="*/ 280 h 377"/>
                <a:gd name="T18" fmla="*/ 150 w 342"/>
                <a:gd name="T19" fmla="*/ 329 h 377"/>
                <a:gd name="T20" fmla="*/ 205 w 342"/>
                <a:gd name="T21" fmla="*/ 377 h 377"/>
                <a:gd name="T22" fmla="*/ 240 w 342"/>
                <a:gd name="T23" fmla="*/ 371 h 377"/>
                <a:gd name="T24" fmla="*/ 264 w 342"/>
                <a:gd name="T25" fmla="*/ 318 h 377"/>
                <a:gd name="T26" fmla="*/ 290 w 342"/>
                <a:gd name="T27" fmla="*/ 273 h 377"/>
                <a:gd name="T28" fmla="*/ 337 w 342"/>
                <a:gd name="T29" fmla="*/ 205 h 377"/>
                <a:gd name="T30" fmla="*/ 341 w 342"/>
                <a:gd name="T31" fmla="*/ 175 h 377"/>
                <a:gd name="T32" fmla="*/ 342 w 342"/>
                <a:gd name="T33" fmla="*/ 148 h 377"/>
                <a:gd name="T34" fmla="*/ 341 w 342"/>
                <a:gd name="T35" fmla="*/ 123 h 377"/>
                <a:gd name="T36" fmla="*/ 337 w 342"/>
                <a:gd name="T37" fmla="*/ 101 h 377"/>
                <a:gd name="T38" fmla="*/ 331 w 342"/>
                <a:gd name="T39" fmla="*/ 82 h 377"/>
                <a:gd name="T40" fmla="*/ 322 w 342"/>
                <a:gd name="T41" fmla="*/ 64 h 377"/>
                <a:gd name="T42" fmla="*/ 311 w 342"/>
                <a:gd name="T43" fmla="*/ 49 h 377"/>
                <a:gd name="T44" fmla="*/ 296 w 342"/>
                <a:gd name="T45" fmla="*/ 38 h 377"/>
                <a:gd name="T46" fmla="*/ 290 w 342"/>
                <a:gd name="T47" fmla="*/ 34 h 377"/>
                <a:gd name="T48" fmla="*/ 286 w 342"/>
                <a:gd name="T49" fmla="*/ 31 h 377"/>
                <a:gd name="T50" fmla="*/ 281 w 342"/>
                <a:gd name="T51" fmla="*/ 27 h 377"/>
                <a:gd name="T52" fmla="*/ 278 w 342"/>
                <a:gd name="T53" fmla="*/ 24 h 377"/>
                <a:gd name="T54" fmla="*/ 273 w 342"/>
                <a:gd name="T55" fmla="*/ 22 h 377"/>
                <a:gd name="T56" fmla="*/ 267 w 342"/>
                <a:gd name="T57" fmla="*/ 18 h 377"/>
                <a:gd name="T58" fmla="*/ 263 w 342"/>
                <a:gd name="T59" fmla="*/ 16 h 377"/>
                <a:gd name="T60" fmla="*/ 256 w 342"/>
                <a:gd name="T61" fmla="*/ 15 h 377"/>
                <a:gd name="T62" fmla="*/ 250 w 342"/>
                <a:gd name="T63" fmla="*/ 14 h 377"/>
                <a:gd name="T64" fmla="*/ 244 w 342"/>
                <a:gd name="T65" fmla="*/ 11 h 377"/>
                <a:gd name="T66" fmla="*/ 236 w 342"/>
                <a:gd name="T67" fmla="*/ 8 h 377"/>
                <a:gd name="T68" fmla="*/ 228 w 342"/>
                <a:gd name="T69" fmla="*/ 6 h 377"/>
                <a:gd name="T70" fmla="*/ 220 w 342"/>
                <a:gd name="T71" fmla="*/ 3 h 377"/>
                <a:gd name="T72" fmla="*/ 211 w 342"/>
                <a:gd name="T73" fmla="*/ 2 h 377"/>
                <a:gd name="T74" fmla="*/ 202 w 342"/>
                <a:gd name="T75" fmla="*/ 2 h 377"/>
                <a:gd name="T76" fmla="*/ 194 w 342"/>
                <a:gd name="T77" fmla="*/ 3 h 377"/>
                <a:gd name="T78" fmla="*/ 188 w 342"/>
                <a:gd name="T79" fmla="*/ 4 h 377"/>
                <a:gd name="T80" fmla="*/ 181 w 342"/>
                <a:gd name="T81" fmla="*/ 3 h 377"/>
                <a:gd name="T82" fmla="*/ 173 w 342"/>
                <a:gd name="T83" fmla="*/ 2 h 377"/>
                <a:gd name="T84" fmla="*/ 164 w 342"/>
                <a:gd name="T85" fmla="*/ 1 h 377"/>
                <a:gd name="T86" fmla="*/ 154 w 342"/>
                <a:gd name="T87" fmla="*/ 0 h 377"/>
                <a:gd name="T88" fmla="*/ 145 w 342"/>
                <a:gd name="T89" fmla="*/ 1 h 377"/>
                <a:gd name="T90" fmla="*/ 136 w 342"/>
                <a:gd name="T91" fmla="*/ 4 h 377"/>
                <a:gd name="T92" fmla="*/ 126 w 342"/>
                <a:gd name="T93" fmla="*/ 1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2" h="377">
                  <a:moveTo>
                    <a:pt x="126" y="10"/>
                  </a:moveTo>
                  <a:lnTo>
                    <a:pt x="81" y="33"/>
                  </a:lnTo>
                  <a:lnTo>
                    <a:pt x="45" y="62"/>
                  </a:lnTo>
                  <a:lnTo>
                    <a:pt x="20" y="97"/>
                  </a:lnTo>
                  <a:lnTo>
                    <a:pt x="5" y="133"/>
                  </a:lnTo>
                  <a:lnTo>
                    <a:pt x="0" y="173"/>
                  </a:lnTo>
                  <a:lnTo>
                    <a:pt x="7" y="211"/>
                  </a:lnTo>
                  <a:lnTo>
                    <a:pt x="27" y="248"/>
                  </a:lnTo>
                  <a:lnTo>
                    <a:pt x="59" y="280"/>
                  </a:lnTo>
                  <a:lnTo>
                    <a:pt x="150" y="329"/>
                  </a:lnTo>
                  <a:lnTo>
                    <a:pt x="205" y="377"/>
                  </a:lnTo>
                  <a:lnTo>
                    <a:pt x="240" y="371"/>
                  </a:lnTo>
                  <a:lnTo>
                    <a:pt x="264" y="318"/>
                  </a:lnTo>
                  <a:lnTo>
                    <a:pt x="290" y="273"/>
                  </a:lnTo>
                  <a:lnTo>
                    <a:pt x="337" y="205"/>
                  </a:lnTo>
                  <a:lnTo>
                    <a:pt x="341" y="175"/>
                  </a:lnTo>
                  <a:lnTo>
                    <a:pt x="342" y="148"/>
                  </a:lnTo>
                  <a:lnTo>
                    <a:pt x="341" y="123"/>
                  </a:lnTo>
                  <a:lnTo>
                    <a:pt x="337" y="101"/>
                  </a:lnTo>
                  <a:lnTo>
                    <a:pt x="331" y="82"/>
                  </a:lnTo>
                  <a:lnTo>
                    <a:pt x="322" y="64"/>
                  </a:lnTo>
                  <a:lnTo>
                    <a:pt x="311" y="49"/>
                  </a:lnTo>
                  <a:lnTo>
                    <a:pt x="296" y="38"/>
                  </a:lnTo>
                  <a:lnTo>
                    <a:pt x="290" y="34"/>
                  </a:lnTo>
                  <a:lnTo>
                    <a:pt x="286" y="31"/>
                  </a:lnTo>
                  <a:lnTo>
                    <a:pt x="281" y="27"/>
                  </a:lnTo>
                  <a:lnTo>
                    <a:pt x="278" y="24"/>
                  </a:lnTo>
                  <a:lnTo>
                    <a:pt x="273" y="22"/>
                  </a:lnTo>
                  <a:lnTo>
                    <a:pt x="267" y="18"/>
                  </a:lnTo>
                  <a:lnTo>
                    <a:pt x="263" y="16"/>
                  </a:lnTo>
                  <a:lnTo>
                    <a:pt x="256" y="15"/>
                  </a:lnTo>
                  <a:lnTo>
                    <a:pt x="250" y="14"/>
                  </a:lnTo>
                  <a:lnTo>
                    <a:pt x="244" y="11"/>
                  </a:lnTo>
                  <a:lnTo>
                    <a:pt x="236" y="8"/>
                  </a:lnTo>
                  <a:lnTo>
                    <a:pt x="228" y="6"/>
                  </a:lnTo>
                  <a:lnTo>
                    <a:pt x="220" y="3"/>
                  </a:lnTo>
                  <a:lnTo>
                    <a:pt x="211" y="2"/>
                  </a:lnTo>
                  <a:lnTo>
                    <a:pt x="202" y="2"/>
                  </a:lnTo>
                  <a:lnTo>
                    <a:pt x="194" y="3"/>
                  </a:lnTo>
                  <a:lnTo>
                    <a:pt x="188" y="4"/>
                  </a:lnTo>
                  <a:lnTo>
                    <a:pt x="181" y="3"/>
                  </a:lnTo>
                  <a:lnTo>
                    <a:pt x="173" y="2"/>
                  </a:lnTo>
                  <a:lnTo>
                    <a:pt x="164" y="1"/>
                  </a:lnTo>
                  <a:lnTo>
                    <a:pt x="154" y="0"/>
                  </a:lnTo>
                  <a:lnTo>
                    <a:pt x="145" y="1"/>
                  </a:lnTo>
                  <a:lnTo>
                    <a:pt x="136" y="4"/>
                  </a:lnTo>
                  <a:lnTo>
                    <a:pt x="126" y="1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64"/>
            <p:cNvSpPr>
              <a:spLocks/>
            </p:cNvSpPr>
            <p:nvPr/>
          </p:nvSpPr>
          <p:spPr bwMode="auto">
            <a:xfrm>
              <a:off x="10738644" y="1900164"/>
              <a:ext cx="85725" cy="271462"/>
            </a:xfrm>
            <a:custGeom>
              <a:avLst/>
              <a:gdLst>
                <a:gd name="T0" fmla="*/ 95 w 107"/>
                <a:gd name="T1" fmla="*/ 190 h 343"/>
                <a:gd name="T2" fmla="*/ 49 w 107"/>
                <a:gd name="T3" fmla="*/ 258 h 343"/>
                <a:gd name="T4" fmla="*/ 22 w 107"/>
                <a:gd name="T5" fmla="*/ 315 h 343"/>
                <a:gd name="T6" fmla="*/ 0 w 107"/>
                <a:gd name="T7" fmla="*/ 343 h 343"/>
                <a:gd name="T8" fmla="*/ 35 w 107"/>
                <a:gd name="T9" fmla="*/ 249 h 343"/>
                <a:gd name="T10" fmla="*/ 52 w 107"/>
                <a:gd name="T11" fmla="*/ 209 h 343"/>
                <a:gd name="T12" fmla="*/ 65 w 107"/>
                <a:gd name="T13" fmla="*/ 176 h 343"/>
                <a:gd name="T14" fmla="*/ 72 w 107"/>
                <a:gd name="T15" fmla="*/ 150 h 343"/>
                <a:gd name="T16" fmla="*/ 74 w 107"/>
                <a:gd name="T17" fmla="*/ 124 h 343"/>
                <a:gd name="T18" fmla="*/ 70 w 107"/>
                <a:gd name="T19" fmla="*/ 100 h 343"/>
                <a:gd name="T20" fmla="*/ 64 w 107"/>
                <a:gd name="T21" fmla="*/ 73 h 343"/>
                <a:gd name="T22" fmla="*/ 50 w 107"/>
                <a:gd name="T23" fmla="*/ 40 h 343"/>
                <a:gd name="T24" fmla="*/ 33 w 107"/>
                <a:gd name="T25" fmla="*/ 0 h 343"/>
                <a:gd name="T26" fmla="*/ 57 w 107"/>
                <a:gd name="T27" fmla="*/ 15 h 343"/>
                <a:gd name="T28" fmla="*/ 76 w 107"/>
                <a:gd name="T29" fmla="*/ 35 h 343"/>
                <a:gd name="T30" fmla="*/ 91 w 107"/>
                <a:gd name="T31" fmla="*/ 55 h 343"/>
                <a:gd name="T32" fmla="*/ 102 w 107"/>
                <a:gd name="T33" fmla="*/ 80 h 343"/>
                <a:gd name="T34" fmla="*/ 106 w 107"/>
                <a:gd name="T35" fmla="*/ 106 h 343"/>
                <a:gd name="T36" fmla="*/ 107 w 107"/>
                <a:gd name="T37" fmla="*/ 134 h 343"/>
                <a:gd name="T38" fmla="*/ 103 w 107"/>
                <a:gd name="T39" fmla="*/ 161 h 343"/>
                <a:gd name="T40" fmla="*/ 95 w 107"/>
                <a:gd name="T41" fmla="*/ 19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343">
                  <a:moveTo>
                    <a:pt x="95" y="190"/>
                  </a:moveTo>
                  <a:lnTo>
                    <a:pt x="49" y="258"/>
                  </a:lnTo>
                  <a:lnTo>
                    <a:pt x="22" y="315"/>
                  </a:lnTo>
                  <a:lnTo>
                    <a:pt x="0" y="343"/>
                  </a:lnTo>
                  <a:lnTo>
                    <a:pt x="35" y="249"/>
                  </a:lnTo>
                  <a:lnTo>
                    <a:pt x="52" y="209"/>
                  </a:lnTo>
                  <a:lnTo>
                    <a:pt x="65" y="176"/>
                  </a:lnTo>
                  <a:lnTo>
                    <a:pt x="72" y="150"/>
                  </a:lnTo>
                  <a:lnTo>
                    <a:pt x="74" y="124"/>
                  </a:lnTo>
                  <a:lnTo>
                    <a:pt x="70" y="100"/>
                  </a:lnTo>
                  <a:lnTo>
                    <a:pt x="64" y="73"/>
                  </a:lnTo>
                  <a:lnTo>
                    <a:pt x="50" y="40"/>
                  </a:lnTo>
                  <a:lnTo>
                    <a:pt x="33" y="0"/>
                  </a:lnTo>
                  <a:lnTo>
                    <a:pt x="57" y="15"/>
                  </a:lnTo>
                  <a:lnTo>
                    <a:pt x="76" y="35"/>
                  </a:lnTo>
                  <a:lnTo>
                    <a:pt x="91" y="55"/>
                  </a:lnTo>
                  <a:lnTo>
                    <a:pt x="102" y="80"/>
                  </a:lnTo>
                  <a:lnTo>
                    <a:pt x="106" y="106"/>
                  </a:lnTo>
                  <a:lnTo>
                    <a:pt x="107" y="134"/>
                  </a:lnTo>
                  <a:lnTo>
                    <a:pt x="103" y="161"/>
                  </a:lnTo>
                  <a:lnTo>
                    <a:pt x="95" y="19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66"/>
            <p:cNvSpPr>
              <a:spLocks/>
            </p:cNvSpPr>
            <p:nvPr/>
          </p:nvSpPr>
          <p:spPr bwMode="auto">
            <a:xfrm>
              <a:off x="10703719" y="1882701"/>
              <a:ext cx="73025" cy="288925"/>
            </a:xfrm>
            <a:custGeom>
              <a:avLst/>
              <a:gdLst>
                <a:gd name="T0" fmla="*/ 78 w 90"/>
                <a:gd name="T1" fmla="*/ 226 h 364"/>
                <a:gd name="T2" fmla="*/ 54 w 90"/>
                <a:gd name="T3" fmla="*/ 295 h 364"/>
                <a:gd name="T4" fmla="*/ 31 w 90"/>
                <a:gd name="T5" fmla="*/ 364 h 364"/>
                <a:gd name="T6" fmla="*/ 49 w 90"/>
                <a:gd name="T7" fmla="*/ 239 h 364"/>
                <a:gd name="T8" fmla="*/ 54 w 90"/>
                <a:gd name="T9" fmla="*/ 201 h 364"/>
                <a:gd name="T10" fmla="*/ 57 w 90"/>
                <a:gd name="T11" fmla="*/ 167 h 364"/>
                <a:gd name="T12" fmla="*/ 59 w 90"/>
                <a:gd name="T13" fmla="*/ 137 h 364"/>
                <a:gd name="T14" fmla="*/ 57 w 90"/>
                <a:gd name="T15" fmla="*/ 110 h 364"/>
                <a:gd name="T16" fmla="*/ 53 w 90"/>
                <a:gd name="T17" fmla="*/ 83 h 364"/>
                <a:gd name="T18" fmla="*/ 41 w 90"/>
                <a:gd name="T19" fmla="*/ 57 h 364"/>
                <a:gd name="T20" fmla="*/ 24 w 90"/>
                <a:gd name="T21" fmla="*/ 29 h 364"/>
                <a:gd name="T22" fmla="*/ 0 w 90"/>
                <a:gd name="T23" fmla="*/ 0 h 364"/>
                <a:gd name="T24" fmla="*/ 34 w 90"/>
                <a:gd name="T25" fmla="*/ 13 h 364"/>
                <a:gd name="T26" fmla="*/ 61 w 90"/>
                <a:gd name="T27" fmla="*/ 33 h 364"/>
                <a:gd name="T28" fmla="*/ 77 w 90"/>
                <a:gd name="T29" fmla="*/ 58 h 364"/>
                <a:gd name="T30" fmla="*/ 87 w 90"/>
                <a:gd name="T31" fmla="*/ 87 h 364"/>
                <a:gd name="T32" fmla="*/ 90 w 90"/>
                <a:gd name="T33" fmla="*/ 120 h 364"/>
                <a:gd name="T34" fmla="*/ 89 w 90"/>
                <a:gd name="T35" fmla="*/ 155 h 364"/>
                <a:gd name="T36" fmla="*/ 85 w 90"/>
                <a:gd name="T37" fmla="*/ 190 h 364"/>
                <a:gd name="T38" fmla="*/ 78 w 90"/>
                <a:gd name="T39" fmla="*/ 22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364">
                  <a:moveTo>
                    <a:pt x="78" y="226"/>
                  </a:moveTo>
                  <a:lnTo>
                    <a:pt x="54" y="295"/>
                  </a:lnTo>
                  <a:lnTo>
                    <a:pt x="31" y="364"/>
                  </a:lnTo>
                  <a:lnTo>
                    <a:pt x="49" y="239"/>
                  </a:lnTo>
                  <a:lnTo>
                    <a:pt x="54" y="201"/>
                  </a:lnTo>
                  <a:lnTo>
                    <a:pt x="57" y="167"/>
                  </a:lnTo>
                  <a:lnTo>
                    <a:pt x="59" y="137"/>
                  </a:lnTo>
                  <a:lnTo>
                    <a:pt x="57" y="110"/>
                  </a:lnTo>
                  <a:lnTo>
                    <a:pt x="53" y="83"/>
                  </a:lnTo>
                  <a:lnTo>
                    <a:pt x="41" y="57"/>
                  </a:lnTo>
                  <a:lnTo>
                    <a:pt x="24" y="29"/>
                  </a:lnTo>
                  <a:lnTo>
                    <a:pt x="0" y="0"/>
                  </a:lnTo>
                  <a:lnTo>
                    <a:pt x="34" y="13"/>
                  </a:lnTo>
                  <a:lnTo>
                    <a:pt x="61" y="33"/>
                  </a:lnTo>
                  <a:lnTo>
                    <a:pt x="77" y="58"/>
                  </a:lnTo>
                  <a:lnTo>
                    <a:pt x="87" y="87"/>
                  </a:lnTo>
                  <a:lnTo>
                    <a:pt x="90" y="120"/>
                  </a:lnTo>
                  <a:lnTo>
                    <a:pt x="89" y="155"/>
                  </a:lnTo>
                  <a:lnTo>
                    <a:pt x="85" y="190"/>
                  </a:lnTo>
                  <a:lnTo>
                    <a:pt x="78" y="226"/>
                  </a:lnTo>
                  <a:close/>
                </a:path>
              </a:pathLst>
            </a:custGeom>
            <a:solidFill>
              <a:srgbClr val="99F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69"/>
            <p:cNvSpPr>
              <a:spLocks/>
            </p:cNvSpPr>
            <p:nvPr/>
          </p:nvSpPr>
          <p:spPr bwMode="auto">
            <a:xfrm>
              <a:off x="10679907" y="1882701"/>
              <a:ext cx="55562" cy="282575"/>
            </a:xfrm>
            <a:custGeom>
              <a:avLst/>
              <a:gdLst>
                <a:gd name="T0" fmla="*/ 27 w 71"/>
                <a:gd name="T1" fmla="*/ 2 h 356"/>
                <a:gd name="T2" fmla="*/ 45 w 71"/>
                <a:gd name="T3" fmla="*/ 35 h 356"/>
                <a:gd name="T4" fmla="*/ 58 w 71"/>
                <a:gd name="T5" fmla="*/ 70 h 356"/>
                <a:gd name="T6" fmla="*/ 66 w 71"/>
                <a:gd name="T7" fmla="*/ 107 h 356"/>
                <a:gd name="T8" fmla="*/ 71 w 71"/>
                <a:gd name="T9" fmla="*/ 145 h 356"/>
                <a:gd name="T10" fmla="*/ 71 w 71"/>
                <a:gd name="T11" fmla="*/ 184 h 356"/>
                <a:gd name="T12" fmla="*/ 70 w 71"/>
                <a:gd name="T13" fmla="*/ 225 h 356"/>
                <a:gd name="T14" fmla="*/ 67 w 71"/>
                <a:gd name="T15" fmla="*/ 264 h 356"/>
                <a:gd name="T16" fmla="*/ 65 w 71"/>
                <a:gd name="T17" fmla="*/ 302 h 356"/>
                <a:gd name="T18" fmla="*/ 64 w 71"/>
                <a:gd name="T19" fmla="*/ 356 h 356"/>
                <a:gd name="T20" fmla="*/ 61 w 71"/>
                <a:gd name="T21" fmla="*/ 309 h 356"/>
                <a:gd name="T22" fmla="*/ 60 w 71"/>
                <a:gd name="T23" fmla="*/ 263 h 356"/>
                <a:gd name="T24" fmla="*/ 58 w 71"/>
                <a:gd name="T25" fmla="*/ 217 h 356"/>
                <a:gd name="T26" fmla="*/ 55 w 71"/>
                <a:gd name="T27" fmla="*/ 172 h 356"/>
                <a:gd name="T28" fmla="*/ 48 w 71"/>
                <a:gd name="T29" fmla="*/ 127 h 356"/>
                <a:gd name="T30" fmla="*/ 37 w 71"/>
                <a:gd name="T31" fmla="*/ 84 h 356"/>
                <a:gd name="T32" fmla="*/ 22 w 71"/>
                <a:gd name="T33" fmla="*/ 42 h 356"/>
                <a:gd name="T34" fmla="*/ 0 w 71"/>
                <a:gd name="T35" fmla="*/ 0 h 356"/>
                <a:gd name="T36" fmla="*/ 27 w 71"/>
                <a:gd name="T37" fmla="*/ 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356">
                  <a:moveTo>
                    <a:pt x="27" y="2"/>
                  </a:moveTo>
                  <a:lnTo>
                    <a:pt x="45" y="35"/>
                  </a:lnTo>
                  <a:lnTo>
                    <a:pt x="58" y="70"/>
                  </a:lnTo>
                  <a:lnTo>
                    <a:pt x="66" y="107"/>
                  </a:lnTo>
                  <a:lnTo>
                    <a:pt x="71" y="145"/>
                  </a:lnTo>
                  <a:lnTo>
                    <a:pt x="71" y="184"/>
                  </a:lnTo>
                  <a:lnTo>
                    <a:pt x="70" y="225"/>
                  </a:lnTo>
                  <a:lnTo>
                    <a:pt x="67" y="264"/>
                  </a:lnTo>
                  <a:lnTo>
                    <a:pt x="65" y="302"/>
                  </a:lnTo>
                  <a:lnTo>
                    <a:pt x="64" y="356"/>
                  </a:lnTo>
                  <a:lnTo>
                    <a:pt x="61" y="309"/>
                  </a:lnTo>
                  <a:lnTo>
                    <a:pt x="60" y="263"/>
                  </a:lnTo>
                  <a:lnTo>
                    <a:pt x="58" y="217"/>
                  </a:lnTo>
                  <a:lnTo>
                    <a:pt x="55" y="172"/>
                  </a:lnTo>
                  <a:lnTo>
                    <a:pt x="48" y="127"/>
                  </a:lnTo>
                  <a:lnTo>
                    <a:pt x="37" y="84"/>
                  </a:lnTo>
                  <a:lnTo>
                    <a:pt x="22" y="42"/>
                  </a:lnTo>
                  <a:lnTo>
                    <a:pt x="0" y="0"/>
                  </a:lnTo>
                  <a:lnTo>
                    <a:pt x="27" y="2"/>
                  </a:lnTo>
                  <a:close/>
                </a:path>
              </a:pathLst>
            </a:cu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72"/>
            <p:cNvSpPr>
              <a:spLocks/>
            </p:cNvSpPr>
            <p:nvPr/>
          </p:nvSpPr>
          <p:spPr bwMode="auto">
            <a:xfrm>
              <a:off x="10664032" y="1890639"/>
              <a:ext cx="65087" cy="280987"/>
            </a:xfrm>
            <a:custGeom>
              <a:avLst/>
              <a:gdLst>
                <a:gd name="T0" fmla="*/ 5 w 82"/>
                <a:gd name="T1" fmla="*/ 0 h 354"/>
                <a:gd name="T2" fmla="*/ 17 w 82"/>
                <a:gd name="T3" fmla="*/ 43 h 354"/>
                <a:gd name="T4" fmla="*/ 28 w 82"/>
                <a:gd name="T5" fmla="*/ 88 h 354"/>
                <a:gd name="T6" fmla="*/ 36 w 82"/>
                <a:gd name="T7" fmla="*/ 132 h 354"/>
                <a:gd name="T8" fmla="*/ 45 w 82"/>
                <a:gd name="T9" fmla="*/ 177 h 354"/>
                <a:gd name="T10" fmla="*/ 53 w 82"/>
                <a:gd name="T11" fmla="*/ 221 h 354"/>
                <a:gd name="T12" fmla="*/ 61 w 82"/>
                <a:gd name="T13" fmla="*/ 266 h 354"/>
                <a:gd name="T14" fmla="*/ 70 w 82"/>
                <a:gd name="T15" fmla="*/ 309 h 354"/>
                <a:gd name="T16" fmla="*/ 82 w 82"/>
                <a:gd name="T17" fmla="*/ 354 h 354"/>
                <a:gd name="T18" fmla="*/ 68 w 82"/>
                <a:gd name="T19" fmla="*/ 315 h 354"/>
                <a:gd name="T20" fmla="*/ 54 w 82"/>
                <a:gd name="T21" fmla="*/ 275 h 354"/>
                <a:gd name="T22" fmla="*/ 40 w 82"/>
                <a:gd name="T23" fmla="*/ 235 h 354"/>
                <a:gd name="T24" fmla="*/ 28 w 82"/>
                <a:gd name="T25" fmla="*/ 193 h 354"/>
                <a:gd name="T26" fmla="*/ 16 w 82"/>
                <a:gd name="T27" fmla="*/ 153 h 354"/>
                <a:gd name="T28" fmla="*/ 7 w 82"/>
                <a:gd name="T29" fmla="*/ 111 h 354"/>
                <a:gd name="T30" fmla="*/ 1 w 82"/>
                <a:gd name="T31" fmla="*/ 70 h 354"/>
                <a:gd name="T32" fmla="*/ 0 w 82"/>
                <a:gd name="T33" fmla="*/ 28 h 354"/>
                <a:gd name="T34" fmla="*/ 5 w 82"/>
                <a:gd name="T3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354">
                  <a:moveTo>
                    <a:pt x="5" y="0"/>
                  </a:moveTo>
                  <a:lnTo>
                    <a:pt x="17" y="43"/>
                  </a:lnTo>
                  <a:lnTo>
                    <a:pt x="28" y="88"/>
                  </a:lnTo>
                  <a:lnTo>
                    <a:pt x="36" y="132"/>
                  </a:lnTo>
                  <a:lnTo>
                    <a:pt x="45" y="177"/>
                  </a:lnTo>
                  <a:lnTo>
                    <a:pt x="53" y="221"/>
                  </a:lnTo>
                  <a:lnTo>
                    <a:pt x="61" y="266"/>
                  </a:lnTo>
                  <a:lnTo>
                    <a:pt x="70" y="309"/>
                  </a:lnTo>
                  <a:lnTo>
                    <a:pt x="82" y="354"/>
                  </a:lnTo>
                  <a:lnTo>
                    <a:pt x="68" y="315"/>
                  </a:lnTo>
                  <a:lnTo>
                    <a:pt x="54" y="275"/>
                  </a:lnTo>
                  <a:lnTo>
                    <a:pt x="40" y="235"/>
                  </a:lnTo>
                  <a:lnTo>
                    <a:pt x="28" y="193"/>
                  </a:lnTo>
                  <a:lnTo>
                    <a:pt x="16" y="153"/>
                  </a:lnTo>
                  <a:lnTo>
                    <a:pt x="7" y="111"/>
                  </a:lnTo>
                  <a:lnTo>
                    <a:pt x="1" y="70"/>
                  </a:lnTo>
                  <a:lnTo>
                    <a:pt x="0" y="28"/>
                  </a:lnTo>
                  <a:lnTo>
                    <a:pt x="5" y="0"/>
                  </a:lnTo>
                  <a:close/>
                </a:path>
              </a:pathLst>
            </a:custGeom>
            <a:solidFill>
              <a:srgbClr val="99F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5"/>
            <p:cNvSpPr>
              <a:spLocks/>
            </p:cNvSpPr>
            <p:nvPr/>
          </p:nvSpPr>
          <p:spPr bwMode="auto">
            <a:xfrm>
              <a:off x="10629107" y="1898576"/>
              <a:ext cx="82550" cy="263525"/>
            </a:xfrm>
            <a:custGeom>
              <a:avLst/>
              <a:gdLst>
                <a:gd name="T0" fmla="*/ 16 w 104"/>
                <a:gd name="T1" fmla="*/ 0 h 333"/>
                <a:gd name="T2" fmla="*/ 21 w 104"/>
                <a:gd name="T3" fmla="*/ 34 h 333"/>
                <a:gd name="T4" fmla="*/ 26 w 104"/>
                <a:gd name="T5" fmla="*/ 67 h 333"/>
                <a:gd name="T6" fmla="*/ 30 w 104"/>
                <a:gd name="T7" fmla="*/ 98 h 333"/>
                <a:gd name="T8" fmla="*/ 37 w 104"/>
                <a:gd name="T9" fmla="*/ 128 h 333"/>
                <a:gd name="T10" fmla="*/ 44 w 104"/>
                <a:gd name="T11" fmla="*/ 159 h 333"/>
                <a:gd name="T12" fmla="*/ 52 w 104"/>
                <a:gd name="T13" fmla="*/ 189 h 333"/>
                <a:gd name="T14" fmla="*/ 62 w 104"/>
                <a:gd name="T15" fmla="*/ 220 h 333"/>
                <a:gd name="T16" fmla="*/ 75 w 104"/>
                <a:gd name="T17" fmla="*/ 252 h 333"/>
                <a:gd name="T18" fmla="*/ 104 w 104"/>
                <a:gd name="T19" fmla="*/ 333 h 333"/>
                <a:gd name="T20" fmla="*/ 82 w 104"/>
                <a:gd name="T21" fmla="*/ 295 h 333"/>
                <a:gd name="T22" fmla="*/ 59 w 104"/>
                <a:gd name="T23" fmla="*/ 256 h 333"/>
                <a:gd name="T24" fmla="*/ 38 w 104"/>
                <a:gd name="T25" fmla="*/ 215 h 333"/>
                <a:gd name="T26" fmla="*/ 20 w 104"/>
                <a:gd name="T27" fmla="*/ 173 h 333"/>
                <a:gd name="T28" fmla="*/ 6 w 104"/>
                <a:gd name="T29" fmla="*/ 130 h 333"/>
                <a:gd name="T30" fmla="*/ 0 w 104"/>
                <a:gd name="T31" fmla="*/ 86 h 333"/>
                <a:gd name="T32" fmla="*/ 3 w 104"/>
                <a:gd name="T33" fmla="*/ 44 h 333"/>
                <a:gd name="T34" fmla="*/ 16 w 104"/>
                <a:gd name="T3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33">
                  <a:moveTo>
                    <a:pt x="16" y="0"/>
                  </a:moveTo>
                  <a:lnTo>
                    <a:pt x="21" y="34"/>
                  </a:lnTo>
                  <a:lnTo>
                    <a:pt x="26" y="67"/>
                  </a:lnTo>
                  <a:lnTo>
                    <a:pt x="30" y="98"/>
                  </a:lnTo>
                  <a:lnTo>
                    <a:pt x="37" y="128"/>
                  </a:lnTo>
                  <a:lnTo>
                    <a:pt x="44" y="159"/>
                  </a:lnTo>
                  <a:lnTo>
                    <a:pt x="52" y="189"/>
                  </a:lnTo>
                  <a:lnTo>
                    <a:pt x="62" y="220"/>
                  </a:lnTo>
                  <a:lnTo>
                    <a:pt x="75" y="252"/>
                  </a:lnTo>
                  <a:lnTo>
                    <a:pt x="104" y="333"/>
                  </a:lnTo>
                  <a:lnTo>
                    <a:pt x="82" y="295"/>
                  </a:lnTo>
                  <a:lnTo>
                    <a:pt x="59" y="256"/>
                  </a:lnTo>
                  <a:lnTo>
                    <a:pt x="38" y="215"/>
                  </a:lnTo>
                  <a:lnTo>
                    <a:pt x="20" y="173"/>
                  </a:lnTo>
                  <a:lnTo>
                    <a:pt x="6" y="130"/>
                  </a:lnTo>
                  <a:lnTo>
                    <a:pt x="0" y="86"/>
                  </a:lnTo>
                  <a:lnTo>
                    <a:pt x="3" y="44"/>
                  </a:lnTo>
                  <a:lnTo>
                    <a:pt x="16"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77"/>
            <p:cNvSpPr>
              <a:spLocks/>
            </p:cNvSpPr>
            <p:nvPr/>
          </p:nvSpPr>
          <p:spPr bwMode="auto">
            <a:xfrm>
              <a:off x="10589419" y="1911276"/>
              <a:ext cx="130175" cy="263525"/>
            </a:xfrm>
            <a:custGeom>
              <a:avLst/>
              <a:gdLst>
                <a:gd name="T0" fmla="*/ 26 w 164"/>
                <a:gd name="T1" fmla="*/ 0 h 333"/>
                <a:gd name="T2" fmla="*/ 23 w 164"/>
                <a:gd name="T3" fmla="*/ 45 h 333"/>
                <a:gd name="T4" fmla="*/ 23 w 164"/>
                <a:gd name="T5" fmla="*/ 81 h 333"/>
                <a:gd name="T6" fmla="*/ 25 w 164"/>
                <a:gd name="T7" fmla="*/ 112 h 333"/>
                <a:gd name="T8" fmla="*/ 32 w 164"/>
                <a:gd name="T9" fmla="*/ 138 h 333"/>
                <a:gd name="T10" fmla="*/ 42 w 164"/>
                <a:gd name="T11" fmla="*/ 165 h 333"/>
                <a:gd name="T12" fmla="*/ 57 w 164"/>
                <a:gd name="T13" fmla="*/ 192 h 333"/>
                <a:gd name="T14" fmla="*/ 78 w 164"/>
                <a:gd name="T15" fmla="*/ 224 h 333"/>
                <a:gd name="T16" fmla="*/ 103 w 164"/>
                <a:gd name="T17" fmla="*/ 260 h 333"/>
                <a:gd name="T18" fmla="*/ 164 w 164"/>
                <a:gd name="T19" fmla="*/ 333 h 333"/>
                <a:gd name="T20" fmla="*/ 87 w 164"/>
                <a:gd name="T21" fmla="*/ 258 h 333"/>
                <a:gd name="T22" fmla="*/ 61 w 164"/>
                <a:gd name="T23" fmla="*/ 226 h 333"/>
                <a:gd name="T24" fmla="*/ 38 w 164"/>
                <a:gd name="T25" fmla="*/ 195 h 333"/>
                <a:gd name="T26" fmla="*/ 19 w 164"/>
                <a:gd name="T27" fmla="*/ 166 h 333"/>
                <a:gd name="T28" fmla="*/ 6 w 164"/>
                <a:gd name="T29" fmla="*/ 136 h 333"/>
                <a:gd name="T30" fmla="*/ 0 w 164"/>
                <a:gd name="T31" fmla="*/ 106 h 333"/>
                <a:gd name="T32" fmla="*/ 0 w 164"/>
                <a:gd name="T33" fmla="*/ 74 h 333"/>
                <a:gd name="T34" fmla="*/ 8 w 164"/>
                <a:gd name="T35" fmla="*/ 38 h 333"/>
                <a:gd name="T36" fmla="*/ 26 w 164"/>
                <a:gd name="T37"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333">
                  <a:moveTo>
                    <a:pt x="26" y="0"/>
                  </a:moveTo>
                  <a:lnTo>
                    <a:pt x="23" y="45"/>
                  </a:lnTo>
                  <a:lnTo>
                    <a:pt x="23" y="81"/>
                  </a:lnTo>
                  <a:lnTo>
                    <a:pt x="25" y="112"/>
                  </a:lnTo>
                  <a:lnTo>
                    <a:pt x="32" y="138"/>
                  </a:lnTo>
                  <a:lnTo>
                    <a:pt x="42" y="165"/>
                  </a:lnTo>
                  <a:lnTo>
                    <a:pt x="57" y="192"/>
                  </a:lnTo>
                  <a:lnTo>
                    <a:pt x="78" y="224"/>
                  </a:lnTo>
                  <a:lnTo>
                    <a:pt x="103" y="260"/>
                  </a:lnTo>
                  <a:lnTo>
                    <a:pt x="164" y="333"/>
                  </a:lnTo>
                  <a:lnTo>
                    <a:pt x="87" y="258"/>
                  </a:lnTo>
                  <a:lnTo>
                    <a:pt x="61" y="226"/>
                  </a:lnTo>
                  <a:lnTo>
                    <a:pt x="38" y="195"/>
                  </a:lnTo>
                  <a:lnTo>
                    <a:pt x="19" y="166"/>
                  </a:lnTo>
                  <a:lnTo>
                    <a:pt x="6" y="136"/>
                  </a:lnTo>
                  <a:lnTo>
                    <a:pt x="0" y="106"/>
                  </a:lnTo>
                  <a:lnTo>
                    <a:pt x="0" y="74"/>
                  </a:lnTo>
                  <a:lnTo>
                    <a:pt x="8" y="38"/>
                  </a:lnTo>
                  <a:lnTo>
                    <a:pt x="26" y="0"/>
                  </a:lnTo>
                  <a:close/>
                </a:path>
              </a:pathLst>
            </a:custGeom>
            <a:solidFill>
              <a:srgbClr val="00206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79"/>
            <p:cNvSpPr>
              <a:spLocks/>
            </p:cNvSpPr>
            <p:nvPr/>
          </p:nvSpPr>
          <p:spPr bwMode="auto">
            <a:xfrm>
              <a:off x="10716419" y="2174801"/>
              <a:ext cx="6350" cy="46037"/>
            </a:xfrm>
            <a:custGeom>
              <a:avLst/>
              <a:gdLst>
                <a:gd name="T0" fmla="*/ 0 w 9"/>
                <a:gd name="T1" fmla="*/ 4 h 57"/>
                <a:gd name="T2" fmla="*/ 6 w 9"/>
                <a:gd name="T3" fmla="*/ 44 h 57"/>
                <a:gd name="T4" fmla="*/ 9 w 9"/>
                <a:gd name="T5" fmla="*/ 57 h 57"/>
                <a:gd name="T6" fmla="*/ 9 w 9"/>
                <a:gd name="T7" fmla="*/ 40 h 57"/>
                <a:gd name="T8" fmla="*/ 2 w 9"/>
                <a:gd name="T9" fmla="*/ 0 h 57"/>
                <a:gd name="T10" fmla="*/ 0 w 9"/>
                <a:gd name="T11" fmla="*/ 4 h 57"/>
              </a:gdLst>
              <a:ahLst/>
              <a:cxnLst>
                <a:cxn ang="0">
                  <a:pos x="T0" y="T1"/>
                </a:cxn>
                <a:cxn ang="0">
                  <a:pos x="T2" y="T3"/>
                </a:cxn>
                <a:cxn ang="0">
                  <a:pos x="T4" y="T5"/>
                </a:cxn>
                <a:cxn ang="0">
                  <a:pos x="T6" y="T7"/>
                </a:cxn>
                <a:cxn ang="0">
                  <a:pos x="T8" y="T9"/>
                </a:cxn>
                <a:cxn ang="0">
                  <a:pos x="T10" y="T11"/>
                </a:cxn>
              </a:cxnLst>
              <a:rect l="0" t="0" r="r" b="b"/>
              <a:pathLst>
                <a:path w="9" h="57">
                  <a:moveTo>
                    <a:pt x="0" y="4"/>
                  </a:moveTo>
                  <a:lnTo>
                    <a:pt x="6" y="44"/>
                  </a:lnTo>
                  <a:lnTo>
                    <a:pt x="9" y="57"/>
                  </a:lnTo>
                  <a:lnTo>
                    <a:pt x="9" y="40"/>
                  </a:lnTo>
                  <a:lnTo>
                    <a:pt x="2"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81"/>
            <p:cNvSpPr>
              <a:spLocks/>
            </p:cNvSpPr>
            <p:nvPr/>
          </p:nvSpPr>
          <p:spPr bwMode="auto">
            <a:xfrm>
              <a:off x="10724357" y="2173214"/>
              <a:ext cx="7937" cy="46037"/>
            </a:xfrm>
            <a:custGeom>
              <a:avLst/>
              <a:gdLst>
                <a:gd name="T0" fmla="*/ 0 w 9"/>
                <a:gd name="T1" fmla="*/ 4 h 56"/>
                <a:gd name="T2" fmla="*/ 6 w 9"/>
                <a:gd name="T3" fmla="*/ 43 h 56"/>
                <a:gd name="T4" fmla="*/ 9 w 9"/>
                <a:gd name="T5" fmla="*/ 56 h 56"/>
                <a:gd name="T6" fmla="*/ 9 w 9"/>
                <a:gd name="T7" fmla="*/ 40 h 56"/>
                <a:gd name="T8" fmla="*/ 2 w 9"/>
                <a:gd name="T9" fmla="*/ 0 h 56"/>
                <a:gd name="T10" fmla="*/ 0 w 9"/>
                <a:gd name="T11" fmla="*/ 4 h 56"/>
              </a:gdLst>
              <a:ahLst/>
              <a:cxnLst>
                <a:cxn ang="0">
                  <a:pos x="T0" y="T1"/>
                </a:cxn>
                <a:cxn ang="0">
                  <a:pos x="T2" y="T3"/>
                </a:cxn>
                <a:cxn ang="0">
                  <a:pos x="T4" y="T5"/>
                </a:cxn>
                <a:cxn ang="0">
                  <a:pos x="T6" y="T7"/>
                </a:cxn>
                <a:cxn ang="0">
                  <a:pos x="T8" y="T9"/>
                </a:cxn>
                <a:cxn ang="0">
                  <a:pos x="T10" y="T11"/>
                </a:cxn>
              </a:cxnLst>
              <a:rect l="0" t="0" r="r" b="b"/>
              <a:pathLst>
                <a:path w="9" h="56">
                  <a:moveTo>
                    <a:pt x="0" y="4"/>
                  </a:moveTo>
                  <a:lnTo>
                    <a:pt x="6" y="43"/>
                  </a:lnTo>
                  <a:lnTo>
                    <a:pt x="9" y="56"/>
                  </a:lnTo>
                  <a:lnTo>
                    <a:pt x="9" y="40"/>
                  </a:lnTo>
                  <a:lnTo>
                    <a:pt x="2"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83"/>
            <p:cNvSpPr>
              <a:spLocks/>
            </p:cNvSpPr>
            <p:nvPr/>
          </p:nvSpPr>
          <p:spPr bwMode="auto">
            <a:xfrm>
              <a:off x="10733882" y="2173214"/>
              <a:ext cx="6350" cy="46037"/>
            </a:xfrm>
            <a:custGeom>
              <a:avLst/>
              <a:gdLst>
                <a:gd name="T0" fmla="*/ 0 w 10"/>
                <a:gd name="T1" fmla="*/ 4 h 56"/>
                <a:gd name="T2" fmla="*/ 6 w 10"/>
                <a:gd name="T3" fmla="*/ 43 h 56"/>
                <a:gd name="T4" fmla="*/ 10 w 10"/>
                <a:gd name="T5" fmla="*/ 56 h 56"/>
                <a:gd name="T6" fmla="*/ 8 w 10"/>
                <a:gd name="T7" fmla="*/ 40 h 56"/>
                <a:gd name="T8" fmla="*/ 3 w 10"/>
                <a:gd name="T9" fmla="*/ 0 h 56"/>
                <a:gd name="T10" fmla="*/ 0 w 10"/>
                <a:gd name="T11" fmla="*/ 4 h 56"/>
              </a:gdLst>
              <a:ahLst/>
              <a:cxnLst>
                <a:cxn ang="0">
                  <a:pos x="T0" y="T1"/>
                </a:cxn>
                <a:cxn ang="0">
                  <a:pos x="T2" y="T3"/>
                </a:cxn>
                <a:cxn ang="0">
                  <a:pos x="T4" y="T5"/>
                </a:cxn>
                <a:cxn ang="0">
                  <a:pos x="T6" y="T7"/>
                </a:cxn>
                <a:cxn ang="0">
                  <a:pos x="T8" y="T9"/>
                </a:cxn>
                <a:cxn ang="0">
                  <a:pos x="T10" y="T11"/>
                </a:cxn>
              </a:cxnLst>
              <a:rect l="0" t="0" r="r" b="b"/>
              <a:pathLst>
                <a:path w="10" h="56">
                  <a:moveTo>
                    <a:pt x="0" y="4"/>
                  </a:moveTo>
                  <a:lnTo>
                    <a:pt x="6" y="43"/>
                  </a:lnTo>
                  <a:lnTo>
                    <a:pt x="10" y="56"/>
                  </a:lnTo>
                  <a:lnTo>
                    <a:pt x="8" y="40"/>
                  </a:lnTo>
                  <a:lnTo>
                    <a:pt x="3" y="0"/>
                  </a:lnTo>
                  <a:lnTo>
                    <a:pt x="0" y="4"/>
                  </a:lnTo>
                  <a:close/>
                </a:path>
              </a:pathLst>
            </a:custGeom>
            <a:solidFill>
              <a:srgbClr val="333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5"/>
            <p:cNvSpPr>
              <a:spLocks/>
            </p:cNvSpPr>
            <p:nvPr/>
          </p:nvSpPr>
          <p:spPr bwMode="auto">
            <a:xfrm>
              <a:off x="10721182" y="2212901"/>
              <a:ext cx="25400" cy="31750"/>
            </a:xfrm>
            <a:custGeom>
              <a:avLst/>
              <a:gdLst>
                <a:gd name="T0" fmla="*/ 0 w 34"/>
                <a:gd name="T1" fmla="*/ 7 h 40"/>
                <a:gd name="T2" fmla="*/ 3 w 34"/>
                <a:gd name="T3" fmla="*/ 35 h 40"/>
                <a:gd name="T4" fmla="*/ 11 w 34"/>
                <a:gd name="T5" fmla="*/ 40 h 40"/>
                <a:gd name="T6" fmla="*/ 27 w 34"/>
                <a:gd name="T7" fmla="*/ 36 h 40"/>
                <a:gd name="T8" fmla="*/ 34 w 34"/>
                <a:gd name="T9" fmla="*/ 30 h 40"/>
                <a:gd name="T10" fmla="*/ 27 w 34"/>
                <a:gd name="T11" fmla="*/ 0 h 40"/>
                <a:gd name="T12" fmla="*/ 0 w 34"/>
                <a:gd name="T13" fmla="*/ 7 h 40"/>
              </a:gdLst>
              <a:ahLst/>
              <a:cxnLst>
                <a:cxn ang="0">
                  <a:pos x="T0" y="T1"/>
                </a:cxn>
                <a:cxn ang="0">
                  <a:pos x="T2" y="T3"/>
                </a:cxn>
                <a:cxn ang="0">
                  <a:pos x="T4" y="T5"/>
                </a:cxn>
                <a:cxn ang="0">
                  <a:pos x="T6" y="T7"/>
                </a:cxn>
                <a:cxn ang="0">
                  <a:pos x="T8" y="T9"/>
                </a:cxn>
                <a:cxn ang="0">
                  <a:pos x="T10" y="T11"/>
                </a:cxn>
                <a:cxn ang="0">
                  <a:pos x="T12" y="T13"/>
                </a:cxn>
              </a:cxnLst>
              <a:rect l="0" t="0" r="r" b="b"/>
              <a:pathLst>
                <a:path w="34" h="40">
                  <a:moveTo>
                    <a:pt x="0" y="7"/>
                  </a:moveTo>
                  <a:lnTo>
                    <a:pt x="3" y="35"/>
                  </a:lnTo>
                  <a:lnTo>
                    <a:pt x="11" y="40"/>
                  </a:lnTo>
                  <a:lnTo>
                    <a:pt x="27" y="36"/>
                  </a:lnTo>
                  <a:lnTo>
                    <a:pt x="34" y="30"/>
                  </a:lnTo>
                  <a:lnTo>
                    <a:pt x="27" y="0"/>
                  </a:lnTo>
                  <a:lnTo>
                    <a:pt x="0" y="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p:nvPr/>
        </p:nvGrpSpPr>
        <p:grpSpPr>
          <a:xfrm>
            <a:off x="2235994" y="2866403"/>
            <a:ext cx="21259800" cy="3173491"/>
            <a:chOff x="2235994" y="2105157"/>
            <a:chExt cx="21259800" cy="3173491"/>
          </a:xfrm>
        </p:grpSpPr>
        <p:grpSp>
          <p:nvGrpSpPr>
            <p:cNvPr id="113" name="组合 112"/>
            <p:cNvGrpSpPr/>
            <p:nvPr/>
          </p:nvGrpSpPr>
          <p:grpSpPr>
            <a:xfrm>
              <a:off x="2235994" y="2105157"/>
              <a:ext cx="9063983" cy="3173491"/>
              <a:chOff x="2235994" y="2105157"/>
              <a:chExt cx="9063983" cy="3173491"/>
            </a:xfrm>
          </p:grpSpPr>
          <p:pic>
            <p:nvPicPr>
              <p:cNvPr id="118" name="图片 117"/>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235994" y="2105157"/>
                <a:ext cx="1815759" cy="1013447"/>
              </a:xfrm>
              <a:prstGeom prst="rect">
                <a:avLst/>
              </a:prstGeom>
              <a:noFill/>
              <a:ln>
                <a:noFill/>
              </a:ln>
              <a:effectLst>
                <a:outerShdw blurRad="254000" dist="127000" dir="2700000" algn="tl" rotWithShape="0">
                  <a:prstClr val="black">
                    <a:alpha val="40000"/>
                  </a:prstClr>
                </a:outerShdw>
                <a:softEdge rad="63500"/>
              </a:effectLst>
            </p:spPr>
          </p:pic>
          <p:pic>
            <p:nvPicPr>
              <p:cNvPr id="119" name="图片 118"/>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9703594" y="3804404"/>
                <a:ext cx="1596383" cy="891004"/>
              </a:xfrm>
              <a:prstGeom prst="rect">
                <a:avLst/>
              </a:prstGeom>
              <a:noFill/>
              <a:ln>
                <a:noFill/>
              </a:ln>
              <a:effectLst>
                <a:outerShdw blurRad="254000" dist="127000" dir="2700000" algn="tl" rotWithShape="0">
                  <a:prstClr val="black">
                    <a:alpha val="40000"/>
                  </a:prstClr>
                </a:outerShdw>
                <a:softEdge rad="63500"/>
              </a:effectLst>
            </p:spPr>
          </p:pic>
          <p:pic>
            <p:nvPicPr>
              <p:cNvPr id="120" name="图片 119"/>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7431578" y="4557765"/>
                <a:ext cx="1291583" cy="720883"/>
              </a:xfrm>
              <a:prstGeom prst="rect">
                <a:avLst/>
              </a:prstGeom>
              <a:noFill/>
              <a:ln>
                <a:noFill/>
              </a:ln>
              <a:effectLst>
                <a:outerShdw blurRad="254000" dist="127000" dir="2700000" algn="tl" rotWithShape="0">
                  <a:prstClr val="black">
                    <a:alpha val="40000"/>
                  </a:prstClr>
                </a:outerShdw>
                <a:softEdge rad="63500"/>
              </a:effectLst>
            </p:spPr>
          </p:pic>
        </p:grpSp>
        <p:grpSp>
          <p:nvGrpSpPr>
            <p:cNvPr id="114" name="组合 113"/>
            <p:cNvGrpSpPr/>
            <p:nvPr/>
          </p:nvGrpSpPr>
          <p:grpSpPr>
            <a:xfrm>
              <a:off x="14431811" y="2105157"/>
              <a:ext cx="9063983" cy="3173491"/>
              <a:chOff x="3763811" y="2105157"/>
              <a:chExt cx="9063983" cy="3173491"/>
            </a:xfrm>
          </p:grpSpPr>
          <p:pic>
            <p:nvPicPr>
              <p:cNvPr id="115" name="图片 11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763811" y="2105157"/>
                <a:ext cx="1815759" cy="1013447"/>
              </a:xfrm>
              <a:prstGeom prst="rect">
                <a:avLst/>
              </a:prstGeom>
              <a:noFill/>
              <a:ln>
                <a:noFill/>
              </a:ln>
              <a:effectLst>
                <a:outerShdw blurRad="254000" dist="127000" dir="2700000" algn="tl" rotWithShape="0">
                  <a:prstClr val="black">
                    <a:alpha val="40000"/>
                  </a:prstClr>
                </a:outerShdw>
                <a:softEdge rad="63500"/>
              </a:effectLst>
            </p:spPr>
          </p:pic>
          <p:pic>
            <p:nvPicPr>
              <p:cNvPr id="116" name="图片 115"/>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11231411" y="3804404"/>
                <a:ext cx="1596383" cy="891004"/>
              </a:xfrm>
              <a:prstGeom prst="rect">
                <a:avLst/>
              </a:prstGeom>
              <a:noFill/>
              <a:ln>
                <a:noFill/>
              </a:ln>
              <a:effectLst>
                <a:outerShdw blurRad="254000" dist="127000" dir="2700000" algn="tl" rotWithShape="0">
                  <a:prstClr val="black">
                    <a:alpha val="40000"/>
                  </a:prstClr>
                </a:outerShdw>
                <a:softEdge rad="63500"/>
              </a:effectLst>
            </p:spPr>
          </p:pic>
          <p:pic>
            <p:nvPicPr>
              <p:cNvPr id="117" name="图片 116"/>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8959395" y="4557765"/>
                <a:ext cx="1291583" cy="720883"/>
              </a:xfrm>
              <a:prstGeom prst="rect">
                <a:avLst/>
              </a:prstGeom>
              <a:noFill/>
              <a:ln>
                <a:noFill/>
              </a:ln>
              <a:effectLst>
                <a:outerShdw blurRad="254000" dist="127000" dir="2700000" algn="tl" rotWithShape="0">
                  <a:prstClr val="black">
                    <a:alpha val="40000"/>
                  </a:prstClr>
                </a:outerShdw>
                <a:softEdge rad="63500"/>
              </a:effectLst>
            </p:spPr>
          </p:pic>
        </p:grpSp>
      </p:grpSp>
      <p:grpSp>
        <p:nvGrpSpPr>
          <p:cNvPr id="121" name="组合 120"/>
          <p:cNvGrpSpPr/>
          <p:nvPr/>
        </p:nvGrpSpPr>
        <p:grpSpPr>
          <a:xfrm>
            <a:off x="7848000" y="3744000"/>
            <a:ext cx="621635" cy="419242"/>
            <a:chOff x="5657850" y="3124201"/>
            <a:chExt cx="1296988" cy="874712"/>
          </a:xfrm>
        </p:grpSpPr>
        <p:sp>
          <p:nvSpPr>
            <p:cNvPr id="122" name="Rectangle 7"/>
            <p:cNvSpPr>
              <a:spLocks noChangeArrowheads="1"/>
            </p:cNvSpPr>
            <p:nvPr/>
          </p:nvSpPr>
          <p:spPr bwMode="auto">
            <a:xfrm>
              <a:off x="6326188" y="3811588"/>
              <a:ext cx="3175"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
            <p:cNvSpPr>
              <a:spLocks/>
            </p:cNvSpPr>
            <p:nvPr/>
          </p:nvSpPr>
          <p:spPr bwMode="auto">
            <a:xfrm>
              <a:off x="6326188" y="3811588"/>
              <a:ext cx="3175" cy="187325"/>
            </a:xfrm>
            <a:custGeom>
              <a:avLst/>
              <a:gdLst>
                <a:gd name="T0" fmla="*/ 0 w 2"/>
                <a:gd name="T1" fmla="*/ 118 h 118"/>
                <a:gd name="T2" fmla="*/ 0 w 2"/>
                <a:gd name="T3" fmla="*/ 0 h 118"/>
                <a:gd name="T4" fmla="*/ 2 w 2"/>
                <a:gd name="T5" fmla="*/ 0 h 118"/>
                <a:gd name="T6" fmla="*/ 2 w 2"/>
                <a:gd name="T7" fmla="*/ 118 h 118"/>
              </a:gdLst>
              <a:ahLst/>
              <a:cxnLst>
                <a:cxn ang="0">
                  <a:pos x="T0" y="T1"/>
                </a:cxn>
                <a:cxn ang="0">
                  <a:pos x="T2" y="T3"/>
                </a:cxn>
                <a:cxn ang="0">
                  <a:pos x="T4" y="T5"/>
                </a:cxn>
                <a:cxn ang="0">
                  <a:pos x="T6" y="T7"/>
                </a:cxn>
              </a:cxnLst>
              <a:rect l="0" t="0" r="r" b="b"/>
              <a:pathLst>
                <a:path w="2" h="118">
                  <a:moveTo>
                    <a:pt x="0" y="118"/>
                  </a:moveTo>
                  <a:lnTo>
                    <a:pt x="0" y="0"/>
                  </a:lnTo>
                  <a:lnTo>
                    <a:pt x="2" y="0"/>
                  </a:lnTo>
                  <a:lnTo>
                    <a:pt x="2"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9"/>
            <p:cNvSpPr>
              <a:spLocks noChangeArrowheads="1"/>
            </p:cNvSpPr>
            <p:nvPr/>
          </p:nvSpPr>
          <p:spPr bwMode="auto">
            <a:xfrm>
              <a:off x="6276975" y="3811588"/>
              <a:ext cx="7938"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
            <p:cNvSpPr>
              <a:spLocks/>
            </p:cNvSpPr>
            <p:nvPr/>
          </p:nvSpPr>
          <p:spPr bwMode="auto">
            <a:xfrm>
              <a:off x="6276975" y="3811588"/>
              <a:ext cx="7938" cy="187325"/>
            </a:xfrm>
            <a:custGeom>
              <a:avLst/>
              <a:gdLst>
                <a:gd name="T0" fmla="*/ 0 w 5"/>
                <a:gd name="T1" fmla="*/ 118 h 118"/>
                <a:gd name="T2" fmla="*/ 0 w 5"/>
                <a:gd name="T3" fmla="*/ 0 h 118"/>
                <a:gd name="T4" fmla="*/ 5 w 5"/>
                <a:gd name="T5" fmla="*/ 0 h 118"/>
                <a:gd name="T6" fmla="*/ 5 w 5"/>
                <a:gd name="T7" fmla="*/ 118 h 118"/>
              </a:gdLst>
              <a:ahLst/>
              <a:cxnLst>
                <a:cxn ang="0">
                  <a:pos x="T0" y="T1"/>
                </a:cxn>
                <a:cxn ang="0">
                  <a:pos x="T2" y="T3"/>
                </a:cxn>
                <a:cxn ang="0">
                  <a:pos x="T4" y="T5"/>
                </a:cxn>
                <a:cxn ang="0">
                  <a:pos x="T6" y="T7"/>
                </a:cxn>
              </a:cxnLst>
              <a:rect l="0" t="0" r="r" b="b"/>
              <a:pathLst>
                <a:path w="5" h="118">
                  <a:moveTo>
                    <a:pt x="0" y="118"/>
                  </a:moveTo>
                  <a:lnTo>
                    <a:pt x="0" y="0"/>
                  </a:lnTo>
                  <a:lnTo>
                    <a:pt x="5" y="0"/>
                  </a:lnTo>
                  <a:lnTo>
                    <a:pt x="5"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
            <p:cNvSpPr>
              <a:spLocks/>
            </p:cNvSpPr>
            <p:nvPr/>
          </p:nvSpPr>
          <p:spPr bwMode="auto">
            <a:xfrm>
              <a:off x="5759450" y="3357563"/>
              <a:ext cx="41275" cy="85725"/>
            </a:xfrm>
            <a:custGeom>
              <a:avLst/>
              <a:gdLst>
                <a:gd name="T0" fmla="*/ 26 w 26"/>
                <a:gd name="T1" fmla="*/ 14 h 54"/>
                <a:gd name="T2" fmla="*/ 0 w 26"/>
                <a:gd name="T3" fmla="*/ 0 h 54"/>
                <a:gd name="T4" fmla="*/ 14 w 26"/>
                <a:gd name="T5" fmla="*/ 28 h 54"/>
                <a:gd name="T6" fmla="*/ 5 w 26"/>
                <a:gd name="T7" fmla="*/ 54 h 54"/>
                <a:gd name="T8" fmla="*/ 24 w 26"/>
                <a:gd name="T9" fmla="*/ 45 h 54"/>
                <a:gd name="T10" fmla="*/ 26 w 26"/>
                <a:gd name="T11" fmla="*/ 14 h 54"/>
              </a:gdLst>
              <a:ahLst/>
              <a:cxnLst>
                <a:cxn ang="0">
                  <a:pos x="T0" y="T1"/>
                </a:cxn>
                <a:cxn ang="0">
                  <a:pos x="T2" y="T3"/>
                </a:cxn>
                <a:cxn ang="0">
                  <a:pos x="T4" y="T5"/>
                </a:cxn>
                <a:cxn ang="0">
                  <a:pos x="T6" y="T7"/>
                </a:cxn>
                <a:cxn ang="0">
                  <a:pos x="T8" y="T9"/>
                </a:cxn>
                <a:cxn ang="0">
                  <a:pos x="T10" y="T11"/>
                </a:cxn>
              </a:cxnLst>
              <a:rect l="0" t="0" r="r" b="b"/>
              <a:pathLst>
                <a:path w="26" h="54">
                  <a:moveTo>
                    <a:pt x="26" y="14"/>
                  </a:moveTo>
                  <a:lnTo>
                    <a:pt x="0" y="0"/>
                  </a:lnTo>
                  <a:lnTo>
                    <a:pt x="14" y="28"/>
                  </a:lnTo>
                  <a:lnTo>
                    <a:pt x="5" y="54"/>
                  </a:lnTo>
                  <a:lnTo>
                    <a:pt x="24" y="45"/>
                  </a:lnTo>
                  <a:lnTo>
                    <a:pt x="26" y="14"/>
                  </a:ln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
            <p:cNvSpPr>
              <a:spLocks/>
            </p:cNvSpPr>
            <p:nvPr/>
          </p:nvSpPr>
          <p:spPr bwMode="auto">
            <a:xfrm>
              <a:off x="5657850" y="3124201"/>
              <a:ext cx="1073150" cy="806450"/>
            </a:xfrm>
            <a:custGeom>
              <a:avLst/>
              <a:gdLst>
                <a:gd name="T0" fmla="*/ 91 w 286"/>
                <a:gd name="T1" fmla="*/ 11 h 215"/>
                <a:gd name="T2" fmla="*/ 166 w 286"/>
                <a:gd name="T3" fmla="*/ 75 h 215"/>
                <a:gd name="T4" fmla="*/ 286 w 286"/>
                <a:gd name="T5" fmla="*/ 104 h 215"/>
                <a:gd name="T6" fmla="*/ 133 w 286"/>
                <a:gd name="T7" fmla="*/ 189 h 215"/>
                <a:gd name="T8" fmla="*/ 91 w 286"/>
                <a:gd name="T9" fmla="*/ 11 h 215"/>
              </a:gdLst>
              <a:ahLst/>
              <a:cxnLst>
                <a:cxn ang="0">
                  <a:pos x="T0" y="T1"/>
                </a:cxn>
                <a:cxn ang="0">
                  <a:pos x="T2" y="T3"/>
                </a:cxn>
                <a:cxn ang="0">
                  <a:pos x="T4" y="T5"/>
                </a:cxn>
                <a:cxn ang="0">
                  <a:pos x="T6" y="T7"/>
                </a:cxn>
                <a:cxn ang="0">
                  <a:pos x="T8" y="T9"/>
                </a:cxn>
              </a:cxnLst>
              <a:rect l="0" t="0" r="r" b="b"/>
              <a:pathLst>
                <a:path w="286" h="215">
                  <a:moveTo>
                    <a:pt x="91" y="11"/>
                  </a:moveTo>
                  <a:cubicBezTo>
                    <a:pt x="135" y="0"/>
                    <a:pt x="150" y="34"/>
                    <a:pt x="166" y="75"/>
                  </a:cubicBezTo>
                  <a:cubicBezTo>
                    <a:pt x="182" y="117"/>
                    <a:pt x="243" y="143"/>
                    <a:pt x="286" y="104"/>
                  </a:cubicBezTo>
                  <a:cubicBezTo>
                    <a:pt x="286" y="104"/>
                    <a:pt x="230" y="215"/>
                    <a:pt x="133" y="189"/>
                  </a:cubicBezTo>
                  <a:cubicBezTo>
                    <a:pt x="36" y="162"/>
                    <a:pt x="0" y="34"/>
                    <a:pt x="91" y="11"/>
                  </a:cubicBezTo>
                  <a:close/>
                </a:path>
              </a:pathLst>
            </a:custGeom>
            <a:solidFill>
              <a:srgbClr val="A3DB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p:cNvSpPr>
              <a:spLocks noEditPoints="1"/>
            </p:cNvSpPr>
            <p:nvPr/>
          </p:nvSpPr>
          <p:spPr bwMode="auto">
            <a:xfrm>
              <a:off x="5800725" y="3154363"/>
              <a:ext cx="933450" cy="693738"/>
            </a:xfrm>
            <a:custGeom>
              <a:avLst/>
              <a:gdLst>
                <a:gd name="T0" fmla="*/ 95 w 249"/>
                <a:gd name="T1" fmla="*/ 181 h 185"/>
                <a:gd name="T2" fmla="*/ 0 w 249"/>
                <a:gd name="T3" fmla="*/ 68 h 185"/>
                <a:gd name="T4" fmla="*/ 0 w 249"/>
                <a:gd name="T5" fmla="*/ 68 h 185"/>
                <a:gd name="T6" fmla="*/ 52 w 249"/>
                <a:gd name="T7" fmla="*/ 2 h 185"/>
                <a:gd name="T8" fmla="*/ 52 w 249"/>
                <a:gd name="T9" fmla="*/ 2 h 185"/>
                <a:gd name="T10" fmla="*/ 69 w 249"/>
                <a:gd name="T11" fmla="*/ 0 h 185"/>
                <a:gd name="T12" fmla="*/ 69 w 249"/>
                <a:gd name="T13" fmla="*/ 0 h 185"/>
                <a:gd name="T14" fmla="*/ 128 w 249"/>
                <a:gd name="T15" fmla="*/ 67 h 185"/>
                <a:gd name="T16" fmla="*/ 128 w 249"/>
                <a:gd name="T17" fmla="*/ 67 h 185"/>
                <a:gd name="T18" fmla="*/ 199 w 249"/>
                <a:gd name="T19" fmla="*/ 115 h 185"/>
                <a:gd name="T20" fmla="*/ 199 w 249"/>
                <a:gd name="T21" fmla="*/ 115 h 185"/>
                <a:gd name="T22" fmla="*/ 248 w 249"/>
                <a:gd name="T23" fmla="*/ 95 h 185"/>
                <a:gd name="T24" fmla="*/ 248 w 249"/>
                <a:gd name="T25" fmla="*/ 95 h 185"/>
                <a:gd name="T26" fmla="*/ 248 w 249"/>
                <a:gd name="T27" fmla="*/ 95 h 185"/>
                <a:gd name="T28" fmla="*/ 248 w 249"/>
                <a:gd name="T29" fmla="*/ 95 h 185"/>
                <a:gd name="T30" fmla="*/ 249 w 249"/>
                <a:gd name="T31" fmla="*/ 96 h 185"/>
                <a:gd name="T32" fmla="*/ 249 w 249"/>
                <a:gd name="T33" fmla="*/ 96 h 185"/>
                <a:gd name="T34" fmla="*/ 125 w 249"/>
                <a:gd name="T35" fmla="*/ 185 h 185"/>
                <a:gd name="T36" fmla="*/ 125 w 249"/>
                <a:gd name="T37" fmla="*/ 185 h 185"/>
                <a:gd name="T38" fmla="*/ 95 w 249"/>
                <a:gd name="T39" fmla="*/ 181 h 185"/>
                <a:gd name="T40" fmla="*/ 1 w 249"/>
                <a:gd name="T41" fmla="*/ 68 h 185"/>
                <a:gd name="T42" fmla="*/ 95 w 249"/>
                <a:gd name="T43" fmla="*/ 180 h 185"/>
                <a:gd name="T44" fmla="*/ 95 w 249"/>
                <a:gd name="T45" fmla="*/ 180 h 185"/>
                <a:gd name="T46" fmla="*/ 125 w 249"/>
                <a:gd name="T47" fmla="*/ 184 h 185"/>
                <a:gd name="T48" fmla="*/ 125 w 249"/>
                <a:gd name="T49" fmla="*/ 184 h 185"/>
                <a:gd name="T50" fmla="*/ 215 w 249"/>
                <a:gd name="T51" fmla="*/ 140 h 185"/>
                <a:gd name="T52" fmla="*/ 215 w 249"/>
                <a:gd name="T53" fmla="*/ 140 h 185"/>
                <a:gd name="T54" fmla="*/ 246 w 249"/>
                <a:gd name="T55" fmla="*/ 99 h 185"/>
                <a:gd name="T56" fmla="*/ 246 w 249"/>
                <a:gd name="T57" fmla="*/ 99 h 185"/>
                <a:gd name="T58" fmla="*/ 199 w 249"/>
                <a:gd name="T59" fmla="*/ 116 h 185"/>
                <a:gd name="T60" fmla="*/ 199 w 249"/>
                <a:gd name="T61" fmla="*/ 116 h 185"/>
                <a:gd name="T62" fmla="*/ 127 w 249"/>
                <a:gd name="T63" fmla="*/ 68 h 185"/>
                <a:gd name="T64" fmla="*/ 127 w 249"/>
                <a:gd name="T65" fmla="*/ 68 h 185"/>
                <a:gd name="T66" fmla="*/ 69 w 249"/>
                <a:gd name="T67" fmla="*/ 1 h 185"/>
                <a:gd name="T68" fmla="*/ 69 w 249"/>
                <a:gd name="T69" fmla="*/ 1 h 185"/>
                <a:gd name="T70" fmla="*/ 53 w 249"/>
                <a:gd name="T71" fmla="*/ 3 h 185"/>
                <a:gd name="T72" fmla="*/ 53 w 249"/>
                <a:gd name="T73" fmla="*/ 3 h 185"/>
                <a:gd name="T74" fmla="*/ 1 w 249"/>
                <a:gd name="T7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9" h="185">
                  <a:moveTo>
                    <a:pt x="95" y="181"/>
                  </a:moveTo>
                  <a:cubicBezTo>
                    <a:pt x="36" y="165"/>
                    <a:pt x="0" y="112"/>
                    <a:pt x="0" y="68"/>
                  </a:cubicBezTo>
                  <a:cubicBezTo>
                    <a:pt x="0" y="68"/>
                    <a:pt x="0" y="68"/>
                    <a:pt x="0" y="68"/>
                  </a:cubicBezTo>
                  <a:cubicBezTo>
                    <a:pt x="0" y="38"/>
                    <a:pt x="16" y="11"/>
                    <a:pt x="52" y="2"/>
                  </a:cubicBezTo>
                  <a:cubicBezTo>
                    <a:pt x="52" y="2"/>
                    <a:pt x="52" y="2"/>
                    <a:pt x="52" y="2"/>
                  </a:cubicBezTo>
                  <a:cubicBezTo>
                    <a:pt x="58" y="1"/>
                    <a:pt x="64" y="0"/>
                    <a:pt x="69" y="0"/>
                  </a:cubicBezTo>
                  <a:cubicBezTo>
                    <a:pt x="69" y="0"/>
                    <a:pt x="69" y="0"/>
                    <a:pt x="69" y="0"/>
                  </a:cubicBezTo>
                  <a:cubicBezTo>
                    <a:pt x="101" y="0"/>
                    <a:pt x="115" y="31"/>
                    <a:pt x="128" y="67"/>
                  </a:cubicBezTo>
                  <a:cubicBezTo>
                    <a:pt x="128" y="67"/>
                    <a:pt x="128" y="67"/>
                    <a:pt x="128" y="67"/>
                  </a:cubicBezTo>
                  <a:cubicBezTo>
                    <a:pt x="139" y="94"/>
                    <a:pt x="168" y="115"/>
                    <a:pt x="199" y="115"/>
                  </a:cubicBezTo>
                  <a:cubicBezTo>
                    <a:pt x="199" y="115"/>
                    <a:pt x="199" y="115"/>
                    <a:pt x="199" y="115"/>
                  </a:cubicBezTo>
                  <a:cubicBezTo>
                    <a:pt x="216" y="115"/>
                    <a:pt x="233" y="109"/>
                    <a:pt x="248" y="95"/>
                  </a:cubicBezTo>
                  <a:cubicBezTo>
                    <a:pt x="248" y="95"/>
                    <a:pt x="248" y="95"/>
                    <a:pt x="248" y="95"/>
                  </a:cubicBezTo>
                  <a:cubicBezTo>
                    <a:pt x="248" y="95"/>
                    <a:pt x="248" y="95"/>
                    <a:pt x="248" y="95"/>
                  </a:cubicBezTo>
                  <a:cubicBezTo>
                    <a:pt x="248" y="95"/>
                    <a:pt x="248" y="95"/>
                    <a:pt x="248" y="95"/>
                  </a:cubicBezTo>
                  <a:cubicBezTo>
                    <a:pt x="249" y="95"/>
                    <a:pt x="249" y="96"/>
                    <a:pt x="249" y="96"/>
                  </a:cubicBezTo>
                  <a:cubicBezTo>
                    <a:pt x="249" y="96"/>
                    <a:pt x="249" y="96"/>
                    <a:pt x="249" y="96"/>
                  </a:cubicBezTo>
                  <a:cubicBezTo>
                    <a:pt x="249" y="96"/>
                    <a:pt x="204" y="185"/>
                    <a:pt x="125" y="185"/>
                  </a:cubicBezTo>
                  <a:cubicBezTo>
                    <a:pt x="125" y="185"/>
                    <a:pt x="125" y="185"/>
                    <a:pt x="125" y="185"/>
                  </a:cubicBezTo>
                  <a:cubicBezTo>
                    <a:pt x="115" y="185"/>
                    <a:pt x="105" y="184"/>
                    <a:pt x="95" y="181"/>
                  </a:cubicBezTo>
                  <a:close/>
                  <a:moveTo>
                    <a:pt x="1" y="68"/>
                  </a:moveTo>
                  <a:cubicBezTo>
                    <a:pt x="1" y="112"/>
                    <a:pt x="37" y="164"/>
                    <a:pt x="95" y="180"/>
                  </a:cubicBezTo>
                  <a:cubicBezTo>
                    <a:pt x="95" y="180"/>
                    <a:pt x="95" y="180"/>
                    <a:pt x="95" y="180"/>
                  </a:cubicBezTo>
                  <a:cubicBezTo>
                    <a:pt x="106" y="183"/>
                    <a:pt x="115" y="184"/>
                    <a:pt x="125" y="184"/>
                  </a:cubicBezTo>
                  <a:cubicBezTo>
                    <a:pt x="125" y="184"/>
                    <a:pt x="125" y="184"/>
                    <a:pt x="125" y="184"/>
                  </a:cubicBezTo>
                  <a:cubicBezTo>
                    <a:pt x="164" y="184"/>
                    <a:pt x="195" y="162"/>
                    <a:pt x="215" y="140"/>
                  </a:cubicBezTo>
                  <a:cubicBezTo>
                    <a:pt x="215" y="140"/>
                    <a:pt x="215" y="140"/>
                    <a:pt x="215" y="140"/>
                  </a:cubicBezTo>
                  <a:cubicBezTo>
                    <a:pt x="232" y="123"/>
                    <a:pt x="242" y="105"/>
                    <a:pt x="246" y="99"/>
                  </a:cubicBezTo>
                  <a:cubicBezTo>
                    <a:pt x="246" y="99"/>
                    <a:pt x="246" y="99"/>
                    <a:pt x="246" y="99"/>
                  </a:cubicBezTo>
                  <a:cubicBezTo>
                    <a:pt x="231" y="111"/>
                    <a:pt x="215" y="116"/>
                    <a:pt x="199" y="116"/>
                  </a:cubicBezTo>
                  <a:cubicBezTo>
                    <a:pt x="199" y="116"/>
                    <a:pt x="199" y="116"/>
                    <a:pt x="199" y="116"/>
                  </a:cubicBezTo>
                  <a:cubicBezTo>
                    <a:pt x="168" y="116"/>
                    <a:pt x="138" y="95"/>
                    <a:pt x="127" y="68"/>
                  </a:cubicBezTo>
                  <a:cubicBezTo>
                    <a:pt x="127" y="68"/>
                    <a:pt x="127" y="68"/>
                    <a:pt x="127" y="68"/>
                  </a:cubicBezTo>
                  <a:cubicBezTo>
                    <a:pt x="113" y="31"/>
                    <a:pt x="100" y="1"/>
                    <a:pt x="69" y="1"/>
                  </a:cubicBezTo>
                  <a:cubicBezTo>
                    <a:pt x="69" y="1"/>
                    <a:pt x="69" y="1"/>
                    <a:pt x="69" y="1"/>
                  </a:cubicBezTo>
                  <a:cubicBezTo>
                    <a:pt x="64" y="1"/>
                    <a:pt x="59" y="2"/>
                    <a:pt x="53" y="3"/>
                  </a:cubicBezTo>
                  <a:cubicBezTo>
                    <a:pt x="53" y="3"/>
                    <a:pt x="53" y="3"/>
                    <a:pt x="53" y="3"/>
                  </a:cubicBezTo>
                  <a:cubicBezTo>
                    <a:pt x="17" y="13"/>
                    <a:pt x="1" y="38"/>
                    <a:pt x="1"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4"/>
            <p:cNvSpPr>
              <a:spLocks noChangeArrowheads="1"/>
            </p:cNvSpPr>
            <p:nvPr/>
          </p:nvSpPr>
          <p:spPr bwMode="auto">
            <a:xfrm>
              <a:off x="5872163" y="3338513"/>
              <a:ext cx="33338" cy="52388"/>
            </a:xfrm>
            <a:prstGeom prst="ellipse">
              <a:avLst/>
            </a:prstGeom>
            <a:solidFill>
              <a:srgbClr val="02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
            <p:cNvSpPr>
              <a:spLocks/>
            </p:cNvSpPr>
            <p:nvPr/>
          </p:nvSpPr>
          <p:spPr bwMode="auto">
            <a:xfrm>
              <a:off x="5949950" y="3457576"/>
              <a:ext cx="461963" cy="327025"/>
            </a:xfrm>
            <a:custGeom>
              <a:avLst/>
              <a:gdLst>
                <a:gd name="T0" fmla="*/ 37 w 123"/>
                <a:gd name="T1" fmla="*/ 4 h 87"/>
                <a:gd name="T2" fmla="*/ 89 w 123"/>
                <a:gd name="T3" fmla="*/ 67 h 87"/>
                <a:gd name="T4" fmla="*/ 37 w 123"/>
                <a:gd name="T5" fmla="*/ 4 h 87"/>
              </a:gdLst>
              <a:ahLst/>
              <a:cxnLst>
                <a:cxn ang="0">
                  <a:pos x="T0" y="T1"/>
                </a:cxn>
                <a:cxn ang="0">
                  <a:pos x="T2" y="T3"/>
                </a:cxn>
                <a:cxn ang="0">
                  <a:pos x="T4" y="T5"/>
                </a:cxn>
              </a:cxnLst>
              <a:rect l="0" t="0" r="r" b="b"/>
              <a:pathLst>
                <a:path w="123" h="87">
                  <a:moveTo>
                    <a:pt x="37" y="4"/>
                  </a:moveTo>
                  <a:cubicBezTo>
                    <a:pt x="49" y="0"/>
                    <a:pt x="123" y="47"/>
                    <a:pt x="89" y="67"/>
                  </a:cubicBezTo>
                  <a:cubicBezTo>
                    <a:pt x="54" y="87"/>
                    <a:pt x="0" y="16"/>
                    <a:pt x="37" y="4"/>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p:cNvSpPr>
              <a:spLocks noEditPoints="1"/>
            </p:cNvSpPr>
            <p:nvPr/>
          </p:nvSpPr>
          <p:spPr bwMode="auto">
            <a:xfrm>
              <a:off x="6040438" y="3470276"/>
              <a:ext cx="277813" cy="254000"/>
            </a:xfrm>
            <a:custGeom>
              <a:avLst/>
              <a:gdLst>
                <a:gd name="T0" fmla="*/ 0 w 74"/>
                <a:gd name="T1" fmla="*/ 17 h 68"/>
                <a:gd name="T2" fmla="*/ 13 w 74"/>
                <a:gd name="T3" fmla="*/ 0 h 68"/>
                <a:gd name="T4" fmla="*/ 13 w 74"/>
                <a:gd name="T5" fmla="*/ 0 h 68"/>
                <a:gd name="T6" fmla="*/ 13 w 74"/>
                <a:gd name="T7" fmla="*/ 0 h 68"/>
                <a:gd name="T8" fmla="*/ 15 w 74"/>
                <a:gd name="T9" fmla="*/ 0 h 68"/>
                <a:gd name="T10" fmla="*/ 15 w 74"/>
                <a:gd name="T11" fmla="*/ 0 h 68"/>
                <a:gd name="T12" fmla="*/ 74 w 74"/>
                <a:gd name="T13" fmla="*/ 51 h 68"/>
                <a:gd name="T14" fmla="*/ 74 w 74"/>
                <a:gd name="T15" fmla="*/ 51 h 68"/>
                <a:gd name="T16" fmla="*/ 65 w 74"/>
                <a:gd name="T17" fmla="*/ 65 h 68"/>
                <a:gd name="T18" fmla="*/ 65 w 74"/>
                <a:gd name="T19" fmla="*/ 65 h 68"/>
                <a:gd name="T20" fmla="*/ 52 w 74"/>
                <a:gd name="T21" fmla="*/ 68 h 68"/>
                <a:gd name="T22" fmla="*/ 52 w 74"/>
                <a:gd name="T23" fmla="*/ 68 h 68"/>
                <a:gd name="T24" fmla="*/ 0 w 74"/>
                <a:gd name="T25" fmla="*/ 17 h 68"/>
                <a:gd name="T26" fmla="*/ 1 w 74"/>
                <a:gd name="T27" fmla="*/ 17 h 68"/>
                <a:gd name="T28" fmla="*/ 18 w 74"/>
                <a:gd name="T29" fmla="*/ 50 h 68"/>
                <a:gd name="T30" fmla="*/ 18 w 74"/>
                <a:gd name="T31" fmla="*/ 50 h 68"/>
                <a:gd name="T32" fmla="*/ 52 w 74"/>
                <a:gd name="T33" fmla="*/ 67 h 68"/>
                <a:gd name="T34" fmla="*/ 52 w 74"/>
                <a:gd name="T35" fmla="*/ 67 h 68"/>
                <a:gd name="T36" fmla="*/ 64 w 74"/>
                <a:gd name="T37" fmla="*/ 64 h 68"/>
                <a:gd name="T38" fmla="*/ 64 w 74"/>
                <a:gd name="T39" fmla="*/ 64 h 68"/>
                <a:gd name="T40" fmla="*/ 73 w 74"/>
                <a:gd name="T41" fmla="*/ 51 h 68"/>
                <a:gd name="T42" fmla="*/ 73 w 74"/>
                <a:gd name="T43" fmla="*/ 51 h 68"/>
                <a:gd name="T44" fmla="*/ 48 w 74"/>
                <a:gd name="T45" fmla="*/ 18 h 68"/>
                <a:gd name="T46" fmla="*/ 48 w 74"/>
                <a:gd name="T47" fmla="*/ 18 h 68"/>
                <a:gd name="T48" fmla="*/ 15 w 74"/>
                <a:gd name="T49" fmla="*/ 1 h 68"/>
                <a:gd name="T50" fmla="*/ 15 w 74"/>
                <a:gd name="T51" fmla="*/ 1 h 68"/>
                <a:gd name="T52" fmla="*/ 13 w 74"/>
                <a:gd name="T53" fmla="*/ 1 h 68"/>
                <a:gd name="T54" fmla="*/ 13 w 74"/>
                <a:gd name="T55" fmla="*/ 1 h 68"/>
                <a:gd name="T56" fmla="*/ 1 w 74"/>
                <a:gd name="T57"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8">
                  <a:moveTo>
                    <a:pt x="0" y="17"/>
                  </a:moveTo>
                  <a:cubicBezTo>
                    <a:pt x="0" y="9"/>
                    <a:pt x="4" y="3"/>
                    <a:pt x="13" y="0"/>
                  </a:cubicBezTo>
                  <a:cubicBezTo>
                    <a:pt x="13" y="0"/>
                    <a:pt x="13" y="0"/>
                    <a:pt x="13" y="0"/>
                  </a:cubicBezTo>
                  <a:cubicBezTo>
                    <a:pt x="13" y="0"/>
                    <a:pt x="13" y="0"/>
                    <a:pt x="13" y="0"/>
                  </a:cubicBezTo>
                  <a:cubicBezTo>
                    <a:pt x="13" y="0"/>
                    <a:pt x="14" y="0"/>
                    <a:pt x="15" y="0"/>
                  </a:cubicBezTo>
                  <a:cubicBezTo>
                    <a:pt x="15" y="0"/>
                    <a:pt x="15" y="0"/>
                    <a:pt x="15" y="0"/>
                  </a:cubicBezTo>
                  <a:cubicBezTo>
                    <a:pt x="28" y="0"/>
                    <a:pt x="74" y="29"/>
                    <a:pt x="74" y="51"/>
                  </a:cubicBezTo>
                  <a:cubicBezTo>
                    <a:pt x="74" y="51"/>
                    <a:pt x="74" y="51"/>
                    <a:pt x="74" y="51"/>
                  </a:cubicBezTo>
                  <a:cubicBezTo>
                    <a:pt x="74" y="56"/>
                    <a:pt x="72" y="61"/>
                    <a:pt x="65" y="65"/>
                  </a:cubicBezTo>
                  <a:cubicBezTo>
                    <a:pt x="65" y="65"/>
                    <a:pt x="65" y="65"/>
                    <a:pt x="65" y="65"/>
                  </a:cubicBezTo>
                  <a:cubicBezTo>
                    <a:pt x="61" y="67"/>
                    <a:pt x="56" y="68"/>
                    <a:pt x="52" y="68"/>
                  </a:cubicBezTo>
                  <a:cubicBezTo>
                    <a:pt x="52" y="68"/>
                    <a:pt x="52" y="68"/>
                    <a:pt x="52" y="68"/>
                  </a:cubicBezTo>
                  <a:cubicBezTo>
                    <a:pt x="27" y="68"/>
                    <a:pt x="0" y="38"/>
                    <a:pt x="0" y="17"/>
                  </a:cubicBezTo>
                  <a:close/>
                  <a:moveTo>
                    <a:pt x="1" y="17"/>
                  </a:moveTo>
                  <a:cubicBezTo>
                    <a:pt x="1" y="27"/>
                    <a:pt x="8" y="40"/>
                    <a:pt x="18" y="50"/>
                  </a:cubicBezTo>
                  <a:cubicBezTo>
                    <a:pt x="18" y="50"/>
                    <a:pt x="18" y="50"/>
                    <a:pt x="18" y="50"/>
                  </a:cubicBezTo>
                  <a:cubicBezTo>
                    <a:pt x="27" y="60"/>
                    <a:pt x="40" y="67"/>
                    <a:pt x="52" y="67"/>
                  </a:cubicBezTo>
                  <a:cubicBezTo>
                    <a:pt x="52" y="67"/>
                    <a:pt x="52" y="67"/>
                    <a:pt x="52" y="67"/>
                  </a:cubicBezTo>
                  <a:cubicBezTo>
                    <a:pt x="56" y="67"/>
                    <a:pt x="60" y="66"/>
                    <a:pt x="64" y="64"/>
                  </a:cubicBezTo>
                  <a:cubicBezTo>
                    <a:pt x="64" y="64"/>
                    <a:pt x="64" y="64"/>
                    <a:pt x="64" y="64"/>
                  </a:cubicBezTo>
                  <a:cubicBezTo>
                    <a:pt x="71" y="60"/>
                    <a:pt x="73" y="56"/>
                    <a:pt x="73" y="51"/>
                  </a:cubicBezTo>
                  <a:cubicBezTo>
                    <a:pt x="73" y="51"/>
                    <a:pt x="73" y="51"/>
                    <a:pt x="73" y="51"/>
                  </a:cubicBezTo>
                  <a:cubicBezTo>
                    <a:pt x="73" y="41"/>
                    <a:pt x="62" y="28"/>
                    <a:pt x="48" y="18"/>
                  </a:cubicBezTo>
                  <a:cubicBezTo>
                    <a:pt x="48" y="18"/>
                    <a:pt x="48" y="18"/>
                    <a:pt x="48" y="18"/>
                  </a:cubicBezTo>
                  <a:cubicBezTo>
                    <a:pt x="35" y="8"/>
                    <a:pt x="20" y="1"/>
                    <a:pt x="15" y="1"/>
                  </a:cubicBezTo>
                  <a:cubicBezTo>
                    <a:pt x="15" y="1"/>
                    <a:pt x="15" y="1"/>
                    <a:pt x="15" y="1"/>
                  </a:cubicBezTo>
                  <a:cubicBezTo>
                    <a:pt x="14" y="1"/>
                    <a:pt x="14" y="1"/>
                    <a:pt x="13" y="1"/>
                  </a:cubicBezTo>
                  <a:cubicBezTo>
                    <a:pt x="13" y="1"/>
                    <a:pt x="13" y="1"/>
                    <a:pt x="13" y="1"/>
                  </a:cubicBezTo>
                  <a:cubicBezTo>
                    <a:pt x="5" y="4"/>
                    <a:pt x="1"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p:cNvSpPr>
              <a:spLocks/>
            </p:cNvSpPr>
            <p:nvPr/>
          </p:nvSpPr>
          <p:spPr bwMode="auto">
            <a:xfrm>
              <a:off x="6673850" y="3311526"/>
              <a:ext cx="169863" cy="187325"/>
            </a:xfrm>
            <a:custGeom>
              <a:avLst/>
              <a:gdLst>
                <a:gd name="T0" fmla="*/ 14 w 45"/>
                <a:gd name="T1" fmla="*/ 50 h 50"/>
                <a:gd name="T2" fmla="*/ 22 w 45"/>
                <a:gd name="T3" fmla="*/ 0 h 50"/>
                <a:gd name="T4" fmla="*/ 14 w 45"/>
                <a:gd name="T5" fmla="*/ 50 h 50"/>
              </a:gdLst>
              <a:ahLst/>
              <a:cxnLst>
                <a:cxn ang="0">
                  <a:pos x="T0" y="T1"/>
                </a:cxn>
                <a:cxn ang="0">
                  <a:pos x="T2" y="T3"/>
                </a:cxn>
                <a:cxn ang="0">
                  <a:pos x="T4" y="T5"/>
                </a:cxn>
              </a:cxnLst>
              <a:rect l="0" t="0" r="r" b="b"/>
              <a:pathLst>
                <a:path w="45" h="50">
                  <a:moveTo>
                    <a:pt x="14" y="50"/>
                  </a:moveTo>
                  <a:cubicBezTo>
                    <a:pt x="14" y="50"/>
                    <a:pt x="0" y="0"/>
                    <a:pt x="22" y="0"/>
                  </a:cubicBezTo>
                  <a:cubicBezTo>
                    <a:pt x="45" y="0"/>
                    <a:pt x="14" y="50"/>
                    <a:pt x="14" y="50"/>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
            <p:cNvSpPr>
              <a:spLocks noEditPoints="1"/>
            </p:cNvSpPr>
            <p:nvPr/>
          </p:nvSpPr>
          <p:spPr bwMode="auto">
            <a:xfrm>
              <a:off x="6708775" y="3308351"/>
              <a:ext cx="82550" cy="195263"/>
            </a:xfrm>
            <a:custGeom>
              <a:avLst/>
              <a:gdLst>
                <a:gd name="T0" fmla="*/ 5 w 22"/>
                <a:gd name="T1" fmla="*/ 52 h 52"/>
                <a:gd name="T2" fmla="*/ 5 w 22"/>
                <a:gd name="T3" fmla="*/ 51 h 52"/>
                <a:gd name="T4" fmla="*/ 5 w 22"/>
                <a:gd name="T5" fmla="*/ 51 h 52"/>
                <a:gd name="T6" fmla="*/ 0 w 22"/>
                <a:gd name="T7" fmla="*/ 21 h 52"/>
                <a:gd name="T8" fmla="*/ 0 w 22"/>
                <a:gd name="T9" fmla="*/ 21 h 52"/>
                <a:gd name="T10" fmla="*/ 13 w 22"/>
                <a:gd name="T11" fmla="*/ 0 h 52"/>
                <a:gd name="T12" fmla="*/ 13 w 22"/>
                <a:gd name="T13" fmla="*/ 0 h 52"/>
                <a:gd name="T14" fmla="*/ 20 w 22"/>
                <a:gd name="T15" fmla="*/ 3 h 52"/>
                <a:gd name="T16" fmla="*/ 20 w 22"/>
                <a:gd name="T17" fmla="*/ 3 h 52"/>
                <a:gd name="T18" fmla="*/ 22 w 22"/>
                <a:gd name="T19" fmla="*/ 10 h 52"/>
                <a:gd name="T20" fmla="*/ 22 w 22"/>
                <a:gd name="T21" fmla="*/ 10 h 52"/>
                <a:gd name="T22" fmla="*/ 6 w 22"/>
                <a:gd name="T23" fmla="*/ 52 h 52"/>
                <a:gd name="T24" fmla="*/ 6 w 22"/>
                <a:gd name="T25" fmla="*/ 52 h 52"/>
                <a:gd name="T26" fmla="*/ 5 w 22"/>
                <a:gd name="T27" fmla="*/ 52 h 52"/>
                <a:gd name="T28" fmla="*/ 5 w 22"/>
                <a:gd name="T29" fmla="*/ 52 h 52"/>
                <a:gd name="T30" fmla="*/ 5 w 22"/>
                <a:gd name="T31" fmla="*/ 52 h 52"/>
                <a:gd name="T32" fmla="*/ 5 w 22"/>
                <a:gd name="T33" fmla="*/ 51 h 52"/>
                <a:gd name="T34" fmla="*/ 6 w 22"/>
                <a:gd name="T35" fmla="*/ 51 h 52"/>
                <a:gd name="T36" fmla="*/ 5 w 22"/>
                <a:gd name="T37" fmla="*/ 51 h 52"/>
                <a:gd name="T38" fmla="*/ 1 w 22"/>
                <a:gd name="T39" fmla="*/ 21 h 52"/>
                <a:gd name="T40" fmla="*/ 6 w 22"/>
                <a:gd name="T41" fmla="*/ 50 h 52"/>
                <a:gd name="T42" fmla="*/ 6 w 22"/>
                <a:gd name="T43" fmla="*/ 50 h 52"/>
                <a:gd name="T44" fmla="*/ 21 w 22"/>
                <a:gd name="T45" fmla="*/ 10 h 52"/>
                <a:gd name="T46" fmla="*/ 21 w 22"/>
                <a:gd name="T47" fmla="*/ 10 h 52"/>
                <a:gd name="T48" fmla="*/ 13 w 22"/>
                <a:gd name="T49" fmla="*/ 2 h 52"/>
                <a:gd name="T50" fmla="*/ 13 w 22"/>
                <a:gd name="T51" fmla="*/ 2 h 52"/>
                <a:gd name="T52" fmla="*/ 1 w 22"/>
                <a:gd name="T53"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52">
                  <a:moveTo>
                    <a:pt x="5" y="52"/>
                  </a:moveTo>
                  <a:cubicBezTo>
                    <a:pt x="5" y="52"/>
                    <a:pt x="5" y="52"/>
                    <a:pt x="5" y="51"/>
                  </a:cubicBezTo>
                  <a:cubicBezTo>
                    <a:pt x="5" y="51"/>
                    <a:pt x="5" y="51"/>
                    <a:pt x="5" y="51"/>
                  </a:cubicBezTo>
                  <a:cubicBezTo>
                    <a:pt x="5" y="51"/>
                    <a:pt x="0" y="35"/>
                    <a:pt x="0" y="21"/>
                  </a:cubicBezTo>
                  <a:cubicBezTo>
                    <a:pt x="0" y="21"/>
                    <a:pt x="0" y="21"/>
                    <a:pt x="0" y="21"/>
                  </a:cubicBezTo>
                  <a:cubicBezTo>
                    <a:pt x="0" y="11"/>
                    <a:pt x="3" y="1"/>
                    <a:pt x="13" y="0"/>
                  </a:cubicBezTo>
                  <a:cubicBezTo>
                    <a:pt x="13" y="0"/>
                    <a:pt x="13" y="0"/>
                    <a:pt x="13" y="0"/>
                  </a:cubicBezTo>
                  <a:cubicBezTo>
                    <a:pt x="16" y="0"/>
                    <a:pt x="19" y="1"/>
                    <a:pt x="20" y="3"/>
                  </a:cubicBezTo>
                  <a:cubicBezTo>
                    <a:pt x="20" y="3"/>
                    <a:pt x="20" y="3"/>
                    <a:pt x="20" y="3"/>
                  </a:cubicBezTo>
                  <a:cubicBezTo>
                    <a:pt x="22" y="5"/>
                    <a:pt x="22" y="7"/>
                    <a:pt x="22" y="10"/>
                  </a:cubicBezTo>
                  <a:cubicBezTo>
                    <a:pt x="22" y="10"/>
                    <a:pt x="22" y="10"/>
                    <a:pt x="22" y="10"/>
                  </a:cubicBezTo>
                  <a:cubicBezTo>
                    <a:pt x="22" y="25"/>
                    <a:pt x="6" y="52"/>
                    <a:pt x="6" y="52"/>
                  </a:cubicBezTo>
                  <a:cubicBezTo>
                    <a:pt x="6" y="52"/>
                    <a:pt x="6" y="52"/>
                    <a:pt x="6" y="52"/>
                  </a:cubicBezTo>
                  <a:cubicBezTo>
                    <a:pt x="6" y="52"/>
                    <a:pt x="6" y="52"/>
                    <a:pt x="5" y="52"/>
                  </a:cubicBezTo>
                  <a:cubicBezTo>
                    <a:pt x="5" y="52"/>
                    <a:pt x="5" y="52"/>
                    <a:pt x="5" y="52"/>
                  </a:cubicBezTo>
                  <a:cubicBezTo>
                    <a:pt x="5" y="52"/>
                    <a:pt x="5" y="52"/>
                    <a:pt x="5" y="52"/>
                  </a:cubicBezTo>
                  <a:close/>
                  <a:moveTo>
                    <a:pt x="5" y="51"/>
                  </a:moveTo>
                  <a:cubicBezTo>
                    <a:pt x="6" y="51"/>
                    <a:pt x="6" y="51"/>
                    <a:pt x="6" y="51"/>
                  </a:cubicBezTo>
                  <a:cubicBezTo>
                    <a:pt x="5" y="51"/>
                    <a:pt x="5" y="51"/>
                    <a:pt x="5" y="51"/>
                  </a:cubicBezTo>
                  <a:close/>
                  <a:moveTo>
                    <a:pt x="1" y="21"/>
                  </a:moveTo>
                  <a:cubicBezTo>
                    <a:pt x="1" y="33"/>
                    <a:pt x="4" y="45"/>
                    <a:pt x="6" y="50"/>
                  </a:cubicBezTo>
                  <a:cubicBezTo>
                    <a:pt x="6" y="50"/>
                    <a:pt x="6" y="50"/>
                    <a:pt x="6" y="50"/>
                  </a:cubicBezTo>
                  <a:cubicBezTo>
                    <a:pt x="9" y="44"/>
                    <a:pt x="21" y="22"/>
                    <a:pt x="21" y="10"/>
                  </a:cubicBezTo>
                  <a:cubicBezTo>
                    <a:pt x="21" y="10"/>
                    <a:pt x="21" y="10"/>
                    <a:pt x="21" y="10"/>
                  </a:cubicBezTo>
                  <a:cubicBezTo>
                    <a:pt x="21" y="5"/>
                    <a:pt x="19" y="2"/>
                    <a:pt x="13" y="2"/>
                  </a:cubicBezTo>
                  <a:cubicBezTo>
                    <a:pt x="13" y="2"/>
                    <a:pt x="13" y="2"/>
                    <a:pt x="13" y="2"/>
                  </a:cubicBezTo>
                  <a:cubicBezTo>
                    <a:pt x="4" y="2"/>
                    <a:pt x="1" y="11"/>
                    <a:pt x="1"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9"/>
            <p:cNvSpPr>
              <a:spLocks/>
            </p:cNvSpPr>
            <p:nvPr/>
          </p:nvSpPr>
          <p:spPr bwMode="auto">
            <a:xfrm>
              <a:off x="6745288" y="3327401"/>
              <a:ext cx="209550" cy="176213"/>
            </a:xfrm>
            <a:custGeom>
              <a:avLst/>
              <a:gdLst>
                <a:gd name="T0" fmla="*/ 0 w 56"/>
                <a:gd name="T1" fmla="*/ 47 h 47"/>
                <a:gd name="T2" fmla="*/ 39 w 56"/>
                <a:gd name="T3" fmla="*/ 16 h 47"/>
                <a:gd name="T4" fmla="*/ 0 w 56"/>
                <a:gd name="T5" fmla="*/ 47 h 47"/>
              </a:gdLst>
              <a:ahLst/>
              <a:cxnLst>
                <a:cxn ang="0">
                  <a:pos x="T0" y="T1"/>
                </a:cxn>
                <a:cxn ang="0">
                  <a:pos x="T2" y="T3"/>
                </a:cxn>
                <a:cxn ang="0">
                  <a:pos x="T4" y="T5"/>
                </a:cxn>
              </a:cxnLst>
              <a:rect l="0" t="0" r="r" b="b"/>
              <a:pathLst>
                <a:path w="56" h="47">
                  <a:moveTo>
                    <a:pt x="0" y="47"/>
                  </a:moveTo>
                  <a:cubicBezTo>
                    <a:pt x="0" y="47"/>
                    <a:pt x="23" y="0"/>
                    <a:pt x="39" y="16"/>
                  </a:cubicBezTo>
                  <a:cubicBezTo>
                    <a:pt x="56" y="31"/>
                    <a:pt x="0" y="47"/>
                    <a:pt x="0" y="47"/>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0"/>
            <p:cNvSpPr>
              <a:spLocks noEditPoints="1"/>
            </p:cNvSpPr>
            <p:nvPr/>
          </p:nvSpPr>
          <p:spPr bwMode="auto">
            <a:xfrm>
              <a:off x="6742113" y="3371851"/>
              <a:ext cx="165100" cy="134938"/>
            </a:xfrm>
            <a:custGeom>
              <a:avLst/>
              <a:gdLst>
                <a:gd name="T0" fmla="*/ 0 w 44"/>
                <a:gd name="T1" fmla="*/ 36 h 36"/>
                <a:gd name="T2" fmla="*/ 0 w 44"/>
                <a:gd name="T3" fmla="*/ 35 h 36"/>
                <a:gd name="T4" fmla="*/ 0 w 44"/>
                <a:gd name="T5" fmla="*/ 35 h 36"/>
                <a:gd name="T6" fmla="*/ 33 w 44"/>
                <a:gd name="T7" fmla="*/ 0 h 36"/>
                <a:gd name="T8" fmla="*/ 33 w 44"/>
                <a:gd name="T9" fmla="*/ 0 h 36"/>
                <a:gd name="T10" fmla="*/ 41 w 44"/>
                <a:gd name="T11" fmla="*/ 3 h 36"/>
                <a:gd name="T12" fmla="*/ 41 w 44"/>
                <a:gd name="T13" fmla="*/ 3 h 36"/>
                <a:gd name="T14" fmla="*/ 44 w 44"/>
                <a:gd name="T15" fmla="*/ 10 h 36"/>
                <a:gd name="T16" fmla="*/ 44 w 44"/>
                <a:gd name="T17" fmla="*/ 10 h 36"/>
                <a:gd name="T18" fmla="*/ 22 w 44"/>
                <a:gd name="T19" fmla="*/ 28 h 36"/>
                <a:gd name="T20" fmla="*/ 22 w 44"/>
                <a:gd name="T21" fmla="*/ 28 h 36"/>
                <a:gd name="T22" fmla="*/ 1 w 44"/>
                <a:gd name="T23" fmla="*/ 36 h 36"/>
                <a:gd name="T24" fmla="*/ 1 w 44"/>
                <a:gd name="T25" fmla="*/ 36 h 36"/>
                <a:gd name="T26" fmla="*/ 1 w 44"/>
                <a:gd name="T27" fmla="*/ 36 h 36"/>
                <a:gd name="T28" fmla="*/ 1 w 44"/>
                <a:gd name="T29" fmla="*/ 36 h 36"/>
                <a:gd name="T30" fmla="*/ 0 w 44"/>
                <a:gd name="T31" fmla="*/ 36 h 36"/>
                <a:gd name="T32" fmla="*/ 1 w 44"/>
                <a:gd name="T33" fmla="*/ 36 h 36"/>
                <a:gd name="T34" fmla="*/ 1 w 44"/>
                <a:gd name="T35" fmla="*/ 35 h 36"/>
                <a:gd name="T36" fmla="*/ 1 w 44"/>
                <a:gd name="T37" fmla="*/ 36 h 36"/>
                <a:gd name="T38" fmla="*/ 12 w 44"/>
                <a:gd name="T39" fmla="*/ 18 h 36"/>
                <a:gd name="T40" fmla="*/ 2 w 44"/>
                <a:gd name="T41" fmla="*/ 34 h 36"/>
                <a:gd name="T42" fmla="*/ 2 w 44"/>
                <a:gd name="T43" fmla="*/ 34 h 36"/>
                <a:gd name="T44" fmla="*/ 22 w 44"/>
                <a:gd name="T45" fmla="*/ 27 h 36"/>
                <a:gd name="T46" fmla="*/ 22 w 44"/>
                <a:gd name="T47" fmla="*/ 27 h 36"/>
                <a:gd name="T48" fmla="*/ 43 w 44"/>
                <a:gd name="T49" fmla="*/ 10 h 36"/>
                <a:gd name="T50" fmla="*/ 43 w 44"/>
                <a:gd name="T51" fmla="*/ 10 h 36"/>
                <a:gd name="T52" fmla="*/ 40 w 44"/>
                <a:gd name="T53" fmla="*/ 4 h 36"/>
                <a:gd name="T54" fmla="*/ 40 w 44"/>
                <a:gd name="T55" fmla="*/ 4 h 36"/>
                <a:gd name="T56" fmla="*/ 33 w 44"/>
                <a:gd name="T57" fmla="*/ 1 h 36"/>
                <a:gd name="T58" fmla="*/ 33 w 44"/>
                <a:gd name="T59" fmla="*/ 1 h 36"/>
                <a:gd name="T60" fmla="*/ 33 w 44"/>
                <a:gd name="T61" fmla="*/ 1 h 36"/>
                <a:gd name="T62" fmla="*/ 33 w 44"/>
                <a:gd name="T63" fmla="*/ 1 h 36"/>
                <a:gd name="T64" fmla="*/ 12 w 44"/>
                <a:gd name="T6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36">
                  <a:moveTo>
                    <a:pt x="0" y="36"/>
                  </a:moveTo>
                  <a:cubicBezTo>
                    <a:pt x="0" y="35"/>
                    <a:pt x="0" y="35"/>
                    <a:pt x="0" y="35"/>
                  </a:cubicBezTo>
                  <a:cubicBezTo>
                    <a:pt x="0" y="35"/>
                    <a:pt x="0" y="35"/>
                    <a:pt x="0" y="35"/>
                  </a:cubicBezTo>
                  <a:cubicBezTo>
                    <a:pt x="0" y="35"/>
                    <a:pt x="17" y="0"/>
                    <a:pt x="33" y="0"/>
                  </a:cubicBezTo>
                  <a:cubicBezTo>
                    <a:pt x="33" y="0"/>
                    <a:pt x="33" y="0"/>
                    <a:pt x="33" y="0"/>
                  </a:cubicBezTo>
                  <a:cubicBezTo>
                    <a:pt x="36" y="0"/>
                    <a:pt x="38" y="1"/>
                    <a:pt x="41" y="3"/>
                  </a:cubicBezTo>
                  <a:cubicBezTo>
                    <a:pt x="41" y="3"/>
                    <a:pt x="41" y="3"/>
                    <a:pt x="41" y="3"/>
                  </a:cubicBezTo>
                  <a:cubicBezTo>
                    <a:pt x="43" y="5"/>
                    <a:pt x="44" y="8"/>
                    <a:pt x="44" y="10"/>
                  </a:cubicBezTo>
                  <a:cubicBezTo>
                    <a:pt x="44" y="10"/>
                    <a:pt x="44" y="10"/>
                    <a:pt x="44" y="10"/>
                  </a:cubicBezTo>
                  <a:cubicBezTo>
                    <a:pt x="44" y="17"/>
                    <a:pt x="33" y="23"/>
                    <a:pt x="22" y="28"/>
                  </a:cubicBezTo>
                  <a:cubicBezTo>
                    <a:pt x="22" y="28"/>
                    <a:pt x="22" y="28"/>
                    <a:pt x="22" y="28"/>
                  </a:cubicBezTo>
                  <a:cubicBezTo>
                    <a:pt x="11" y="33"/>
                    <a:pt x="1" y="36"/>
                    <a:pt x="1" y="36"/>
                  </a:cubicBezTo>
                  <a:cubicBezTo>
                    <a:pt x="1" y="36"/>
                    <a:pt x="1" y="36"/>
                    <a:pt x="1" y="36"/>
                  </a:cubicBezTo>
                  <a:cubicBezTo>
                    <a:pt x="1" y="36"/>
                    <a:pt x="1" y="36"/>
                    <a:pt x="1" y="36"/>
                  </a:cubicBezTo>
                  <a:cubicBezTo>
                    <a:pt x="1" y="36"/>
                    <a:pt x="1" y="36"/>
                    <a:pt x="1" y="36"/>
                  </a:cubicBezTo>
                  <a:cubicBezTo>
                    <a:pt x="0" y="36"/>
                    <a:pt x="0" y="36"/>
                    <a:pt x="0" y="36"/>
                  </a:cubicBezTo>
                  <a:close/>
                  <a:moveTo>
                    <a:pt x="1" y="36"/>
                  </a:moveTo>
                  <a:cubicBezTo>
                    <a:pt x="1" y="35"/>
                    <a:pt x="1" y="35"/>
                    <a:pt x="1" y="35"/>
                  </a:cubicBezTo>
                  <a:cubicBezTo>
                    <a:pt x="1" y="36"/>
                    <a:pt x="1" y="36"/>
                    <a:pt x="1" y="36"/>
                  </a:cubicBezTo>
                  <a:close/>
                  <a:moveTo>
                    <a:pt x="12" y="18"/>
                  </a:moveTo>
                  <a:cubicBezTo>
                    <a:pt x="7" y="25"/>
                    <a:pt x="3" y="31"/>
                    <a:pt x="2" y="34"/>
                  </a:cubicBezTo>
                  <a:cubicBezTo>
                    <a:pt x="2" y="34"/>
                    <a:pt x="2" y="34"/>
                    <a:pt x="2" y="34"/>
                  </a:cubicBezTo>
                  <a:cubicBezTo>
                    <a:pt x="5" y="33"/>
                    <a:pt x="13" y="31"/>
                    <a:pt x="22" y="27"/>
                  </a:cubicBezTo>
                  <a:cubicBezTo>
                    <a:pt x="22" y="27"/>
                    <a:pt x="22" y="27"/>
                    <a:pt x="22" y="27"/>
                  </a:cubicBezTo>
                  <a:cubicBezTo>
                    <a:pt x="33" y="22"/>
                    <a:pt x="43" y="16"/>
                    <a:pt x="43" y="10"/>
                  </a:cubicBezTo>
                  <a:cubicBezTo>
                    <a:pt x="43" y="10"/>
                    <a:pt x="43" y="10"/>
                    <a:pt x="43" y="10"/>
                  </a:cubicBezTo>
                  <a:cubicBezTo>
                    <a:pt x="43" y="8"/>
                    <a:pt x="42" y="6"/>
                    <a:pt x="40" y="4"/>
                  </a:cubicBezTo>
                  <a:cubicBezTo>
                    <a:pt x="40" y="4"/>
                    <a:pt x="40" y="4"/>
                    <a:pt x="40" y="4"/>
                  </a:cubicBezTo>
                  <a:cubicBezTo>
                    <a:pt x="38" y="2"/>
                    <a:pt x="35" y="1"/>
                    <a:pt x="33" y="1"/>
                  </a:cubicBezTo>
                  <a:cubicBezTo>
                    <a:pt x="33" y="1"/>
                    <a:pt x="33" y="1"/>
                    <a:pt x="33" y="1"/>
                  </a:cubicBezTo>
                  <a:cubicBezTo>
                    <a:pt x="33" y="1"/>
                    <a:pt x="33" y="1"/>
                    <a:pt x="33" y="1"/>
                  </a:cubicBezTo>
                  <a:cubicBezTo>
                    <a:pt x="33" y="1"/>
                    <a:pt x="33" y="1"/>
                    <a:pt x="33" y="1"/>
                  </a:cubicBezTo>
                  <a:cubicBezTo>
                    <a:pt x="26" y="1"/>
                    <a:pt x="18" y="10"/>
                    <a:pt x="1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
            <p:cNvSpPr>
              <a:spLocks/>
            </p:cNvSpPr>
            <p:nvPr/>
          </p:nvSpPr>
          <p:spPr bwMode="auto">
            <a:xfrm>
              <a:off x="6745288" y="3451226"/>
              <a:ext cx="195263" cy="168275"/>
            </a:xfrm>
            <a:custGeom>
              <a:avLst/>
              <a:gdLst>
                <a:gd name="T0" fmla="*/ 0 w 52"/>
                <a:gd name="T1" fmla="*/ 19 h 45"/>
                <a:gd name="T2" fmla="*/ 51 w 52"/>
                <a:gd name="T3" fmla="*/ 23 h 45"/>
                <a:gd name="T4" fmla="*/ 0 w 52"/>
                <a:gd name="T5" fmla="*/ 19 h 45"/>
              </a:gdLst>
              <a:ahLst/>
              <a:cxnLst>
                <a:cxn ang="0">
                  <a:pos x="T0" y="T1"/>
                </a:cxn>
                <a:cxn ang="0">
                  <a:pos x="T2" y="T3"/>
                </a:cxn>
                <a:cxn ang="0">
                  <a:pos x="T4" y="T5"/>
                </a:cxn>
              </a:cxnLst>
              <a:rect l="0" t="0" r="r" b="b"/>
              <a:pathLst>
                <a:path w="52" h="45">
                  <a:moveTo>
                    <a:pt x="0" y="19"/>
                  </a:moveTo>
                  <a:cubicBezTo>
                    <a:pt x="0" y="19"/>
                    <a:pt x="49" y="0"/>
                    <a:pt x="51" y="23"/>
                  </a:cubicBezTo>
                  <a:cubicBezTo>
                    <a:pt x="52" y="45"/>
                    <a:pt x="0" y="19"/>
                    <a:pt x="0" y="19"/>
                  </a:cubicBezTo>
                  <a:close/>
                </a:path>
              </a:pathLst>
            </a:custGeom>
            <a:solidFill>
              <a:srgbClr val="5FC1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2"/>
            <p:cNvSpPr>
              <a:spLocks noEditPoints="1"/>
            </p:cNvSpPr>
            <p:nvPr/>
          </p:nvSpPr>
          <p:spPr bwMode="auto">
            <a:xfrm>
              <a:off x="6742113" y="3492501"/>
              <a:ext cx="195263" cy="82550"/>
            </a:xfrm>
            <a:custGeom>
              <a:avLst/>
              <a:gdLst>
                <a:gd name="T0" fmla="*/ 1 w 52"/>
                <a:gd name="T1" fmla="*/ 8 h 22"/>
                <a:gd name="T2" fmla="*/ 1 w 52"/>
                <a:gd name="T3" fmla="*/ 8 h 22"/>
                <a:gd name="T4" fmla="*/ 1 w 52"/>
                <a:gd name="T5" fmla="*/ 8 h 22"/>
                <a:gd name="T6" fmla="*/ 1 w 52"/>
                <a:gd name="T7" fmla="*/ 8 h 22"/>
                <a:gd name="T8" fmla="*/ 1 w 52"/>
                <a:gd name="T9" fmla="*/ 8 h 22"/>
                <a:gd name="T10" fmla="*/ 0 w 52"/>
                <a:gd name="T11" fmla="*/ 8 h 22"/>
                <a:gd name="T12" fmla="*/ 0 w 52"/>
                <a:gd name="T13" fmla="*/ 8 h 22"/>
                <a:gd name="T14" fmla="*/ 1 w 52"/>
                <a:gd name="T15" fmla="*/ 7 h 22"/>
                <a:gd name="T16" fmla="*/ 1 w 52"/>
                <a:gd name="T17" fmla="*/ 7 h 22"/>
                <a:gd name="T18" fmla="*/ 34 w 52"/>
                <a:gd name="T19" fmla="*/ 0 h 22"/>
                <a:gd name="T20" fmla="*/ 34 w 52"/>
                <a:gd name="T21" fmla="*/ 0 h 22"/>
                <a:gd name="T22" fmla="*/ 52 w 52"/>
                <a:gd name="T23" fmla="*/ 12 h 22"/>
                <a:gd name="T24" fmla="*/ 52 w 52"/>
                <a:gd name="T25" fmla="*/ 12 h 22"/>
                <a:gd name="T26" fmla="*/ 52 w 52"/>
                <a:gd name="T27" fmla="*/ 13 h 22"/>
                <a:gd name="T28" fmla="*/ 52 w 52"/>
                <a:gd name="T29" fmla="*/ 13 h 22"/>
                <a:gd name="T30" fmla="*/ 49 w 52"/>
                <a:gd name="T31" fmla="*/ 20 h 22"/>
                <a:gd name="T32" fmla="*/ 49 w 52"/>
                <a:gd name="T33" fmla="*/ 20 h 22"/>
                <a:gd name="T34" fmla="*/ 42 w 52"/>
                <a:gd name="T35" fmla="*/ 22 h 22"/>
                <a:gd name="T36" fmla="*/ 42 w 52"/>
                <a:gd name="T37" fmla="*/ 22 h 22"/>
                <a:gd name="T38" fmla="*/ 1 w 52"/>
                <a:gd name="T39" fmla="*/ 8 h 22"/>
                <a:gd name="T40" fmla="*/ 16 w 52"/>
                <a:gd name="T41" fmla="*/ 14 h 22"/>
                <a:gd name="T42" fmla="*/ 42 w 52"/>
                <a:gd name="T43" fmla="*/ 20 h 22"/>
                <a:gd name="T44" fmla="*/ 42 w 52"/>
                <a:gd name="T45" fmla="*/ 20 h 22"/>
                <a:gd name="T46" fmla="*/ 51 w 52"/>
                <a:gd name="T47" fmla="*/ 13 h 22"/>
                <a:gd name="T48" fmla="*/ 51 w 52"/>
                <a:gd name="T49" fmla="*/ 13 h 22"/>
                <a:gd name="T50" fmla="*/ 51 w 52"/>
                <a:gd name="T51" fmla="*/ 12 h 22"/>
                <a:gd name="T52" fmla="*/ 51 w 52"/>
                <a:gd name="T53" fmla="*/ 12 h 22"/>
                <a:gd name="T54" fmla="*/ 34 w 52"/>
                <a:gd name="T55" fmla="*/ 1 h 22"/>
                <a:gd name="T56" fmla="*/ 34 w 52"/>
                <a:gd name="T57" fmla="*/ 1 h 22"/>
                <a:gd name="T58" fmla="*/ 3 w 52"/>
                <a:gd name="T59" fmla="*/ 8 h 22"/>
                <a:gd name="T60" fmla="*/ 3 w 52"/>
                <a:gd name="T61" fmla="*/ 8 h 22"/>
                <a:gd name="T62" fmla="*/ 16 w 52"/>
                <a:gd name="T6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22">
                  <a:moveTo>
                    <a:pt x="1" y="8"/>
                  </a:moveTo>
                  <a:cubicBezTo>
                    <a:pt x="1" y="8"/>
                    <a:pt x="1" y="8"/>
                    <a:pt x="1" y="8"/>
                  </a:cubicBezTo>
                  <a:cubicBezTo>
                    <a:pt x="1" y="8"/>
                    <a:pt x="1" y="8"/>
                    <a:pt x="1" y="8"/>
                  </a:cubicBezTo>
                  <a:cubicBezTo>
                    <a:pt x="1" y="8"/>
                    <a:pt x="1" y="8"/>
                    <a:pt x="1" y="8"/>
                  </a:cubicBezTo>
                  <a:cubicBezTo>
                    <a:pt x="1" y="8"/>
                    <a:pt x="1" y="8"/>
                    <a:pt x="1" y="8"/>
                  </a:cubicBezTo>
                  <a:cubicBezTo>
                    <a:pt x="0" y="8"/>
                    <a:pt x="0" y="8"/>
                    <a:pt x="0" y="8"/>
                  </a:cubicBezTo>
                  <a:cubicBezTo>
                    <a:pt x="0" y="8"/>
                    <a:pt x="0" y="8"/>
                    <a:pt x="0" y="8"/>
                  </a:cubicBezTo>
                  <a:cubicBezTo>
                    <a:pt x="0" y="7"/>
                    <a:pt x="1" y="7"/>
                    <a:pt x="1" y="7"/>
                  </a:cubicBezTo>
                  <a:cubicBezTo>
                    <a:pt x="1" y="7"/>
                    <a:pt x="1" y="7"/>
                    <a:pt x="1" y="7"/>
                  </a:cubicBezTo>
                  <a:cubicBezTo>
                    <a:pt x="1" y="7"/>
                    <a:pt x="20" y="0"/>
                    <a:pt x="34" y="0"/>
                  </a:cubicBezTo>
                  <a:cubicBezTo>
                    <a:pt x="34" y="0"/>
                    <a:pt x="34" y="0"/>
                    <a:pt x="34" y="0"/>
                  </a:cubicBezTo>
                  <a:cubicBezTo>
                    <a:pt x="44" y="0"/>
                    <a:pt x="52" y="3"/>
                    <a:pt x="52" y="12"/>
                  </a:cubicBezTo>
                  <a:cubicBezTo>
                    <a:pt x="52" y="12"/>
                    <a:pt x="52" y="12"/>
                    <a:pt x="52" y="12"/>
                  </a:cubicBezTo>
                  <a:cubicBezTo>
                    <a:pt x="52" y="12"/>
                    <a:pt x="52" y="13"/>
                    <a:pt x="52" y="13"/>
                  </a:cubicBezTo>
                  <a:cubicBezTo>
                    <a:pt x="52" y="13"/>
                    <a:pt x="52" y="13"/>
                    <a:pt x="52" y="13"/>
                  </a:cubicBezTo>
                  <a:cubicBezTo>
                    <a:pt x="52" y="16"/>
                    <a:pt x="51" y="18"/>
                    <a:pt x="49" y="20"/>
                  </a:cubicBezTo>
                  <a:cubicBezTo>
                    <a:pt x="49" y="20"/>
                    <a:pt x="49" y="20"/>
                    <a:pt x="49" y="20"/>
                  </a:cubicBezTo>
                  <a:cubicBezTo>
                    <a:pt x="47" y="21"/>
                    <a:pt x="45" y="22"/>
                    <a:pt x="42" y="22"/>
                  </a:cubicBezTo>
                  <a:cubicBezTo>
                    <a:pt x="42" y="22"/>
                    <a:pt x="42" y="22"/>
                    <a:pt x="42" y="22"/>
                  </a:cubicBezTo>
                  <a:cubicBezTo>
                    <a:pt x="27" y="21"/>
                    <a:pt x="1" y="8"/>
                    <a:pt x="1" y="8"/>
                  </a:cubicBezTo>
                  <a:close/>
                  <a:moveTo>
                    <a:pt x="16" y="14"/>
                  </a:moveTo>
                  <a:cubicBezTo>
                    <a:pt x="24" y="17"/>
                    <a:pt x="34" y="20"/>
                    <a:pt x="42" y="20"/>
                  </a:cubicBezTo>
                  <a:cubicBezTo>
                    <a:pt x="42" y="20"/>
                    <a:pt x="42" y="20"/>
                    <a:pt x="42" y="20"/>
                  </a:cubicBezTo>
                  <a:cubicBezTo>
                    <a:pt x="47" y="20"/>
                    <a:pt x="51" y="18"/>
                    <a:pt x="51" y="13"/>
                  </a:cubicBezTo>
                  <a:cubicBezTo>
                    <a:pt x="51" y="13"/>
                    <a:pt x="51" y="13"/>
                    <a:pt x="51" y="13"/>
                  </a:cubicBezTo>
                  <a:cubicBezTo>
                    <a:pt x="51" y="13"/>
                    <a:pt x="51" y="12"/>
                    <a:pt x="51" y="12"/>
                  </a:cubicBezTo>
                  <a:cubicBezTo>
                    <a:pt x="51" y="12"/>
                    <a:pt x="51" y="12"/>
                    <a:pt x="51" y="12"/>
                  </a:cubicBezTo>
                  <a:cubicBezTo>
                    <a:pt x="50" y="4"/>
                    <a:pt x="43" y="1"/>
                    <a:pt x="34" y="1"/>
                  </a:cubicBezTo>
                  <a:cubicBezTo>
                    <a:pt x="34" y="1"/>
                    <a:pt x="34" y="1"/>
                    <a:pt x="34" y="1"/>
                  </a:cubicBezTo>
                  <a:cubicBezTo>
                    <a:pt x="22" y="1"/>
                    <a:pt x="7" y="6"/>
                    <a:pt x="3" y="8"/>
                  </a:cubicBezTo>
                  <a:cubicBezTo>
                    <a:pt x="3" y="8"/>
                    <a:pt x="3" y="8"/>
                    <a:pt x="3" y="8"/>
                  </a:cubicBezTo>
                  <a:cubicBezTo>
                    <a:pt x="5" y="9"/>
                    <a:pt x="10" y="11"/>
                    <a:pt x="1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flipH="1">
            <a:off x="4212000" y="3744000"/>
            <a:ext cx="621635" cy="419242"/>
            <a:chOff x="5657850" y="3124201"/>
            <a:chExt cx="1296988" cy="874712"/>
          </a:xfrm>
        </p:grpSpPr>
        <p:sp>
          <p:nvSpPr>
            <p:cNvPr id="139" name="Rectangle 7"/>
            <p:cNvSpPr>
              <a:spLocks noChangeArrowheads="1"/>
            </p:cNvSpPr>
            <p:nvPr/>
          </p:nvSpPr>
          <p:spPr bwMode="auto">
            <a:xfrm>
              <a:off x="6326188" y="3811588"/>
              <a:ext cx="3175"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
            <p:cNvSpPr>
              <a:spLocks/>
            </p:cNvSpPr>
            <p:nvPr/>
          </p:nvSpPr>
          <p:spPr bwMode="auto">
            <a:xfrm>
              <a:off x="6326188" y="3811588"/>
              <a:ext cx="3175" cy="187325"/>
            </a:xfrm>
            <a:custGeom>
              <a:avLst/>
              <a:gdLst>
                <a:gd name="T0" fmla="*/ 0 w 2"/>
                <a:gd name="T1" fmla="*/ 118 h 118"/>
                <a:gd name="T2" fmla="*/ 0 w 2"/>
                <a:gd name="T3" fmla="*/ 0 h 118"/>
                <a:gd name="T4" fmla="*/ 2 w 2"/>
                <a:gd name="T5" fmla="*/ 0 h 118"/>
                <a:gd name="T6" fmla="*/ 2 w 2"/>
                <a:gd name="T7" fmla="*/ 118 h 118"/>
              </a:gdLst>
              <a:ahLst/>
              <a:cxnLst>
                <a:cxn ang="0">
                  <a:pos x="T0" y="T1"/>
                </a:cxn>
                <a:cxn ang="0">
                  <a:pos x="T2" y="T3"/>
                </a:cxn>
                <a:cxn ang="0">
                  <a:pos x="T4" y="T5"/>
                </a:cxn>
                <a:cxn ang="0">
                  <a:pos x="T6" y="T7"/>
                </a:cxn>
              </a:cxnLst>
              <a:rect l="0" t="0" r="r" b="b"/>
              <a:pathLst>
                <a:path w="2" h="118">
                  <a:moveTo>
                    <a:pt x="0" y="118"/>
                  </a:moveTo>
                  <a:lnTo>
                    <a:pt x="0" y="0"/>
                  </a:lnTo>
                  <a:lnTo>
                    <a:pt x="2" y="0"/>
                  </a:lnTo>
                  <a:lnTo>
                    <a:pt x="2"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Rectangle 9"/>
            <p:cNvSpPr>
              <a:spLocks noChangeArrowheads="1"/>
            </p:cNvSpPr>
            <p:nvPr/>
          </p:nvSpPr>
          <p:spPr bwMode="auto">
            <a:xfrm>
              <a:off x="6276975" y="3811588"/>
              <a:ext cx="7938" cy="187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
            <p:cNvSpPr>
              <a:spLocks/>
            </p:cNvSpPr>
            <p:nvPr/>
          </p:nvSpPr>
          <p:spPr bwMode="auto">
            <a:xfrm>
              <a:off x="6276975" y="3811588"/>
              <a:ext cx="7938" cy="187325"/>
            </a:xfrm>
            <a:custGeom>
              <a:avLst/>
              <a:gdLst>
                <a:gd name="T0" fmla="*/ 0 w 5"/>
                <a:gd name="T1" fmla="*/ 118 h 118"/>
                <a:gd name="T2" fmla="*/ 0 w 5"/>
                <a:gd name="T3" fmla="*/ 0 h 118"/>
                <a:gd name="T4" fmla="*/ 5 w 5"/>
                <a:gd name="T5" fmla="*/ 0 h 118"/>
                <a:gd name="T6" fmla="*/ 5 w 5"/>
                <a:gd name="T7" fmla="*/ 118 h 118"/>
              </a:gdLst>
              <a:ahLst/>
              <a:cxnLst>
                <a:cxn ang="0">
                  <a:pos x="T0" y="T1"/>
                </a:cxn>
                <a:cxn ang="0">
                  <a:pos x="T2" y="T3"/>
                </a:cxn>
                <a:cxn ang="0">
                  <a:pos x="T4" y="T5"/>
                </a:cxn>
                <a:cxn ang="0">
                  <a:pos x="T6" y="T7"/>
                </a:cxn>
              </a:cxnLst>
              <a:rect l="0" t="0" r="r" b="b"/>
              <a:pathLst>
                <a:path w="5" h="118">
                  <a:moveTo>
                    <a:pt x="0" y="118"/>
                  </a:moveTo>
                  <a:lnTo>
                    <a:pt x="0" y="0"/>
                  </a:lnTo>
                  <a:lnTo>
                    <a:pt x="5" y="0"/>
                  </a:lnTo>
                  <a:lnTo>
                    <a:pt x="5"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
            <p:cNvSpPr>
              <a:spLocks/>
            </p:cNvSpPr>
            <p:nvPr/>
          </p:nvSpPr>
          <p:spPr bwMode="auto">
            <a:xfrm>
              <a:off x="5759450" y="3357563"/>
              <a:ext cx="41275" cy="85725"/>
            </a:xfrm>
            <a:custGeom>
              <a:avLst/>
              <a:gdLst>
                <a:gd name="T0" fmla="*/ 26 w 26"/>
                <a:gd name="T1" fmla="*/ 14 h 54"/>
                <a:gd name="T2" fmla="*/ 0 w 26"/>
                <a:gd name="T3" fmla="*/ 0 h 54"/>
                <a:gd name="T4" fmla="*/ 14 w 26"/>
                <a:gd name="T5" fmla="*/ 28 h 54"/>
                <a:gd name="T6" fmla="*/ 5 w 26"/>
                <a:gd name="T7" fmla="*/ 54 h 54"/>
                <a:gd name="T8" fmla="*/ 24 w 26"/>
                <a:gd name="T9" fmla="*/ 45 h 54"/>
                <a:gd name="T10" fmla="*/ 26 w 26"/>
                <a:gd name="T11" fmla="*/ 14 h 54"/>
              </a:gdLst>
              <a:ahLst/>
              <a:cxnLst>
                <a:cxn ang="0">
                  <a:pos x="T0" y="T1"/>
                </a:cxn>
                <a:cxn ang="0">
                  <a:pos x="T2" y="T3"/>
                </a:cxn>
                <a:cxn ang="0">
                  <a:pos x="T4" y="T5"/>
                </a:cxn>
                <a:cxn ang="0">
                  <a:pos x="T6" y="T7"/>
                </a:cxn>
                <a:cxn ang="0">
                  <a:pos x="T8" y="T9"/>
                </a:cxn>
                <a:cxn ang="0">
                  <a:pos x="T10" y="T11"/>
                </a:cxn>
              </a:cxnLst>
              <a:rect l="0" t="0" r="r" b="b"/>
              <a:pathLst>
                <a:path w="26" h="54">
                  <a:moveTo>
                    <a:pt x="26" y="14"/>
                  </a:moveTo>
                  <a:lnTo>
                    <a:pt x="0" y="0"/>
                  </a:lnTo>
                  <a:lnTo>
                    <a:pt x="14" y="28"/>
                  </a:lnTo>
                  <a:lnTo>
                    <a:pt x="5" y="54"/>
                  </a:lnTo>
                  <a:lnTo>
                    <a:pt x="24" y="45"/>
                  </a:lnTo>
                  <a:lnTo>
                    <a:pt x="26" y="14"/>
                  </a:ln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
            <p:cNvSpPr>
              <a:spLocks/>
            </p:cNvSpPr>
            <p:nvPr/>
          </p:nvSpPr>
          <p:spPr bwMode="auto">
            <a:xfrm>
              <a:off x="5657850" y="3124201"/>
              <a:ext cx="1073150" cy="806450"/>
            </a:xfrm>
            <a:custGeom>
              <a:avLst/>
              <a:gdLst>
                <a:gd name="T0" fmla="*/ 91 w 286"/>
                <a:gd name="T1" fmla="*/ 11 h 215"/>
                <a:gd name="T2" fmla="*/ 166 w 286"/>
                <a:gd name="T3" fmla="*/ 75 h 215"/>
                <a:gd name="T4" fmla="*/ 286 w 286"/>
                <a:gd name="T5" fmla="*/ 104 h 215"/>
                <a:gd name="T6" fmla="*/ 133 w 286"/>
                <a:gd name="T7" fmla="*/ 189 h 215"/>
                <a:gd name="T8" fmla="*/ 91 w 286"/>
                <a:gd name="T9" fmla="*/ 11 h 215"/>
              </a:gdLst>
              <a:ahLst/>
              <a:cxnLst>
                <a:cxn ang="0">
                  <a:pos x="T0" y="T1"/>
                </a:cxn>
                <a:cxn ang="0">
                  <a:pos x="T2" y="T3"/>
                </a:cxn>
                <a:cxn ang="0">
                  <a:pos x="T4" y="T5"/>
                </a:cxn>
                <a:cxn ang="0">
                  <a:pos x="T6" y="T7"/>
                </a:cxn>
                <a:cxn ang="0">
                  <a:pos x="T8" y="T9"/>
                </a:cxn>
              </a:cxnLst>
              <a:rect l="0" t="0" r="r" b="b"/>
              <a:pathLst>
                <a:path w="286" h="215">
                  <a:moveTo>
                    <a:pt x="91" y="11"/>
                  </a:moveTo>
                  <a:cubicBezTo>
                    <a:pt x="135" y="0"/>
                    <a:pt x="150" y="34"/>
                    <a:pt x="166" y="75"/>
                  </a:cubicBezTo>
                  <a:cubicBezTo>
                    <a:pt x="182" y="117"/>
                    <a:pt x="243" y="143"/>
                    <a:pt x="286" y="104"/>
                  </a:cubicBezTo>
                  <a:cubicBezTo>
                    <a:pt x="286" y="104"/>
                    <a:pt x="230" y="215"/>
                    <a:pt x="133" y="189"/>
                  </a:cubicBezTo>
                  <a:cubicBezTo>
                    <a:pt x="36" y="162"/>
                    <a:pt x="0" y="34"/>
                    <a:pt x="91" y="11"/>
                  </a:cubicBezTo>
                  <a:close/>
                </a:path>
              </a:pathLst>
            </a:custGeom>
            <a:solidFill>
              <a:srgbClr val="FE9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
            <p:cNvSpPr>
              <a:spLocks noEditPoints="1"/>
            </p:cNvSpPr>
            <p:nvPr/>
          </p:nvSpPr>
          <p:spPr bwMode="auto">
            <a:xfrm>
              <a:off x="5800725" y="3154363"/>
              <a:ext cx="933450" cy="693738"/>
            </a:xfrm>
            <a:custGeom>
              <a:avLst/>
              <a:gdLst>
                <a:gd name="T0" fmla="*/ 95 w 249"/>
                <a:gd name="T1" fmla="*/ 181 h 185"/>
                <a:gd name="T2" fmla="*/ 0 w 249"/>
                <a:gd name="T3" fmla="*/ 68 h 185"/>
                <a:gd name="T4" fmla="*/ 0 w 249"/>
                <a:gd name="T5" fmla="*/ 68 h 185"/>
                <a:gd name="T6" fmla="*/ 52 w 249"/>
                <a:gd name="T7" fmla="*/ 2 h 185"/>
                <a:gd name="T8" fmla="*/ 52 w 249"/>
                <a:gd name="T9" fmla="*/ 2 h 185"/>
                <a:gd name="T10" fmla="*/ 69 w 249"/>
                <a:gd name="T11" fmla="*/ 0 h 185"/>
                <a:gd name="T12" fmla="*/ 69 w 249"/>
                <a:gd name="T13" fmla="*/ 0 h 185"/>
                <a:gd name="T14" fmla="*/ 128 w 249"/>
                <a:gd name="T15" fmla="*/ 67 h 185"/>
                <a:gd name="T16" fmla="*/ 128 w 249"/>
                <a:gd name="T17" fmla="*/ 67 h 185"/>
                <a:gd name="T18" fmla="*/ 199 w 249"/>
                <a:gd name="T19" fmla="*/ 115 h 185"/>
                <a:gd name="T20" fmla="*/ 199 w 249"/>
                <a:gd name="T21" fmla="*/ 115 h 185"/>
                <a:gd name="T22" fmla="*/ 248 w 249"/>
                <a:gd name="T23" fmla="*/ 95 h 185"/>
                <a:gd name="T24" fmla="*/ 248 w 249"/>
                <a:gd name="T25" fmla="*/ 95 h 185"/>
                <a:gd name="T26" fmla="*/ 248 w 249"/>
                <a:gd name="T27" fmla="*/ 95 h 185"/>
                <a:gd name="T28" fmla="*/ 248 w 249"/>
                <a:gd name="T29" fmla="*/ 95 h 185"/>
                <a:gd name="T30" fmla="*/ 249 w 249"/>
                <a:gd name="T31" fmla="*/ 96 h 185"/>
                <a:gd name="T32" fmla="*/ 249 w 249"/>
                <a:gd name="T33" fmla="*/ 96 h 185"/>
                <a:gd name="T34" fmla="*/ 125 w 249"/>
                <a:gd name="T35" fmla="*/ 185 h 185"/>
                <a:gd name="T36" fmla="*/ 125 w 249"/>
                <a:gd name="T37" fmla="*/ 185 h 185"/>
                <a:gd name="T38" fmla="*/ 95 w 249"/>
                <a:gd name="T39" fmla="*/ 181 h 185"/>
                <a:gd name="T40" fmla="*/ 1 w 249"/>
                <a:gd name="T41" fmla="*/ 68 h 185"/>
                <a:gd name="T42" fmla="*/ 95 w 249"/>
                <a:gd name="T43" fmla="*/ 180 h 185"/>
                <a:gd name="T44" fmla="*/ 95 w 249"/>
                <a:gd name="T45" fmla="*/ 180 h 185"/>
                <a:gd name="T46" fmla="*/ 125 w 249"/>
                <a:gd name="T47" fmla="*/ 184 h 185"/>
                <a:gd name="T48" fmla="*/ 125 w 249"/>
                <a:gd name="T49" fmla="*/ 184 h 185"/>
                <a:gd name="T50" fmla="*/ 215 w 249"/>
                <a:gd name="T51" fmla="*/ 140 h 185"/>
                <a:gd name="T52" fmla="*/ 215 w 249"/>
                <a:gd name="T53" fmla="*/ 140 h 185"/>
                <a:gd name="T54" fmla="*/ 246 w 249"/>
                <a:gd name="T55" fmla="*/ 99 h 185"/>
                <a:gd name="T56" fmla="*/ 246 w 249"/>
                <a:gd name="T57" fmla="*/ 99 h 185"/>
                <a:gd name="T58" fmla="*/ 199 w 249"/>
                <a:gd name="T59" fmla="*/ 116 h 185"/>
                <a:gd name="T60" fmla="*/ 199 w 249"/>
                <a:gd name="T61" fmla="*/ 116 h 185"/>
                <a:gd name="T62" fmla="*/ 127 w 249"/>
                <a:gd name="T63" fmla="*/ 68 h 185"/>
                <a:gd name="T64" fmla="*/ 127 w 249"/>
                <a:gd name="T65" fmla="*/ 68 h 185"/>
                <a:gd name="T66" fmla="*/ 69 w 249"/>
                <a:gd name="T67" fmla="*/ 1 h 185"/>
                <a:gd name="T68" fmla="*/ 69 w 249"/>
                <a:gd name="T69" fmla="*/ 1 h 185"/>
                <a:gd name="T70" fmla="*/ 53 w 249"/>
                <a:gd name="T71" fmla="*/ 3 h 185"/>
                <a:gd name="T72" fmla="*/ 53 w 249"/>
                <a:gd name="T73" fmla="*/ 3 h 185"/>
                <a:gd name="T74" fmla="*/ 1 w 249"/>
                <a:gd name="T7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9" h="185">
                  <a:moveTo>
                    <a:pt x="95" y="181"/>
                  </a:moveTo>
                  <a:cubicBezTo>
                    <a:pt x="36" y="165"/>
                    <a:pt x="0" y="112"/>
                    <a:pt x="0" y="68"/>
                  </a:cubicBezTo>
                  <a:cubicBezTo>
                    <a:pt x="0" y="68"/>
                    <a:pt x="0" y="68"/>
                    <a:pt x="0" y="68"/>
                  </a:cubicBezTo>
                  <a:cubicBezTo>
                    <a:pt x="0" y="38"/>
                    <a:pt x="16" y="11"/>
                    <a:pt x="52" y="2"/>
                  </a:cubicBezTo>
                  <a:cubicBezTo>
                    <a:pt x="52" y="2"/>
                    <a:pt x="52" y="2"/>
                    <a:pt x="52" y="2"/>
                  </a:cubicBezTo>
                  <a:cubicBezTo>
                    <a:pt x="58" y="1"/>
                    <a:pt x="64" y="0"/>
                    <a:pt x="69" y="0"/>
                  </a:cubicBezTo>
                  <a:cubicBezTo>
                    <a:pt x="69" y="0"/>
                    <a:pt x="69" y="0"/>
                    <a:pt x="69" y="0"/>
                  </a:cubicBezTo>
                  <a:cubicBezTo>
                    <a:pt x="101" y="0"/>
                    <a:pt x="115" y="31"/>
                    <a:pt x="128" y="67"/>
                  </a:cubicBezTo>
                  <a:cubicBezTo>
                    <a:pt x="128" y="67"/>
                    <a:pt x="128" y="67"/>
                    <a:pt x="128" y="67"/>
                  </a:cubicBezTo>
                  <a:cubicBezTo>
                    <a:pt x="139" y="94"/>
                    <a:pt x="168" y="115"/>
                    <a:pt x="199" y="115"/>
                  </a:cubicBezTo>
                  <a:cubicBezTo>
                    <a:pt x="199" y="115"/>
                    <a:pt x="199" y="115"/>
                    <a:pt x="199" y="115"/>
                  </a:cubicBezTo>
                  <a:cubicBezTo>
                    <a:pt x="216" y="115"/>
                    <a:pt x="233" y="109"/>
                    <a:pt x="248" y="95"/>
                  </a:cubicBezTo>
                  <a:cubicBezTo>
                    <a:pt x="248" y="95"/>
                    <a:pt x="248" y="95"/>
                    <a:pt x="248" y="95"/>
                  </a:cubicBezTo>
                  <a:cubicBezTo>
                    <a:pt x="248" y="95"/>
                    <a:pt x="248" y="95"/>
                    <a:pt x="248" y="95"/>
                  </a:cubicBezTo>
                  <a:cubicBezTo>
                    <a:pt x="248" y="95"/>
                    <a:pt x="248" y="95"/>
                    <a:pt x="248" y="95"/>
                  </a:cubicBezTo>
                  <a:cubicBezTo>
                    <a:pt x="249" y="95"/>
                    <a:pt x="249" y="96"/>
                    <a:pt x="249" y="96"/>
                  </a:cubicBezTo>
                  <a:cubicBezTo>
                    <a:pt x="249" y="96"/>
                    <a:pt x="249" y="96"/>
                    <a:pt x="249" y="96"/>
                  </a:cubicBezTo>
                  <a:cubicBezTo>
                    <a:pt x="249" y="96"/>
                    <a:pt x="204" y="185"/>
                    <a:pt x="125" y="185"/>
                  </a:cubicBezTo>
                  <a:cubicBezTo>
                    <a:pt x="125" y="185"/>
                    <a:pt x="125" y="185"/>
                    <a:pt x="125" y="185"/>
                  </a:cubicBezTo>
                  <a:cubicBezTo>
                    <a:pt x="115" y="185"/>
                    <a:pt x="105" y="184"/>
                    <a:pt x="95" y="181"/>
                  </a:cubicBezTo>
                  <a:close/>
                  <a:moveTo>
                    <a:pt x="1" y="68"/>
                  </a:moveTo>
                  <a:cubicBezTo>
                    <a:pt x="1" y="112"/>
                    <a:pt x="37" y="164"/>
                    <a:pt x="95" y="180"/>
                  </a:cubicBezTo>
                  <a:cubicBezTo>
                    <a:pt x="95" y="180"/>
                    <a:pt x="95" y="180"/>
                    <a:pt x="95" y="180"/>
                  </a:cubicBezTo>
                  <a:cubicBezTo>
                    <a:pt x="106" y="183"/>
                    <a:pt x="115" y="184"/>
                    <a:pt x="125" y="184"/>
                  </a:cubicBezTo>
                  <a:cubicBezTo>
                    <a:pt x="125" y="184"/>
                    <a:pt x="125" y="184"/>
                    <a:pt x="125" y="184"/>
                  </a:cubicBezTo>
                  <a:cubicBezTo>
                    <a:pt x="164" y="184"/>
                    <a:pt x="195" y="162"/>
                    <a:pt x="215" y="140"/>
                  </a:cubicBezTo>
                  <a:cubicBezTo>
                    <a:pt x="215" y="140"/>
                    <a:pt x="215" y="140"/>
                    <a:pt x="215" y="140"/>
                  </a:cubicBezTo>
                  <a:cubicBezTo>
                    <a:pt x="232" y="123"/>
                    <a:pt x="242" y="105"/>
                    <a:pt x="246" y="99"/>
                  </a:cubicBezTo>
                  <a:cubicBezTo>
                    <a:pt x="246" y="99"/>
                    <a:pt x="246" y="99"/>
                    <a:pt x="246" y="99"/>
                  </a:cubicBezTo>
                  <a:cubicBezTo>
                    <a:pt x="231" y="111"/>
                    <a:pt x="215" y="116"/>
                    <a:pt x="199" y="116"/>
                  </a:cubicBezTo>
                  <a:cubicBezTo>
                    <a:pt x="199" y="116"/>
                    <a:pt x="199" y="116"/>
                    <a:pt x="199" y="116"/>
                  </a:cubicBezTo>
                  <a:cubicBezTo>
                    <a:pt x="168" y="116"/>
                    <a:pt x="138" y="95"/>
                    <a:pt x="127" y="68"/>
                  </a:cubicBezTo>
                  <a:cubicBezTo>
                    <a:pt x="127" y="68"/>
                    <a:pt x="127" y="68"/>
                    <a:pt x="127" y="68"/>
                  </a:cubicBezTo>
                  <a:cubicBezTo>
                    <a:pt x="113" y="31"/>
                    <a:pt x="100" y="1"/>
                    <a:pt x="69" y="1"/>
                  </a:cubicBezTo>
                  <a:cubicBezTo>
                    <a:pt x="69" y="1"/>
                    <a:pt x="69" y="1"/>
                    <a:pt x="69" y="1"/>
                  </a:cubicBezTo>
                  <a:cubicBezTo>
                    <a:pt x="64" y="1"/>
                    <a:pt x="59" y="2"/>
                    <a:pt x="53" y="3"/>
                  </a:cubicBezTo>
                  <a:cubicBezTo>
                    <a:pt x="53" y="3"/>
                    <a:pt x="53" y="3"/>
                    <a:pt x="53" y="3"/>
                  </a:cubicBezTo>
                  <a:cubicBezTo>
                    <a:pt x="17" y="13"/>
                    <a:pt x="1" y="38"/>
                    <a:pt x="1"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Oval 14"/>
            <p:cNvSpPr>
              <a:spLocks noChangeArrowheads="1"/>
            </p:cNvSpPr>
            <p:nvPr/>
          </p:nvSpPr>
          <p:spPr bwMode="auto">
            <a:xfrm>
              <a:off x="5872163" y="3338513"/>
              <a:ext cx="33338" cy="52388"/>
            </a:xfrm>
            <a:prstGeom prst="ellipse">
              <a:avLst/>
            </a:prstGeom>
            <a:solidFill>
              <a:srgbClr val="02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p:cNvSpPr>
              <a:spLocks/>
            </p:cNvSpPr>
            <p:nvPr/>
          </p:nvSpPr>
          <p:spPr bwMode="auto">
            <a:xfrm>
              <a:off x="5949950" y="3457576"/>
              <a:ext cx="461963" cy="327025"/>
            </a:xfrm>
            <a:custGeom>
              <a:avLst/>
              <a:gdLst>
                <a:gd name="T0" fmla="*/ 37 w 123"/>
                <a:gd name="T1" fmla="*/ 4 h 87"/>
                <a:gd name="T2" fmla="*/ 89 w 123"/>
                <a:gd name="T3" fmla="*/ 67 h 87"/>
                <a:gd name="T4" fmla="*/ 37 w 123"/>
                <a:gd name="T5" fmla="*/ 4 h 87"/>
              </a:gdLst>
              <a:ahLst/>
              <a:cxnLst>
                <a:cxn ang="0">
                  <a:pos x="T0" y="T1"/>
                </a:cxn>
                <a:cxn ang="0">
                  <a:pos x="T2" y="T3"/>
                </a:cxn>
                <a:cxn ang="0">
                  <a:pos x="T4" y="T5"/>
                </a:cxn>
              </a:cxnLst>
              <a:rect l="0" t="0" r="r" b="b"/>
              <a:pathLst>
                <a:path w="123" h="87">
                  <a:moveTo>
                    <a:pt x="37" y="4"/>
                  </a:moveTo>
                  <a:cubicBezTo>
                    <a:pt x="49" y="0"/>
                    <a:pt x="123" y="47"/>
                    <a:pt x="89" y="67"/>
                  </a:cubicBezTo>
                  <a:cubicBezTo>
                    <a:pt x="54" y="87"/>
                    <a:pt x="0" y="16"/>
                    <a:pt x="37" y="4"/>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6"/>
            <p:cNvSpPr>
              <a:spLocks noEditPoints="1"/>
            </p:cNvSpPr>
            <p:nvPr/>
          </p:nvSpPr>
          <p:spPr bwMode="auto">
            <a:xfrm>
              <a:off x="6040438" y="3470276"/>
              <a:ext cx="277813" cy="254000"/>
            </a:xfrm>
            <a:custGeom>
              <a:avLst/>
              <a:gdLst>
                <a:gd name="T0" fmla="*/ 0 w 74"/>
                <a:gd name="T1" fmla="*/ 17 h 68"/>
                <a:gd name="T2" fmla="*/ 13 w 74"/>
                <a:gd name="T3" fmla="*/ 0 h 68"/>
                <a:gd name="T4" fmla="*/ 13 w 74"/>
                <a:gd name="T5" fmla="*/ 0 h 68"/>
                <a:gd name="T6" fmla="*/ 13 w 74"/>
                <a:gd name="T7" fmla="*/ 0 h 68"/>
                <a:gd name="T8" fmla="*/ 15 w 74"/>
                <a:gd name="T9" fmla="*/ 0 h 68"/>
                <a:gd name="T10" fmla="*/ 15 w 74"/>
                <a:gd name="T11" fmla="*/ 0 h 68"/>
                <a:gd name="T12" fmla="*/ 74 w 74"/>
                <a:gd name="T13" fmla="*/ 51 h 68"/>
                <a:gd name="T14" fmla="*/ 74 w 74"/>
                <a:gd name="T15" fmla="*/ 51 h 68"/>
                <a:gd name="T16" fmla="*/ 65 w 74"/>
                <a:gd name="T17" fmla="*/ 65 h 68"/>
                <a:gd name="T18" fmla="*/ 65 w 74"/>
                <a:gd name="T19" fmla="*/ 65 h 68"/>
                <a:gd name="T20" fmla="*/ 52 w 74"/>
                <a:gd name="T21" fmla="*/ 68 h 68"/>
                <a:gd name="T22" fmla="*/ 52 w 74"/>
                <a:gd name="T23" fmla="*/ 68 h 68"/>
                <a:gd name="T24" fmla="*/ 0 w 74"/>
                <a:gd name="T25" fmla="*/ 17 h 68"/>
                <a:gd name="T26" fmla="*/ 1 w 74"/>
                <a:gd name="T27" fmla="*/ 17 h 68"/>
                <a:gd name="T28" fmla="*/ 18 w 74"/>
                <a:gd name="T29" fmla="*/ 50 h 68"/>
                <a:gd name="T30" fmla="*/ 18 w 74"/>
                <a:gd name="T31" fmla="*/ 50 h 68"/>
                <a:gd name="T32" fmla="*/ 52 w 74"/>
                <a:gd name="T33" fmla="*/ 67 h 68"/>
                <a:gd name="T34" fmla="*/ 52 w 74"/>
                <a:gd name="T35" fmla="*/ 67 h 68"/>
                <a:gd name="T36" fmla="*/ 64 w 74"/>
                <a:gd name="T37" fmla="*/ 64 h 68"/>
                <a:gd name="T38" fmla="*/ 64 w 74"/>
                <a:gd name="T39" fmla="*/ 64 h 68"/>
                <a:gd name="T40" fmla="*/ 73 w 74"/>
                <a:gd name="T41" fmla="*/ 51 h 68"/>
                <a:gd name="T42" fmla="*/ 73 w 74"/>
                <a:gd name="T43" fmla="*/ 51 h 68"/>
                <a:gd name="T44" fmla="*/ 48 w 74"/>
                <a:gd name="T45" fmla="*/ 18 h 68"/>
                <a:gd name="T46" fmla="*/ 48 w 74"/>
                <a:gd name="T47" fmla="*/ 18 h 68"/>
                <a:gd name="T48" fmla="*/ 15 w 74"/>
                <a:gd name="T49" fmla="*/ 1 h 68"/>
                <a:gd name="T50" fmla="*/ 15 w 74"/>
                <a:gd name="T51" fmla="*/ 1 h 68"/>
                <a:gd name="T52" fmla="*/ 13 w 74"/>
                <a:gd name="T53" fmla="*/ 1 h 68"/>
                <a:gd name="T54" fmla="*/ 13 w 74"/>
                <a:gd name="T55" fmla="*/ 1 h 68"/>
                <a:gd name="T56" fmla="*/ 1 w 74"/>
                <a:gd name="T57"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8">
                  <a:moveTo>
                    <a:pt x="0" y="17"/>
                  </a:moveTo>
                  <a:cubicBezTo>
                    <a:pt x="0" y="9"/>
                    <a:pt x="4" y="3"/>
                    <a:pt x="13" y="0"/>
                  </a:cubicBezTo>
                  <a:cubicBezTo>
                    <a:pt x="13" y="0"/>
                    <a:pt x="13" y="0"/>
                    <a:pt x="13" y="0"/>
                  </a:cubicBezTo>
                  <a:cubicBezTo>
                    <a:pt x="13" y="0"/>
                    <a:pt x="13" y="0"/>
                    <a:pt x="13" y="0"/>
                  </a:cubicBezTo>
                  <a:cubicBezTo>
                    <a:pt x="13" y="0"/>
                    <a:pt x="14" y="0"/>
                    <a:pt x="15" y="0"/>
                  </a:cubicBezTo>
                  <a:cubicBezTo>
                    <a:pt x="15" y="0"/>
                    <a:pt x="15" y="0"/>
                    <a:pt x="15" y="0"/>
                  </a:cubicBezTo>
                  <a:cubicBezTo>
                    <a:pt x="28" y="0"/>
                    <a:pt x="74" y="29"/>
                    <a:pt x="74" y="51"/>
                  </a:cubicBezTo>
                  <a:cubicBezTo>
                    <a:pt x="74" y="51"/>
                    <a:pt x="74" y="51"/>
                    <a:pt x="74" y="51"/>
                  </a:cubicBezTo>
                  <a:cubicBezTo>
                    <a:pt x="74" y="56"/>
                    <a:pt x="72" y="61"/>
                    <a:pt x="65" y="65"/>
                  </a:cubicBezTo>
                  <a:cubicBezTo>
                    <a:pt x="65" y="65"/>
                    <a:pt x="65" y="65"/>
                    <a:pt x="65" y="65"/>
                  </a:cubicBezTo>
                  <a:cubicBezTo>
                    <a:pt x="61" y="67"/>
                    <a:pt x="56" y="68"/>
                    <a:pt x="52" y="68"/>
                  </a:cubicBezTo>
                  <a:cubicBezTo>
                    <a:pt x="52" y="68"/>
                    <a:pt x="52" y="68"/>
                    <a:pt x="52" y="68"/>
                  </a:cubicBezTo>
                  <a:cubicBezTo>
                    <a:pt x="27" y="68"/>
                    <a:pt x="0" y="38"/>
                    <a:pt x="0" y="17"/>
                  </a:cubicBezTo>
                  <a:close/>
                  <a:moveTo>
                    <a:pt x="1" y="17"/>
                  </a:moveTo>
                  <a:cubicBezTo>
                    <a:pt x="1" y="27"/>
                    <a:pt x="8" y="40"/>
                    <a:pt x="18" y="50"/>
                  </a:cubicBezTo>
                  <a:cubicBezTo>
                    <a:pt x="18" y="50"/>
                    <a:pt x="18" y="50"/>
                    <a:pt x="18" y="50"/>
                  </a:cubicBezTo>
                  <a:cubicBezTo>
                    <a:pt x="27" y="60"/>
                    <a:pt x="40" y="67"/>
                    <a:pt x="52" y="67"/>
                  </a:cubicBezTo>
                  <a:cubicBezTo>
                    <a:pt x="52" y="67"/>
                    <a:pt x="52" y="67"/>
                    <a:pt x="52" y="67"/>
                  </a:cubicBezTo>
                  <a:cubicBezTo>
                    <a:pt x="56" y="67"/>
                    <a:pt x="60" y="66"/>
                    <a:pt x="64" y="64"/>
                  </a:cubicBezTo>
                  <a:cubicBezTo>
                    <a:pt x="64" y="64"/>
                    <a:pt x="64" y="64"/>
                    <a:pt x="64" y="64"/>
                  </a:cubicBezTo>
                  <a:cubicBezTo>
                    <a:pt x="71" y="60"/>
                    <a:pt x="73" y="56"/>
                    <a:pt x="73" y="51"/>
                  </a:cubicBezTo>
                  <a:cubicBezTo>
                    <a:pt x="73" y="51"/>
                    <a:pt x="73" y="51"/>
                    <a:pt x="73" y="51"/>
                  </a:cubicBezTo>
                  <a:cubicBezTo>
                    <a:pt x="73" y="41"/>
                    <a:pt x="62" y="28"/>
                    <a:pt x="48" y="18"/>
                  </a:cubicBezTo>
                  <a:cubicBezTo>
                    <a:pt x="48" y="18"/>
                    <a:pt x="48" y="18"/>
                    <a:pt x="48" y="18"/>
                  </a:cubicBezTo>
                  <a:cubicBezTo>
                    <a:pt x="35" y="8"/>
                    <a:pt x="20" y="1"/>
                    <a:pt x="15" y="1"/>
                  </a:cubicBezTo>
                  <a:cubicBezTo>
                    <a:pt x="15" y="1"/>
                    <a:pt x="15" y="1"/>
                    <a:pt x="15" y="1"/>
                  </a:cubicBezTo>
                  <a:cubicBezTo>
                    <a:pt x="14" y="1"/>
                    <a:pt x="14" y="1"/>
                    <a:pt x="13" y="1"/>
                  </a:cubicBezTo>
                  <a:cubicBezTo>
                    <a:pt x="13" y="1"/>
                    <a:pt x="13" y="1"/>
                    <a:pt x="13" y="1"/>
                  </a:cubicBezTo>
                  <a:cubicBezTo>
                    <a:pt x="5" y="4"/>
                    <a:pt x="1"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7"/>
            <p:cNvSpPr>
              <a:spLocks/>
            </p:cNvSpPr>
            <p:nvPr/>
          </p:nvSpPr>
          <p:spPr bwMode="auto">
            <a:xfrm>
              <a:off x="6673850" y="3311526"/>
              <a:ext cx="169863" cy="187325"/>
            </a:xfrm>
            <a:custGeom>
              <a:avLst/>
              <a:gdLst>
                <a:gd name="T0" fmla="*/ 14 w 45"/>
                <a:gd name="T1" fmla="*/ 50 h 50"/>
                <a:gd name="T2" fmla="*/ 22 w 45"/>
                <a:gd name="T3" fmla="*/ 0 h 50"/>
                <a:gd name="T4" fmla="*/ 14 w 45"/>
                <a:gd name="T5" fmla="*/ 50 h 50"/>
              </a:gdLst>
              <a:ahLst/>
              <a:cxnLst>
                <a:cxn ang="0">
                  <a:pos x="T0" y="T1"/>
                </a:cxn>
                <a:cxn ang="0">
                  <a:pos x="T2" y="T3"/>
                </a:cxn>
                <a:cxn ang="0">
                  <a:pos x="T4" y="T5"/>
                </a:cxn>
              </a:cxnLst>
              <a:rect l="0" t="0" r="r" b="b"/>
              <a:pathLst>
                <a:path w="45" h="50">
                  <a:moveTo>
                    <a:pt x="14" y="50"/>
                  </a:moveTo>
                  <a:cubicBezTo>
                    <a:pt x="14" y="50"/>
                    <a:pt x="0" y="0"/>
                    <a:pt x="22" y="0"/>
                  </a:cubicBezTo>
                  <a:cubicBezTo>
                    <a:pt x="45" y="0"/>
                    <a:pt x="14" y="50"/>
                    <a:pt x="14" y="50"/>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
            <p:cNvSpPr>
              <a:spLocks noEditPoints="1"/>
            </p:cNvSpPr>
            <p:nvPr/>
          </p:nvSpPr>
          <p:spPr bwMode="auto">
            <a:xfrm>
              <a:off x="6708775" y="3308351"/>
              <a:ext cx="82550" cy="195263"/>
            </a:xfrm>
            <a:custGeom>
              <a:avLst/>
              <a:gdLst>
                <a:gd name="T0" fmla="*/ 5 w 22"/>
                <a:gd name="T1" fmla="*/ 52 h 52"/>
                <a:gd name="T2" fmla="*/ 5 w 22"/>
                <a:gd name="T3" fmla="*/ 51 h 52"/>
                <a:gd name="T4" fmla="*/ 5 w 22"/>
                <a:gd name="T5" fmla="*/ 51 h 52"/>
                <a:gd name="T6" fmla="*/ 0 w 22"/>
                <a:gd name="T7" fmla="*/ 21 h 52"/>
                <a:gd name="T8" fmla="*/ 0 w 22"/>
                <a:gd name="T9" fmla="*/ 21 h 52"/>
                <a:gd name="T10" fmla="*/ 13 w 22"/>
                <a:gd name="T11" fmla="*/ 0 h 52"/>
                <a:gd name="T12" fmla="*/ 13 w 22"/>
                <a:gd name="T13" fmla="*/ 0 h 52"/>
                <a:gd name="T14" fmla="*/ 20 w 22"/>
                <a:gd name="T15" fmla="*/ 3 h 52"/>
                <a:gd name="T16" fmla="*/ 20 w 22"/>
                <a:gd name="T17" fmla="*/ 3 h 52"/>
                <a:gd name="T18" fmla="*/ 22 w 22"/>
                <a:gd name="T19" fmla="*/ 10 h 52"/>
                <a:gd name="T20" fmla="*/ 22 w 22"/>
                <a:gd name="T21" fmla="*/ 10 h 52"/>
                <a:gd name="T22" fmla="*/ 6 w 22"/>
                <a:gd name="T23" fmla="*/ 52 h 52"/>
                <a:gd name="T24" fmla="*/ 6 w 22"/>
                <a:gd name="T25" fmla="*/ 52 h 52"/>
                <a:gd name="T26" fmla="*/ 5 w 22"/>
                <a:gd name="T27" fmla="*/ 52 h 52"/>
                <a:gd name="T28" fmla="*/ 5 w 22"/>
                <a:gd name="T29" fmla="*/ 52 h 52"/>
                <a:gd name="T30" fmla="*/ 5 w 22"/>
                <a:gd name="T31" fmla="*/ 52 h 52"/>
                <a:gd name="T32" fmla="*/ 5 w 22"/>
                <a:gd name="T33" fmla="*/ 51 h 52"/>
                <a:gd name="T34" fmla="*/ 6 w 22"/>
                <a:gd name="T35" fmla="*/ 51 h 52"/>
                <a:gd name="T36" fmla="*/ 5 w 22"/>
                <a:gd name="T37" fmla="*/ 51 h 52"/>
                <a:gd name="T38" fmla="*/ 1 w 22"/>
                <a:gd name="T39" fmla="*/ 21 h 52"/>
                <a:gd name="T40" fmla="*/ 6 w 22"/>
                <a:gd name="T41" fmla="*/ 50 h 52"/>
                <a:gd name="T42" fmla="*/ 6 w 22"/>
                <a:gd name="T43" fmla="*/ 50 h 52"/>
                <a:gd name="T44" fmla="*/ 21 w 22"/>
                <a:gd name="T45" fmla="*/ 10 h 52"/>
                <a:gd name="T46" fmla="*/ 21 w 22"/>
                <a:gd name="T47" fmla="*/ 10 h 52"/>
                <a:gd name="T48" fmla="*/ 13 w 22"/>
                <a:gd name="T49" fmla="*/ 2 h 52"/>
                <a:gd name="T50" fmla="*/ 13 w 22"/>
                <a:gd name="T51" fmla="*/ 2 h 52"/>
                <a:gd name="T52" fmla="*/ 1 w 22"/>
                <a:gd name="T53"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52">
                  <a:moveTo>
                    <a:pt x="5" y="52"/>
                  </a:moveTo>
                  <a:cubicBezTo>
                    <a:pt x="5" y="52"/>
                    <a:pt x="5" y="52"/>
                    <a:pt x="5" y="51"/>
                  </a:cubicBezTo>
                  <a:cubicBezTo>
                    <a:pt x="5" y="51"/>
                    <a:pt x="5" y="51"/>
                    <a:pt x="5" y="51"/>
                  </a:cubicBezTo>
                  <a:cubicBezTo>
                    <a:pt x="5" y="51"/>
                    <a:pt x="0" y="35"/>
                    <a:pt x="0" y="21"/>
                  </a:cubicBezTo>
                  <a:cubicBezTo>
                    <a:pt x="0" y="21"/>
                    <a:pt x="0" y="21"/>
                    <a:pt x="0" y="21"/>
                  </a:cubicBezTo>
                  <a:cubicBezTo>
                    <a:pt x="0" y="11"/>
                    <a:pt x="3" y="1"/>
                    <a:pt x="13" y="0"/>
                  </a:cubicBezTo>
                  <a:cubicBezTo>
                    <a:pt x="13" y="0"/>
                    <a:pt x="13" y="0"/>
                    <a:pt x="13" y="0"/>
                  </a:cubicBezTo>
                  <a:cubicBezTo>
                    <a:pt x="16" y="0"/>
                    <a:pt x="19" y="1"/>
                    <a:pt x="20" y="3"/>
                  </a:cubicBezTo>
                  <a:cubicBezTo>
                    <a:pt x="20" y="3"/>
                    <a:pt x="20" y="3"/>
                    <a:pt x="20" y="3"/>
                  </a:cubicBezTo>
                  <a:cubicBezTo>
                    <a:pt x="22" y="5"/>
                    <a:pt x="22" y="7"/>
                    <a:pt x="22" y="10"/>
                  </a:cubicBezTo>
                  <a:cubicBezTo>
                    <a:pt x="22" y="10"/>
                    <a:pt x="22" y="10"/>
                    <a:pt x="22" y="10"/>
                  </a:cubicBezTo>
                  <a:cubicBezTo>
                    <a:pt x="22" y="25"/>
                    <a:pt x="6" y="52"/>
                    <a:pt x="6" y="52"/>
                  </a:cubicBezTo>
                  <a:cubicBezTo>
                    <a:pt x="6" y="52"/>
                    <a:pt x="6" y="52"/>
                    <a:pt x="6" y="52"/>
                  </a:cubicBezTo>
                  <a:cubicBezTo>
                    <a:pt x="6" y="52"/>
                    <a:pt x="6" y="52"/>
                    <a:pt x="5" y="52"/>
                  </a:cubicBezTo>
                  <a:cubicBezTo>
                    <a:pt x="5" y="52"/>
                    <a:pt x="5" y="52"/>
                    <a:pt x="5" y="52"/>
                  </a:cubicBezTo>
                  <a:cubicBezTo>
                    <a:pt x="5" y="52"/>
                    <a:pt x="5" y="52"/>
                    <a:pt x="5" y="52"/>
                  </a:cubicBezTo>
                  <a:close/>
                  <a:moveTo>
                    <a:pt x="5" y="51"/>
                  </a:moveTo>
                  <a:cubicBezTo>
                    <a:pt x="6" y="51"/>
                    <a:pt x="6" y="51"/>
                    <a:pt x="6" y="51"/>
                  </a:cubicBezTo>
                  <a:cubicBezTo>
                    <a:pt x="5" y="51"/>
                    <a:pt x="5" y="51"/>
                    <a:pt x="5" y="51"/>
                  </a:cubicBezTo>
                  <a:close/>
                  <a:moveTo>
                    <a:pt x="1" y="21"/>
                  </a:moveTo>
                  <a:cubicBezTo>
                    <a:pt x="1" y="33"/>
                    <a:pt x="4" y="45"/>
                    <a:pt x="6" y="50"/>
                  </a:cubicBezTo>
                  <a:cubicBezTo>
                    <a:pt x="6" y="50"/>
                    <a:pt x="6" y="50"/>
                    <a:pt x="6" y="50"/>
                  </a:cubicBezTo>
                  <a:cubicBezTo>
                    <a:pt x="9" y="44"/>
                    <a:pt x="21" y="22"/>
                    <a:pt x="21" y="10"/>
                  </a:cubicBezTo>
                  <a:cubicBezTo>
                    <a:pt x="21" y="10"/>
                    <a:pt x="21" y="10"/>
                    <a:pt x="21" y="10"/>
                  </a:cubicBezTo>
                  <a:cubicBezTo>
                    <a:pt x="21" y="5"/>
                    <a:pt x="19" y="2"/>
                    <a:pt x="13" y="2"/>
                  </a:cubicBezTo>
                  <a:cubicBezTo>
                    <a:pt x="13" y="2"/>
                    <a:pt x="13" y="2"/>
                    <a:pt x="13" y="2"/>
                  </a:cubicBezTo>
                  <a:cubicBezTo>
                    <a:pt x="4" y="2"/>
                    <a:pt x="1" y="11"/>
                    <a:pt x="1"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9"/>
            <p:cNvSpPr>
              <a:spLocks/>
            </p:cNvSpPr>
            <p:nvPr/>
          </p:nvSpPr>
          <p:spPr bwMode="auto">
            <a:xfrm>
              <a:off x="6745288" y="3327401"/>
              <a:ext cx="209550" cy="176213"/>
            </a:xfrm>
            <a:custGeom>
              <a:avLst/>
              <a:gdLst>
                <a:gd name="T0" fmla="*/ 0 w 56"/>
                <a:gd name="T1" fmla="*/ 47 h 47"/>
                <a:gd name="T2" fmla="*/ 39 w 56"/>
                <a:gd name="T3" fmla="*/ 16 h 47"/>
                <a:gd name="T4" fmla="*/ 0 w 56"/>
                <a:gd name="T5" fmla="*/ 47 h 47"/>
              </a:gdLst>
              <a:ahLst/>
              <a:cxnLst>
                <a:cxn ang="0">
                  <a:pos x="T0" y="T1"/>
                </a:cxn>
                <a:cxn ang="0">
                  <a:pos x="T2" y="T3"/>
                </a:cxn>
                <a:cxn ang="0">
                  <a:pos x="T4" y="T5"/>
                </a:cxn>
              </a:cxnLst>
              <a:rect l="0" t="0" r="r" b="b"/>
              <a:pathLst>
                <a:path w="56" h="47">
                  <a:moveTo>
                    <a:pt x="0" y="47"/>
                  </a:moveTo>
                  <a:cubicBezTo>
                    <a:pt x="0" y="47"/>
                    <a:pt x="23" y="0"/>
                    <a:pt x="39" y="16"/>
                  </a:cubicBezTo>
                  <a:cubicBezTo>
                    <a:pt x="56" y="31"/>
                    <a:pt x="0" y="47"/>
                    <a:pt x="0" y="47"/>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0"/>
            <p:cNvSpPr>
              <a:spLocks noEditPoints="1"/>
            </p:cNvSpPr>
            <p:nvPr/>
          </p:nvSpPr>
          <p:spPr bwMode="auto">
            <a:xfrm>
              <a:off x="6742113" y="3371851"/>
              <a:ext cx="165100" cy="134938"/>
            </a:xfrm>
            <a:custGeom>
              <a:avLst/>
              <a:gdLst>
                <a:gd name="T0" fmla="*/ 0 w 44"/>
                <a:gd name="T1" fmla="*/ 36 h 36"/>
                <a:gd name="T2" fmla="*/ 0 w 44"/>
                <a:gd name="T3" fmla="*/ 35 h 36"/>
                <a:gd name="T4" fmla="*/ 0 w 44"/>
                <a:gd name="T5" fmla="*/ 35 h 36"/>
                <a:gd name="T6" fmla="*/ 33 w 44"/>
                <a:gd name="T7" fmla="*/ 0 h 36"/>
                <a:gd name="T8" fmla="*/ 33 w 44"/>
                <a:gd name="T9" fmla="*/ 0 h 36"/>
                <a:gd name="T10" fmla="*/ 41 w 44"/>
                <a:gd name="T11" fmla="*/ 3 h 36"/>
                <a:gd name="T12" fmla="*/ 41 w 44"/>
                <a:gd name="T13" fmla="*/ 3 h 36"/>
                <a:gd name="T14" fmla="*/ 44 w 44"/>
                <a:gd name="T15" fmla="*/ 10 h 36"/>
                <a:gd name="T16" fmla="*/ 44 w 44"/>
                <a:gd name="T17" fmla="*/ 10 h 36"/>
                <a:gd name="T18" fmla="*/ 22 w 44"/>
                <a:gd name="T19" fmla="*/ 28 h 36"/>
                <a:gd name="T20" fmla="*/ 22 w 44"/>
                <a:gd name="T21" fmla="*/ 28 h 36"/>
                <a:gd name="T22" fmla="*/ 1 w 44"/>
                <a:gd name="T23" fmla="*/ 36 h 36"/>
                <a:gd name="T24" fmla="*/ 1 w 44"/>
                <a:gd name="T25" fmla="*/ 36 h 36"/>
                <a:gd name="T26" fmla="*/ 1 w 44"/>
                <a:gd name="T27" fmla="*/ 36 h 36"/>
                <a:gd name="T28" fmla="*/ 1 w 44"/>
                <a:gd name="T29" fmla="*/ 36 h 36"/>
                <a:gd name="T30" fmla="*/ 0 w 44"/>
                <a:gd name="T31" fmla="*/ 36 h 36"/>
                <a:gd name="T32" fmla="*/ 1 w 44"/>
                <a:gd name="T33" fmla="*/ 36 h 36"/>
                <a:gd name="T34" fmla="*/ 1 w 44"/>
                <a:gd name="T35" fmla="*/ 35 h 36"/>
                <a:gd name="T36" fmla="*/ 1 w 44"/>
                <a:gd name="T37" fmla="*/ 36 h 36"/>
                <a:gd name="T38" fmla="*/ 12 w 44"/>
                <a:gd name="T39" fmla="*/ 18 h 36"/>
                <a:gd name="T40" fmla="*/ 2 w 44"/>
                <a:gd name="T41" fmla="*/ 34 h 36"/>
                <a:gd name="T42" fmla="*/ 2 w 44"/>
                <a:gd name="T43" fmla="*/ 34 h 36"/>
                <a:gd name="T44" fmla="*/ 22 w 44"/>
                <a:gd name="T45" fmla="*/ 27 h 36"/>
                <a:gd name="T46" fmla="*/ 22 w 44"/>
                <a:gd name="T47" fmla="*/ 27 h 36"/>
                <a:gd name="T48" fmla="*/ 43 w 44"/>
                <a:gd name="T49" fmla="*/ 10 h 36"/>
                <a:gd name="T50" fmla="*/ 43 w 44"/>
                <a:gd name="T51" fmla="*/ 10 h 36"/>
                <a:gd name="T52" fmla="*/ 40 w 44"/>
                <a:gd name="T53" fmla="*/ 4 h 36"/>
                <a:gd name="T54" fmla="*/ 40 w 44"/>
                <a:gd name="T55" fmla="*/ 4 h 36"/>
                <a:gd name="T56" fmla="*/ 33 w 44"/>
                <a:gd name="T57" fmla="*/ 1 h 36"/>
                <a:gd name="T58" fmla="*/ 33 w 44"/>
                <a:gd name="T59" fmla="*/ 1 h 36"/>
                <a:gd name="T60" fmla="*/ 33 w 44"/>
                <a:gd name="T61" fmla="*/ 1 h 36"/>
                <a:gd name="T62" fmla="*/ 33 w 44"/>
                <a:gd name="T63" fmla="*/ 1 h 36"/>
                <a:gd name="T64" fmla="*/ 12 w 44"/>
                <a:gd name="T6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36">
                  <a:moveTo>
                    <a:pt x="0" y="36"/>
                  </a:moveTo>
                  <a:cubicBezTo>
                    <a:pt x="0" y="35"/>
                    <a:pt x="0" y="35"/>
                    <a:pt x="0" y="35"/>
                  </a:cubicBezTo>
                  <a:cubicBezTo>
                    <a:pt x="0" y="35"/>
                    <a:pt x="0" y="35"/>
                    <a:pt x="0" y="35"/>
                  </a:cubicBezTo>
                  <a:cubicBezTo>
                    <a:pt x="0" y="35"/>
                    <a:pt x="17" y="0"/>
                    <a:pt x="33" y="0"/>
                  </a:cubicBezTo>
                  <a:cubicBezTo>
                    <a:pt x="33" y="0"/>
                    <a:pt x="33" y="0"/>
                    <a:pt x="33" y="0"/>
                  </a:cubicBezTo>
                  <a:cubicBezTo>
                    <a:pt x="36" y="0"/>
                    <a:pt x="38" y="1"/>
                    <a:pt x="41" y="3"/>
                  </a:cubicBezTo>
                  <a:cubicBezTo>
                    <a:pt x="41" y="3"/>
                    <a:pt x="41" y="3"/>
                    <a:pt x="41" y="3"/>
                  </a:cubicBezTo>
                  <a:cubicBezTo>
                    <a:pt x="43" y="5"/>
                    <a:pt x="44" y="8"/>
                    <a:pt x="44" y="10"/>
                  </a:cubicBezTo>
                  <a:cubicBezTo>
                    <a:pt x="44" y="10"/>
                    <a:pt x="44" y="10"/>
                    <a:pt x="44" y="10"/>
                  </a:cubicBezTo>
                  <a:cubicBezTo>
                    <a:pt x="44" y="17"/>
                    <a:pt x="33" y="23"/>
                    <a:pt x="22" y="28"/>
                  </a:cubicBezTo>
                  <a:cubicBezTo>
                    <a:pt x="22" y="28"/>
                    <a:pt x="22" y="28"/>
                    <a:pt x="22" y="28"/>
                  </a:cubicBezTo>
                  <a:cubicBezTo>
                    <a:pt x="11" y="33"/>
                    <a:pt x="1" y="36"/>
                    <a:pt x="1" y="36"/>
                  </a:cubicBezTo>
                  <a:cubicBezTo>
                    <a:pt x="1" y="36"/>
                    <a:pt x="1" y="36"/>
                    <a:pt x="1" y="36"/>
                  </a:cubicBezTo>
                  <a:cubicBezTo>
                    <a:pt x="1" y="36"/>
                    <a:pt x="1" y="36"/>
                    <a:pt x="1" y="36"/>
                  </a:cubicBezTo>
                  <a:cubicBezTo>
                    <a:pt x="1" y="36"/>
                    <a:pt x="1" y="36"/>
                    <a:pt x="1" y="36"/>
                  </a:cubicBezTo>
                  <a:cubicBezTo>
                    <a:pt x="0" y="36"/>
                    <a:pt x="0" y="36"/>
                    <a:pt x="0" y="36"/>
                  </a:cubicBezTo>
                  <a:close/>
                  <a:moveTo>
                    <a:pt x="1" y="36"/>
                  </a:moveTo>
                  <a:cubicBezTo>
                    <a:pt x="1" y="35"/>
                    <a:pt x="1" y="35"/>
                    <a:pt x="1" y="35"/>
                  </a:cubicBezTo>
                  <a:cubicBezTo>
                    <a:pt x="1" y="36"/>
                    <a:pt x="1" y="36"/>
                    <a:pt x="1" y="36"/>
                  </a:cubicBezTo>
                  <a:close/>
                  <a:moveTo>
                    <a:pt x="12" y="18"/>
                  </a:moveTo>
                  <a:cubicBezTo>
                    <a:pt x="7" y="25"/>
                    <a:pt x="3" y="31"/>
                    <a:pt x="2" y="34"/>
                  </a:cubicBezTo>
                  <a:cubicBezTo>
                    <a:pt x="2" y="34"/>
                    <a:pt x="2" y="34"/>
                    <a:pt x="2" y="34"/>
                  </a:cubicBezTo>
                  <a:cubicBezTo>
                    <a:pt x="5" y="33"/>
                    <a:pt x="13" y="31"/>
                    <a:pt x="22" y="27"/>
                  </a:cubicBezTo>
                  <a:cubicBezTo>
                    <a:pt x="22" y="27"/>
                    <a:pt x="22" y="27"/>
                    <a:pt x="22" y="27"/>
                  </a:cubicBezTo>
                  <a:cubicBezTo>
                    <a:pt x="33" y="22"/>
                    <a:pt x="43" y="16"/>
                    <a:pt x="43" y="10"/>
                  </a:cubicBezTo>
                  <a:cubicBezTo>
                    <a:pt x="43" y="10"/>
                    <a:pt x="43" y="10"/>
                    <a:pt x="43" y="10"/>
                  </a:cubicBezTo>
                  <a:cubicBezTo>
                    <a:pt x="43" y="8"/>
                    <a:pt x="42" y="6"/>
                    <a:pt x="40" y="4"/>
                  </a:cubicBezTo>
                  <a:cubicBezTo>
                    <a:pt x="40" y="4"/>
                    <a:pt x="40" y="4"/>
                    <a:pt x="40" y="4"/>
                  </a:cubicBezTo>
                  <a:cubicBezTo>
                    <a:pt x="38" y="2"/>
                    <a:pt x="35" y="1"/>
                    <a:pt x="33" y="1"/>
                  </a:cubicBezTo>
                  <a:cubicBezTo>
                    <a:pt x="33" y="1"/>
                    <a:pt x="33" y="1"/>
                    <a:pt x="33" y="1"/>
                  </a:cubicBezTo>
                  <a:cubicBezTo>
                    <a:pt x="33" y="1"/>
                    <a:pt x="33" y="1"/>
                    <a:pt x="33" y="1"/>
                  </a:cubicBezTo>
                  <a:cubicBezTo>
                    <a:pt x="33" y="1"/>
                    <a:pt x="33" y="1"/>
                    <a:pt x="33" y="1"/>
                  </a:cubicBezTo>
                  <a:cubicBezTo>
                    <a:pt x="26" y="1"/>
                    <a:pt x="18" y="10"/>
                    <a:pt x="1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1"/>
            <p:cNvSpPr>
              <a:spLocks/>
            </p:cNvSpPr>
            <p:nvPr/>
          </p:nvSpPr>
          <p:spPr bwMode="auto">
            <a:xfrm>
              <a:off x="6745288" y="3451226"/>
              <a:ext cx="195263" cy="168275"/>
            </a:xfrm>
            <a:custGeom>
              <a:avLst/>
              <a:gdLst>
                <a:gd name="T0" fmla="*/ 0 w 52"/>
                <a:gd name="T1" fmla="*/ 19 h 45"/>
                <a:gd name="T2" fmla="*/ 51 w 52"/>
                <a:gd name="T3" fmla="*/ 23 h 45"/>
                <a:gd name="T4" fmla="*/ 0 w 52"/>
                <a:gd name="T5" fmla="*/ 19 h 45"/>
              </a:gdLst>
              <a:ahLst/>
              <a:cxnLst>
                <a:cxn ang="0">
                  <a:pos x="T0" y="T1"/>
                </a:cxn>
                <a:cxn ang="0">
                  <a:pos x="T2" y="T3"/>
                </a:cxn>
                <a:cxn ang="0">
                  <a:pos x="T4" y="T5"/>
                </a:cxn>
              </a:cxnLst>
              <a:rect l="0" t="0" r="r" b="b"/>
              <a:pathLst>
                <a:path w="52" h="45">
                  <a:moveTo>
                    <a:pt x="0" y="19"/>
                  </a:moveTo>
                  <a:cubicBezTo>
                    <a:pt x="0" y="19"/>
                    <a:pt x="49" y="0"/>
                    <a:pt x="51" y="23"/>
                  </a:cubicBezTo>
                  <a:cubicBezTo>
                    <a:pt x="52" y="45"/>
                    <a:pt x="0" y="19"/>
                    <a:pt x="0" y="19"/>
                  </a:cubicBezTo>
                  <a:close/>
                </a:path>
              </a:pathLst>
            </a:custGeom>
            <a:solidFill>
              <a:srgbClr val="FF7C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2"/>
            <p:cNvSpPr>
              <a:spLocks noEditPoints="1"/>
            </p:cNvSpPr>
            <p:nvPr/>
          </p:nvSpPr>
          <p:spPr bwMode="auto">
            <a:xfrm>
              <a:off x="6742113" y="3492501"/>
              <a:ext cx="195263" cy="82550"/>
            </a:xfrm>
            <a:custGeom>
              <a:avLst/>
              <a:gdLst>
                <a:gd name="T0" fmla="*/ 1 w 52"/>
                <a:gd name="T1" fmla="*/ 8 h 22"/>
                <a:gd name="T2" fmla="*/ 1 w 52"/>
                <a:gd name="T3" fmla="*/ 8 h 22"/>
                <a:gd name="T4" fmla="*/ 1 w 52"/>
                <a:gd name="T5" fmla="*/ 8 h 22"/>
                <a:gd name="T6" fmla="*/ 1 w 52"/>
                <a:gd name="T7" fmla="*/ 8 h 22"/>
                <a:gd name="T8" fmla="*/ 1 w 52"/>
                <a:gd name="T9" fmla="*/ 8 h 22"/>
                <a:gd name="T10" fmla="*/ 0 w 52"/>
                <a:gd name="T11" fmla="*/ 8 h 22"/>
                <a:gd name="T12" fmla="*/ 0 w 52"/>
                <a:gd name="T13" fmla="*/ 8 h 22"/>
                <a:gd name="T14" fmla="*/ 1 w 52"/>
                <a:gd name="T15" fmla="*/ 7 h 22"/>
                <a:gd name="T16" fmla="*/ 1 w 52"/>
                <a:gd name="T17" fmla="*/ 7 h 22"/>
                <a:gd name="T18" fmla="*/ 34 w 52"/>
                <a:gd name="T19" fmla="*/ 0 h 22"/>
                <a:gd name="T20" fmla="*/ 34 w 52"/>
                <a:gd name="T21" fmla="*/ 0 h 22"/>
                <a:gd name="T22" fmla="*/ 52 w 52"/>
                <a:gd name="T23" fmla="*/ 12 h 22"/>
                <a:gd name="T24" fmla="*/ 52 w 52"/>
                <a:gd name="T25" fmla="*/ 12 h 22"/>
                <a:gd name="T26" fmla="*/ 52 w 52"/>
                <a:gd name="T27" fmla="*/ 13 h 22"/>
                <a:gd name="T28" fmla="*/ 52 w 52"/>
                <a:gd name="T29" fmla="*/ 13 h 22"/>
                <a:gd name="T30" fmla="*/ 49 w 52"/>
                <a:gd name="T31" fmla="*/ 20 h 22"/>
                <a:gd name="T32" fmla="*/ 49 w 52"/>
                <a:gd name="T33" fmla="*/ 20 h 22"/>
                <a:gd name="T34" fmla="*/ 42 w 52"/>
                <a:gd name="T35" fmla="*/ 22 h 22"/>
                <a:gd name="T36" fmla="*/ 42 w 52"/>
                <a:gd name="T37" fmla="*/ 22 h 22"/>
                <a:gd name="T38" fmla="*/ 1 w 52"/>
                <a:gd name="T39" fmla="*/ 8 h 22"/>
                <a:gd name="T40" fmla="*/ 16 w 52"/>
                <a:gd name="T41" fmla="*/ 14 h 22"/>
                <a:gd name="T42" fmla="*/ 42 w 52"/>
                <a:gd name="T43" fmla="*/ 20 h 22"/>
                <a:gd name="T44" fmla="*/ 42 w 52"/>
                <a:gd name="T45" fmla="*/ 20 h 22"/>
                <a:gd name="T46" fmla="*/ 51 w 52"/>
                <a:gd name="T47" fmla="*/ 13 h 22"/>
                <a:gd name="T48" fmla="*/ 51 w 52"/>
                <a:gd name="T49" fmla="*/ 13 h 22"/>
                <a:gd name="T50" fmla="*/ 51 w 52"/>
                <a:gd name="T51" fmla="*/ 12 h 22"/>
                <a:gd name="T52" fmla="*/ 51 w 52"/>
                <a:gd name="T53" fmla="*/ 12 h 22"/>
                <a:gd name="T54" fmla="*/ 34 w 52"/>
                <a:gd name="T55" fmla="*/ 1 h 22"/>
                <a:gd name="T56" fmla="*/ 34 w 52"/>
                <a:gd name="T57" fmla="*/ 1 h 22"/>
                <a:gd name="T58" fmla="*/ 3 w 52"/>
                <a:gd name="T59" fmla="*/ 8 h 22"/>
                <a:gd name="T60" fmla="*/ 3 w 52"/>
                <a:gd name="T61" fmla="*/ 8 h 22"/>
                <a:gd name="T62" fmla="*/ 16 w 52"/>
                <a:gd name="T6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22">
                  <a:moveTo>
                    <a:pt x="1" y="8"/>
                  </a:moveTo>
                  <a:cubicBezTo>
                    <a:pt x="1" y="8"/>
                    <a:pt x="1" y="8"/>
                    <a:pt x="1" y="8"/>
                  </a:cubicBezTo>
                  <a:cubicBezTo>
                    <a:pt x="1" y="8"/>
                    <a:pt x="1" y="8"/>
                    <a:pt x="1" y="8"/>
                  </a:cubicBezTo>
                  <a:cubicBezTo>
                    <a:pt x="1" y="8"/>
                    <a:pt x="1" y="8"/>
                    <a:pt x="1" y="8"/>
                  </a:cubicBezTo>
                  <a:cubicBezTo>
                    <a:pt x="1" y="8"/>
                    <a:pt x="1" y="8"/>
                    <a:pt x="1" y="8"/>
                  </a:cubicBezTo>
                  <a:cubicBezTo>
                    <a:pt x="0" y="8"/>
                    <a:pt x="0" y="8"/>
                    <a:pt x="0" y="8"/>
                  </a:cubicBezTo>
                  <a:cubicBezTo>
                    <a:pt x="0" y="8"/>
                    <a:pt x="0" y="8"/>
                    <a:pt x="0" y="8"/>
                  </a:cubicBezTo>
                  <a:cubicBezTo>
                    <a:pt x="0" y="7"/>
                    <a:pt x="1" y="7"/>
                    <a:pt x="1" y="7"/>
                  </a:cubicBezTo>
                  <a:cubicBezTo>
                    <a:pt x="1" y="7"/>
                    <a:pt x="1" y="7"/>
                    <a:pt x="1" y="7"/>
                  </a:cubicBezTo>
                  <a:cubicBezTo>
                    <a:pt x="1" y="7"/>
                    <a:pt x="20" y="0"/>
                    <a:pt x="34" y="0"/>
                  </a:cubicBezTo>
                  <a:cubicBezTo>
                    <a:pt x="34" y="0"/>
                    <a:pt x="34" y="0"/>
                    <a:pt x="34" y="0"/>
                  </a:cubicBezTo>
                  <a:cubicBezTo>
                    <a:pt x="44" y="0"/>
                    <a:pt x="52" y="3"/>
                    <a:pt x="52" y="12"/>
                  </a:cubicBezTo>
                  <a:cubicBezTo>
                    <a:pt x="52" y="12"/>
                    <a:pt x="52" y="12"/>
                    <a:pt x="52" y="12"/>
                  </a:cubicBezTo>
                  <a:cubicBezTo>
                    <a:pt x="52" y="12"/>
                    <a:pt x="52" y="13"/>
                    <a:pt x="52" y="13"/>
                  </a:cubicBezTo>
                  <a:cubicBezTo>
                    <a:pt x="52" y="13"/>
                    <a:pt x="52" y="13"/>
                    <a:pt x="52" y="13"/>
                  </a:cubicBezTo>
                  <a:cubicBezTo>
                    <a:pt x="52" y="16"/>
                    <a:pt x="51" y="18"/>
                    <a:pt x="49" y="20"/>
                  </a:cubicBezTo>
                  <a:cubicBezTo>
                    <a:pt x="49" y="20"/>
                    <a:pt x="49" y="20"/>
                    <a:pt x="49" y="20"/>
                  </a:cubicBezTo>
                  <a:cubicBezTo>
                    <a:pt x="47" y="21"/>
                    <a:pt x="45" y="22"/>
                    <a:pt x="42" y="22"/>
                  </a:cubicBezTo>
                  <a:cubicBezTo>
                    <a:pt x="42" y="22"/>
                    <a:pt x="42" y="22"/>
                    <a:pt x="42" y="22"/>
                  </a:cubicBezTo>
                  <a:cubicBezTo>
                    <a:pt x="27" y="21"/>
                    <a:pt x="1" y="8"/>
                    <a:pt x="1" y="8"/>
                  </a:cubicBezTo>
                  <a:close/>
                  <a:moveTo>
                    <a:pt x="16" y="14"/>
                  </a:moveTo>
                  <a:cubicBezTo>
                    <a:pt x="24" y="17"/>
                    <a:pt x="34" y="20"/>
                    <a:pt x="42" y="20"/>
                  </a:cubicBezTo>
                  <a:cubicBezTo>
                    <a:pt x="42" y="20"/>
                    <a:pt x="42" y="20"/>
                    <a:pt x="42" y="20"/>
                  </a:cubicBezTo>
                  <a:cubicBezTo>
                    <a:pt x="47" y="20"/>
                    <a:pt x="51" y="18"/>
                    <a:pt x="51" y="13"/>
                  </a:cubicBezTo>
                  <a:cubicBezTo>
                    <a:pt x="51" y="13"/>
                    <a:pt x="51" y="13"/>
                    <a:pt x="51" y="13"/>
                  </a:cubicBezTo>
                  <a:cubicBezTo>
                    <a:pt x="51" y="13"/>
                    <a:pt x="51" y="12"/>
                    <a:pt x="51" y="12"/>
                  </a:cubicBezTo>
                  <a:cubicBezTo>
                    <a:pt x="51" y="12"/>
                    <a:pt x="51" y="12"/>
                    <a:pt x="51" y="12"/>
                  </a:cubicBezTo>
                  <a:cubicBezTo>
                    <a:pt x="50" y="4"/>
                    <a:pt x="43" y="1"/>
                    <a:pt x="34" y="1"/>
                  </a:cubicBezTo>
                  <a:cubicBezTo>
                    <a:pt x="34" y="1"/>
                    <a:pt x="34" y="1"/>
                    <a:pt x="34" y="1"/>
                  </a:cubicBezTo>
                  <a:cubicBezTo>
                    <a:pt x="22" y="1"/>
                    <a:pt x="7" y="6"/>
                    <a:pt x="3" y="8"/>
                  </a:cubicBezTo>
                  <a:cubicBezTo>
                    <a:pt x="3" y="8"/>
                    <a:pt x="3" y="8"/>
                    <a:pt x="3" y="8"/>
                  </a:cubicBezTo>
                  <a:cubicBezTo>
                    <a:pt x="5" y="9"/>
                    <a:pt x="10" y="11"/>
                    <a:pt x="1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5" name="TextBox 154"/>
          <p:cNvSpPr txBox="1"/>
          <p:nvPr/>
        </p:nvSpPr>
        <p:spPr>
          <a:xfrm>
            <a:off x="4790967" y="5263118"/>
            <a:ext cx="3188250" cy="369332"/>
          </a:xfrm>
          <a:prstGeom prst="rect">
            <a:avLst/>
          </a:prstGeom>
          <a:noFill/>
        </p:spPr>
        <p:txBody>
          <a:bodyPr wrap="square" rtlCol="0">
            <a:spAutoFit/>
          </a:bodyPr>
          <a:lstStyle/>
          <a:p>
            <a:pPr algn="ctr"/>
            <a:r>
              <a:rPr lang="zh-CN" altLang="en-US" spc="600" dirty="0" smtClean="0">
                <a:solidFill>
                  <a:srgbClr val="7AF5A8"/>
                </a:solidFill>
                <a:latin typeface="汉仪PP体简" pitchFamily="18" charset="-122"/>
                <a:ea typeface="汉仪PP体简" pitchFamily="18" charset="-122"/>
              </a:rPr>
              <a:t>授课老师：</a:t>
            </a:r>
            <a:endParaRPr lang="zh-CN" altLang="en-US" spc="600" dirty="0">
              <a:solidFill>
                <a:srgbClr val="7AF5A8"/>
              </a:solidFill>
              <a:latin typeface="汉仪PP体简" pitchFamily="18" charset="-122"/>
              <a:ea typeface="汉仪PP体简" pitchFamily="18" charset="-122"/>
            </a:endParaRPr>
          </a:p>
        </p:txBody>
      </p:sp>
    </p:spTree>
    <p:extLst>
      <p:ext uri="{BB962C8B-B14F-4D97-AF65-F5344CB8AC3E}">
        <p14:creationId xmlns:p14="http://schemas.microsoft.com/office/powerpoint/2010/main" val="2999326632"/>
      </p:ext>
    </p:extLst>
  </p:cSld>
  <p:clrMapOvr>
    <a:masterClrMapping/>
  </p:clrMapOvr>
  <mc:AlternateContent xmlns:mc="http://schemas.openxmlformats.org/markup-compatibility/2006" xmlns:p14="http://schemas.microsoft.com/office/powerpoint/2010/main">
    <mc:Choice Requires="p14">
      <p:transition spd="slow" p14:dur="1600" advTm="2982">
        <p14:gallery dir="r"/>
      </p:transition>
    </mc:Choice>
    <mc:Fallback xmlns="">
      <p:transition spd="slow" advTm="2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035"/>
                                        </p:tgtEl>
                                        <p:attrNameLst>
                                          <p:attrName>style.visibility</p:attrName>
                                        </p:attrNameLst>
                                      </p:cBhvr>
                                      <p:to>
                                        <p:strVal val="visible"/>
                                      </p:to>
                                    </p:set>
                                    <p:animEffect transition="in" filter="fade">
                                      <p:cBhvr>
                                        <p:cTn id="7" dur="1000"/>
                                        <p:tgtEl>
                                          <p:spTgt spid="1035"/>
                                        </p:tgtEl>
                                      </p:cBhvr>
                                    </p:animEffect>
                                    <p:anim calcmode="lin" valueType="num">
                                      <p:cBhvr>
                                        <p:cTn id="8" dur="1000" fill="hold"/>
                                        <p:tgtEl>
                                          <p:spTgt spid="1035"/>
                                        </p:tgtEl>
                                        <p:attrNameLst>
                                          <p:attrName>ppt_x</p:attrName>
                                        </p:attrNameLst>
                                      </p:cBhvr>
                                      <p:tavLst>
                                        <p:tav tm="0">
                                          <p:val>
                                            <p:strVal val="#ppt_x"/>
                                          </p:val>
                                        </p:tav>
                                        <p:tav tm="100000">
                                          <p:val>
                                            <p:strVal val="#ppt_x"/>
                                          </p:val>
                                        </p:tav>
                                      </p:tavLst>
                                    </p:anim>
                                    <p:anim calcmode="lin" valueType="num">
                                      <p:cBhvr>
                                        <p:cTn id="9" dur="900" decel="100000" fill="hold"/>
                                        <p:tgtEl>
                                          <p:spTgt spid="103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35"/>
                                        </p:tgtEl>
                                        <p:attrNameLst>
                                          <p:attrName>ppt_y</p:attrName>
                                        </p:attrNameLst>
                                      </p:cBhvr>
                                      <p:tavLst>
                                        <p:tav tm="0">
                                          <p:val>
                                            <p:strVal val="#ppt_y-.03"/>
                                          </p:val>
                                        </p:tav>
                                        <p:tav tm="100000">
                                          <p:val>
                                            <p:strVal val="#ppt_y"/>
                                          </p:val>
                                        </p:tav>
                                      </p:tavLst>
                                    </p:anim>
                                  </p:childTnLst>
                                </p:cTn>
                              </p:par>
                              <p:par>
                                <p:cTn id="11" presetID="2" presetClass="entr" presetSubtype="3" fill="hold" nodeType="withEffect">
                                  <p:stCondLst>
                                    <p:cond delay="500"/>
                                  </p:stCondLst>
                                  <p:childTnLst>
                                    <p:set>
                                      <p:cBhvr>
                                        <p:cTn id="12" dur="1" fill="hold">
                                          <p:stCondLst>
                                            <p:cond delay="0"/>
                                          </p:stCondLst>
                                        </p:cTn>
                                        <p:tgtEl>
                                          <p:spTgt spid="121"/>
                                        </p:tgtEl>
                                        <p:attrNameLst>
                                          <p:attrName>style.visibility</p:attrName>
                                        </p:attrNameLst>
                                      </p:cBhvr>
                                      <p:to>
                                        <p:strVal val="visible"/>
                                      </p:to>
                                    </p:set>
                                    <p:anim calcmode="lin" valueType="num">
                                      <p:cBhvr additive="base">
                                        <p:cTn id="13" dur="500" fill="hold"/>
                                        <p:tgtEl>
                                          <p:spTgt spid="121"/>
                                        </p:tgtEl>
                                        <p:attrNameLst>
                                          <p:attrName>ppt_x</p:attrName>
                                        </p:attrNameLst>
                                      </p:cBhvr>
                                      <p:tavLst>
                                        <p:tav tm="0">
                                          <p:val>
                                            <p:strVal val="1+#ppt_w/2"/>
                                          </p:val>
                                        </p:tav>
                                        <p:tav tm="100000">
                                          <p:val>
                                            <p:strVal val="#ppt_x"/>
                                          </p:val>
                                        </p:tav>
                                      </p:tavLst>
                                    </p:anim>
                                    <p:anim calcmode="lin" valueType="num">
                                      <p:cBhvr additive="base">
                                        <p:cTn id="14" dur="500" fill="hold"/>
                                        <p:tgtEl>
                                          <p:spTgt spid="121"/>
                                        </p:tgtEl>
                                        <p:attrNameLst>
                                          <p:attrName>ppt_y</p:attrName>
                                        </p:attrNameLst>
                                      </p:cBhvr>
                                      <p:tavLst>
                                        <p:tav tm="0">
                                          <p:val>
                                            <p:strVal val="0-#ppt_h/2"/>
                                          </p:val>
                                        </p:tav>
                                        <p:tav tm="100000">
                                          <p:val>
                                            <p:strVal val="#ppt_y"/>
                                          </p:val>
                                        </p:tav>
                                      </p:tavLst>
                                    </p:anim>
                                  </p:childTnLst>
                                </p:cTn>
                              </p:par>
                              <p:par>
                                <p:cTn id="15" presetID="2" presetClass="entr" presetSubtype="9" fill="hold" nodeType="withEffect">
                                  <p:stCondLst>
                                    <p:cond delay="250"/>
                                  </p:stCondLst>
                                  <p:childTnLst>
                                    <p:set>
                                      <p:cBhvr>
                                        <p:cTn id="16" dur="1" fill="hold">
                                          <p:stCondLst>
                                            <p:cond delay="0"/>
                                          </p:stCondLst>
                                        </p:cTn>
                                        <p:tgtEl>
                                          <p:spTgt spid="138"/>
                                        </p:tgtEl>
                                        <p:attrNameLst>
                                          <p:attrName>style.visibility</p:attrName>
                                        </p:attrNameLst>
                                      </p:cBhvr>
                                      <p:to>
                                        <p:strVal val="visible"/>
                                      </p:to>
                                    </p:set>
                                    <p:anim calcmode="lin" valueType="num">
                                      <p:cBhvr additive="base">
                                        <p:cTn id="17" dur="500" fill="hold"/>
                                        <p:tgtEl>
                                          <p:spTgt spid="138"/>
                                        </p:tgtEl>
                                        <p:attrNameLst>
                                          <p:attrName>ppt_x</p:attrName>
                                        </p:attrNameLst>
                                      </p:cBhvr>
                                      <p:tavLst>
                                        <p:tav tm="0">
                                          <p:val>
                                            <p:strVal val="0-#ppt_w/2"/>
                                          </p:val>
                                        </p:tav>
                                        <p:tav tm="100000">
                                          <p:val>
                                            <p:strVal val="#ppt_x"/>
                                          </p:val>
                                        </p:tav>
                                      </p:tavLst>
                                    </p:anim>
                                    <p:anim calcmode="lin" valueType="num">
                                      <p:cBhvr additive="base">
                                        <p:cTn id="18" dur="500" fill="hold"/>
                                        <p:tgtEl>
                                          <p:spTgt spid="138"/>
                                        </p:tgtEl>
                                        <p:attrNameLst>
                                          <p:attrName>ppt_y</p:attrName>
                                        </p:attrNameLst>
                                      </p:cBhvr>
                                      <p:tavLst>
                                        <p:tav tm="0">
                                          <p:val>
                                            <p:strVal val="0-#ppt_h/2"/>
                                          </p:val>
                                        </p:tav>
                                        <p:tav tm="100000">
                                          <p:val>
                                            <p:strVal val="#ppt_y"/>
                                          </p:val>
                                        </p:tav>
                                      </p:tavLst>
                                    </p:anim>
                                  </p:childTnLst>
                                </p:cTn>
                              </p:par>
                              <p:par>
                                <p:cTn id="19" presetID="42" presetClass="path" presetSubtype="0" repeatCount="indefinite" autoRev="1" fill="hold" nodeType="withEffect">
                                  <p:stCondLst>
                                    <p:cond delay="1000"/>
                                  </p:stCondLst>
                                  <p:childTnLst>
                                    <p:animMotion origin="layout" path="M 2.53937E-6 4.60684E-6 L -0.00175 0.02332 " pathEditMode="relative" rAng="0" ptsTypes="AA">
                                      <p:cBhvr>
                                        <p:cTn id="20" dur="2000" fill="hold"/>
                                        <p:tgtEl>
                                          <p:spTgt spid="1035"/>
                                        </p:tgtEl>
                                        <p:attrNameLst>
                                          <p:attrName>ppt_x</p:attrName>
                                          <p:attrName>ppt_y</p:attrName>
                                        </p:attrNameLst>
                                      </p:cBhvr>
                                      <p:rCtr x="-87" y="1155"/>
                                    </p:animMotion>
                                  </p:childTnLst>
                                </p:cTn>
                              </p:par>
                              <p:par>
                                <p:cTn id="21" presetID="42" presetClass="path" presetSubtype="0" repeatCount="indefinite" autoRev="1" fill="hold" nodeType="withEffect">
                                  <p:stCondLst>
                                    <p:cond delay="1000"/>
                                  </p:stCondLst>
                                  <p:childTnLst>
                                    <p:animMotion origin="layout" path="M 4.24144E-6 4.60684E-6 L -0.00175 0.02332 " pathEditMode="relative" rAng="0" ptsTypes="AA">
                                      <p:cBhvr>
                                        <p:cTn id="22" dur="2000" fill="hold"/>
                                        <p:tgtEl>
                                          <p:spTgt spid="121"/>
                                        </p:tgtEl>
                                        <p:attrNameLst>
                                          <p:attrName>ppt_x</p:attrName>
                                          <p:attrName>ppt_y</p:attrName>
                                        </p:attrNameLst>
                                      </p:cBhvr>
                                      <p:rCtr x="-87" y="1155"/>
                                    </p:animMotion>
                                  </p:childTnLst>
                                </p:cTn>
                              </p:par>
                              <p:par>
                                <p:cTn id="23" presetID="42" presetClass="path" presetSubtype="0" repeatCount="indefinite" autoRev="1" fill="hold" nodeType="withEffect">
                                  <p:stCondLst>
                                    <p:cond delay="1000"/>
                                  </p:stCondLst>
                                  <p:childTnLst>
                                    <p:animMotion origin="layout" path="M 2.53937E-6 4.60684E-6 L -0.00175 0.02332 " pathEditMode="relative" rAng="0" ptsTypes="AA">
                                      <p:cBhvr>
                                        <p:cTn id="24" dur="2000" fill="hold"/>
                                        <p:tgtEl>
                                          <p:spTgt spid="138"/>
                                        </p:tgtEl>
                                        <p:attrNameLst>
                                          <p:attrName>ppt_x</p:attrName>
                                          <p:attrName>ppt_y</p:attrName>
                                        </p:attrNameLst>
                                      </p:cBhvr>
                                      <p:rCtr x="-87" y="1155"/>
                                    </p:animMotion>
                                  </p:childTnLst>
                                </p:cTn>
                              </p:par>
                              <p:par>
                                <p:cTn id="25" presetID="42" presetClass="entr" presetSubtype="0" fill="hold" nodeType="withEffect">
                                  <p:stCondLst>
                                    <p:cond delay="200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1000" fill="hold"/>
                                        <p:tgtEl>
                                          <p:spTgt spid="8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25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1000"/>
                                        <p:tgtEl>
                                          <p:spTgt spid="100"/>
                                        </p:tgtEl>
                                      </p:cBhvr>
                                    </p:animEffect>
                                    <p:anim calcmode="lin" valueType="num">
                                      <p:cBhvr>
                                        <p:cTn id="33" dur="1000" fill="hold"/>
                                        <p:tgtEl>
                                          <p:spTgt spid="100"/>
                                        </p:tgtEl>
                                        <p:attrNameLst>
                                          <p:attrName>ppt_x</p:attrName>
                                        </p:attrNameLst>
                                      </p:cBhvr>
                                      <p:tavLst>
                                        <p:tav tm="0">
                                          <p:val>
                                            <p:strVal val="#ppt_x"/>
                                          </p:val>
                                        </p:tav>
                                        <p:tav tm="100000">
                                          <p:val>
                                            <p:strVal val="#ppt_x"/>
                                          </p:val>
                                        </p:tav>
                                      </p:tavLst>
                                    </p:anim>
                                    <p:anim calcmode="lin" valueType="num">
                                      <p:cBhvr>
                                        <p:cTn id="34" dur="1000" fill="hold"/>
                                        <p:tgtEl>
                                          <p:spTgt spid="100"/>
                                        </p:tgtEl>
                                        <p:attrNameLst>
                                          <p:attrName>ppt_y</p:attrName>
                                        </p:attrNameLst>
                                      </p:cBhvr>
                                      <p:tavLst>
                                        <p:tav tm="0">
                                          <p:val>
                                            <p:strVal val="#ppt_y+.1"/>
                                          </p:val>
                                        </p:tav>
                                        <p:tav tm="100000">
                                          <p:val>
                                            <p:strVal val="#ppt_y"/>
                                          </p:val>
                                        </p:tav>
                                      </p:tavLst>
                                    </p:anim>
                                  </p:childTnLst>
                                </p:cTn>
                              </p:par>
                              <p:par>
                                <p:cTn id="35" presetID="42" presetClass="path" presetSubtype="0" repeatCount="indefinite" autoRev="1" fill="hold" nodeType="withEffect">
                                  <p:stCondLst>
                                    <p:cond delay="3000"/>
                                  </p:stCondLst>
                                  <p:childTnLst>
                                    <p:animMotion origin="layout" path="M 1.26468E-6 -3.14527E-6 L -0.00175 0.02333 " pathEditMode="relative" rAng="0" ptsTypes="AA">
                                      <p:cBhvr>
                                        <p:cTn id="36" dur="2000" fill="hold"/>
                                        <p:tgtEl>
                                          <p:spTgt spid="85"/>
                                        </p:tgtEl>
                                        <p:attrNameLst>
                                          <p:attrName>ppt_x</p:attrName>
                                          <p:attrName>ppt_y</p:attrName>
                                        </p:attrNameLst>
                                      </p:cBhvr>
                                      <p:rCtr x="-87" y="1155"/>
                                    </p:animMotion>
                                  </p:childTnLst>
                                </p:cTn>
                              </p:par>
                              <p:par>
                                <p:cTn id="37" presetID="42" presetClass="path" presetSubtype="0" repeatCount="indefinite" autoRev="1" fill="hold" nodeType="withEffect">
                                  <p:stCondLst>
                                    <p:cond delay="3000"/>
                                  </p:stCondLst>
                                  <p:childTnLst>
                                    <p:animMotion origin="layout" path="M 1.38465E-6 -4.41137E-6 L -0.00125 0.01733 " pathEditMode="relative" rAng="0" ptsTypes="AA">
                                      <p:cBhvr>
                                        <p:cTn id="38" dur="2000" fill="hold"/>
                                        <p:tgtEl>
                                          <p:spTgt spid="100"/>
                                        </p:tgtEl>
                                        <p:attrNameLst>
                                          <p:attrName>ppt_x</p:attrName>
                                          <p:attrName>ppt_y</p:attrName>
                                        </p:attrNameLst>
                                      </p:cBhvr>
                                      <p:rCtr x="-62" y="866"/>
                                    </p:animMotion>
                                  </p:childTnLst>
                                </p:cTn>
                              </p:par>
                              <p:par>
                                <p:cTn id="39" presetID="10" presetClass="entr" presetSubtype="0" fill="hold" nodeType="withEffect">
                                  <p:stCondLst>
                                    <p:cond delay="300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500"/>
                                        <p:tgtEl>
                                          <p:spTgt spid="112"/>
                                        </p:tgtEl>
                                      </p:cBhvr>
                                    </p:animEffect>
                                  </p:childTnLst>
                                </p:cTn>
                              </p:par>
                              <p:par>
                                <p:cTn id="42" presetID="35" presetClass="path" presetSubtype="0" repeatCount="indefinite" fill="hold" nodeType="withEffect">
                                  <p:stCondLst>
                                    <p:cond delay="3000"/>
                                  </p:stCondLst>
                                  <p:childTnLst>
                                    <p:animMotion origin="layout" path="M -1.78205E-6 3.58063E-6 L -0.95351 3.58063E-6 " pathEditMode="relative" rAng="0" ptsTypes="AA">
                                      <p:cBhvr>
                                        <p:cTn id="43" dur="5000" fill="hold"/>
                                        <p:tgtEl>
                                          <p:spTgt spid="112"/>
                                        </p:tgtEl>
                                        <p:attrNameLst>
                                          <p:attrName>ppt_x</p:attrName>
                                          <p:attrName>ppt_y</p:attrName>
                                        </p:attrNameLst>
                                      </p:cBhvr>
                                      <p:rCtr x="-47676" y="0"/>
                                    </p:animMotion>
                                  </p:childTnLst>
                                </p:cTn>
                              </p:par>
                              <p:par>
                                <p:cTn id="44" presetID="14" presetClass="entr" presetSubtype="10" fill="hold" grpId="0" nodeType="withEffect">
                                  <p:stCondLst>
                                    <p:cond delay="3000"/>
                                  </p:stCondLst>
                                  <p:childTnLst>
                                    <p:set>
                                      <p:cBhvr>
                                        <p:cTn id="45" dur="1" fill="hold">
                                          <p:stCondLst>
                                            <p:cond delay="0"/>
                                          </p:stCondLst>
                                        </p:cTn>
                                        <p:tgtEl>
                                          <p:spTgt spid="155"/>
                                        </p:tgtEl>
                                        <p:attrNameLst>
                                          <p:attrName>style.visibility</p:attrName>
                                        </p:attrNameLst>
                                      </p:cBhvr>
                                      <p:to>
                                        <p:strVal val="visible"/>
                                      </p:to>
                                    </p:set>
                                    <p:animEffect transition="in" filter="randombar(horizontal)">
                                      <p:cBhvr>
                                        <p:cTn id="46"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594" y="3565948"/>
            <a:ext cx="4339994" cy="3584152"/>
          </a:xfrm>
          <a:prstGeom prst="rect">
            <a:avLst/>
          </a:prstGeom>
        </p:spPr>
      </p:pic>
      <p:sp>
        <p:nvSpPr>
          <p:cNvPr id="18" name="TextBox 39"/>
          <p:cNvSpPr txBox="1">
            <a:spLocks noChangeArrowheads="1"/>
          </p:cNvSpPr>
          <p:nvPr/>
        </p:nvSpPr>
        <p:spPr bwMode="auto">
          <a:xfrm>
            <a:off x="3759994" y="30416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600" dirty="0" smtClean="0">
                <a:solidFill>
                  <a:srgbClr val="92D050"/>
                </a:solidFill>
                <a:latin typeface="方正喵呜体" pitchFamily="2" charset="-122"/>
                <a:ea typeface="方正喵呜体" pitchFamily="2" charset="-122"/>
                <a:cs typeface="方正风雅宋简体"/>
              </a:rPr>
              <a:t>01</a:t>
            </a:r>
          </a:p>
          <a:p>
            <a:pPr algn="ctr"/>
            <a:r>
              <a:rPr lang="zh-CN" altLang="en-US" sz="3600" dirty="0" smtClean="0">
                <a:solidFill>
                  <a:srgbClr val="92D050"/>
                </a:solidFill>
                <a:latin typeface="方正喵呜体" pitchFamily="2" charset="-122"/>
                <a:ea typeface="方正喵呜体" pitchFamily="2" charset="-122"/>
                <a:cs typeface="方正风雅宋简体"/>
              </a:rPr>
              <a:t>请在此输入标题</a:t>
            </a:r>
            <a:endParaRPr lang="zh-CN" altLang="en-US" sz="3600" dirty="0">
              <a:solidFill>
                <a:srgbClr val="92D050"/>
              </a:solidFill>
              <a:latin typeface="方正喵呜体" pitchFamily="2" charset="-122"/>
              <a:ea typeface="方正喵呜体" pitchFamily="2" charset="-122"/>
              <a:cs typeface="方正风雅宋简体"/>
            </a:endParaRPr>
          </a:p>
        </p:txBody>
      </p:sp>
      <p:grpSp>
        <p:nvGrpSpPr>
          <p:cNvPr id="19" name="组合 18"/>
          <p:cNvGrpSpPr/>
          <p:nvPr/>
        </p:nvGrpSpPr>
        <p:grpSpPr>
          <a:xfrm>
            <a:off x="3378994" y="3346450"/>
            <a:ext cx="1359051" cy="445681"/>
            <a:chOff x="3494088" y="1354138"/>
            <a:chExt cx="1176338" cy="385763"/>
          </a:xfrm>
          <a:solidFill>
            <a:srgbClr val="92D050"/>
          </a:solidFill>
        </p:grpSpPr>
        <p:sp>
          <p:nvSpPr>
            <p:cNvPr id="20" name="Freeform 116"/>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7"/>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07" name="组合 4506"/>
          <p:cNvGrpSpPr/>
          <p:nvPr/>
        </p:nvGrpSpPr>
        <p:grpSpPr>
          <a:xfrm>
            <a:off x="851123" y="5674337"/>
            <a:ext cx="873453" cy="1226608"/>
            <a:chOff x="5345113" y="5070475"/>
            <a:chExt cx="514350" cy="722312"/>
          </a:xfrm>
        </p:grpSpPr>
        <p:sp>
          <p:nvSpPr>
            <p:cNvPr id="13" name="Freeform 414"/>
            <p:cNvSpPr>
              <a:spLocks/>
            </p:cNvSpPr>
            <p:nvPr/>
          </p:nvSpPr>
          <p:spPr bwMode="auto">
            <a:xfrm>
              <a:off x="5345113" y="5070475"/>
              <a:ext cx="514350" cy="722312"/>
            </a:xfrm>
            <a:custGeom>
              <a:avLst/>
              <a:gdLst>
                <a:gd name="T0" fmla="*/ 172 w 241"/>
                <a:gd name="T1" fmla="*/ 33 h 339"/>
                <a:gd name="T2" fmla="*/ 180 w 241"/>
                <a:gd name="T3" fmla="*/ 29 h 339"/>
                <a:gd name="T4" fmla="*/ 195 w 241"/>
                <a:gd name="T5" fmla="*/ 35 h 339"/>
                <a:gd name="T6" fmla="*/ 190 w 241"/>
                <a:gd name="T7" fmla="*/ 59 h 339"/>
                <a:gd name="T8" fmla="*/ 198 w 241"/>
                <a:gd name="T9" fmla="*/ 57 h 339"/>
                <a:gd name="T10" fmla="*/ 203 w 241"/>
                <a:gd name="T11" fmla="*/ 42 h 339"/>
                <a:gd name="T12" fmla="*/ 207 w 241"/>
                <a:gd name="T13" fmla="*/ 33 h 339"/>
                <a:gd name="T14" fmla="*/ 225 w 241"/>
                <a:gd name="T15" fmla="*/ 37 h 339"/>
                <a:gd name="T16" fmla="*/ 230 w 241"/>
                <a:gd name="T17" fmla="*/ 45 h 339"/>
                <a:gd name="T18" fmla="*/ 224 w 241"/>
                <a:gd name="T19" fmla="*/ 67 h 339"/>
                <a:gd name="T20" fmla="*/ 223 w 241"/>
                <a:gd name="T21" fmla="*/ 70 h 339"/>
                <a:gd name="T22" fmla="*/ 241 w 241"/>
                <a:gd name="T23" fmla="*/ 79 h 339"/>
                <a:gd name="T24" fmla="*/ 227 w 241"/>
                <a:gd name="T25" fmla="*/ 135 h 339"/>
                <a:gd name="T26" fmla="*/ 227 w 241"/>
                <a:gd name="T27" fmla="*/ 137 h 339"/>
                <a:gd name="T28" fmla="*/ 233 w 241"/>
                <a:gd name="T29" fmla="*/ 155 h 339"/>
                <a:gd name="T30" fmla="*/ 227 w 241"/>
                <a:gd name="T31" fmla="*/ 178 h 339"/>
                <a:gd name="T32" fmla="*/ 216 w 241"/>
                <a:gd name="T33" fmla="*/ 222 h 339"/>
                <a:gd name="T34" fmla="*/ 207 w 241"/>
                <a:gd name="T35" fmla="*/ 249 h 339"/>
                <a:gd name="T36" fmla="*/ 196 w 241"/>
                <a:gd name="T37" fmla="*/ 287 h 339"/>
                <a:gd name="T38" fmla="*/ 171 w 241"/>
                <a:gd name="T39" fmla="*/ 308 h 339"/>
                <a:gd name="T40" fmla="*/ 137 w 241"/>
                <a:gd name="T41" fmla="*/ 336 h 339"/>
                <a:gd name="T42" fmla="*/ 129 w 241"/>
                <a:gd name="T43" fmla="*/ 338 h 339"/>
                <a:gd name="T44" fmla="*/ 84 w 241"/>
                <a:gd name="T45" fmla="*/ 323 h 339"/>
                <a:gd name="T46" fmla="*/ 23 w 241"/>
                <a:gd name="T47" fmla="*/ 307 h 339"/>
                <a:gd name="T48" fmla="*/ 5 w 241"/>
                <a:gd name="T49" fmla="*/ 301 h 339"/>
                <a:gd name="T50" fmla="*/ 0 w 241"/>
                <a:gd name="T51" fmla="*/ 293 h 339"/>
                <a:gd name="T52" fmla="*/ 3 w 241"/>
                <a:gd name="T53" fmla="*/ 257 h 339"/>
                <a:gd name="T54" fmla="*/ 5 w 241"/>
                <a:gd name="T55" fmla="*/ 222 h 339"/>
                <a:gd name="T56" fmla="*/ 6 w 241"/>
                <a:gd name="T57" fmla="*/ 210 h 339"/>
                <a:gd name="T58" fmla="*/ 8 w 241"/>
                <a:gd name="T59" fmla="*/ 157 h 339"/>
                <a:gd name="T60" fmla="*/ 9 w 241"/>
                <a:gd name="T61" fmla="*/ 139 h 339"/>
                <a:gd name="T62" fmla="*/ 14 w 241"/>
                <a:gd name="T63" fmla="*/ 131 h 339"/>
                <a:gd name="T64" fmla="*/ 16 w 241"/>
                <a:gd name="T65" fmla="*/ 126 h 339"/>
                <a:gd name="T66" fmla="*/ 20 w 241"/>
                <a:gd name="T67" fmla="*/ 75 h 339"/>
                <a:gd name="T68" fmla="*/ 24 w 241"/>
                <a:gd name="T69" fmla="*/ 42 h 339"/>
                <a:gd name="T70" fmla="*/ 25 w 241"/>
                <a:gd name="T71" fmla="*/ 27 h 339"/>
                <a:gd name="T72" fmla="*/ 41 w 241"/>
                <a:gd name="T73" fmla="*/ 27 h 339"/>
                <a:gd name="T74" fmla="*/ 42 w 241"/>
                <a:gd name="T75" fmla="*/ 11 h 339"/>
                <a:gd name="T76" fmla="*/ 47 w 241"/>
                <a:gd name="T77" fmla="*/ 6 h 339"/>
                <a:gd name="T78" fmla="*/ 70 w 241"/>
                <a:gd name="T79" fmla="*/ 7 h 339"/>
                <a:gd name="T80" fmla="*/ 75 w 241"/>
                <a:gd name="T81" fmla="*/ 12 h 339"/>
                <a:gd name="T82" fmla="*/ 75 w 241"/>
                <a:gd name="T83" fmla="*/ 23 h 339"/>
                <a:gd name="T84" fmla="*/ 84 w 241"/>
                <a:gd name="T85" fmla="*/ 25 h 339"/>
                <a:gd name="T86" fmla="*/ 85 w 241"/>
                <a:gd name="T87" fmla="*/ 12 h 339"/>
                <a:gd name="T88" fmla="*/ 91 w 241"/>
                <a:gd name="T89" fmla="*/ 8 h 339"/>
                <a:gd name="T90" fmla="*/ 104 w 241"/>
                <a:gd name="T91" fmla="*/ 11 h 339"/>
                <a:gd name="T92" fmla="*/ 105 w 241"/>
                <a:gd name="T93" fmla="*/ 9 h 339"/>
                <a:gd name="T94" fmla="*/ 116 w 241"/>
                <a:gd name="T95" fmla="*/ 1 h 339"/>
                <a:gd name="T96" fmla="*/ 124 w 241"/>
                <a:gd name="T97" fmla="*/ 3 h 339"/>
                <a:gd name="T98" fmla="*/ 133 w 241"/>
                <a:gd name="T99" fmla="*/ 6 h 339"/>
                <a:gd name="T100" fmla="*/ 129 w 241"/>
                <a:gd name="T101" fmla="*/ 29 h 339"/>
                <a:gd name="T102" fmla="*/ 138 w 241"/>
                <a:gd name="T103" fmla="*/ 32 h 339"/>
                <a:gd name="T104" fmla="*/ 139 w 241"/>
                <a:gd name="T105" fmla="*/ 25 h 339"/>
                <a:gd name="T106" fmla="*/ 147 w 241"/>
                <a:gd name="T107" fmla="*/ 20 h 339"/>
                <a:gd name="T108" fmla="*/ 159 w 241"/>
                <a:gd name="T109" fmla="*/ 24 h 339"/>
                <a:gd name="T110" fmla="*/ 165 w 241"/>
                <a:gd name="T111" fmla="*/ 34 h 339"/>
                <a:gd name="T112" fmla="*/ 163 w 241"/>
                <a:gd name="T113" fmla="*/ 46 h 339"/>
                <a:gd name="T114" fmla="*/ 171 w 241"/>
                <a:gd name="T115" fmla="*/ 4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1" h="339">
                  <a:moveTo>
                    <a:pt x="172" y="33"/>
                  </a:moveTo>
                  <a:cubicBezTo>
                    <a:pt x="174" y="28"/>
                    <a:pt x="175" y="27"/>
                    <a:pt x="180" y="29"/>
                  </a:cubicBezTo>
                  <a:cubicBezTo>
                    <a:pt x="185" y="31"/>
                    <a:pt x="190" y="33"/>
                    <a:pt x="195" y="35"/>
                  </a:cubicBezTo>
                  <a:cubicBezTo>
                    <a:pt x="194" y="43"/>
                    <a:pt x="192" y="51"/>
                    <a:pt x="190" y="59"/>
                  </a:cubicBezTo>
                  <a:cubicBezTo>
                    <a:pt x="195" y="62"/>
                    <a:pt x="197" y="61"/>
                    <a:pt x="198" y="57"/>
                  </a:cubicBezTo>
                  <a:cubicBezTo>
                    <a:pt x="200" y="52"/>
                    <a:pt x="201" y="47"/>
                    <a:pt x="203" y="42"/>
                  </a:cubicBezTo>
                  <a:cubicBezTo>
                    <a:pt x="204" y="39"/>
                    <a:pt x="206" y="36"/>
                    <a:pt x="207" y="33"/>
                  </a:cubicBezTo>
                  <a:cubicBezTo>
                    <a:pt x="214" y="34"/>
                    <a:pt x="219" y="35"/>
                    <a:pt x="225" y="37"/>
                  </a:cubicBezTo>
                  <a:cubicBezTo>
                    <a:pt x="230" y="39"/>
                    <a:pt x="231" y="39"/>
                    <a:pt x="230" y="45"/>
                  </a:cubicBezTo>
                  <a:cubicBezTo>
                    <a:pt x="228" y="52"/>
                    <a:pt x="226" y="60"/>
                    <a:pt x="224" y="67"/>
                  </a:cubicBezTo>
                  <a:cubicBezTo>
                    <a:pt x="223" y="68"/>
                    <a:pt x="223" y="69"/>
                    <a:pt x="223" y="70"/>
                  </a:cubicBezTo>
                  <a:cubicBezTo>
                    <a:pt x="229" y="73"/>
                    <a:pt x="235" y="76"/>
                    <a:pt x="241" y="79"/>
                  </a:cubicBezTo>
                  <a:cubicBezTo>
                    <a:pt x="236" y="99"/>
                    <a:pt x="231" y="117"/>
                    <a:pt x="227" y="135"/>
                  </a:cubicBezTo>
                  <a:cubicBezTo>
                    <a:pt x="227" y="137"/>
                    <a:pt x="227" y="137"/>
                    <a:pt x="227" y="137"/>
                  </a:cubicBezTo>
                  <a:cubicBezTo>
                    <a:pt x="235" y="141"/>
                    <a:pt x="235" y="148"/>
                    <a:pt x="233" y="155"/>
                  </a:cubicBezTo>
                  <a:cubicBezTo>
                    <a:pt x="231" y="163"/>
                    <a:pt x="229" y="170"/>
                    <a:pt x="227" y="178"/>
                  </a:cubicBezTo>
                  <a:cubicBezTo>
                    <a:pt x="223" y="192"/>
                    <a:pt x="220" y="207"/>
                    <a:pt x="216" y="222"/>
                  </a:cubicBezTo>
                  <a:cubicBezTo>
                    <a:pt x="213" y="231"/>
                    <a:pt x="210" y="240"/>
                    <a:pt x="207" y="249"/>
                  </a:cubicBezTo>
                  <a:cubicBezTo>
                    <a:pt x="204" y="262"/>
                    <a:pt x="200" y="274"/>
                    <a:pt x="196" y="287"/>
                  </a:cubicBezTo>
                  <a:cubicBezTo>
                    <a:pt x="188" y="294"/>
                    <a:pt x="179" y="301"/>
                    <a:pt x="171" y="308"/>
                  </a:cubicBezTo>
                  <a:cubicBezTo>
                    <a:pt x="159" y="317"/>
                    <a:pt x="148" y="327"/>
                    <a:pt x="137" y="336"/>
                  </a:cubicBezTo>
                  <a:cubicBezTo>
                    <a:pt x="135" y="338"/>
                    <a:pt x="132" y="339"/>
                    <a:pt x="129" y="338"/>
                  </a:cubicBezTo>
                  <a:cubicBezTo>
                    <a:pt x="114" y="332"/>
                    <a:pt x="99" y="327"/>
                    <a:pt x="84" y="323"/>
                  </a:cubicBezTo>
                  <a:cubicBezTo>
                    <a:pt x="64" y="317"/>
                    <a:pt x="43" y="312"/>
                    <a:pt x="23" y="307"/>
                  </a:cubicBezTo>
                  <a:cubicBezTo>
                    <a:pt x="17" y="305"/>
                    <a:pt x="11" y="303"/>
                    <a:pt x="5" y="301"/>
                  </a:cubicBezTo>
                  <a:cubicBezTo>
                    <a:pt x="1" y="300"/>
                    <a:pt x="0" y="299"/>
                    <a:pt x="0" y="293"/>
                  </a:cubicBezTo>
                  <a:cubicBezTo>
                    <a:pt x="1" y="281"/>
                    <a:pt x="2" y="269"/>
                    <a:pt x="3" y="257"/>
                  </a:cubicBezTo>
                  <a:cubicBezTo>
                    <a:pt x="4" y="245"/>
                    <a:pt x="4" y="234"/>
                    <a:pt x="5" y="222"/>
                  </a:cubicBezTo>
                  <a:cubicBezTo>
                    <a:pt x="6" y="218"/>
                    <a:pt x="6" y="214"/>
                    <a:pt x="6" y="210"/>
                  </a:cubicBezTo>
                  <a:cubicBezTo>
                    <a:pt x="7" y="192"/>
                    <a:pt x="7" y="175"/>
                    <a:pt x="8" y="157"/>
                  </a:cubicBezTo>
                  <a:cubicBezTo>
                    <a:pt x="8" y="151"/>
                    <a:pt x="9" y="145"/>
                    <a:pt x="9" y="139"/>
                  </a:cubicBezTo>
                  <a:cubicBezTo>
                    <a:pt x="9" y="136"/>
                    <a:pt x="11" y="133"/>
                    <a:pt x="14" y="131"/>
                  </a:cubicBezTo>
                  <a:cubicBezTo>
                    <a:pt x="15" y="130"/>
                    <a:pt x="16" y="128"/>
                    <a:pt x="16" y="126"/>
                  </a:cubicBezTo>
                  <a:cubicBezTo>
                    <a:pt x="18" y="109"/>
                    <a:pt x="19" y="92"/>
                    <a:pt x="20" y="75"/>
                  </a:cubicBezTo>
                  <a:cubicBezTo>
                    <a:pt x="21" y="64"/>
                    <a:pt x="23" y="53"/>
                    <a:pt x="24" y="42"/>
                  </a:cubicBezTo>
                  <a:cubicBezTo>
                    <a:pt x="24" y="37"/>
                    <a:pt x="24" y="32"/>
                    <a:pt x="25" y="27"/>
                  </a:cubicBezTo>
                  <a:cubicBezTo>
                    <a:pt x="31" y="27"/>
                    <a:pt x="35" y="27"/>
                    <a:pt x="41" y="27"/>
                  </a:cubicBezTo>
                  <a:cubicBezTo>
                    <a:pt x="41" y="21"/>
                    <a:pt x="42" y="16"/>
                    <a:pt x="42" y="11"/>
                  </a:cubicBezTo>
                  <a:cubicBezTo>
                    <a:pt x="42" y="7"/>
                    <a:pt x="43" y="6"/>
                    <a:pt x="47" y="6"/>
                  </a:cubicBezTo>
                  <a:cubicBezTo>
                    <a:pt x="55" y="6"/>
                    <a:pt x="63" y="7"/>
                    <a:pt x="70" y="7"/>
                  </a:cubicBezTo>
                  <a:cubicBezTo>
                    <a:pt x="74" y="7"/>
                    <a:pt x="75" y="8"/>
                    <a:pt x="75" y="12"/>
                  </a:cubicBezTo>
                  <a:cubicBezTo>
                    <a:pt x="75" y="15"/>
                    <a:pt x="75" y="19"/>
                    <a:pt x="75" y="23"/>
                  </a:cubicBezTo>
                  <a:cubicBezTo>
                    <a:pt x="78" y="24"/>
                    <a:pt x="80" y="24"/>
                    <a:pt x="84" y="25"/>
                  </a:cubicBezTo>
                  <a:cubicBezTo>
                    <a:pt x="85" y="20"/>
                    <a:pt x="85" y="16"/>
                    <a:pt x="85" y="12"/>
                  </a:cubicBezTo>
                  <a:cubicBezTo>
                    <a:pt x="86" y="7"/>
                    <a:pt x="87" y="6"/>
                    <a:pt x="91" y="8"/>
                  </a:cubicBezTo>
                  <a:cubicBezTo>
                    <a:pt x="96" y="9"/>
                    <a:pt x="100" y="10"/>
                    <a:pt x="104" y="11"/>
                  </a:cubicBezTo>
                  <a:cubicBezTo>
                    <a:pt x="105" y="10"/>
                    <a:pt x="105" y="10"/>
                    <a:pt x="105" y="9"/>
                  </a:cubicBezTo>
                  <a:cubicBezTo>
                    <a:pt x="107" y="1"/>
                    <a:pt x="108" y="0"/>
                    <a:pt x="116" y="1"/>
                  </a:cubicBezTo>
                  <a:cubicBezTo>
                    <a:pt x="119" y="2"/>
                    <a:pt x="121" y="3"/>
                    <a:pt x="124" y="3"/>
                  </a:cubicBezTo>
                  <a:cubicBezTo>
                    <a:pt x="127" y="4"/>
                    <a:pt x="129" y="5"/>
                    <a:pt x="133" y="6"/>
                  </a:cubicBezTo>
                  <a:cubicBezTo>
                    <a:pt x="132" y="14"/>
                    <a:pt x="130" y="21"/>
                    <a:pt x="129" y="29"/>
                  </a:cubicBezTo>
                  <a:cubicBezTo>
                    <a:pt x="133" y="30"/>
                    <a:pt x="135" y="31"/>
                    <a:pt x="138" y="32"/>
                  </a:cubicBezTo>
                  <a:cubicBezTo>
                    <a:pt x="139" y="29"/>
                    <a:pt x="139" y="27"/>
                    <a:pt x="139" y="25"/>
                  </a:cubicBezTo>
                  <a:cubicBezTo>
                    <a:pt x="140" y="20"/>
                    <a:pt x="142" y="19"/>
                    <a:pt x="147" y="20"/>
                  </a:cubicBezTo>
                  <a:cubicBezTo>
                    <a:pt x="151" y="21"/>
                    <a:pt x="155" y="22"/>
                    <a:pt x="159" y="24"/>
                  </a:cubicBezTo>
                  <a:cubicBezTo>
                    <a:pt x="165" y="26"/>
                    <a:pt x="166" y="28"/>
                    <a:pt x="165" y="34"/>
                  </a:cubicBezTo>
                  <a:cubicBezTo>
                    <a:pt x="165" y="38"/>
                    <a:pt x="164" y="41"/>
                    <a:pt x="163" y="46"/>
                  </a:cubicBezTo>
                  <a:cubicBezTo>
                    <a:pt x="166" y="44"/>
                    <a:pt x="168" y="44"/>
                    <a:pt x="171" y="43"/>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4" name="Freeform 415"/>
            <p:cNvSpPr>
              <a:spLocks/>
            </p:cNvSpPr>
            <p:nvPr/>
          </p:nvSpPr>
          <p:spPr bwMode="auto">
            <a:xfrm>
              <a:off x="5357813" y="5364163"/>
              <a:ext cx="377825" cy="409575"/>
            </a:xfrm>
            <a:custGeom>
              <a:avLst/>
              <a:gdLst>
                <a:gd name="T0" fmla="*/ 126 w 177"/>
                <a:gd name="T1" fmla="*/ 192 h 192"/>
                <a:gd name="T2" fmla="*/ 2 w 177"/>
                <a:gd name="T3" fmla="*/ 155 h 192"/>
                <a:gd name="T4" fmla="*/ 1 w 177"/>
                <a:gd name="T5" fmla="*/ 142 h 192"/>
                <a:gd name="T6" fmla="*/ 4 w 177"/>
                <a:gd name="T7" fmla="*/ 99 h 192"/>
                <a:gd name="T8" fmla="*/ 7 w 177"/>
                <a:gd name="T9" fmla="*/ 62 h 192"/>
                <a:gd name="T10" fmla="*/ 8 w 177"/>
                <a:gd name="T11" fmla="*/ 19 h 192"/>
                <a:gd name="T12" fmla="*/ 10 w 177"/>
                <a:gd name="T13" fmla="*/ 0 h 192"/>
                <a:gd name="T14" fmla="*/ 14 w 177"/>
                <a:gd name="T15" fmla="*/ 1 h 192"/>
                <a:gd name="T16" fmla="*/ 64 w 177"/>
                <a:gd name="T17" fmla="*/ 18 h 192"/>
                <a:gd name="T18" fmla="*/ 84 w 177"/>
                <a:gd name="T19" fmla="*/ 23 h 192"/>
                <a:gd name="T20" fmla="*/ 91 w 177"/>
                <a:gd name="T21" fmla="*/ 25 h 192"/>
                <a:gd name="T22" fmla="*/ 112 w 177"/>
                <a:gd name="T23" fmla="*/ 31 h 192"/>
                <a:gd name="T24" fmla="*/ 129 w 177"/>
                <a:gd name="T25" fmla="*/ 35 h 192"/>
                <a:gd name="T26" fmla="*/ 162 w 177"/>
                <a:gd name="T27" fmla="*/ 42 h 192"/>
                <a:gd name="T28" fmla="*/ 177 w 177"/>
                <a:gd name="T29" fmla="*/ 46 h 192"/>
                <a:gd name="T30" fmla="*/ 164 w 177"/>
                <a:gd name="T31" fmla="*/ 84 h 192"/>
                <a:gd name="T32" fmla="*/ 150 w 177"/>
                <a:gd name="T33" fmla="*/ 126 h 192"/>
                <a:gd name="T34" fmla="*/ 134 w 177"/>
                <a:gd name="T35" fmla="*/ 174 h 192"/>
                <a:gd name="T36" fmla="*/ 126 w 177"/>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92">
                  <a:moveTo>
                    <a:pt x="126" y="192"/>
                  </a:moveTo>
                  <a:cubicBezTo>
                    <a:pt x="84" y="180"/>
                    <a:pt x="44" y="167"/>
                    <a:pt x="2" y="155"/>
                  </a:cubicBezTo>
                  <a:cubicBezTo>
                    <a:pt x="0" y="151"/>
                    <a:pt x="1" y="146"/>
                    <a:pt x="1" y="142"/>
                  </a:cubicBezTo>
                  <a:cubicBezTo>
                    <a:pt x="2" y="127"/>
                    <a:pt x="3" y="113"/>
                    <a:pt x="4" y="99"/>
                  </a:cubicBezTo>
                  <a:cubicBezTo>
                    <a:pt x="5" y="86"/>
                    <a:pt x="6" y="74"/>
                    <a:pt x="7" y="62"/>
                  </a:cubicBezTo>
                  <a:cubicBezTo>
                    <a:pt x="8" y="48"/>
                    <a:pt x="8" y="33"/>
                    <a:pt x="8" y="19"/>
                  </a:cubicBezTo>
                  <a:cubicBezTo>
                    <a:pt x="8" y="13"/>
                    <a:pt x="9" y="7"/>
                    <a:pt x="10" y="0"/>
                  </a:cubicBezTo>
                  <a:cubicBezTo>
                    <a:pt x="12" y="0"/>
                    <a:pt x="13" y="0"/>
                    <a:pt x="14" y="1"/>
                  </a:cubicBezTo>
                  <a:cubicBezTo>
                    <a:pt x="31" y="6"/>
                    <a:pt x="47" y="12"/>
                    <a:pt x="64" y="18"/>
                  </a:cubicBezTo>
                  <a:cubicBezTo>
                    <a:pt x="70" y="20"/>
                    <a:pt x="77" y="22"/>
                    <a:pt x="84" y="23"/>
                  </a:cubicBezTo>
                  <a:cubicBezTo>
                    <a:pt x="86" y="24"/>
                    <a:pt x="89" y="24"/>
                    <a:pt x="91" y="25"/>
                  </a:cubicBezTo>
                  <a:cubicBezTo>
                    <a:pt x="98" y="27"/>
                    <a:pt x="105" y="29"/>
                    <a:pt x="112" y="31"/>
                  </a:cubicBezTo>
                  <a:cubicBezTo>
                    <a:pt x="118" y="33"/>
                    <a:pt x="124" y="34"/>
                    <a:pt x="129" y="35"/>
                  </a:cubicBezTo>
                  <a:cubicBezTo>
                    <a:pt x="140" y="38"/>
                    <a:pt x="151" y="40"/>
                    <a:pt x="162" y="42"/>
                  </a:cubicBezTo>
                  <a:cubicBezTo>
                    <a:pt x="167" y="43"/>
                    <a:pt x="172" y="45"/>
                    <a:pt x="177" y="46"/>
                  </a:cubicBezTo>
                  <a:cubicBezTo>
                    <a:pt x="173" y="59"/>
                    <a:pt x="168" y="72"/>
                    <a:pt x="164" y="84"/>
                  </a:cubicBezTo>
                  <a:cubicBezTo>
                    <a:pt x="159" y="98"/>
                    <a:pt x="155" y="112"/>
                    <a:pt x="150" y="126"/>
                  </a:cubicBezTo>
                  <a:cubicBezTo>
                    <a:pt x="144" y="142"/>
                    <a:pt x="139" y="159"/>
                    <a:pt x="134" y="174"/>
                  </a:cubicBezTo>
                  <a:cubicBezTo>
                    <a:pt x="132" y="180"/>
                    <a:pt x="129" y="185"/>
                    <a:pt x="126" y="192"/>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5" name="Freeform 416"/>
            <p:cNvSpPr>
              <a:spLocks/>
            </p:cNvSpPr>
            <p:nvPr/>
          </p:nvSpPr>
          <p:spPr bwMode="auto">
            <a:xfrm>
              <a:off x="5649913" y="5395913"/>
              <a:ext cx="184150" cy="361950"/>
            </a:xfrm>
            <a:custGeom>
              <a:avLst/>
              <a:gdLst>
                <a:gd name="T0" fmla="*/ 86 w 86"/>
                <a:gd name="T1" fmla="*/ 0 h 170"/>
                <a:gd name="T2" fmla="*/ 80 w 86"/>
                <a:gd name="T3" fmla="*/ 25 h 170"/>
                <a:gd name="T4" fmla="*/ 64 w 86"/>
                <a:gd name="T5" fmla="*/ 81 h 170"/>
                <a:gd name="T6" fmla="*/ 50 w 86"/>
                <a:gd name="T7" fmla="*/ 123 h 170"/>
                <a:gd name="T8" fmla="*/ 44 w 86"/>
                <a:gd name="T9" fmla="*/ 132 h 170"/>
                <a:gd name="T10" fmla="*/ 17 w 86"/>
                <a:gd name="T11" fmla="*/ 156 h 170"/>
                <a:gd name="T12" fmla="*/ 0 w 86"/>
                <a:gd name="T13" fmla="*/ 170 h 170"/>
                <a:gd name="T14" fmla="*/ 2 w 86"/>
                <a:gd name="T15" fmla="*/ 162 h 170"/>
                <a:gd name="T16" fmla="*/ 13 w 86"/>
                <a:gd name="T17" fmla="*/ 127 h 170"/>
                <a:gd name="T18" fmla="*/ 23 w 86"/>
                <a:gd name="T19" fmla="*/ 99 h 170"/>
                <a:gd name="T20" fmla="*/ 32 w 86"/>
                <a:gd name="T21" fmla="*/ 70 h 170"/>
                <a:gd name="T22" fmla="*/ 42 w 86"/>
                <a:gd name="T23" fmla="*/ 44 h 170"/>
                <a:gd name="T24" fmla="*/ 44 w 86"/>
                <a:gd name="T25" fmla="*/ 40 h 170"/>
                <a:gd name="T26" fmla="*/ 61 w 86"/>
                <a:gd name="T27" fmla="*/ 19 h 170"/>
                <a:gd name="T28" fmla="*/ 86 w 86"/>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70">
                  <a:moveTo>
                    <a:pt x="86" y="0"/>
                  </a:moveTo>
                  <a:cubicBezTo>
                    <a:pt x="83" y="9"/>
                    <a:pt x="82" y="18"/>
                    <a:pt x="80" y="25"/>
                  </a:cubicBezTo>
                  <a:cubicBezTo>
                    <a:pt x="75" y="44"/>
                    <a:pt x="69" y="63"/>
                    <a:pt x="64" y="81"/>
                  </a:cubicBezTo>
                  <a:cubicBezTo>
                    <a:pt x="60" y="96"/>
                    <a:pt x="55" y="109"/>
                    <a:pt x="50" y="123"/>
                  </a:cubicBezTo>
                  <a:cubicBezTo>
                    <a:pt x="49" y="126"/>
                    <a:pt x="47" y="129"/>
                    <a:pt x="44" y="132"/>
                  </a:cubicBezTo>
                  <a:cubicBezTo>
                    <a:pt x="35" y="140"/>
                    <a:pt x="26" y="148"/>
                    <a:pt x="17" y="156"/>
                  </a:cubicBezTo>
                  <a:cubicBezTo>
                    <a:pt x="12" y="160"/>
                    <a:pt x="6" y="165"/>
                    <a:pt x="0" y="170"/>
                  </a:cubicBezTo>
                  <a:cubicBezTo>
                    <a:pt x="1" y="166"/>
                    <a:pt x="1" y="164"/>
                    <a:pt x="2" y="162"/>
                  </a:cubicBezTo>
                  <a:cubicBezTo>
                    <a:pt x="7" y="151"/>
                    <a:pt x="9" y="139"/>
                    <a:pt x="13" y="127"/>
                  </a:cubicBezTo>
                  <a:cubicBezTo>
                    <a:pt x="17" y="118"/>
                    <a:pt x="20" y="109"/>
                    <a:pt x="23" y="99"/>
                  </a:cubicBezTo>
                  <a:cubicBezTo>
                    <a:pt x="26" y="90"/>
                    <a:pt x="29" y="80"/>
                    <a:pt x="32" y="70"/>
                  </a:cubicBezTo>
                  <a:cubicBezTo>
                    <a:pt x="35" y="61"/>
                    <a:pt x="39" y="53"/>
                    <a:pt x="42" y="44"/>
                  </a:cubicBezTo>
                  <a:cubicBezTo>
                    <a:pt x="43" y="43"/>
                    <a:pt x="44" y="41"/>
                    <a:pt x="44" y="40"/>
                  </a:cubicBezTo>
                  <a:cubicBezTo>
                    <a:pt x="46" y="30"/>
                    <a:pt x="53" y="24"/>
                    <a:pt x="61" y="19"/>
                  </a:cubicBezTo>
                  <a:cubicBezTo>
                    <a:pt x="69" y="13"/>
                    <a:pt x="77" y="7"/>
                    <a:pt x="8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17"/>
            <p:cNvSpPr>
              <a:spLocks/>
            </p:cNvSpPr>
            <p:nvPr/>
          </p:nvSpPr>
          <p:spPr bwMode="auto">
            <a:xfrm>
              <a:off x="5391150" y="5138738"/>
              <a:ext cx="57150" cy="223837"/>
            </a:xfrm>
            <a:custGeom>
              <a:avLst/>
              <a:gdLst>
                <a:gd name="T0" fmla="*/ 8 w 27"/>
                <a:gd name="T1" fmla="*/ 0 h 105"/>
                <a:gd name="T2" fmla="*/ 27 w 27"/>
                <a:gd name="T3" fmla="*/ 1 h 105"/>
                <a:gd name="T4" fmla="*/ 26 w 27"/>
                <a:gd name="T5" fmla="*/ 49 h 105"/>
                <a:gd name="T6" fmla="*/ 23 w 27"/>
                <a:gd name="T7" fmla="*/ 56 h 105"/>
                <a:gd name="T8" fmla="*/ 20 w 27"/>
                <a:gd name="T9" fmla="*/ 62 h 105"/>
                <a:gd name="T10" fmla="*/ 15 w 27"/>
                <a:gd name="T11" fmla="*/ 96 h 105"/>
                <a:gd name="T12" fmla="*/ 13 w 27"/>
                <a:gd name="T13" fmla="*/ 105 h 105"/>
                <a:gd name="T14" fmla="*/ 0 w 27"/>
                <a:gd name="T15" fmla="*/ 100 h 105"/>
                <a:gd name="T16" fmla="*/ 8 w 27"/>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05">
                  <a:moveTo>
                    <a:pt x="8" y="0"/>
                  </a:moveTo>
                  <a:cubicBezTo>
                    <a:pt x="14" y="0"/>
                    <a:pt x="20" y="1"/>
                    <a:pt x="27" y="1"/>
                  </a:cubicBezTo>
                  <a:cubicBezTo>
                    <a:pt x="27" y="18"/>
                    <a:pt x="26" y="33"/>
                    <a:pt x="26" y="49"/>
                  </a:cubicBezTo>
                  <a:cubicBezTo>
                    <a:pt x="25" y="52"/>
                    <a:pt x="25" y="54"/>
                    <a:pt x="23" y="56"/>
                  </a:cubicBezTo>
                  <a:cubicBezTo>
                    <a:pt x="21" y="57"/>
                    <a:pt x="20" y="60"/>
                    <a:pt x="20" y="62"/>
                  </a:cubicBezTo>
                  <a:cubicBezTo>
                    <a:pt x="18" y="74"/>
                    <a:pt x="17" y="85"/>
                    <a:pt x="15" y="96"/>
                  </a:cubicBezTo>
                  <a:cubicBezTo>
                    <a:pt x="15" y="99"/>
                    <a:pt x="14" y="102"/>
                    <a:pt x="13" y="105"/>
                  </a:cubicBezTo>
                  <a:cubicBezTo>
                    <a:pt x="8" y="103"/>
                    <a:pt x="5" y="102"/>
                    <a:pt x="0" y="100"/>
                  </a:cubicBezTo>
                  <a:cubicBezTo>
                    <a:pt x="2" y="67"/>
                    <a:pt x="5" y="34"/>
                    <a:pt x="8"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18"/>
            <p:cNvSpPr>
              <a:spLocks/>
            </p:cNvSpPr>
            <p:nvPr/>
          </p:nvSpPr>
          <p:spPr bwMode="auto">
            <a:xfrm>
              <a:off x="5630863" y="5264150"/>
              <a:ext cx="85725" cy="168275"/>
            </a:xfrm>
            <a:custGeom>
              <a:avLst/>
              <a:gdLst>
                <a:gd name="T0" fmla="*/ 22 w 40"/>
                <a:gd name="T1" fmla="*/ 2 h 79"/>
                <a:gd name="T2" fmla="*/ 40 w 40"/>
                <a:gd name="T3" fmla="*/ 7 h 79"/>
                <a:gd name="T4" fmla="*/ 19 w 40"/>
                <a:gd name="T5" fmla="*/ 79 h 79"/>
                <a:gd name="T6" fmla="*/ 0 w 40"/>
                <a:gd name="T7" fmla="*/ 76 h 79"/>
                <a:gd name="T8" fmla="*/ 22 w 40"/>
                <a:gd name="T9" fmla="*/ 2 h 79"/>
              </a:gdLst>
              <a:ahLst/>
              <a:cxnLst>
                <a:cxn ang="0">
                  <a:pos x="T0" y="T1"/>
                </a:cxn>
                <a:cxn ang="0">
                  <a:pos x="T2" y="T3"/>
                </a:cxn>
                <a:cxn ang="0">
                  <a:pos x="T4" y="T5"/>
                </a:cxn>
                <a:cxn ang="0">
                  <a:pos x="T6" y="T7"/>
                </a:cxn>
                <a:cxn ang="0">
                  <a:pos x="T8" y="T9"/>
                </a:cxn>
              </a:cxnLst>
              <a:rect l="0" t="0" r="r" b="b"/>
              <a:pathLst>
                <a:path w="40" h="79">
                  <a:moveTo>
                    <a:pt x="22" y="2"/>
                  </a:moveTo>
                  <a:cubicBezTo>
                    <a:pt x="31" y="0"/>
                    <a:pt x="32" y="0"/>
                    <a:pt x="40" y="7"/>
                  </a:cubicBezTo>
                  <a:cubicBezTo>
                    <a:pt x="33" y="30"/>
                    <a:pt x="26" y="55"/>
                    <a:pt x="19" y="79"/>
                  </a:cubicBezTo>
                  <a:cubicBezTo>
                    <a:pt x="13" y="78"/>
                    <a:pt x="7" y="77"/>
                    <a:pt x="0" y="76"/>
                  </a:cubicBezTo>
                  <a:cubicBezTo>
                    <a:pt x="6" y="50"/>
                    <a:pt x="13" y="26"/>
                    <a:pt x="22" y="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19"/>
            <p:cNvSpPr>
              <a:spLocks/>
            </p:cNvSpPr>
            <p:nvPr/>
          </p:nvSpPr>
          <p:spPr bwMode="auto">
            <a:xfrm>
              <a:off x="5724525" y="5284788"/>
              <a:ext cx="80962" cy="166687"/>
            </a:xfrm>
            <a:custGeom>
              <a:avLst/>
              <a:gdLst>
                <a:gd name="T0" fmla="*/ 0 w 38"/>
                <a:gd name="T1" fmla="*/ 75 h 78"/>
                <a:gd name="T2" fmla="*/ 5 w 38"/>
                <a:gd name="T3" fmla="*/ 61 h 78"/>
                <a:gd name="T4" fmla="*/ 14 w 38"/>
                <a:gd name="T5" fmla="*/ 36 h 78"/>
                <a:gd name="T6" fmla="*/ 14 w 38"/>
                <a:gd name="T7" fmla="*/ 27 h 78"/>
                <a:gd name="T8" fmla="*/ 14 w 38"/>
                <a:gd name="T9" fmla="*/ 23 h 78"/>
                <a:gd name="T10" fmla="*/ 18 w 38"/>
                <a:gd name="T11" fmla="*/ 8 h 78"/>
                <a:gd name="T12" fmla="*/ 30 w 38"/>
                <a:gd name="T13" fmla="*/ 2 h 78"/>
                <a:gd name="T14" fmla="*/ 38 w 38"/>
                <a:gd name="T15" fmla="*/ 6 h 78"/>
                <a:gd name="T16" fmla="*/ 32 w 38"/>
                <a:gd name="T17" fmla="*/ 28 h 78"/>
                <a:gd name="T18" fmla="*/ 21 w 38"/>
                <a:gd name="T19" fmla="*/ 61 h 78"/>
                <a:gd name="T20" fmla="*/ 14 w 38"/>
                <a:gd name="T21" fmla="*/ 74 h 78"/>
                <a:gd name="T22" fmla="*/ 0 w 38"/>
                <a:gd name="T23" fmla="*/ 7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78">
                  <a:moveTo>
                    <a:pt x="0" y="75"/>
                  </a:moveTo>
                  <a:cubicBezTo>
                    <a:pt x="2" y="70"/>
                    <a:pt x="3" y="66"/>
                    <a:pt x="5" y="61"/>
                  </a:cubicBezTo>
                  <a:cubicBezTo>
                    <a:pt x="8" y="53"/>
                    <a:pt x="11" y="44"/>
                    <a:pt x="14" y="36"/>
                  </a:cubicBezTo>
                  <a:cubicBezTo>
                    <a:pt x="15" y="33"/>
                    <a:pt x="17" y="30"/>
                    <a:pt x="14" y="27"/>
                  </a:cubicBezTo>
                  <a:cubicBezTo>
                    <a:pt x="13" y="27"/>
                    <a:pt x="13" y="24"/>
                    <a:pt x="14" y="23"/>
                  </a:cubicBezTo>
                  <a:cubicBezTo>
                    <a:pt x="15" y="18"/>
                    <a:pt x="17" y="13"/>
                    <a:pt x="18" y="8"/>
                  </a:cubicBezTo>
                  <a:cubicBezTo>
                    <a:pt x="21" y="1"/>
                    <a:pt x="23" y="0"/>
                    <a:pt x="30" y="2"/>
                  </a:cubicBezTo>
                  <a:cubicBezTo>
                    <a:pt x="32" y="3"/>
                    <a:pt x="35" y="4"/>
                    <a:pt x="38" y="6"/>
                  </a:cubicBezTo>
                  <a:cubicBezTo>
                    <a:pt x="36" y="13"/>
                    <a:pt x="35" y="21"/>
                    <a:pt x="32" y="28"/>
                  </a:cubicBezTo>
                  <a:cubicBezTo>
                    <a:pt x="29" y="39"/>
                    <a:pt x="24" y="50"/>
                    <a:pt x="21" y="61"/>
                  </a:cubicBezTo>
                  <a:cubicBezTo>
                    <a:pt x="19" y="66"/>
                    <a:pt x="19" y="71"/>
                    <a:pt x="14" y="74"/>
                  </a:cubicBezTo>
                  <a:cubicBezTo>
                    <a:pt x="10" y="76"/>
                    <a:pt x="6" y="78"/>
                    <a:pt x="0" y="7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0"/>
            <p:cNvSpPr>
              <a:spLocks/>
            </p:cNvSpPr>
            <p:nvPr/>
          </p:nvSpPr>
          <p:spPr bwMode="auto">
            <a:xfrm>
              <a:off x="5441950" y="5095875"/>
              <a:ext cx="52387" cy="161925"/>
            </a:xfrm>
            <a:custGeom>
              <a:avLst/>
              <a:gdLst>
                <a:gd name="T0" fmla="*/ 2 w 25"/>
                <a:gd name="T1" fmla="*/ 0 h 76"/>
                <a:gd name="T2" fmla="*/ 25 w 25"/>
                <a:gd name="T3" fmla="*/ 0 h 76"/>
                <a:gd name="T4" fmla="*/ 19 w 25"/>
                <a:gd name="T5" fmla="*/ 76 h 76"/>
                <a:gd name="T6" fmla="*/ 13 w 25"/>
                <a:gd name="T7" fmla="*/ 76 h 76"/>
                <a:gd name="T8" fmla="*/ 6 w 25"/>
                <a:gd name="T9" fmla="*/ 75 h 76"/>
                <a:gd name="T10" fmla="*/ 6 w 25"/>
                <a:gd name="T11" fmla="*/ 64 h 76"/>
                <a:gd name="T12" fmla="*/ 8 w 25"/>
                <a:gd name="T13" fmla="*/ 21 h 76"/>
                <a:gd name="T14" fmla="*/ 6 w 25"/>
                <a:gd name="T15" fmla="*/ 16 h 76"/>
                <a:gd name="T16" fmla="*/ 1 w 25"/>
                <a:gd name="T17" fmla="*/ 6 h 76"/>
                <a:gd name="T18" fmla="*/ 2 w 25"/>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6">
                  <a:moveTo>
                    <a:pt x="2" y="0"/>
                  </a:moveTo>
                  <a:cubicBezTo>
                    <a:pt x="10" y="0"/>
                    <a:pt x="17" y="0"/>
                    <a:pt x="25" y="0"/>
                  </a:cubicBezTo>
                  <a:cubicBezTo>
                    <a:pt x="24" y="26"/>
                    <a:pt x="22" y="51"/>
                    <a:pt x="19" y="76"/>
                  </a:cubicBezTo>
                  <a:cubicBezTo>
                    <a:pt x="17" y="76"/>
                    <a:pt x="15" y="76"/>
                    <a:pt x="13" y="76"/>
                  </a:cubicBezTo>
                  <a:cubicBezTo>
                    <a:pt x="11" y="76"/>
                    <a:pt x="9" y="76"/>
                    <a:pt x="6" y="75"/>
                  </a:cubicBezTo>
                  <a:cubicBezTo>
                    <a:pt x="6" y="71"/>
                    <a:pt x="6" y="68"/>
                    <a:pt x="6" y="64"/>
                  </a:cubicBezTo>
                  <a:cubicBezTo>
                    <a:pt x="6" y="49"/>
                    <a:pt x="7" y="35"/>
                    <a:pt x="8" y="21"/>
                  </a:cubicBezTo>
                  <a:cubicBezTo>
                    <a:pt x="8" y="19"/>
                    <a:pt x="7" y="17"/>
                    <a:pt x="6" y="16"/>
                  </a:cubicBezTo>
                  <a:cubicBezTo>
                    <a:pt x="0" y="15"/>
                    <a:pt x="1" y="10"/>
                    <a:pt x="1" y="6"/>
                  </a:cubicBezTo>
                  <a:cubicBezTo>
                    <a:pt x="1" y="4"/>
                    <a:pt x="2" y="2"/>
                    <a:pt x="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21"/>
            <p:cNvSpPr>
              <a:spLocks/>
            </p:cNvSpPr>
            <p:nvPr/>
          </p:nvSpPr>
          <p:spPr bwMode="auto">
            <a:xfrm>
              <a:off x="5562600" y="5083175"/>
              <a:ext cx="55562" cy="176212"/>
            </a:xfrm>
            <a:custGeom>
              <a:avLst/>
              <a:gdLst>
                <a:gd name="T0" fmla="*/ 13 w 26"/>
                <a:gd name="T1" fmla="*/ 83 h 83"/>
                <a:gd name="T2" fmla="*/ 6 w 26"/>
                <a:gd name="T3" fmla="*/ 83 h 83"/>
                <a:gd name="T4" fmla="*/ 7 w 26"/>
                <a:gd name="T5" fmla="*/ 57 h 83"/>
                <a:gd name="T6" fmla="*/ 0 w 26"/>
                <a:gd name="T7" fmla="*/ 54 h 83"/>
                <a:gd name="T8" fmla="*/ 8 w 26"/>
                <a:gd name="T9" fmla="*/ 3 h 83"/>
                <a:gd name="T10" fmla="*/ 25 w 26"/>
                <a:gd name="T11" fmla="*/ 4 h 83"/>
                <a:gd name="T12" fmla="*/ 26 w 26"/>
                <a:gd name="T13" fmla="*/ 9 h 83"/>
                <a:gd name="T14" fmla="*/ 20 w 26"/>
                <a:gd name="T15" fmla="*/ 43 h 83"/>
                <a:gd name="T16" fmla="*/ 13 w 26"/>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83">
                  <a:moveTo>
                    <a:pt x="13" y="83"/>
                  </a:moveTo>
                  <a:cubicBezTo>
                    <a:pt x="11" y="83"/>
                    <a:pt x="8" y="83"/>
                    <a:pt x="6" y="83"/>
                  </a:cubicBezTo>
                  <a:cubicBezTo>
                    <a:pt x="6" y="74"/>
                    <a:pt x="7" y="66"/>
                    <a:pt x="7" y="57"/>
                  </a:cubicBezTo>
                  <a:cubicBezTo>
                    <a:pt x="5" y="56"/>
                    <a:pt x="3" y="55"/>
                    <a:pt x="0" y="54"/>
                  </a:cubicBezTo>
                  <a:cubicBezTo>
                    <a:pt x="0" y="37"/>
                    <a:pt x="7" y="20"/>
                    <a:pt x="8" y="3"/>
                  </a:cubicBezTo>
                  <a:cubicBezTo>
                    <a:pt x="12" y="0"/>
                    <a:pt x="21" y="1"/>
                    <a:pt x="25" y="4"/>
                  </a:cubicBezTo>
                  <a:cubicBezTo>
                    <a:pt x="26" y="5"/>
                    <a:pt x="26" y="8"/>
                    <a:pt x="26" y="9"/>
                  </a:cubicBezTo>
                  <a:cubicBezTo>
                    <a:pt x="24" y="21"/>
                    <a:pt x="22" y="32"/>
                    <a:pt x="20" y="43"/>
                  </a:cubicBezTo>
                  <a:cubicBezTo>
                    <a:pt x="17" y="56"/>
                    <a:pt x="15" y="69"/>
                    <a:pt x="13" y="8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22"/>
            <p:cNvSpPr>
              <a:spLocks/>
            </p:cNvSpPr>
            <p:nvPr/>
          </p:nvSpPr>
          <p:spPr bwMode="auto">
            <a:xfrm>
              <a:off x="5711825" y="5203825"/>
              <a:ext cx="65087" cy="134937"/>
            </a:xfrm>
            <a:custGeom>
              <a:avLst/>
              <a:gdLst>
                <a:gd name="T0" fmla="*/ 13 w 30"/>
                <a:gd name="T1" fmla="*/ 63 h 63"/>
                <a:gd name="T2" fmla="*/ 0 w 30"/>
                <a:gd name="T3" fmla="*/ 57 h 63"/>
                <a:gd name="T4" fmla="*/ 5 w 30"/>
                <a:gd name="T5" fmla="*/ 37 h 63"/>
                <a:gd name="T6" fmla="*/ 4 w 30"/>
                <a:gd name="T7" fmla="*/ 26 h 63"/>
                <a:gd name="T8" fmla="*/ 4 w 30"/>
                <a:gd name="T9" fmla="*/ 22 h 63"/>
                <a:gd name="T10" fmla="*/ 10 w 30"/>
                <a:gd name="T11" fmla="*/ 0 h 63"/>
                <a:gd name="T12" fmla="*/ 30 w 30"/>
                <a:gd name="T13" fmla="*/ 6 h 63"/>
                <a:gd name="T14" fmla="*/ 13 w 30"/>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3">
                  <a:moveTo>
                    <a:pt x="13" y="63"/>
                  </a:moveTo>
                  <a:cubicBezTo>
                    <a:pt x="9" y="61"/>
                    <a:pt x="5" y="59"/>
                    <a:pt x="0" y="57"/>
                  </a:cubicBezTo>
                  <a:cubicBezTo>
                    <a:pt x="2" y="50"/>
                    <a:pt x="4" y="44"/>
                    <a:pt x="5" y="37"/>
                  </a:cubicBezTo>
                  <a:cubicBezTo>
                    <a:pt x="6" y="33"/>
                    <a:pt x="8" y="30"/>
                    <a:pt x="4" y="26"/>
                  </a:cubicBezTo>
                  <a:cubicBezTo>
                    <a:pt x="3" y="26"/>
                    <a:pt x="3" y="24"/>
                    <a:pt x="4" y="22"/>
                  </a:cubicBezTo>
                  <a:cubicBezTo>
                    <a:pt x="6" y="15"/>
                    <a:pt x="8" y="8"/>
                    <a:pt x="10" y="0"/>
                  </a:cubicBezTo>
                  <a:cubicBezTo>
                    <a:pt x="17" y="2"/>
                    <a:pt x="23" y="4"/>
                    <a:pt x="30" y="6"/>
                  </a:cubicBezTo>
                  <a:cubicBezTo>
                    <a:pt x="29" y="27"/>
                    <a:pt x="20" y="44"/>
                    <a:pt x="13"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3"/>
            <p:cNvSpPr>
              <a:spLocks/>
            </p:cNvSpPr>
            <p:nvPr/>
          </p:nvSpPr>
          <p:spPr bwMode="auto">
            <a:xfrm>
              <a:off x="5516563" y="5203825"/>
              <a:ext cx="52387" cy="192087"/>
            </a:xfrm>
            <a:custGeom>
              <a:avLst/>
              <a:gdLst>
                <a:gd name="T0" fmla="*/ 8 w 25"/>
                <a:gd name="T1" fmla="*/ 41 h 90"/>
                <a:gd name="T2" fmla="*/ 0 w 25"/>
                <a:gd name="T3" fmla="*/ 40 h 90"/>
                <a:gd name="T4" fmla="*/ 4 w 25"/>
                <a:gd name="T5" fmla="*/ 0 h 90"/>
                <a:gd name="T6" fmla="*/ 20 w 25"/>
                <a:gd name="T7" fmla="*/ 3 h 90"/>
                <a:gd name="T8" fmla="*/ 24 w 25"/>
                <a:gd name="T9" fmla="*/ 8 h 90"/>
                <a:gd name="T10" fmla="*/ 20 w 25"/>
                <a:gd name="T11" fmla="*/ 27 h 90"/>
                <a:gd name="T12" fmla="*/ 19 w 25"/>
                <a:gd name="T13" fmla="*/ 35 h 90"/>
                <a:gd name="T14" fmla="*/ 9 w 25"/>
                <a:gd name="T15" fmla="*/ 81 h 90"/>
                <a:gd name="T16" fmla="*/ 5 w 25"/>
                <a:gd name="T17" fmla="*/ 90 h 90"/>
                <a:gd name="T18" fmla="*/ 8 w 25"/>
                <a:gd name="T19"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90">
                  <a:moveTo>
                    <a:pt x="8" y="41"/>
                  </a:moveTo>
                  <a:cubicBezTo>
                    <a:pt x="4" y="40"/>
                    <a:pt x="2" y="40"/>
                    <a:pt x="0" y="40"/>
                  </a:cubicBezTo>
                  <a:cubicBezTo>
                    <a:pt x="1" y="27"/>
                    <a:pt x="2" y="13"/>
                    <a:pt x="4" y="0"/>
                  </a:cubicBezTo>
                  <a:cubicBezTo>
                    <a:pt x="10" y="1"/>
                    <a:pt x="15" y="2"/>
                    <a:pt x="20" y="3"/>
                  </a:cubicBezTo>
                  <a:cubicBezTo>
                    <a:pt x="23" y="3"/>
                    <a:pt x="24" y="5"/>
                    <a:pt x="24" y="8"/>
                  </a:cubicBezTo>
                  <a:cubicBezTo>
                    <a:pt x="23" y="14"/>
                    <a:pt x="25" y="21"/>
                    <a:pt x="20" y="27"/>
                  </a:cubicBezTo>
                  <a:cubicBezTo>
                    <a:pt x="19" y="28"/>
                    <a:pt x="20" y="32"/>
                    <a:pt x="19" y="35"/>
                  </a:cubicBezTo>
                  <a:cubicBezTo>
                    <a:pt x="16" y="50"/>
                    <a:pt x="13" y="66"/>
                    <a:pt x="9" y="81"/>
                  </a:cubicBezTo>
                  <a:cubicBezTo>
                    <a:pt x="9" y="84"/>
                    <a:pt x="7" y="87"/>
                    <a:pt x="5" y="90"/>
                  </a:cubicBezTo>
                  <a:cubicBezTo>
                    <a:pt x="4" y="73"/>
                    <a:pt x="8" y="57"/>
                    <a:pt x="8" y="41"/>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24"/>
            <p:cNvSpPr>
              <a:spLocks/>
            </p:cNvSpPr>
            <p:nvPr/>
          </p:nvSpPr>
          <p:spPr bwMode="auto">
            <a:xfrm>
              <a:off x="5426075" y="5265738"/>
              <a:ext cx="58737" cy="115887"/>
            </a:xfrm>
            <a:custGeom>
              <a:avLst/>
              <a:gdLst>
                <a:gd name="T0" fmla="*/ 27 w 27"/>
                <a:gd name="T1" fmla="*/ 3 h 54"/>
                <a:gd name="T2" fmla="*/ 22 w 27"/>
                <a:gd name="T3" fmla="*/ 54 h 54"/>
                <a:gd name="T4" fmla="*/ 0 w 27"/>
                <a:gd name="T5" fmla="*/ 46 h 54"/>
                <a:gd name="T6" fmla="*/ 8 w 27"/>
                <a:gd name="T7" fmla="*/ 0 h 54"/>
                <a:gd name="T8" fmla="*/ 27 w 27"/>
                <a:gd name="T9" fmla="*/ 3 h 54"/>
              </a:gdLst>
              <a:ahLst/>
              <a:cxnLst>
                <a:cxn ang="0">
                  <a:pos x="T0" y="T1"/>
                </a:cxn>
                <a:cxn ang="0">
                  <a:pos x="T2" y="T3"/>
                </a:cxn>
                <a:cxn ang="0">
                  <a:pos x="T4" y="T5"/>
                </a:cxn>
                <a:cxn ang="0">
                  <a:pos x="T6" y="T7"/>
                </a:cxn>
                <a:cxn ang="0">
                  <a:pos x="T8" y="T9"/>
                </a:cxn>
              </a:cxnLst>
              <a:rect l="0" t="0" r="r" b="b"/>
              <a:pathLst>
                <a:path w="27" h="54">
                  <a:moveTo>
                    <a:pt x="27" y="3"/>
                  </a:moveTo>
                  <a:cubicBezTo>
                    <a:pt x="26" y="20"/>
                    <a:pt x="26" y="37"/>
                    <a:pt x="22" y="54"/>
                  </a:cubicBezTo>
                  <a:cubicBezTo>
                    <a:pt x="15" y="51"/>
                    <a:pt x="8" y="49"/>
                    <a:pt x="0" y="46"/>
                  </a:cubicBezTo>
                  <a:cubicBezTo>
                    <a:pt x="3" y="31"/>
                    <a:pt x="6" y="16"/>
                    <a:pt x="8" y="0"/>
                  </a:cubicBezTo>
                  <a:cubicBezTo>
                    <a:pt x="14" y="1"/>
                    <a:pt x="20" y="2"/>
                    <a:pt x="27" y="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25"/>
            <p:cNvSpPr>
              <a:spLocks/>
            </p:cNvSpPr>
            <p:nvPr/>
          </p:nvSpPr>
          <p:spPr bwMode="auto">
            <a:xfrm>
              <a:off x="5637213" y="5121275"/>
              <a:ext cx="52387" cy="204787"/>
            </a:xfrm>
            <a:custGeom>
              <a:avLst/>
              <a:gdLst>
                <a:gd name="T0" fmla="*/ 7 w 24"/>
                <a:gd name="T1" fmla="*/ 0 h 96"/>
                <a:gd name="T2" fmla="*/ 24 w 24"/>
                <a:gd name="T3" fmla="*/ 6 h 96"/>
                <a:gd name="T4" fmla="*/ 5 w 24"/>
                <a:gd name="T5" fmla="*/ 96 h 96"/>
                <a:gd name="T6" fmla="*/ 0 w 24"/>
                <a:gd name="T7" fmla="*/ 94 h 96"/>
                <a:gd name="T8" fmla="*/ 9 w 24"/>
                <a:gd name="T9" fmla="*/ 27 h 96"/>
                <a:gd name="T10" fmla="*/ 3 w 24"/>
                <a:gd name="T11" fmla="*/ 26 h 96"/>
                <a:gd name="T12" fmla="*/ 7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7" y="0"/>
                  </a:moveTo>
                  <a:cubicBezTo>
                    <a:pt x="13" y="2"/>
                    <a:pt x="18" y="4"/>
                    <a:pt x="24" y="6"/>
                  </a:cubicBezTo>
                  <a:cubicBezTo>
                    <a:pt x="19" y="36"/>
                    <a:pt x="14" y="66"/>
                    <a:pt x="5" y="96"/>
                  </a:cubicBezTo>
                  <a:cubicBezTo>
                    <a:pt x="3" y="95"/>
                    <a:pt x="2" y="95"/>
                    <a:pt x="0" y="94"/>
                  </a:cubicBezTo>
                  <a:cubicBezTo>
                    <a:pt x="4" y="72"/>
                    <a:pt x="7" y="50"/>
                    <a:pt x="9" y="27"/>
                  </a:cubicBezTo>
                  <a:cubicBezTo>
                    <a:pt x="7" y="26"/>
                    <a:pt x="5" y="26"/>
                    <a:pt x="3" y="26"/>
                  </a:cubicBezTo>
                  <a:cubicBezTo>
                    <a:pt x="4" y="17"/>
                    <a:pt x="6" y="9"/>
                    <a:pt x="7"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26"/>
            <p:cNvSpPr>
              <a:spLocks/>
            </p:cNvSpPr>
            <p:nvPr/>
          </p:nvSpPr>
          <p:spPr bwMode="auto">
            <a:xfrm>
              <a:off x="5540375" y="5270500"/>
              <a:ext cx="61912" cy="138112"/>
            </a:xfrm>
            <a:custGeom>
              <a:avLst/>
              <a:gdLst>
                <a:gd name="T0" fmla="*/ 13 w 29"/>
                <a:gd name="T1" fmla="*/ 0 h 65"/>
                <a:gd name="T2" fmla="*/ 29 w 29"/>
                <a:gd name="T3" fmla="*/ 3 h 65"/>
                <a:gd name="T4" fmla="*/ 16 w 29"/>
                <a:gd name="T5" fmla="*/ 64 h 65"/>
                <a:gd name="T6" fmla="*/ 13 w 29"/>
                <a:gd name="T7" fmla="*/ 65 h 65"/>
                <a:gd name="T8" fmla="*/ 3 w 29"/>
                <a:gd name="T9" fmla="*/ 49 h 65"/>
                <a:gd name="T10" fmla="*/ 11 w 29"/>
                <a:gd name="T11" fmla="*/ 10 h 65"/>
                <a:gd name="T12" fmla="*/ 13 w 2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9" h="65">
                  <a:moveTo>
                    <a:pt x="13" y="0"/>
                  </a:moveTo>
                  <a:cubicBezTo>
                    <a:pt x="19" y="1"/>
                    <a:pt x="24" y="2"/>
                    <a:pt x="29" y="3"/>
                  </a:cubicBezTo>
                  <a:cubicBezTo>
                    <a:pt x="25" y="23"/>
                    <a:pt x="20" y="44"/>
                    <a:pt x="16" y="64"/>
                  </a:cubicBezTo>
                  <a:cubicBezTo>
                    <a:pt x="14" y="64"/>
                    <a:pt x="14" y="65"/>
                    <a:pt x="13" y="65"/>
                  </a:cubicBezTo>
                  <a:cubicBezTo>
                    <a:pt x="0" y="62"/>
                    <a:pt x="0" y="62"/>
                    <a:pt x="3" y="49"/>
                  </a:cubicBezTo>
                  <a:cubicBezTo>
                    <a:pt x="5" y="36"/>
                    <a:pt x="9" y="23"/>
                    <a:pt x="11" y="10"/>
                  </a:cubicBezTo>
                  <a:cubicBezTo>
                    <a:pt x="12" y="7"/>
                    <a:pt x="13" y="4"/>
                    <a:pt x="13"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27"/>
            <p:cNvSpPr>
              <a:spLocks/>
            </p:cNvSpPr>
            <p:nvPr/>
          </p:nvSpPr>
          <p:spPr bwMode="auto">
            <a:xfrm>
              <a:off x="5599113" y="5184775"/>
              <a:ext cx="50800" cy="134937"/>
            </a:xfrm>
            <a:custGeom>
              <a:avLst/>
              <a:gdLst>
                <a:gd name="T0" fmla="*/ 12 w 24"/>
                <a:gd name="T1" fmla="*/ 63 h 63"/>
                <a:gd name="T2" fmla="*/ 2 w 24"/>
                <a:gd name="T3" fmla="*/ 60 h 63"/>
                <a:gd name="T4" fmla="*/ 6 w 24"/>
                <a:gd name="T5" fmla="*/ 36 h 63"/>
                <a:gd name="T6" fmla="*/ 0 w 24"/>
                <a:gd name="T7" fmla="*/ 35 h 63"/>
                <a:gd name="T8" fmla="*/ 6 w 24"/>
                <a:gd name="T9" fmla="*/ 0 h 63"/>
                <a:gd name="T10" fmla="*/ 22 w 24"/>
                <a:gd name="T11" fmla="*/ 1 h 63"/>
                <a:gd name="T12" fmla="*/ 12 w 2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24" h="63">
                  <a:moveTo>
                    <a:pt x="12" y="63"/>
                  </a:moveTo>
                  <a:cubicBezTo>
                    <a:pt x="9" y="62"/>
                    <a:pt x="6" y="61"/>
                    <a:pt x="2" y="60"/>
                  </a:cubicBezTo>
                  <a:cubicBezTo>
                    <a:pt x="4" y="52"/>
                    <a:pt x="5" y="44"/>
                    <a:pt x="6" y="36"/>
                  </a:cubicBezTo>
                  <a:cubicBezTo>
                    <a:pt x="4" y="36"/>
                    <a:pt x="2" y="35"/>
                    <a:pt x="0" y="35"/>
                  </a:cubicBezTo>
                  <a:cubicBezTo>
                    <a:pt x="2" y="23"/>
                    <a:pt x="4" y="11"/>
                    <a:pt x="6" y="0"/>
                  </a:cubicBezTo>
                  <a:cubicBezTo>
                    <a:pt x="12" y="0"/>
                    <a:pt x="17" y="1"/>
                    <a:pt x="22" y="1"/>
                  </a:cubicBezTo>
                  <a:cubicBezTo>
                    <a:pt x="24" y="9"/>
                    <a:pt x="17" y="53"/>
                    <a:pt x="12"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428"/>
            <p:cNvSpPr>
              <a:spLocks/>
            </p:cNvSpPr>
            <p:nvPr/>
          </p:nvSpPr>
          <p:spPr bwMode="auto">
            <a:xfrm>
              <a:off x="5581650" y="5327650"/>
              <a:ext cx="58737" cy="93662"/>
            </a:xfrm>
            <a:custGeom>
              <a:avLst/>
              <a:gdLst>
                <a:gd name="T0" fmla="*/ 10 w 27"/>
                <a:gd name="T1" fmla="*/ 0 h 44"/>
                <a:gd name="T2" fmla="*/ 25 w 27"/>
                <a:gd name="T3" fmla="*/ 17 h 44"/>
                <a:gd name="T4" fmla="*/ 18 w 27"/>
                <a:gd name="T5" fmla="*/ 44 h 44"/>
                <a:gd name="T6" fmla="*/ 0 w 27"/>
                <a:gd name="T7" fmla="*/ 40 h 44"/>
                <a:gd name="T8" fmla="*/ 10 w 27"/>
                <a:gd name="T9" fmla="*/ 0 h 44"/>
              </a:gdLst>
              <a:ahLst/>
              <a:cxnLst>
                <a:cxn ang="0">
                  <a:pos x="T0" y="T1"/>
                </a:cxn>
                <a:cxn ang="0">
                  <a:pos x="T2" y="T3"/>
                </a:cxn>
                <a:cxn ang="0">
                  <a:pos x="T4" y="T5"/>
                </a:cxn>
                <a:cxn ang="0">
                  <a:pos x="T6" y="T7"/>
                </a:cxn>
                <a:cxn ang="0">
                  <a:pos x="T8" y="T9"/>
                </a:cxn>
              </a:cxnLst>
              <a:rect l="0" t="0" r="r" b="b"/>
              <a:pathLst>
                <a:path w="27" h="44">
                  <a:moveTo>
                    <a:pt x="10" y="0"/>
                  </a:moveTo>
                  <a:cubicBezTo>
                    <a:pt x="25" y="0"/>
                    <a:pt x="27" y="3"/>
                    <a:pt x="25" y="17"/>
                  </a:cubicBezTo>
                  <a:cubicBezTo>
                    <a:pt x="23" y="26"/>
                    <a:pt x="21" y="34"/>
                    <a:pt x="18" y="44"/>
                  </a:cubicBezTo>
                  <a:cubicBezTo>
                    <a:pt x="12" y="43"/>
                    <a:pt x="6" y="41"/>
                    <a:pt x="0" y="40"/>
                  </a:cubicBezTo>
                  <a:cubicBezTo>
                    <a:pt x="1" y="25"/>
                    <a:pt x="5" y="12"/>
                    <a:pt x="10"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7" name="Freeform 429"/>
            <p:cNvSpPr>
              <a:spLocks/>
            </p:cNvSpPr>
            <p:nvPr/>
          </p:nvSpPr>
          <p:spPr bwMode="auto">
            <a:xfrm>
              <a:off x="5772150" y="5153025"/>
              <a:ext cx="52387" cy="123825"/>
            </a:xfrm>
            <a:custGeom>
              <a:avLst/>
              <a:gdLst>
                <a:gd name="T0" fmla="*/ 0 w 25"/>
                <a:gd name="T1" fmla="*/ 23 h 58"/>
                <a:gd name="T2" fmla="*/ 8 w 25"/>
                <a:gd name="T3" fmla="*/ 0 h 58"/>
                <a:gd name="T4" fmla="*/ 25 w 25"/>
                <a:gd name="T5" fmla="*/ 3 h 58"/>
                <a:gd name="T6" fmla="*/ 10 w 25"/>
                <a:gd name="T7" fmla="*/ 58 h 58"/>
                <a:gd name="T8" fmla="*/ 3 w 25"/>
                <a:gd name="T9" fmla="*/ 55 h 58"/>
                <a:gd name="T10" fmla="*/ 7 w 25"/>
                <a:gd name="T11" fmla="*/ 35 h 58"/>
                <a:gd name="T12" fmla="*/ 0 w 25"/>
                <a:gd name="T13" fmla="*/ 23 h 58"/>
              </a:gdLst>
              <a:ahLst/>
              <a:cxnLst>
                <a:cxn ang="0">
                  <a:pos x="T0" y="T1"/>
                </a:cxn>
                <a:cxn ang="0">
                  <a:pos x="T2" y="T3"/>
                </a:cxn>
                <a:cxn ang="0">
                  <a:pos x="T4" y="T5"/>
                </a:cxn>
                <a:cxn ang="0">
                  <a:pos x="T6" y="T7"/>
                </a:cxn>
                <a:cxn ang="0">
                  <a:pos x="T8" y="T9"/>
                </a:cxn>
                <a:cxn ang="0">
                  <a:pos x="T10" y="T11"/>
                </a:cxn>
                <a:cxn ang="0">
                  <a:pos x="T12" y="T13"/>
                </a:cxn>
              </a:cxnLst>
              <a:rect l="0" t="0" r="r" b="b"/>
              <a:pathLst>
                <a:path w="25" h="58">
                  <a:moveTo>
                    <a:pt x="0" y="23"/>
                  </a:moveTo>
                  <a:cubicBezTo>
                    <a:pt x="3" y="15"/>
                    <a:pt x="5" y="8"/>
                    <a:pt x="8" y="0"/>
                  </a:cubicBezTo>
                  <a:cubicBezTo>
                    <a:pt x="14" y="1"/>
                    <a:pt x="19" y="2"/>
                    <a:pt x="25" y="3"/>
                  </a:cubicBezTo>
                  <a:cubicBezTo>
                    <a:pt x="21" y="22"/>
                    <a:pt x="17" y="40"/>
                    <a:pt x="10" y="58"/>
                  </a:cubicBezTo>
                  <a:cubicBezTo>
                    <a:pt x="7" y="57"/>
                    <a:pt x="5" y="56"/>
                    <a:pt x="3" y="55"/>
                  </a:cubicBezTo>
                  <a:cubicBezTo>
                    <a:pt x="4" y="48"/>
                    <a:pt x="5" y="41"/>
                    <a:pt x="7" y="35"/>
                  </a:cubicBezTo>
                  <a:cubicBezTo>
                    <a:pt x="8" y="27"/>
                    <a:pt x="8" y="27"/>
                    <a:pt x="0" y="2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9" name="Freeform 430"/>
            <p:cNvSpPr>
              <a:spLocks/>
            </p:cNvSpPr>
            <p:nvPr/>
          </p:nvSpPr>
          <p:spPr bwMode="auto">
            <a:xfrm>
              <a:off x="5683250" y="5340350"/>
              <a:ext cx="60325" cy="100012"/>
            </a:xfrm>
            <a:custGeom>
              <a:avLst/>
              <a:gdLst>
                <a:gd name="T0" fmla="*/ 12 w 29"/>
                <a:gd name="T1" fmla="*/ 0 h 47"/>
                <a:gd name="T2" fmla="*/ 24 w 29"/>
                <a:gd name="T3" fmla="*/ 4 h 47"/>
                <a:gd name="T4" fmla="*/ 28 w 29"/>
                <a:gd name="T5" fmla="*/ 11 h 47"/>
                <a:gd name="T6" fmla="*/ 15 w 29"/>
                <a:gd name="T7" fmla="*/ 47 h 47"/>
                <a:gd name="T8" fmla="*/ 0 w 29"/>
                <a:gd name="T9" fmla="*/ 45 h 47"/>
                <a:gd name="T10" fmla="*/ 12 w 29"/>
                <a:gd name="T11" fmla="*/ 0 h 47"/>
              </a:gdLst>
              <a:ahLst/>
              <a:cxnLst>
                <a:cxn ang="0">
                  <a:pos x="T0" y="T1"/>
                </a:cxn>
                <a:cxn ang="0">
                  <a:pos x="T2" y="T3"/>
                </a:cxn>
                <a:cxn ang="0">
                  <a:pos x="T4" y="T5"/>
                </a:cxn>
                <a:cxn ang="0">
                  <a:pos x="T6" y="T7"/>
                </a:cxn>
                <a:cxn ang="0">
                  <a:pos x="T8" y="T9"/>
                </a:cxn>
                <a:cxn ang="0">
                  <a:pos x="T10" y="T11"/>
                </a:cxn>
              </a:cxnLst>
              <a:rect l="0" t="0" r="r" b="b"/>
              <a:pathLst>
                <a:path w="29" h="47">
                  <a:moveTo>
                    <a:pt x="12" y="0"/>
                  </a:moveTo>
                  <a:cubicBezTo>
                    <a:pt x="17" y="1"/>
                    <a:pt x="21" y="3"/>
                    <a:pt x="24" y="4"/>
                  </a:cubicBezTo>
                  <a:cubicBezTo>
                    <a:pt x="28" y="5"/>
                    <a:pt x="29" y="8"/>
                    <a:pt x="28" y="11"/>
                  </a:cubicBezTo>
                  <a:cubicBezTo>
                    <a:pt x="24" y="23"/>
                    <a:pt x="20" y="35"/>
                    <a:pt x="15" y="47"/>
                  </a:cubicBezTo>
                  <a:cubicBezTo>
                    <a:pt x="10" y="46"/>
                    <a:pt x="6" y="46"/>
                    <a:pt x="0" y="45"/>
                  </a:cubicBezTo>
                  <a:cubicBezTo>
                    <a:pt x="2" y="29"/>
                    <a:pt x="9" y="15"/>
                    <a:pt x="1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0" name="Freeform 431"/>
            <p:cNvSpPr>
              <a:spLocks/>
            </p:cNvSpPr>
            <p:nvPr/>
          </p:nvSpPr>
          <p:spPr bwMode="auto">
            <a:xfrm>
              <a:off x="5492750" y="5132388"/>
              <a:ext cx="44450" cy="157162"/>
            </a:xfrm>
            <a:custGeom>
              <a:avLst/>
              <a:gdLst>
                <a:gd name="T0" fmla="*/ 5 w 21"/>
                <a:gd name="T1" fmla="*/ 0 h 74"/>
                <a:gd name="T2" fmla="*/ 19 w 21"/>
                <a:gd name="T3" fmla="*/ 2 h 74"/>
                <a:gd name="T4" fmla="*/ 19 w 21"/>
                <a:gd name="T5" fmla="*/ 28 h 74"/>
                <a:gd name="T6" fmla="*/ 10 w 21"/>
                <a:gd name="T7" fmla="*/ 31 h 74"/>
                <a:gd name="T8" fmla="*/ 6 w 21"/>
                <a:gd name="T9" fmla="*/ 73 h 74"/>
                <a:gd name="T10" fmla="*/ 0 w 21"/>
                <a:gd name="T11" fmla="*/ 69 h 74"/>
                <a:gd name="T12" fmla="*/ 1 w 21"/>
                <a:gd name="T13" fmla="*/ 43 h 74"/>
                <a:gd name="T14" fmla="*/ 4 w 21"/>
                <a:gd name="T15" fmla="*/ 9 h 74"/>
                <a:gd name="T16" fmla="*/ 5 w 21"/>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4">
                  <a:moveTo>
                    <a:pt x="5" y="0"/>
                  </a:moveTo>
                  <a:cubicBezTo>
                    <a:pt x="10" y="1"/>
                    <a:pt x="14" y="2"/>
                    <a:pt x="19" y="2"/>
                  </a:cubicBezTo>
                  <a:cubicBezTo>
                    <a:pt x="21" y="11"/>
                    <a:pt x="18" y="19"/>
                    <a:pt x="19" y="28"/>
                  </a:cubicBezTo>
                  <a:cubicBezTo>
                    <a:pt x="15" y="29"/>
                    <a:pt x="12" y="30"/>
                    <a:pt x="10" y="31"/>
                  </a:cubicBezTo>
                  <a:cubicBezTo>
                    <a:pt x="8" y="45"/>
                    <a:pt x="9" y="59"/>
                    <a:pt x="6" y="73"/>
                  </a:cubicBezTo>
                  <a:cubicBezTo>
                    <a:pt x="2" y="74"/>
                    <a:pt x="0" y="73"/>
                    <a:pt x="0" y="69"/>
                  </a:cubicBezTo>
                  <a:cubicBezTo>
                    <a:pt x="0" y="60"/>
                    <a:pt x="0" y="51"/>
                    <a:pt x="1" y="43"/>
                  </a:cubicBezTo>
                  <a:cubicBezTo>
                    <a:pt x="2" y="31"/>
                    <a:pt x="3" y="20"/>
                    <a:pt x="4" y="9"/>
                  </a:cubicBezTo>
                  <a:cubicBezTo>
                    <a:pt x="4" y="6"/>
                    <a:pt x="5" y="3"/>
                    <a:pt x="5"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1" name="Freeform 432"/>
            <p:cNvSpPr>
              <a:spLocks/>
            </p:cNvSpPr>
            <p:nvPr/>
          </p:nvSpPr>
          <p:spPr bwMode="auto">
            <a:xfrm>
              <a:off x="5786438" y="5229225"/>
              <a:ext cx="61912" cy="184150"/>
            </a:xfrm>
            <a:custGeom>
              <a:avLst/>
              <a:gdLst>
                <a:gd name="T0" fmla="*/ 0 w 29"/>
                <a:gd name="T1" fmla="*/ 85 h 86"/>
                <a:gd name="T2" fmla="*/ 11 w 29"/>
                <a:gd name="T3" fmla="*/ 49 h 86"/>
                <a:gd name="T4" fmla="*/ 16 w 29"/>
                <a:gd name="T5" fmla="*/ 34 h 86"/>
                <a:gd name="T6" fmla="*/ 14 w 29"/>
                <a:gd name="T7" fmla="*/ 28 h 86"/>
                <a:gd name="T8" fmla="*/ 7 w 29"/>
                <a:gd name="T9" fmla="*/ 24 h 86"/>
                <a:gd name="T10" fmla="*/ 15 w 29"/>
                <a:gd name="T11" fmla="*/ 0 h 86"/>
                <a:gd name="T12" fmla="*/ 29 w 29"/>
                <a:gd name="T13" fmla="*/ 8 h 86"/>
                <a:gd name="T14" fmla="*/ 21 w 29"/>
                <a:gd name="T15" fmla="*/ 37 h 86"/>
                <a:gd name="T16" fmla="*/ 19 w 29"/>
                <a:gd name="T17" fmla="*/ 46 h 86"/>
                <a:gd name="T18" fmla="*/ 9 w 29"/>
                <a:gd name="T19" fmla="*/ 78 h 86"/>
                <a:gd name="T20" fmla="*/ 2 w 29"/>
                <a:gd name="T21" fmla="*/ 86 h 86"/>
                <a:gd name="T22" fmla="*/ 0 w 29"/>
                <a:gd name="T23"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86">
                  <a:moveTo>
                    <a:pt x="0" y="85"/>
                  </a:moveTo>
                  <a:cubicBezTo>
                    <a:pt x="4" y="73"/>
                    <a:pt x="8" y="61"/>
                    <a:pt x="11" y="49"/>
                  </a:cubicBezTo>
                  <a:cubicBezTo>
                    <a:pt x="13" y="44"/>
                    <a:pt x="15" y="39"/>
                    <a:pt x="16" y="34"/>
                  </a:cubicBezTo>
                  <a:cubicBezTo>
                    <a:pt x="16" y="32"/>
                    <a:pt x="15" y="29"/>
                    <a:pt x="14" y="28"/>
                  </a:cubicBezTo>
                  <a:cubicBezTo>
                    <a:pt x="12" y="26"/>
                    <a:pt x="10" y="25"/>
                    <a:pt x="7" y="24"/>
                  </a:cubicBezTo>
                  <a:cubicBezTo>
                    <a:pt x="10" y="16"/>
                    <a:pt x="12" y="9"/>
                    <a:pt x="15" y="0"/>
                  </a:cubicBezTo>
                  <a:cubicBezTo>
                    <a:pt x="20" y="3"/>
                    <a:pt x="24" y="5"/>
                    <a:pt x="29" y="8"/>
                  </a:cubicBezTo>
                  <a:cubicBezTo>
                    <a:pt x="26" y="18"/>
                    <a:pt x="24" y="27"/>
                    <a:pt x="21" y="37"/>
                  </a:cubicBezTo>
                  <a:cubicBezTo>
                    <a:pt x="20" y="40"/>
                    <a:pt x="20" y="43"/>
                    <a:pt x="19" y="46"/>
                  </a:cubicBezTo>
                  <a:cubicBezTo>
                    <a:pt x="15" y="57"/>
                    <a:pt x="13" y="67"/>
                    <a:pt x="9" y="78"/>
                  </a:cubicBezTo>
                  <a:cubicBezTo>
                    <a:pt x="8" y="81"/>
                    <a:pt x="5" y="83"/>
                    <a:pt x="2" y="86"/>
                  </a:cubicBezTo>
                  <a:cubicBezTo>
                    <a:pt x="2" y="86"/>
                    <a:pt x="1" y="85"/>
                    <a:pt x="0" y="8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2" name="Freeform 433"/>
            <p:cNvSpPr>
              <a:spLocks/>
            </p:cNvSpPr>
            <p:nvPr/>
          </p:nvSpPr>
          <p:spPr bwMode="auto">
            <a:xfrm>
              <a:off x="5484813" y="5302250"/>
              <a:ext cx="38100" cy="90487"/>
            </a:xfrm>
            <a:custGeom>
              <a:avLst/>
              <a:gdLst>
                <a:gd name="T0" fmla="*/ 15 w 18"/>
                <a:gd name="T1" fmla="*/ 42 h 42"/>
                <a:gd name="T2" fmla="*/ 0 w 18"/>
                <a:gd name="T3" fmla="*/ 38 h 42"/>
                <a:gd name="T4" fmla="*/ 3 w 18"/>
                <a:gd name="T5" fmla="*/ 0 h 42"/>
                <a:gd name="T6" fmla="*/ 18 w 18"/>
                <a:gd name="T7" fmla="*/ 0 h 42"/>
                <a:gd name="T8" fmla="*/ 15 w 18"/>
                <a:gd name="T9" fmla="*/ 42 h 42"/>
              </a:gdLst>
              <a:ahLst/>
              <a:cxnLst>
                <a:cxn ang="0">
                  <a:pos x="T0" y="T1"/>
                </a:cxn>
                <a:cxn ang="0">
                  <a:pos x="T2" y="T3"/>
                </a:cxn>
                <a:cxn ang="0">
                  <a:pos x="T4" y="T5"/>
                </a:cxn>
                <a:cxn ang="0">
                  <a:pos x="T6" y="T7"/>
                </a:cxn>
                <a:cxn ang="0">
                  <a:pos x="T8" y="T9"/>
                </a:cxn>
              </a:cxnLst>
              <a:rect l="0" t="0" r="r" b="b"/>
              <a:pathLst>
                <a:path w="18" h="42">
                  <a:moveTo>
                    <a:pt x="15" y="42"/>
                  </a:moveTo>
                  <a:cubicBezTo>
                    <a:pt x="9" y="41"/>
                    <a:pt x="5" y="39"/>
                    <a:pt x="0" y="38"/>
                  </a:cubicBezTo>
                  <a:cubicBezTo>
                    <a:pt x="1" y="25"/>
                    <a:pt x="2" y="13"/>
                    <a:pt x="3" y="0"/>
                  </a:cubicBezTo>
                  <a:cubicBezTo>
                    <a:pt x="8" y="0"/>
                    <a:pt x="13" y="0"/>
                    <a:pt x="18" y="0"/>
                  </a:cubicBezTo>
                  <a:cubicBezTo>
                    <a:pt x="18" y="14"/>
                    <a:pt x="16" y="28"/>
                    <a:pt x="15" y="4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3" name="Freeform 434"/>
            <p:cNvSpPr>
              <a:spLocks/>
            </p:cNvSpPr>
            <p:nvPr/>
          </p:nvSpPr>
          <p:spPr bwMode="auto">
            <a:xfrm>
              <a:off x="5692775" y="5141913"/>
              <a:ext cx="57150" cy="115887"/>
            </a:xfrm>
            <a:custGeom>
              <a:avLst/>
              <a:gdLst>
                <a:gd name="T0" fmla="*/ 7 w 27"/>
                <a:gd name="T1" fmla="*/ 54 h 54"/>
                <a:gd name="T2" fmla="*/ 0 w 27"/>
                <a:gd name="T3" fmla="*/ 50 h 54"/>
                <a:gd name="T4" fmla="*/ 13 w 27"/>
                <a:gd name="T5" fmla="*/ 0 h 54"/>
                <a:gd name="T6" fmla="*/ 27 w 27"/>
                <a:gd name="T7" fmla="*/ 5 h 54"/>
                <a:gd name="T8" fmla="*/ 23 w 27"/>
                <a:gd name="T9" fmla="*/ 23 h 54"/>
                <a:gd name="T10" fmla="*/ 14 w 27"/>
                <a:gd name="T11" fmla="*/ 32 h 54"/>
                <a:gd name="T12" fmla="*/ 7 w 27"/>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27" h="54">
                  <a:moveTo>
                    <a:pt x="7" y="54"/>
                  </a:moveTo>
                  <a:cubicBezTo>
                    <a:pt x="4" y="52"/>
                    <a:pt x="2" y="52"/>
                    <a:pt x="0" y="50"/>
                  </a:cubicBezTo>
                  <a:cubicBezTo>
                    <a:pt x="4" y="33"/>
                    <a:pt x="8" y="17"/>
                    <a:pt x="13" y="0"/>
                  </a:cubicBezTo>
                  <a:cubicBezTo>
                    <a:pt x="19" y="0"/>
                    <a:pt x="22" y="1"/>
                    <a:pt x="27" y="5"/>
                  </a:cubicBezTo>
                  <a:cubicBezTo>
                    <a:pt x="26" y="11"/>
                    <a:pt x="25" y="17"/>
                    <a:pt x="23" y="23"/>
                  </a:cubicBezTo>
                  <a:cubicBezTo>
                    <a:pt x="17" y="23"/>
                    <a:pt x="15" y="26"/>
                    <a:pt x="14" y="32"/>
                  </a:cubicBezTo>
                  <a:cubicBezTo>
                    <a:pt x="12" y="39"/>
                    <a:pt x="10" y="46"/>
                    <a:pt x="7" y="54"/>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4" name="Freeform 435"/>
            <p:cNvSpPr>
              <a:spLocks/>
            </p:cNvSpPr>
            <p:nvPr/>
          </p:nvSpPr>
          <p:spPr bwMode="auto">
            <a:xfrm>
              <a:off x="5534025" y="5097463"/>
              <a:ext cx="33337" cy="100012"/>
            </a:xfrm>
            <a:custGeom>
              <a:avLst/>
              <a:gdLst>
                <a:gd name="T0" fmla="*/ 10 w 16"/>
                <a:gd name="T1" fmla="*/ 46 h 47"/>
                <a:gd name="T2" fmla="*/ 4 w 16"/>
                <a:gd name="T3" fmla="*/ 42 h 47"/>
                <a:gd name="T4" fmla="*/ 5 w 16"/>
                <a:gd name="T5" fmla="*/ 30 h 47"/>
                <a:gd name="T6" fmla="*/ 5 w 16"/>
                <a:gd name="T7" fmla="*/ 20 h 47"/>
                <a:gd name="T8" fmla="*/ 0 w 16"/>
                <a:gd name="T9" fmla="*/ 12 h 47"/>
                <a:gd name="T10" fmla="*/ 1 w 16"/>
                <a:gd name="T11" fmla="*/ 0 h 47"/>
                <a:gd name="T12" fmla="*/ 16 w 16"/>
                <a:gd name="T13" fmla="*/ 4 h 47"/>
                <a:gd name="T14" fmla="*/ 10 w 16"/>
                <a:gd name="T15" fmla="*/ 4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10" y="46"/>
                  </a:moveTo>
                  <a:cubicBezTo>
                    <a:pt x="4" y="47"/>
                    <a:pt x="4" y="44"/>
                    <a:pt x="4" y="42"/>
                  </a:cubicBezTo>
                  <a:cubicBezTo>
                    <a:pt x="4" y="38"/>
                    <a:pt x="5" y="34"/>
                    <a:pt x="5" y="30"/>
                  </a:cubicBezTo>
                  <a:cubicBezTo>
                    <a:pt x="5" y="27"/>
                    <a:pt x="5" y="23"/>
                    <a:pt x="5" y="20"/>
                  </a:cubicBezTo>
                  <a:cubicBezTo>
                    <a:pt x="5" y="16"/>
                    <a:pt x="5" y="13"/>
                    <a:pt x="0" y="12"/>
                  </a:cubicBezTo>
                  <a:cubicBezTo>
                    <a:pt x="1" y="8"/>
                    <a:pt x="1" y="4"/>
                    <a:pt x="1" y="0"/>
                  </a:cubicBezTo>
                  <a:cubicBezTo>
                    <a:pt x="7" y="0"/>
                    <a:pt x="11" y="1"/>
                    <a:pt x="16" y="4"/>
                  </a:cubicBezTo>
                  <a:cubicBezTo>
                    <a:pt x="15" y="18"/>
                    <a:pt x="12" y="32"/>
                    <a:pt x="10" y="46"/>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5" name="Freeform 436"/>
            <p:cNvSpPr>
              <a:spLocks/>
            </p:cNvSpPr>
            <p:nvPr/>
          </p:nvSpPr>
          <p:spPr bwMode="auto">
            <a:xfrm>
              <a:off x="5678488" y="5176838"/>
              <a:ext cx="19050" cy="73025"/>
            </a:xfrm>
            <a:custGeom>
              <a:avLst/>
              <a:gdLst>
                <a:gd name="T0" fmla="*/ 9 w 9"/>
                <a:gd name="T1" fmla="*/ 0 h 34"/>
                <a:gd name="T2" fmla="*/ 0 w 9"/>
                <a:gd name="T3" fmla="*/ 34 h 34"/>
                <a:gd name="T4" fmla="*/ 6 w 9"/>
                <a:gd name="T5" fmla="*/ 0 h 34"/>
                <a:gd name="T6" fmla="*/ 9 w 9"/>
                <a:gd name="T7" fmla="*/ 0 h 34"/>
              </a:gdLst>
              <a:ahLst/>
              <a:cxnLst>
                <a:cxn ang="0">
                  <a:pos x="T0" y="T1"/>
                </a:cxn>
                <a:cxn ang="0">
                  <a:pos x="T2" y="T3"/>
                </a:cxn>
                <a:cxn ang="0">
                  <a:pos x="T4" y="T5"/>
                </a:cxn>
                <a:cxn ang="0">
                  <a:pos x="T6" y="T7"/>
                </a:cxn>
              </a:cxnLst>
              <a:rect l="0" t="0" r="r" b="b"/>
              <a:pathLst>
                <a:path w="9" h="34">
                  <a:moveTo>
                    <a:pt x="9" y="0"/>
                  </a:moveTo>
                  <a:cubicBezTo>
                    <a:pt x="9" y="13"/>
                    <a:pt x="5" y="29"/>
                    <a:pt x="0" y="34"/>
                  </a:cubicBezTo>
                  <a:cubicBezTo>
                    <a:pt x="2" y="22"/>
                    <a:pt x="4" y="11"/>
                    <a:pt x="6" y="0"/>
                  </a:cubicBezTo>
                  <a:cubicBezTo>
                    <a:pt x="7" y="0"/>
                    <a:pt x="8" y="0"/>
                    <a:pt x="9"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6" name="Freeform 437"/>
            <p:cNvSpPr>
              <a:spLocks/>
            </p:cNvSpPr>
            <p:nvPr/>
          </p:nvSpPr>
          <p:spPr bwMode="auto">
            <a:xfrm>
              <a:off x="5616575" y="5145088"/>
              <a:ext cx="23812" cy="31750"/>
            </a:xfrm>
            <a:custGeom>
              <a:avLst/>
              <a:gdLst>
                <a:gd name="T0" fmla="*/ 8 w 11"/>
                <a:gd name="T1" fmla="*/ 15 h 15"/>
                <a:gd name="T2" fmla="*/ 0 w 11"/>
                <a:gd name="T3" fmla="*/ 13 h 15"/>
                <a:gd name="T4" fmla="*/ 2 w 11"/>
                <a:gd name="T5" fmla="*/ 0 h 15"/>
                <a:gd name="T6" fmla="*/ 11 w 11"/>
                <a:gd name="T7" fmla="*/ 1 h 15"/>
                <a:gd name="T8" fmla="*/ 8 w 11"/>
                <a:gd name="T9" fmla="*/ 15 h 15"/>
              </a:gdLst>
              <a:ahLst/>
              <a:cxnLst>
                <a:cxn ang="0">
                  <a:pos x="T0" y="T1"/>
                </a:cxn>
                <a:cxn ang="0">
                  <a:pos x="T2" y="T3"/>
                </a:cxn>
                <a:cxn ang="0">
                  <a:pos x="T4" y="T5"/>
                </a:cxn>
                <a:cxn ang="0">
                  <a:pos x="T6" y="T7"/>
                </a:cxn>
                <a:cxn ang="0">
                  <a:pos x="T8" y="T9"/>
                </a:cxn>
              </a:cxnLst>
              <a:rect l="0" t="0" r="r" b="b"/>
              <a:pathLst>
                <a:path w="11" h="15">
                  <a:moveTo>
                    <a:pt x="8" y="15"/>
                  </a:moveTo>
                  <a:cubicBezTo>
                    <a:pt x="5" y="14"/>
                    <a:pt x="2" y="13"/>
                    <a:pt x="0" y="13"/>
                  </a:cubicBezTo>
                  <a:cubicBezTo>
                    <a:pt x="0" y="9"/>
                    <a:pt x="1" y="5"/>
                    <a:pt x="2" y="0"/>
                  </a:cubicBezTo>
                  <a:cubicBezTo>
                    <a:pt x="5" y="1"/>
                    <a:pt x="8" y="1"/>
                    <a:pt x="11" y="1"/>
                  </a:cubicBezTo>
                  <a:cubicBezTo>
                    <a:pt x="10" y="6"/>
                    <a:pt x="9" y="10"/>
                    <a:pt x="8" y="1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flipH="1">
            <a:off x="11801208" y="69850"/>
            <a:ext cx="797985" cy="1627616"/>
            <a:chOff x="270098" y="1562703"/>
            <a:chExt cx="560388" cy="1143000"/>
          </a:xfrm>
        </p:grpSpPr>
        <p:sp>
          <p:nvSpPr>
            <p:cNvPr id="34" name="Freeform 41"/>
            <p:cNvSpPr>
              <a:spLocks/>
            </p:cNvSpPr>
            <p:nvPr/>
          </p:nvSpPr>
          <p:spPr bwMode="auto">
            <a:xfrm>
              <a:off x="401861" y="1626203"/>
              <a:ext cx="230188" cy="482600"/>
            </a:xfrm>
            <a:custGeom>
              <a:avLst/>
              <a:gdLst>
                <a:gd name="T0" fmla="*/ 14 w 140"/>
                <a:gd name="T1" fmla="*/ 295 h 295"/>
                <a:gd name="T2" fmla="*/ 140 w 140"/>
                <a:gd name="T3" fmla="*/ 6 h 295"/>
                <a:gd name="T4" fmla="*/ 28 w 140"/>
                <a:gd name="T5" fmla="*/ 130 h 295"/>
                <a:gd name="T6" fmla="*/ 14 w 140"/>
                <a:gd name="T7" fmla="*/ 295 h 295"/>
              </a:gdLst>
              <a:ahLst/>
              <a:cxnLst>
                <a:cxn ang="0">
                  <a:pos x="T0" y="T1"/>
                </a:cxn>
                <a:cxn ang="0">
                  <a:pos x="T2" y="T3"/>
                </a:cxn>
                <a:cxn ang="0">
                  <a:pos x="T4" y="T5"/>
                </a:cxn>
                <a:cxn ang="0">
                  <a:pos x="T6" y="T7"/>
                </a:cxn>
              </a:cxnLst>
              <a:rect l="0" t="0" r="r" b="b"/>
              <a:pathLst>
                <a:path w="140" h="295">
                  <a:moveTo>
                    <a:pt x="14" y="295"/>
                  </a:moveTo>
                  <a:cubicBezTo>
                    <a:pt x="2" y="107"/>
                    <a:pt x="95" y="28"/>
                    <a:pt x="140" y="6"/>
                  </a:cubicBezTo>
                  <a:cubicBezTo>
                    <a:pt x="127" y="0"/>
                    <a:pt x="55" y="57"/>
                    <a:pt x="28" y="130"/>
                  </a:cubicBezTo>
                  <a:cubicBezTo>
                    <a:pt x="12" y="172"/>
                    <a:pt x="0" y="275"/>
                    <a:pt x="14" y="2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2"/>
            <p:cNvSpPr>
              <a:spLocks/>
            </p:cNvSpPr>
            <p:nvPr/>
          </p:nvSpPr>
          <p:spPr bwMode="auto">
            <a:xfrm>
              <a:off x="395511" y="2132615"/>
              <a:ext cx="111125" cy="146050"/>
            </a:xfrm>
            <a:custGeom>
              <a:avLst/>
              <a:gdLst>
                <a:gd name="T0" fmla="*/ 24 w 68"/>
                <a:gd name="T1" fmla="*/ 0 h 89"/>
                <a:gd name="T2" fmla="*/ 50 w 68"/>
                <a:gd name="T3" fmla="*/ 89 h 89"/>
                <a:gd name="T4" fmla="*/ 24 w 68"/>
                <a:gd name="T5" fmla="*/ 0 h 89"/>
              </a:gdLst>
              <a:ahLst/>
              <a:cxnLst>
                <a:cxn ang="0">
                  <a:pos x="T0" y="T1"/>
                </a:cxn>
                <a:cxn ang="0">
                  <a:pos x="T2" y="T3"/>
                </a:cxn>
                <a:cxn ang="0">
                  <a:pos x="T4" y="T5"/>
                </a:cxn>
              </a:cxnLst>
              <a:rect l="0" t="0" r="r" b="b"/>
              <a:pathLst>
                <a:path w="68" h="89">
                  <a:moveTo>
                    <a:pt x="24" y="0"/>
                  </a:moveTo>
                  <a:cubicBezTo>
                    <a:pt x="13" y="13"/>
                    <a:pt x="0" y="44"/>
                    <a:pt x="50" y="89"/>
                  </a:cubicBezTo>
                  <a:cubicBezTo>
                    <a:pt x="68" y="24"/>
                    <a:pt x="41" y="4"/>
                    <a:pt x="24"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3"/>
            <p:cNvSpPr>
              <a:spLocks/>
            </p:cNvSpPr>
            <p:nvPr/>
          </p:nvSpPr>
          <p:spPr bwMode="auto">
            <a:xfrm>
              <a:off x="300261" y="2065940"/>
              <a:ext cx="106363" cy="120650"/>
            </a:xfrm>
            <a:custGeom>
              <a:avLst/>
              <a:gdLst>
                <a:gd name="T0" fmla="*/ 60 w 65"/>
                <a:gd name="T1" fmla="*/ 2 h 73"/>
                <a:gd name="T2" fmla="*/ 0 w 65"/>
                <a:gd name="T3" fmla="*/ 73 h 73"/>
                <a:gd name="T4" fmla="*/ 60 w 65"/>
                <a:gd name="T5" fmla="*/ 2 h 73"/>
              </a:gdLst>
              <a:ahLst/>
              <a:cxnLst>
                <a:cxn ang="0">
                  <a:pos x="T0" y="T1"/>
                </a:cxn>
                <a:cxn ang="0">
                  <a:pos x="T2" y="T3"/>
                </a:cxn>
                <a:cxn ang="0">
                  <a:pos x="T4" y="T5"/>
                </a:cxn>
              </a:cxnLst>
              <a:rect l="0" t="0" r="r" b="b"/>
              <a:pathLst>
                <a:path w="65" h="73">
                  <a:moveTo>
                    <a:pt x="60" y="2"/>
                  </a:moveTo>
                  <a:cubicBezTo>
                    <a:pt x="43" y="0"/>
                    <a:pt x="10" y="6"/>
                    <a:pt x="0" y="73"/>
                  </a:cubicBezTo>
                  <a:cubicBezTo>
                    <a:pt x="64" y="52"/>
                    <a:pt x="65" y="19"/>
                    <a:pt x="60" y="2"/>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4"/>
            <p:cNvSpPr>
              <a:spLocks/>
            </p:cNvSpPr>
            <p:nvPr/>
          </p:nvSpPr>
          <p:spPr bwMode="auto">
            <a:xfrm>
              <a:off x="441548" y="2035778"/>
              <a:ext cx="101600" cy="123825"/>
            </a:xfrm>
            <a:custGeom>
              <a:avLst/>
              <a:gdLst>
                <a:gd name="T0" fmla="*/ 8 w 62"/>
                <a:gd name="T1" fmla="*/ 1 h 76"/>
                <a:gd name="T2" fmla="*/ 62 w 62"/>
                <a:gd name="T3" fmla="*/ 76 h 76"/>
                <a:gd name="T4" fmla="*/ 8 w 62"/>
                <a:gd name="T5" fmla="*/ 1 h 76"/>
              </a:gdLst>
              <a:ahLst/>
              <a:cxnLst>
                <a:cxn ang="0">
                  <a:pos x="T0" y="T1"/>
                </a:cxn>
                <a:cxn ang="0">
                  <a:pos x="T2" y="T3"/>
                </a:cxn>
                <a:cxn ang="0">
                  <a:pos x="T4" y="T5"/>
                </a:cxn>
              </a:cxnLst>
              <a:rect l="0" t="0" r="r" b="b"/>
              <a:pathLst>
                <a:path w="62" h="76">
                  <a:moveTo>
                    <a:pt x="8" y="1"/>
                  </a:moveTo>
                  <a:cubicBezTo>
                    <a:pt x="1" y="17"/>
                    <a:pt x="0" y="51"/>
                    <a:pt x="62" y="76"/>
                  </a:cubicBezTo>
                  <a:cubicBezTo>
                    <a:pt x="57" y="9"/>
                    <a:pt x="25" y="0"/>
                    <a:pt x="8"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5"/>
            <p:cNvSpPr>
              <a:spLocks/>
            </p:cNvSpPr>
            <p:nvPr/>
          </p:nvSpPr>
          <p:spPr bwMode="auto">
            <a:xfrm>
              <a:off x="270098" y="1921478"/>
              <a:ext cx="134938" cy="104775"/>
            </a:xfrm>
            <a:custGeom>
              <a:avLst/>
              <a:gdLst>
                <a:gd name="T0" fmla="*/ 83 w 83"/>
                <a:gd name="T1" fmla="*/ 16 h 64"/>
                <a:gd name="T2" fmla="*/ 0 w 83"/>
                <a:gd name="T3" fmla="*/ 57 h 64"/>
                <a:gd name="T4" fmla="*/ 83 w 83"/>
                <a:gd name="T5" fmla="*/ 16 h 64"/>
              </a:gdLst>
              <a:ahLst/>
              <a:cxnLst>
                <a:cxn ang="0">
                  <a:pos x="T0" y="T1"/>
                </a:cxn>
                <a:cxn ang="0">
                  <a:pos x="T2" y="T3"/>
                </a:cxn>
                <a:cxn ang="0">
                  <a:pos x="T4" y="T5"/>
                </a:cxn>
              </a:cxnLst>
              <a:rect l="0" t="0" r="r" b="b"/>
              <a:pathLst>
                <a:path w="83" h="64">
                  <a:moveTo>
                    <a:pt x="83" y="16"/>
                  </a:moveTo>
                  <a:cubicBezTo>
                    <a:pt x="68" y="7"/>
                    <a:pt x="36" y="0"/>
                    <a:pt x="0" y="57"/>
                  </a:cubicBezTo>
                  <a:cubicBezTo>
                    <a:pt x="67" y="64"/>
                    <a:pt x="82" y="34"/>
                    <a:pt x="83" y="16"/>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6"/>
            <p:cNvSpPr>
              <a:spLocks/>
            </p:cNvSpPr>
            <p:nvPr/>
          </p:nvSpPr>
          <p:spPr bwMode="auto">
            <a:xfrm>
              <a:off x="443136" y="1913540"/>
              <a:ext cx="98425" cy="128588"/>
            </a:xfrm>
            <a:custGeom>
              <a:avLst/>
              <a:gdLst>
                <a:gd name="T0" fmla="*/ 10 w 60"/>
                <a:gd name="T1" fmla="*/ 1 h 79"/>
                <a:gd name="T2" fmla="*/ 60 w 60"/>
                <a:gd name="T3" fmla="*/ 79 h 79"/>
                <a:gd name="T4" fmla="*/ 10 w 60"/>
                <a:gd name="T5" fmla="*/ 1 h 79"/>
              </a:gdLst>
              <a:ahLst/>
              <a:cxnLst>
                <a:cxn ang="0">
                  <a:pos x="T0" y="T1"/>
                </a:cxn>
                <a:cxn ang="0">
                  <a:pos x="T2" y="T3"/>
                </a:cxn>
                <a:cxn ang="0">
                  <a:pos x="T4" y="T5"/>
                </a:cxn>
              </a:cxnLst>
              <a:rect l="0" t="0" r="r" b="b"/>
              <a:pathLst>
                <a:path w="60" h="79">
                  <a:moveTo>
                    <a:pt x="10" y="1"/>
                  </a:moveTo>
                  <a:cubicBezTo>
                    <a:pt x="3" y="16"/>
                    <a:pt x="0" y="50"/>
                    <a:pt x="60" y="79"/>
                  </a:cubicBezTo>
                  <a:cubicBezTo>
                    <a:pt x="59" y="11"/>
                    <a:pt x="28" y="0"/>
                    <a:pt x="10"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7"/>
            <p:cNvSpPr>
              <a:spLocks/>
            </p:cNvSpPr>
            <p:nvPr/>
          </p:nvSpPr>
          <p:spPr bwMode="auto">
            <a:xfrm>
              <a:off x="290736" y="1797653"/>
              <a:ext cx="136525" cy="103188"/>
            </a:xfrm>
            <a:custGeom>
              <a:avLst/>
              <a:gdLst>
                <a:gd name="T0" fmla="*/ 83 w 83"/>
                <a:gd name="T1" fmla="*/ 16 h 63"/>
                <a:gd name="T2" fmla="*/ 0 w 83"/>
                <a:gd name="T3" fmla="*/ 57 h 63"/>
                <a:gd name="T4" fmla="*/ 83 w 83"/>
                <a:gd name="T5" fmla="*/ 16 h 63"/>
              </a:gdLst>
              <a:ahLst/>
              <a:cxnLst>
                <a:cxn ang="0">
                  <a:pos x="T0" y="T1"/>
                </a:cxn>
                <a:cxn ang="0">
                  <a:pos x="T2" y="T3"/>
                </a:cxn>
                <a:cxn ang="0">
                  <a:pos x="T4" y="T5"/>
                </a:cxn>
              </a:cxnLst>
              <a:rect l="0" t="0" r="r" b="b"/>
              <a:pathLst>
                <a:path w="83" h="63">
                  <a:moveTo>
                    <a:pt x="83" y="16"/>
                  </a:moveTo>
                  <a:cubicBezTo>
                    <a:pt x="68" y="6"/>
                    <a:pt x="36" y="0"/>
                    <a:pt x="0" y="57"/>
                  </a:cubicBezTo>
                  <a:cubicBezTo>
                    <a:pt x="67" y="63"/>
                    <a:pt x="81" y="33"/>
                    <a:pt x="83" y="16"/>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8"/>
            <p:cNvSpPr>
              <a:spLocks/>
            </p:cNvSpPr>
            <p:nvPr/>
          </p:nvSpPr>
          <p:spPr bwMode="auto">
            <a:xfrm>
              <a:off x="474886" y="1791303"/>
              <a:ext cx="109538" cy="146050"/>
            </a:xfrm>
            <a:custGeom>
              <a:avLst/>
              <a:gdLst>
                <a:gd name="T0" fmla="*/ 23 w 67"/>
                <a:gd name="T1" fmla="*/ 0 h 89"/>
                <a:gd name="T2" fmla="*/ 50 w 67"/>
                <a:gd name="T3" fmla="*/ 89 h 89"/>
                <a:gd name="T4" fmla="*/ 23 w 67"/>
                <a:gd name="T5" fmla="*/ 0 h 89"/>
              </a:gdLst>
              <a:ahLst/>
              <a:cxnLst>
                <a:cxn ang="0">
                  <a:pos x="T0" y="T1"/>
                </a:cxn>
                <a:cxn ang="0">
                  <a:pos x="T2" y="T3"/>
                </a:cxn>
                <a:cxn ang="0">
                  <a:pos x="T4" y="T5"/>
                </a:cxn>
              </a:cxnLst>
              <a:rect l="0" t="0" r="r" b="b"/>
              <a:pathLst>
                <a:path w="67" h="89">
                  <a:moveTo>
                    <a:pt x="23" y="0"/>
                  </a:moveTo>
                  <a:cubicBezTo>
                    <a:pt x="12" y="13"/>
                    <a:pt x="0" y="45"/>
                    <a:pt x="50" y="89"/>
                  </a:cubicBezTo>
                  <a:cubicBezTo>
                    <a:pt x="67" y="24"/>
                    <a:pt x="40" y="4"/>
                    <a:pt x="2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9"/>
            <p:cNvSpPr>
              <a:spLocks/>
            </p:cNvSpPr>
            <p:nvPr/>
          </p:nvSpPr>
          <p:spPr bwMode="auto">
            <a:xfrm>
              <a:off x="354236" y="1661128"/>
              <a:ext cx="147638" cy="112713"/>
            </a:xfrm>
            <a:custGeom>
              <a:avLst/>
              <a:gdLst>
                <a:gd name="T0" fmla="*/ 90 w 90"/>
                <a:gd name="T1" fmla="*/ 27 h 69"/>
                <a:gd name="T2" fmla="*/ 0 w 90"/>
                <a:gd name="T3" fmla="*/ 47 h 69"/>
                <a:gd name="T4" fmla="*/ 90 w 90"/>
                <a:gd name="T5" fmla="*/ 27 h 69"/>
              </a:gdLst>
              <a:ahLst/>
              <a:cxnLst>
                <a:cxn ang="0">
                  <a:pos x="T0" y="T1"/>
                </a:cxn>
                <a:cxn ang="0">
                  <a:pos x="T2" y="T3"/>
                </a:cxn>
                <a:cxn ang="0">
                  <a:pos x="T4" y="T5"/>
                </a:cxn>
              </a:cxnLst>
              <a:rect l="0" t="0" r="r" b="b"/>
              <a:pathLst>
                <a:path w="90" h="69">
                  <a:moveTo>
                    <a:pt x="90" y="27"/>
                  </a:moveTo>
                  <a:cubicBezTo>
                    <a:pt x="78" y="15"/>
                    <a:pt x="48" y="0"/>
                    <a:pt x="0" y="47"/>
                  </a:cubicBezTo>
                  <a:cubicBezTo>
                    <a:pt x="63" y="69"/>
                    <a:pt x="84" y="44"/>
                    <a:pt x="90" y="2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0"/>
            <p:cNvSpPr>
              <a:spLocks/>
            </p:cNvSpPr>
            <p:nvPr/>
          </p:nvSpPr>
          <p:spPr bwMode="auto">
            <a:xfrm>
              <a:off x="532036" y="1694465"/>
              <a:ext cx="112713" cy="147638"/>
            </a:xfrm>
            <a:custGeom>
              <a:avLst/>
              <a:gdLst>
                <a:gd name="T0" fmla="*/ 26 w 69"/>
                <a:gd name="T1" fmla="*/ 0 h 90"/>
                <a:gd name="T2" fmla="*/ 48 w 69"/>
                <a:gd name="T3" fmla="*/ 90 h 90"/>
                <a:gd name="T4" fmla="*/ 26 w 69"/>
                <a:gd name="T5" fmla="*/ 0 h 90"/>
              </a:gdLst>
              <a:ahLst/>
              <a:cxnLst>
                <a:cxn ang="0">
                  <a:pos x="T0" y="T1"/>
                </a:cxn>
                <a:cxn ang="0">
                  <a:pos x="T2" y="T3"/>
                </a:cxn>
                <a:cxn ang="0">
                  <a:pos x="T4" y="T5"/>
                </a:cxn>
              </a:cxnLst>
              <a:rect l="0" t="0" r="r" b="b"/>
              <a:pathLst>
                <a:path w="69" h="90">
                  <a:moveTo>
                    <a:pt x="26" y="0"/>
                  </a:moveTo>
                  <a:cubicBezTo>
                    <a:pt x="14" y="12"/>
                    <a:pt x="0" y="43"/>
                    <a:pt x="48" y="90"/>
                  </a:cubicBezTo>
                  <a:cubicBezTo>
                    <a:pt x="69" y="26"/>
                    <a:pt x="43" y="5"/>
                    <a:pt x="26"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1"/>
            <p:cNvSpPr>
              <a:spLocks/>
            </p:cNvSpPr>
            <p:nvPr/>
          </p:nvSpPr>
          <p:spPr bwMode="auto">
            <a:xfrm>
              <a:off x="452661" y="1562703"/>
              <a:ext cx="150813" cy="115888"/>
            </a:xfrm>
            <a:custGeom>
              <a:avLst/>
              <a:gdLst>
                <a:gd name="T0" fmla="*/ 92 w 92"/>
                <a:gd name="T1" fmla="*/ 35 h 71"/>
                <a:gd name="T2" fmla="*/ 0 w 92"/>
                <a:gd name="T3" fmla="*/ 37 h 71"/>
                <a:gd name="T4" fmla="*/ 92 w 92"/>
                <a:gd name="T5" fmla="*/ 35 h 71"/>
              </a:gdLst>
              <a:ahLst/>
              <a:cxnLst>
                <a:cxn ang="0">
                  <a:pos x="T0" y="T1"/>
                </a:cxn>
                <a:cxn ang="0">
                  <a:pos x="T2" y="T3"/>
                </a:cxn>
                <a:cxn ang="0">
                  <a:pos x="T4" y="T5"/>
                </a:cxn>
              </a:cxnLst>
              <a:rect l="0" t="0" r="r" b="b"/>
              <a:pathLst>
                <a:path w="92" h="71">
                  <a:moveTo>
                    <a:pt x="92" y="35"/>
                  </a:moveTo>
                  <a:cubicBezTo>
                    <a:pt x="83" y="20"/>
                    <a:pt x="56" y="0"/>
                    <a:pt x="0" y="37"/>
                  </a:cubicBezTo>
                  <a:cubicBezTo>
                    <a:pt x="57" y="71"/>
                    <a:pt x="83" y="50"/>
                    <a:pt x="92" y="3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2"/>
            <p:cNvSpPr>
              <a:spLocks/>
            </p:cNvSpPr>
            <p:nvPr/>
          </p:nvSpPr>
          <p:spPr bwMode="auto">
            <a:xfrm>
              <a:off x="630461" y="1926240"/>
              <a:ext cx="104775" cy="252413"/>
            </a:xfrm>
            <a:custGeom>
              <a:avLst/>
              <a:gdLst>
                <a:gd name="T0" fmla="*/ 50 w 64"/>
                <a:gd name="T1" fmla="*/ 154 h 154"/>
                <a:gd name="T2" fmla="*/ 0 w 64"/>
                <a:gd name="T3" fmla="*/ 0 h 154"/>
                <a:gd name="T4" fmla="*/ 50 w 64"/>
                <a:gd name="T5" fmla="*/ 154 h 154"/>
              </a:gdLst>
              <a:ahLst/>
              <a:cxnLst>
                <a:cxn ang="0">
                  <a:pos x="T0" y="T1"/>
                </a:cxn>
                <a:cxn ang="0">
                  <a:pos x="T2" y="T3"/>
                </a:cxn>
                <a:cxn ang="0">
                  <a:pos x="T4" y="T5"/>
                </a:cxn>
              </a:cxnLst>
              <a:rect l="0" t="0" r="r" b="b"/>
              <a:pathLst>
                <a:path w="64" h="154">
                  <a:moveTo>
                    <a:pt x="50" y="154"/>
                  </a:moveTo>
                  <a:cubicBezTo>
                    <a:pt x="49" y="115"/>
                    <a:pt x="20" y="34"/>
                    <a:pt x="0" y="0"/>
                  </a:cubicBezTo>
                  <a:cubicBezTo>
                    <a:pt x="27" y="30"/>
                    <a:pt x="64" y="108"/>
                    <a:pt x="50"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3"/>
            <p:cNvSpPr>
              <a:spLocks/>
            </p:cNvSpPr>
            <p:nvPr/>
          </p:nvSpPr>
          <p:spPr bwMode="auto">
            <a:xfrm>
              <a:off x="725711" y="2134203"/>
              <a:ext cx="101600" cy="92075"/>
            </a:xfrm>
            <a:custGeom>
              <a:avLst/>
              <a:gdLst>
                <a:gd name="T0" fmla="*/ 2 w 62"/>
                <a:gd name="T1" fmla="*/ 5 h 56"/>
                <a:gd name="T2" fmla="*/ 62 w 62"/>
                <a:gd name="T3" fmla="*/ 56 h 56"/>
                <a:gd name="T4" fmla="*/ 2 w 62"/>
                <a:gd name="T5" fmla="*/ 5 h 56"/>
              </a:gdLst>
              <a:ahLst/>
              <a:cxnLst>
                <a:cxn ang="0">
                  <a:pos x="T0" y="T1"/>
                </a:cxn>
                <a:cxn ang="0">
                  <a:pos x="T2" y="T3"/>
                </a:cxn>
                <a:cxn ang="0">
                  <a:pos x="T4" y="T5"/>
                </a:cxn>
              </a:cxnLst>
              <a:rect l="0" t="0" r="r" b="b"/>
              <a:pathLst>
                <a:path w="62" h="56">
                  <a:moveTo>
                    <a:pt x="2" y="5"/>
                  </a:moveTo>
                  <a:cubicBezTo>
                    <a:pt x="16" y="0"/>
                    <a:pt x="45" y="2"/>
                    <a:pt x="62" y="56"/>
                  </a:cubicBezTo>
                  <a:cubicBezTo>
                    <a:pt x="5" y="47"/>
                    <a:pt x="0" y="19"/>
                    <a:pt x="2" y="5"/>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4"/>
            <p:cNvSpPr>
              <a:spLocks/>
            </p:cNvSpPr>
            <p:nvPr/>
          </p:nvSpPr>
          <p:spPr bwMode="auto">
            <a:xfrm>
              <a:off x="612998" y="2123090"/>
              <a:ext cx="87313" cy="106363"/>
            </a:xfrm>
            <a:custGeom>
              <a:avLst/>
              <a:gdLst>
                <a:gd name="T0" fmla="*/ 45 w 53"/>
                <a:gd name="T1" fmla="*/ 1 h 65"/>
                <a:gd name="T2" fmla="*/ 0 w 53"/>
                <a:gd name="T3" fmla="*/ 65 h 65"/>
                <a:gd name="T4" fmla="*/ 45 w 53"/>
                <a:gd name="T5" fmla="*/ 1 h 65"/>
              </a:gdLst>
              <a:ahLst/>
              <a:cxnLst>
                <a:cxn ang="0">
                  <a:pos x="T0" y="T1"/>
                </a:cxn>
                <a:cxn ang="0">
                  <a:pos x="T2" y="T3"/>
                </a:cxn>
                <a:cxn ang="0">
                  <a:pos x="T4" y="T5"/>
                </a:cxn>
              </a:cxnLst>
              <a:rect l="0" t="0" r="r" b="b"/>
              <a:pathLst>
                <a:path w="53" h="65">
                  <a:moveTo>
                    <a:pt x="45" y="1"/>
                  </a:moveTo>
                  <a:cubicBezTo>
                    <a:pt x="51" y="15"/>
                    <a:pt x="53" y="43"/>
                    <a:pt x="0" y="65"/>
                  </a:cubicBezTo>
                  <a:cubicBezTo>
                    <a:pt x="4" y="9"/>
                    <a:pt x="31" y="0"/>
                    <a:pt x="45"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5"/>
            <p:cNvSpPr>
              <a:spLocks/>
            </p:cNvSpPr>
            <p:nvPr/>
          </p:nvSpPr>
          <p:spPr bwMode="auto">
            <a:xfrm>
              <a:off x="711423" y="2031015"/>
              <a:ext cx="119063" cy="92075"/>
            </a:xfrm>
            <a:custGeom>
              <a:avLst/>
              <a:gdLst>
                <a:gd name="T0" fmla="*/ 0 w 73"/>
                <a:gd name="T1" fmla="*/ 18 h 56"/>
                <a:gd name="T2" fmla="*/ 73 w 73"/>
                <a:gd name="T3" fmla="*/ 45 h 56"/>
                <a:gd name="T4" fmla="*/ 0 w 73"/>
                <a:gd name="T5" fmla="*/ 18 h 56"/>
              </a:gdLst>
              <a:ahLst/>
              <a:cxnLst>
                <a:cxn ang="0">
                  <a:pos x="T0" y="T1"/>
                </a:cxn>
                <a:cxn ang="0">
                  <a:pos x="T2" y="T3"/>
                </a:cxn>
                <a:cxn ang="0">
                  <a:pos x="T4" y="T5"/>
                </a:cxn>
              </a:cxnLst>
              <a:rect l="0" t="0" r="r" b="b"/>
              <a:pathLst>
                <a:path w="73" h="56">
                  <a:moveTo>
                    <a:pt x="0" y="18"/>
                  </a:moveTo>
                  <a:cubicBezTo>
                    <a:pt x="12" y="9"/>
                    <a:pt x="39" y="0"/>
                    <a:pt x="73" y="45"/>
                  </a:cubicBezTo>
                  <a:cubicBezTo>
                    <a:pt x="18" y="56"/>
                    <a:pt x="3" y="32"/>
                    <a:pt x="0" y="18"/>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6"/>
            <p:cNvSpPr>
              <a:spLocks/>
            </p:cNvSpPr>
            <p:nvPr/>
          </p:nvSpPr>
          <p:spPr bwMode="auto">
            <a:xfrm>
              <a:off x="660623" y="2189765"/>
              <a:ext cx="98425" cy="127000"/>
            </a:xfrm>
            <a:custGeom>
              <a:avLst/>
              <a:gdLst>
                <a:gd name="T0" fmla="*/ 33 w 60"/>
                <a:gd name="T1" fmla="*/ 0 h 78"/>
                <a:gd name="T2" fmla="*/ 25 w 60"/>
                <a:gd name="T3" fmla="*/ 78 h 78"/>
                <a:gd name="T4" fmla="*/ 33 w 60"/>
                <a:gd name="T5" fmla="*/ 0 h 78"/>
              </a:gdLst>
              <a:ahLst/>
              <a:cxnLst>
                <a:cxn ang="0">
                  <a:pos x="T0" y="T1"/>
                </a:cxn>
                <a:cxn ang="0">
                  <a:pos x="T2" y="T3"/>
                </a:cxn>
                <a:cxn ang="0">
                  <a:pos x="T4" y="T5"/>
                </a:cxn>
              </a:cxnLst>
              <a:rect l="0" t="0" r="r" b="b"/>
              <a:pathLst>
                <a:path w="60" h="78">
                  <a:moveTo>
                    <a:pt x="33" y="0"/>
                  </a:moveTo>
                  <a:cubicBezTo>
                    <a:pt x="45" y="10"/>
                    <a:pt x="60" y="34"/>
                    <a:pt x="25" y="78"/>
                  </a:cubicBezTo>
                  <a:cubicBezTo>
                    <a:pt x="0" y="27"/>
                    <a:pt x="20" y="7"/>
                    <a:pt x="3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7"/>
            <p:cNvSpPr>
              <a:spLocks/>
            </p:cNvSpPr>
            <p:nvPr/>
          </p:nvSpPr>
          <p:spPr bwMode="auto">
            <a:xfrm>
              <a:off x="586011" y="2037365"/>
              <a:ext cx="88900" cy="103188"/>
            </a:xfrm>
            <a:custGeom>
              <a:avLst/>
              <a:gdLst>
                <a:gd name="T0" fmla="*/ 50 w 55"/>
                <a:gd name="T1" fmla="*/ 2 h 63"/>
                <a:gd name="T2" fmla="*/ 0 w 55"/>
                <a:gd name="T3" fmla="*/ 63 h 63"/>
                <a:gd name="T4" fmla="*/ 50 w 55"/>
                <a:gd name="T5" fmla="*/ 2 h 63"/>
              </a:gdLst>
              <a:ahLst/>
              <a:cxnLst>
                <a:cxn ang="0">
                  <a:pos x="T0" y="T1"/>
                </a:cxn>
                <a:cxn ang="0">
                  <a:pos x="T2" y="T3"/>
                </a:cxn>
                <a:cxn ang="0">
                  <a:pos x="T4" y="T5"/>
                </a:cxn>
              </a:cxnLst>
              <a:rect l="0" t="0" r="r" b="b"/>
              <a:pathLst>
                <a:path w="55" h="63">
                  <a:moveTo>
                    <a:pt x="50" y="2"/>
                  </a:moveTo>
                  <a:cubicBezTo>
                    <a:pt x="35" y="0"/>
                    <a:pt x="8" y="6"/>
                    <a:pt x="0" y="63"/>
                  </a:cubicBezTo>
                  <a:cubicBezTo>
                    <a:pt x="54" y="45"/>
                    <a:pt x="55" y="16"/>
                    <a:pt x="50" y="2"/>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8"/>
            <p:cNvSpPr>
              <a:spLocks/>
            </p:cNvSpPr>
            <p:nvPr/>
          </p:nvSpPr>
          <p:spPr bwMode="auto">
            <a:xfrm>
              <a:off x="544736" y="2256440"/>
              <a:ext cx="66675" cy="296863"/>
            </a:xfrm>
            <a:custGeom>
              <a:avLst/>
              <a:gdLst>
                <a:gd name="T0" fmla="*/ 26 w 41"/>
                <a:gd name="T1" fmla="*/ 181 h 181"/>
                <a:gd name="T2" fmla="*/ 41 w 41"/>
                <a:gd name="T3" fmla="*/ 0 h 181"/>
                <a:gd name="T4" fmla="*/ 26 w 41"/>
                <a:gd name="T5" fmla="*/ 181 h 181"/>
              </a:gdLst>
              <a:ahLst/>
              <a:cxnLst>
                <a:cxn ang="0">
                  <a:pos x="T0" y="T1"/>
                </a:cxn>
                <a:cxn ang="0">
                  <a:pos x="T2" y="T3"/>
                </a:cxn>
                <a:cxn ang="0">
                  <a:pos x="T4" y="T5"/>
                </a:cxn>
              </a:cxnLst>
              <a:rect l="0" t="0" r="r" b="b"/>
              <a:pathLst>
                <a:path w="41" h="181">
                  <a:moveTo>
                    <a:pt x="26" y="181"/>
                  </a:moveTo>
                  <a:cubicBezTo>
                    <a:pt x="18" y="139"/>
                    <a:pt x="28" y="42"/>
                    <a:pt x="41" y="0"/>
                  </a:cubicBezTo>
                  <a:cubicBezTo>
                    <a:pt x="19" y="39"/>
                    <a:pt x="0" y="135"/>
                    <a:pt x="26" y="1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9"/>
            <p:cNvSpPr>
              <a:spLocks/>
            </p:cNvSpPr>
            <p:nvPr/>
          </p:nvSpPr>
          <p:spPr bwMode="auto">
            <a:xfrm>
              <a:off x="474886" y="2516790"/>
              <a:ext cx="95250" cy="119063"/>
            </a:xfrm>
            <a:custGeom>
              <a:avLst/>
              <a:gdLst>
                <a:gd name="T0" fmla="*/ 51 w 59"/>
                <a:gd name="T1" fmla="*/ 1 h 73"/>
                <a:gd name="T2" fmla="*/ 0 w 59"/>
                <a:gd name="T3" fmla="*/ 73 h 73"/>
                <a:gd name="T4" fmla="*/ 51 w 59"/>
                <a:gd name="T5" fmla="*/ 1 h 73"/>
              </a:gdLst>
              <a:ahLst/>
              <a:cxnLst>
                <a:cxn ang="0">
                  <a:pos x="T0" y="T1"/>
                </a:cxn>
                <a:cxn ang="0">
                  <a:pos x="T2" y="T3"/>
                </a:cxn>
                <a:cxn ang="0">
                  <a:pos x="T4" y="T5"/>
                </a:cxn>
              </a:cxnLst>
              <a:rect l="0" t="0" r="r" b="b"/>
              <a:pathLst>
                <a:path w="59" h="73">
                  <a:moveTo>
                    <a:pt x="51" y="1"/>
                  </a:moveTo>
                  <a:cubicBezTo>
                    <a:pt x="35" y="0"/>
                    <a:pt x="4" y="9"/>
                    <a:pt x="0" y="73"/>
                  </a:cubicBezTo>
                  <a:cubicBezTo>
                    <a:pt x="59" y="48"/>
                    <a:pt x="58" y="16"/>
                    <a:pt x="51"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0"/>
            <p:cNvSpPr>
              <a:spLocks/>
            </p:cNvSpPr>
            <p:nvPr/>
          </p:nvSpPr>
          <p:spPr bwMode="auto">
            <a:xfrm>
              <a:off x="595536" y="2480278"/>
              <a:ext cx="112713" cy="104775"/>
            </a:xfrm>
            <a:custGeom>
              <a:avLst/>
              <a:gdLst>
                <a:gd name="T0" fmla="*/ 3 w 69"/>
                <a:gd name="T1" fmla="*/ 5 h 64"/>
                <a:gd name="T2" fmla="*/ 69 w 69"/>
                <a:gd name="T3" fmla="*/ 64 h 64"/>
                <a:gd name="T4" fmla="*/ 3 w 69"/>
                <a:gd name="T5" fmla="*/ 5 h 64"/>
              </a:gdLst>
              <a:ahLst/>
              <a:cxnLst>
                <a:cxn ang="0">
                  <a:pos x="T0" y="T1"/>
                </a:cxn>
                <a:cxn ang="0">
                  <a:pos x="T2" y="T3"/>
                </a:cxn>
                <a:cxn ang="0">
                  <a:pos x="T4" y="T5"/>
                </a:cxn>
              </a:cxnLst>
              <a:rect l="0" t="0" r="r" b="b"/>
              <a:pathLst>
                <a:path w="69" h="64">
                  <a:moveTo>
                    <a:pt x="3" y="5"/>
                  </a:moveTo>
                  <a:cubicBezTo>
                    <a:pt x="0" y="21"/>
                    <a:pt x="6" y="53"/>
                    <a:pt x="69" y="64"/>
                  </a:cubicBezTo>
                  <a:cubicBezTo>
                    <a:pt x="51" y="2"/>
                    <a:pt x="19" y="0"/>
                    <a:pt x="3" y="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1"/>
            <p:cNvSpPr>
              <a:spLocks/>
            </p:cNvSpPr>
            <p:nvPr/>
          </p:nvSpPr>
          <p:spPr bwMode="auto">
            <a:xfrm>
              <a:off x="438373" y="2408840"/>
              <a:ext cx="119063" cy="96838"/>
            </a:xfrm>
            <a:custGeom>
              <a:avLst/>
              <a:gdLst>
                <a:gd name="T0" fmla="*/ 73 w 73"/>
                <a:gd name="T1" fmla="*/ 9 h 59"/>
                <a:gd name="T2" fmla="*/ 0 w 73"/>
                <a:gd name="T3" fmla="*/ 59 h 59"/>
                <a:gd name="T4" fmla="*/ 73 w 73"/>
                <a:gd name="T5" fmla="*/ 9 h 59"/>
              </a:gdLst>
              <a:ahLst/>
              <a:cxnLst>
                <a:cxn ang="0">
                  <a:pos x="T0" y="T1"/>
                </a:cxn>
                <a:cxn ang="0">
                  <a:pos x="T2" y="T3"/>
                </a:cxn>
                <a:cxn ang="0">
                  <a:pos x="T4" y="T5"/>
                </a:cxn>
              </a:cxnLst>
              <a:rect l="0" t="0" r="r" b="b"/>
              <a:pathLst>
                <a:path w="73" h="59">
                  <a:moveTo>
                    <a:pt x="73" y="9"/>
                  </a:moveTo>
                  <a:cubicBezTo>
                    <a:pt x="58" y="3"/>
                    <a:pt x="26" y="0"/>
                    <a:pt x="0" y="59"/>
                  </a:cubicBezTo>
                  <a:cubicBezTo>
                    <a:pt x="64" y="56"/>
                    <a:pt x="73" y="26"/>
                    <a:pt x="73" y="9"/>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2"/>
            <p:cNvSpPr>
              <a:spLocks/>
            </p:cNvSpPr>
            <p:nvPr/>
          </p:nvSpPr>
          <p:spPr bwMode="auto">
            <a:xfrm>
              <a:off x="554261" y="2567590"/>
              <a:ext cx="103188" cy="138113"/>
            </a:xfrm>
            <a:custGeom>
              <a:avLst/>
              <a:gdLst>
                <a:gd name="T0" fmla="*/ 20 w 63"/>
                <a:gd name="T1" fmla="*/ 0 h 84"/>
                <a:gd name="T2" fmla="*/ 50 w 63"/>
                <a:gd name="T3" fmla="*/ 84 h 84"/>
                <a:gd name="T4" fmla="*/ 20 w 63"/>
                <a:gd name="T5" fmla="*/ 0 h 84"/>
              </a:gdLst>
              <a:ahLst/>
              <a:cxnLst>
                <a:cxn ang="0">
                  <a:pos x="T0" y="T1"/>
                </a:cxn>
                <a:cxn ang="0">
                  <a:pos x="T2" y="T3"/>
                </a:cxn>
                <a:cxn ang="0">
                  <a:pos x="T4" y="T5"/>
                </a:cxn>
              </a:cxnLst>
              <a:rect l="0" t="0" r="r" b="b"/>
              <a:pathLst>
                <a:path w="63" h="84">
                  <a:moveTo>
                    <a:pt x="20" y="0"/>
                  </a:moveTo>
                  <a:cubicBezTo>
                    <a:pt x="10" y="13"/>
                    <a:pt x="0" y="44"/>
                    <a:pt x="50" y="84"/>
                  </a:cubicBezTo>
                  <a:cubicBezTo>
                    <a:pt x="63" y="21"/>
                    <a:pt x="36" y="4"/>
                    <a:pt x="20"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3"/>
            <p:cNvSpPr>
              <a:spLocks/>
            </p:cNvSpPr>
            <p:nvPr/>
          </p:nvSpPr>
          <p:spPr bwMode="auto">
            <a:xfrm>
              <a:off x="598711" y="2380265"/>
              <a:ext cx="117475" cy="98425"/>
            </a:xfrm>
            <a:custGeom>
              <a:avLst/>
              <a:gdLst>
                <a:gd name="T0" fmla="*/ 1 w 72"/>
                <a:gd name="T1" fmla="*/ 7 h 60"/>
                <a:gd name="T2" fmla="*/ 72 w 72"/>
                <a:gd name="T3" fmla="*/ 60 h 60"/>
                <a:gd name="T4" fmla="*/ 1 w 72"/>
                <a:gd name="T5" fmla="*/ 7 h 60"/>
              </a:gdLst>
              <a:ahLst/>
              <a:cxnLst>
                <a:cxn ang="0">
                  <a:pos x="T0" y="T1"/>
                </a:cxn>
                <a:cxn ang="0">
                  <a:pos x="T2" y="T3"/>
                </a:cxn>
                <a:cxn ang="0">
                  <a:pos x="T4" y="T5"/>
                </a:cxn>
              </a:cxnLst>
              <a:rect l="0" t="0" r="r" b="b"/>
              <a:pathLst>
                <a:path w="72" h="60">
                  <a:moveTo>
                    <a:pt x="1" y="7"/>
                  </a:moveTo>
                  <a:cubicBezTo>
                    <a:pt x="17" y="1"/>
                    <a:pt x="49" y="0"/>
                    <a:pt x="72" y="60"/>
                  </a:cubicBezTo>
                  <a:cubicBezTo>
                    <a:pt x="8" y="54"/>
                    <a:pt x="0" y="23"/>
                    <a:pt x="1" y="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78649178"/>
      </p:ext>
    </p:extLst>
  </p:cSld>
  <p:clrMapOvr>
    <a:masterClrMapping/>
  </p:clrMapOvr>
  <mc:AlternateContent xmlns:mc="http://schemas.openxmlformats.org/markup-compatibility/2006" xmlns:p14="http://schemas.microsoft.com/office/powerpoint/2010/main">
    <mc:Choice Requires="p14">
      <p:transition spd="slow" p14:dur="1200" advTm="2241">
        <p14:flip dir="r"/>
      </p:transition>
    </mc:Choice>
    <mc:Fallback xmlns="">
      <p:transition spd="slow" advTm="22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594" y="3270250"/>
            <a:ext cx="6693069" cy="2057400"/>
          </a:xfrm>
          <a:prstGeom prst="rect">
            <a:avLst/>
          </a:prstGeom>
          <a:noFill/>
        </p:spPr>
        <p:txBody>
          <a:bodyPr wrap="square" lIns="180000" tIns="36000" rIns="180000" bIns="36000" rtlCol="0" anchor="t" anchorCtr="0">
            <a:noAutofit/>
          </a:bodyPr>
          <a:lstStyle/>
          <a:p>
            <a:pPr>
              <a:lnSpc>
                <a:spcPct val="150000"/>
              </a:lnSpc>
            </a:pPr>
            <a:r>
              <a:rPr lang="zh-CN" altLang="en-US" sz="1200" dirty="0" smtClean="0">
                <a:solidFill>
                  <a:schemeClr val="bg1"/>
                </a:solidFill>
                <a:latin typeface="微软雅黑" pitchFamily="34" charset="-122"/>
                <a:ea typeface="微软雅黑" pitchFamily="34" charset="-122"/>
              </a:rPr>
              <a:t>请在此输入文字内容请</a:t>
            </a:r>
            <a:r>
              <a:rPr lang="zh-CN" altLang="en-US" sz="1200" dirty="0">
                <a:solidFill>
                  <a:schemeClr val="bg1"/>
                </a:solidFill>
                <a:latin typeface="微软雅黑" pitchFamily="34" charset="-122"/>
                <a:ea typeface="微软雅黑" pitchFamily="34" charset="-122"/>
              </a:rPr>
              <a:t>在此输入文字</a:t>
            </a:r>
            <a:r>
              <a:rPr lang="zh-CN" altLang="en-US" sz="1200" dirty="0" smtClean="0">
                <a:solidFill>
                  <a:schemeClr val="bg1"/>
                </a:solidFill>
                <a:latin typeface="微软雅黑" pitchFamily="34" charset="-122"/>
                <a:ea typeface="微软雅黑" pitchFamily="34" charset="-122"/>
              </a:rPr>
              <a:t>内容请</a:t>
            </a:r>
            <a:r>
              <a:rPr lang="zh-CN" altLang="en-US" sz="1200" dirty="0">
                <a:solidFill>
                  <a:schemeClr val="bg1"/>
                </a:solidFill>
                <a:latin typeface="微软雅黑" pitchFamily="34" charset="-122"/>
                <a:ea typeface="微软雅黑" pitchFamily="34" charset="-122"/>
              </a:rPr>
              <a:t>在此输入文字</a:t>
            </a:r>
            <a:r>
              <a:rPr lang="zh-CN" altLang="en-US" sz="1200" dirty="0" smtClean="0">
                <a:solidFill>
                  <a:schemeClr val="bg1"/>
                </a:solidFill>
                <a:latin typeface="微软雅黑" pitchFamily="34" charset="-122"/>
                <a:ea typeface="微软雅黑" pitchFamily="34" charset="-122"/>
              </a:rPr>
              <a:t>内容请</a:t>
            </a:r>
            <a:r>
              <a:rPr lang="zh-CN" altLang="en-US" sz="1200" dirty="0">
                <a:solidFill>
                  <a:schemeClr val="bg1"/>
                </a:solidFill>
                <a:latin typeface="微软雅黑" pitchFamily="34" charset="-122"/>
                <a:ea typeface="微软雅黑" pitchFamily="34" charset="-122"/>
              </a:rPr>
              <a:t>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内容请</a:t>
            </a:r>
            <a:r>
              <a:rPr lang="zh-CN" altLang="en-US" sz="1200" dirty="0">
                <a:solidFill>
                  <a:schemeClr val="bg1"/>
                </a:solidFill>
                <a:latin typeface="微软雅黑" pitchFamily="34" charset="-122"/>
                <a:ea typeface="微软雅黑" pitchFamily="34" charset="-122"/>
              </a:rPr>
              <a:t>在此输入文字</a:t>
            </a:r>
            <a:r>
              <a:rPr lang="zh-CN" altLang="en-US" sz="1200" dirty="0" smtClean="0">
                <a:solidFill>
                  <a:schemeClr val="bg1"/>
                </a:solidFill>
                <a:latin typeface="微软雅黑" pitchFamily="34" charset="-122"/>
                <a:ea typeface="微软雅黑" pitchFamily="34" charset="-122"/>
              </a:rPr>
              <a:t>内容请</a:t>
            </a:r>
            <a:r>
              <a:rPr lang="zh-CN" altLang="en-US" sz="1200" dirty="0">
                <a:solidFill>
                  <a:schemeClr val="bg1"/>
                </a:solidFill>
                <a:latin typeface="微软雅黑" pitchFamily="34" charset="-122"/>
                <a:ea typeface="微软雅黑" pitchFamily="34" charset="-122"/>
              </a:rPr>
              <a:t>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在此</a:t>
            </a:r>
            <a:r>
              <a:rPr lang="zh-CN" altLang="en-US" sz="1200" dirty="0">
                <a:solidFill>
                  <a:schemeClr val="bg1"/>
                </a:solidFill>
                <a:latin typeface="微软雅黑" pitchFamily="34" charset="-122"/>
                <a:ea typeface="微软雅黑" pitchFamily="34" charset="-122"/>
              </a:rPr>
              <a:t>输入文字内容请在此输入文字内容请在此输入文字内容请在此输入文字内容请在此输入文字内容请在此输入文字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请在此输入文字内容请在此输入文字内容请在此输入文字内容请在此输入文字内容请在此输入文字内容请在此输入文字内容</a:t>
            </a:r>
          </a:p>
          <a:p>
            <a:endParaRPr lang="zh-CN" altLang="en-US" sz="1200" dirty="0">
              <a:solidFill>
                <a:schemeClr val="bg1"/>
              </a:solidFill>
              <a:latin typeface="微软雅黑" pitchFamily="34" charset="-122"/>
              <a:ea typeface="微软雅黑" pitchFamily="34" charset="-122"/>
            </a:endParaRPr>
          </a:p>
        </p:txBody>
      </p:sp>
      <p:sp>
        <p:nvSpPr>
          <p:cNvPr id="27" name="TextBox 2063"/>
          <p:cNvSpPr txBox="1"/>
          <p:nvPr/>
        </p:nvSpPr>
        <p:spPr>
          <a:xfrm>
            <a:off x="1887000" y="2813050"/>
            <a:ext cx="2880000" cy="360000"/>
          </a:xfrm>
          <a:prstGeom prst="rect">
            <a:avLst/>
          </a:prstGeom>
          <a:solidFill>
            <a:schemeClr val="accent6"/>
          </a:solidFill>
        </p:spPr>
        <p:txBody>
          <a:bodyPr wrap="square" rtlCol="0" anchor="ctr">
            <a:spAutoFit/>
          </a:bodyPr>
          <a:lstStyle/>
          <a:p>
            <a:r>
              <a:rPr lang="zh-CN" altLang="en-US" sz="2400" b="1" dirty="0" smtClean="0">
                <a:solidFill>
                  <a:schemeClr val="bg1"/>
                </a:solidFill>
                <a:latin typeface="汉仪PP体简" pitchFamily="18" charset="-122"/>
                <a:ea typeface="汉仪PP体简" pitchFamily="18" charset="-122"/>
              </a:rPr>
              <a:t>在此添加文字内容</a:t>
            </a:r>
            <a:endParaRPr lang="zh-CN" altLang="en-US" sz="2400" b="1" dirty="0">
              <a:solidFill>
                <a:schemeClr val="bg1"/>
              </a:solidFill>
              <a:latin typeface="汉仪PP体简" pitchFamily="18" charset="-122"/>
              <a:ea typeface="汉仪PP体简" pitchFamily="18" charset="-122"/>
            </a:endParaRPr>
          </a:p>
        </p:txBody>
      </p:sp>
      <p:sp>
        <p:nvSpPr>
          <p:cNvPr id="14"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grpSp>
        <p:nvGrpSpPr>
          <p:cNvPr id="24" name="组合 23"/>
          <p:cNvGrpSpPr/>
          <p:nvPr/>
        </p:nvGrpSpPr>
        <p:grpSpPr>
          <a:xfrm>
            <a:off x="9185325" y="4184650"/>
            <a:ext cx="2051111" cy="1949960"/>
            <a:chOff x="2289176" y="354013"/>
            <a:chExt cx="1158875" cy="1101725"/>
          </a:xfrm>
        </p:grpSpPr>
        <p:sp>
          <p:nvSpPr>
            <p:cNvPr id="25" name="Freeform 85"/>
            <p:cNvSpPr>
              <a:spLocks/>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6"/>
            <p:cNvSpPr>
              <a:spLocks/>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7"/>
            <p:cNvSpPr>
              <a:spLocks/>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9"/>
            <p:cNvSpPr>
              <a:spLocks/>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0"/>
            <p:cNvSpPr>
              <a:spLocks/>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1"/>
            <p:cNvSpPr>
              <a:spLocks/>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2"/>
            <p:cNvSpPr>
              <a:spLocks/>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46268268"/>
      </p:ext>
    </p:extLst>
  </p:cSld>
  <p:clrMapOvr>
    <a:masterClrMapping/>
  </p:clrMapOvr>
  <mc:AlternateContent xmlns:mc="http://schemas.openxmlformats.org/markup-compatibility/2006" xmlns:p14="http://schemas.microsoft.com/office/powerpoint/2010/main">
    <mc:Choice Requires="p14">
      <p:transition spd="slow" p14:dur="1100" advTm="5039">
        <p14:switch dir="r"/>
      </p:transition>
    </mc:Choice>
    <mc:Fallback xmlns="">
      <p:transition spd="slow" advTm="50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set>
                                      <p:cBhvr>
                                        <p:cTn id="7" dur="227" fill="hold">
                                          <p:stCondLst>
                                            <p:cond delay="0"/>
                                          </p:stCondLst>
                                        </p:cTn>
                                        <p:tgtEl>
                                          <p:spTgt spid="14"/>
                                        </p:tgtEl>
                                        <p:attrNameLst>
                                          <p:attrName>style.rotation</p:attrName>
                                        </p:attrNameLst>
                                      </p:cBhvr>
                                      <p:to>
                                        <p:strVal val="-45.0"/>
                                      </p:to>
                                    </p:set>
                                    <p:anim calcmode="lin" valueType="num">
                                      <p:cBhvr>
                                        <p:cTn id="8"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3000"/>
                            </p:stCondLst>
                            <p:childTnLst>
                              <p:par>
                                <p:cTn id="21" presetID="37"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900" decel="100000" fill="hold"/>
                                        <p:tgtEl>
                                          <p:spTgt spid="2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2"/>
          <p:cNvGrpSpPr>
            <a:grpSpLocks/>
          </p:cNvGrpSpPr>
          <p:nvPr/>
        </p:nvGrpSpPr>
        <p:grpSpPr bwMode="auto">
          <a:xfrm>
            <a:off x="7400131" y="1822450"/>
            <a:ext cx="1585913" cy="1633537"/>
            <a:chOff x="0" y="0"/>
            <a:chExt cx="1585913" cy="1633537"/>
          </a:xfrm>
          <a:solidFill>
            <a:schemeClr val="bg1"/>
          </a:solidFill>
        </p:grpSpPr>
        <p:sp>
          <p:nvSpPr>
            <p:cNvPr id="8" name="Freeform 12"/>
            <p:cNvSpPr>
              <a:spLocks noChangeArrowheads="1"/>
            </p:cNvSpPr>
            <p:nvPr/>
          </p:nvSpPr>
          <p:spPr bwMode="auto">
            <a:xfrm>
              <a:off x="0" y="0"/>
              <a:ext cx="1585913" cy="1633537"/>
            </a:xfrm>
            <a:custGeom>
              <a:avLst/>
              <a:gdLst>
                <a:gd name="T0" fmla="*/ 230 w 1999"/>
                <a:gd name="T1" fmla="*/ 1472 h 2057"/>
                <a:gd name="T2" fmla="*/ 232 w 1999"/>
                <a:gd name="T3" fmla="*/ 1401 h 2057"/>
                <a:gd name="T4" fmla="*/ 244 w 1999"/>
                <a:gd name="T5" fmla="*/ 1273 h 2057"/>
                <a:gd name="T6" fmla="*/ 263 w 1999"/>
                <a:gd name="T7" fmla="*/ 1160 h 2057"/>
                <a:gd name="T8" fmla="*/ 292 w 1999"/>
                <a:gd name="T9" fmla="*/ 1034 h 2057"/>
                <a:gd name="T10" fmla="*/ 337 w 1999"/>
                <a:gd name="T11" fmla="*/ 895 h 2057"/>
                <a:gd name="T12" fmla="*/ 397 w 1999"/>
                <a:gd name="T13" fmla="*/ 751 h 2057"/>
                <a:gd name="T14" fmla="*/ 436 w 1999"/>
                <a:gd name="T15" fmla="*/ 677 h 2057"/>
                <a:gd name="T16" fmla="*/ 479 w 1999"/>
                <a:gd name="T17" fmla="*/ 605 h 2057"/>
                <a:gd name="T18" fmla="*/ 528 w 1999"/>
                <a:gd name="T19" fmla="*/ 535 h 2057"/>
                <a:gd name="T20" fmla="*/ 582 w 1999"/>
                <a:gd name="T21" fmla="*/ 467 h 2057"/>
                <a:gd name="T22" fmla="*/ 643 w 1999"/>
                <a:gd name="T23" fmla="*/ 399 h 2057"/>
                <a:gd name="T24" fmla="*/ 711 w 1999"/>
                <a:gd name="T25" fmla="*/ 337 h 2057"/>
                <a:gd name="T26" fmla="*/ 787 w 1999"/>
                <a:gd name="T27" fmla="*/ 276 h 2057"/>
                <a:gd name="T28" fmla="*/ 868 w 1999"/>
                <a:gd name="T29" fmla="*/ 220 h 2057"/>
                <a:gd name="T30" fmla="*/ 958 w 1999"/>
                <a:gd name="T31" fmla="*/ 169 h 2057"/>
                <a:gd name="T32" fmla="*/ 1055 w 1999"/>
                <a:gd name="T33" fmla="*/ 125 h 2057"/>
                <a:gd name="T34" fmla="*/ 1162 w 1999"/>
                <a:gd name="T35" fmla="*/ 84 h 2057"/>
                <a:gd name="T36" fmla="*/ 1277 w 1999"/>
                <a:gd name="T37" fmla="*/ 53 h 2057"/>
                <a:gd name="T38" fmla="*/ 1400 w 1999"/>
                <a:gd name="T39" fmla="*/ 27 h 2057"/>
                <a:gd name="T40" fmla="*/ 1534 w 1999"/>
                <a:gd name="T41" fmla="*/ 10 h 2057"/>
                <a:gd name="T42" fmla="*/ 1676 w 1999"/>
                <a:gd name="T43" fmla="*/ 2 h 2057"/>
                <a:gd name="T44" fmla="*/ 1830 w 1999"/>
                <a:gd name="T45" fmla="*/ 2 h 2057"/>
                <a:gd name="T46" fmla="*/ 1993 w 1999"/>
                <a:gd name="T47" fmla="*/ 12 h 2057"/>
                <a:gd name="T48" fmla="*/ 1995 w 1999"/>
                <a:gd name="T49" fmla="*/ 29 h 2057"/>
                <a:gd name="T50" fmla="*/ 1999 w 1999"/>
                <a:gd name="T51" fmla="*/ 109 h 2057"/>
                <a:gd name="T52" fmla="*/ 1997 w 1999"/>
                <a:gd name="T53" fmla="*/ 193 h 2057"/>
                <a:gd name="T54" fmla="*/ 1987 w 1999"/>
                <a:gd name="T55" fmla="*/ 298 h 2057"/>
                <a:gd name="T56" fmla="*/ 1968 w 1999"/>
                <a:gd name="T57" fmla="*/ 417 h 2057"/>
                <a:gd name="T58" fmla="*/ 1933 w 1999"/>
                <a:gd name="T59" fmla="*/ 547 h 2057"/>
                <a:gd name="T60" fmla="*/ 1882 w 1999"/>
                <a:gd name="T61" fmla="*/ 685 h 2057"/>
                <a:gd name="T62" fmla="*/ 1849 w 1999"/>
                <a:gd name="T63" fmla="*/ 755 h 2057"/>
                <a:gd name="T64" fmla="*/ 1808 w 1999"/>
                <a:gd name="T65" fmla="*/ 825 h 2057"/>
                <a:gd name="T66" fmla="*/ 1764 w 1999"/>
                <a:gd name="T67" fmla="*/ 895 h 2057"/>
                <a:gd name="T68" fmla="*/ 1713 w 1999"/>
                <a:gd name="T69" fmla="*/ 964 h 2057"/>
                <a:gd name="T70" fmla="*/ 1653 w 1999"/>
                <a:gd name="T71" fmla="*/ 1032 h 2057"/>
                <a:gd name="T72" fmla="*/ 1588 w 1999"/>
                <a:gd name="T73" fmla="*/ 1096 h 2057"/>
                <a:gd name="T74" fmla="*/ 1514 w 1999"/>
                <a:gd name="T75" fmla="*/ 1160 h 2057"/>
                <a:gd name="T76" fmla="*/ 1433 w 1999"/>
                <a:gd name="T77" fmla="*/ 1220 h 2057"/>
                <a:gd name="T78" fmla="*/ 1341 w 1999"/>
                <a:gd name="T79" fmla="*/ 1277 h 2057"/>
                <a:gd name="T80" fmla="*/ 1242 w 1999"/>
                <a:gd name="T81" fmla="*/ 1328 h 2057"/>
                <a:gd name="T82" fmla="*/ 1133 w 1999"/>
                <a:gd name="T83" fmla="*/ 1376 h 2057"/>
                <a:gd name="T84" fmla="*/ 1014 w 1999"/>
                <a:gd name="T85" fmla="*/ 1419 h 2057"/>
                <a:gd name="T86" fmla="*/ 884 w 1999"/>
                <a:gd name="T87" fmla="*/ 1456 h 2057"/>
                <a:gd name="T88" fmla="*/ 744 w 1999"/>
                <a:gd name="T89" fmla="*/ 1487 h 2057"/>
                <a:gd name="T90" fmla="*/ 592 w 1999"/>
                <a:gd name="T91" fmla="*/ 1510 h 2057"/>
                <a:gd name="T92" fmla="*/ 430 w 1999"/>
                <a:gd name="T93" fmla="*/ 1528 h 2057"/>
                <a:gd name="T94" fmla="*/ 255 w 1999"/>
                <a:gd name="T95" fmla="*/ 1536 h 2057"/>
                <a:gd name="T96" fmla="*/ 230 w 1999"/>
                <a:gd name="T97" fmla="*/ 1586 h 2057"/>
                <a:gd name="T98" fmla="*/ 172 w 1999"/>
                <a:gd name="T99" fmla="*/ 1711 h 2057"/>
                <a:gd name="T100" fmla="*/ 142 w 1999"/>
                <a:gd name="T101" fmla="*/ 1791 h 2057"/>
                <a:gd name="T102" fmla="*/ 115 w 1999"/>
                <a:gd name="T103" fmla="*/ 1876 h 2057"/>
                <a:gd name="T104" fmla="*/ 96 w 1999"/>
                <a:gd name="T105" fmla="*/ 1962 h 2057"/>
                <a:gd name="T106" fmla="*/ 90 w 1999"/>
                <a:gd name="T107" fmla="*/ 2044 h 2057"/>
                <a:gd name="T108" fmla="*/ 0 w 1999"/>
                <a:gd name="T109" fmla="*/ 2057 h 2057"/>
                <a:gd name="T110" fmla="*/ 39 w 1999"/>
                <a:gd name="T111" fmla="*/ 1919 h 2057"/>
                <a:gd name="T112" fmla="*/ 101 w 1999"/>
                <a:gd name="T113" fmla="*/ 1736 h 2057"/>
                <a:gd name="T114" fmla="*/ 140 w 1999"/>
                <a:gd name="T115" fmla="*/ 1639 h 2057"/>
                <a:gd name="T116" fmla="*/ 183 w 1999"/>
                <a:gd name="T117" fmla="*/ 1547 h 2057"/>
                <a:gd name="T118" fmla="*/ 230 w 1999"/>
                <a:gd name="T119" fmla="*/ 1472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lnTo>
                    <a:pt x="230" y="1472"/>
                  </a:lnTo>
                  <a:close/>
                </a:path>
              </a:pathLst>
            </a:custGeom>
            <a:solidFill>
              <a:schemeClr val="accent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9" name="Freeform 13"/>
            <p:cNvSpPr>
              <a:spLocks noChangeArrowheads="1"/>
            </p:cNvSpPr>
            <p:nvPr/>
          </p:nvSpPr>
          <p:spPr bwMode="auto">
            <a:xfrm>
              <a:off x="241300" y="133350"/>
              <a:ext cx="1204913" cy="103981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18"/>
                <a:gd name="T112" fmla="*/ 0 h 1310"/>
                <a:gd name="T113" fmla="*/ 1518 w 1518"/>
                <a:gd name="T114" fmla="*/ 1310 h 13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0" name="Freeform 14"/>
            <p:cNvSpPr>
              <a:spLocks noChangeArrowheads="1"/>
            </p:cNvSpPr>
            <p:nvPr/>
          </p:nvSpPr>
          <p:spPr bwMode="auto">
            <a:xfrm>
              <a:off x="1135062" y="85725"/>
              <a:ext cx="168275" cy="233362"/>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2"/>
                <a:gd name="T118" fmla="*/ 0 h 294"/>
                <a:gd name="T119" fmla="*/ 212 w 212"/>
                <a:gd name="T120" fmla="*/ 294 h 2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1" name="Freeform 15"/>
            <p:cNvSpPr>
              <a:spLocks noChangeArrowheads="1"/>
            </p:cNvSpPr>
            <p:nvPr/>
          </p:nvSpPr>
          <p:spPr bwMode="auto">
            <a:xfrm>
              <a:off x="746125" y="123825"/>
              <a:ext cx="203200" cy="463550"/>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584"/>
                <a:gd name="T122" fmla="*/ 257 w 257"/>
                <a:gd name="T123" fmla="*/ 584 h 5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2" name="Freeform 16"/>
            <p:cNvSpPr>
              <a:spLocks noChangeArrowheads="1"/>
            </p:cNvSpPr>
            <p:nvPr/>
          </p:nvSpPr>
          <p:spPr bwMode="auto">
            <a:xfrm>
              <a:off x="393700" y="282575"/>
              <a:ext cx="268288" cy="647700"/>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38"/>
                <a:gd name="T169" fmla="*/ 0 h 816"/>
                <a:gd name="T170" fmla="*/ 338 w 338"/>
                <a:gd name="T171" fmla="*/ 816 h 8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3" name="Freeform 17"/>
            <p:cNvSpPr>
              <a:spLocks noChangeArrowheads="1"/>
            </p:cNvSpPr>
            <p:nvPr/>
          </p:nvSpPr>
          <p:spPr bwMode="auto">
            <a:xfrm>
              <a:off x="292100" y="882650"/>
              <a:ext cx="677863" cy="196850"/>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4"/>
                <a:gd name="T175" fmla="*/ 0 h 250"/>
                <a:gd name="T176" fmla="*/ 854 w 854"/>
                <a:gd name="T177" fmla="*/ 250 h 2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4" name="Freeform 18"/>
            <p:cNvSpPr>
              <a:spLocks noChangeArrowheads="1"/>
            </p:cNvSpPr>
            <p:nvPr/>
          </p:nvSpPr>
          <p:spPr bwMode="auto">
            <a:xfrm>
              <a:off x="566737" y="566737"/>
              <a:ext cx="625475" cy="19050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8"/>
                <a:gd name="T166" fmla="*/ 0 h 240"/>
                <a:gd name="T167" fmla="*/ 788 w 788"/>
                <a:gd name="T168" fmla="*/ 240 h 24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5" name="Freeform 19"/>
            <p:cNvSpPr>
              <a:spLocks noChangeArrowheads="1"/>
            </p:cNvSpPr>
            <p:nvPr/>
          </p:nvSpPr>
          <p:spPr bwMode="auto">
            <a:xfrm>
              <a:off x="1011237" y="314325"/>
              <a:ext cx="452438" cy="100012"/>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70"/>
                <a:gd name="T118" fmla="*/ 0 h 127"/>
                <a:gd name="T119" fmla="*/ 570 w 570"/>
                <a:gd name="T120" fmla="*/ 127 h 1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16" name="组合 31"/>
          <p:cNvGrpSpPr>
            <a:grpSpLocks/>
          </p:cNvGrpSpPr>
          <p:nvPr/>
        </p:nvGrpSpPr>
        <p:grpSpPr bwMode="auto">
          <a:xfrm>
            <a:off x="3302794" y="1987550"/>
            <a:ext cx="1616075" cy="1633537"/>
            <a:chOff x="0" y="0"/>
            <a:chExt cx="1616075" cy="1633537"/>
          </a:xfrm>
          <a:solidFill>
            <a:schemeClr val="bg1"/>
          </a:solidFill>
        </p:grpSpPr>
        <p:sp>
          <p:nvSpPr>
            <p:cNvPr id="17" name="Freeform 11"/>
            <p:cNvSpPr>
              <a:spLocks noChangeArrowheads="1"/>
            </p:cNvSpPr>
            <p:nvPr/>
          </p:nvSpPr>
          <p:spPr bwMode="auto">
            <a:xfrm>
              <a:off x="0" y="0"/>
              <a:ext cx="1616075" cy="1633537"/>
            </a:xfrm>
            <a:custGeom>
              <a:avLst/>
              <a:gdLst>
                <a:gd name="T0" fmla="*/ 1802 w 2036"/>
                <a:gd name="T1" fmla="*/ 1472 h 2058"/>
                <a:gd name="T2" fmla="*/ 1800 w 2036"/>
                <a:gd name="T3" fmla="*/ 1402 h 2058"/>
                <a:gd name="T4" fmla="*/ 1787 w 2036"/>
                <a:gd name="T5" fmla="*/ 1273 h 2058"/>
                <a:gd name="T6" fmla="*/ 1769 w 2036"/>
                <a:gd name="T7" fmla="*/ 1160 h 2058"/>
                <a:gd name="T8" fmla="*/ 1738 w 2036"/>
                <a:gd name="T9" fmla="*/ 1034 h 2058"/>
                <a:gd name="T10" fmla="*/ 1693 w 2036"/>
                <a:gd name="T11" fmla="*/ 896 h 2058"/>
                <a:gd name="T12" fmla="*/ 1631 w 2036"/>
                <a:gd name="T13" fmla="*/ 752 h 2058"/>
                <a:gd name="T14" fmla="*/ 1592 w 2036"/>
                <a:gd name="T15" fmla="*/ 678 h 2058"/>
                <a:gd name="T16" fmla="*/ 1547 w 2036"/>
                <a:gd name="T17" fmla="*/ 608 h 2058"/>
                <a:gd name="T18" fmla="*/ 1499 w 2036"/>
                <a:gd name="T19" fmla="*/ 536 h 2058"/>
                <a:gd name="T20" fmla="*/ 1442 w 2036"/>
                <a:gd name="T21" fmla="*/ 467 h 2058"/>
                <a:gd name="T22" fmla="*/ 1380 w 2036"/>
                <a:gd name="T23" fmla="*/ 399 h 2058"/>
                <a:gd name="T24" fmla="*/ 1312 w 2036"/>
                <a:gd name="T25" fmla="*/ 337 h 2058"/>
                <a:gd name="T26" fmla="*/ 1236 w 2036"/>
                <a:gd name="T27" fmla="*/ 277 h 2058"/>
                <a:gd name="T28" fmla="*/ 1152 w 2036"/>
                <a:gd name="T29" fmla="*/ 220 h 2058"/>
                <a:gd name="T30" fmla="*/ 1061 w 2036"/>
                <a:gd name="T31" fmla="*/ 170 h 2058"/>
                <a:gd name="T32" fmla="*/ 961 w 2036"/>
                <a:gd name="T33" fmla="*/ 125 h 2058"/>
                <a:gd name="T34" fmla="*/ 852 w 2036"/>
                <a:gd name="T35" fmla="*/ 84 h 2058"/>
                <a:gd name="T36" fmla="*/ 736 w 2036"/>
                <a:gd name="T37" fmla="*/ 53 h 2058"/>
                <a:gd name="T38" fmla="*/ 609 w 2036"/>
                <a:gd name="T39" fmla="*/ 28 h 2058"/>
                <a:gd name="T40" fmla="*/ 473 w 2036"/>
                <a:gd name="T41" fmla="*/ 10 h 2058"/>
                <a:gd name="T42" fmla="*/ 329 w 2036"/>
                <a:gd name="T43" fmla="*/ 2 h 2058"/>
                <a:gd name="T44" fmla="*/ 171 w 2036"/>
                <a:gd name="T45" fmla="*/ 2 h 2058"/>
                <a:gd name="T46" fmla="*/ 6 w 2036"/>
                <a:gd name="T47" fmla="*/ 14 h 2058"/>
                <a:gd name="T48" fmla="*/ 4 w 2036"/>
                <a:gd name="T49" fmla="*/ 30 h 2058"/>
                <a:gd name="T50" fmla="*/ 0 w 2036"/>
                <a:gd name="T51" fmla="*/ 109 h 2058"/>
                <a:gd name="T52" fmla="*/ 2 w 2036"/>
                <a:gd name="T53" fmla="*/ 193 h 2058"/>
                <a:gd name="T54" fmla="*/ 12 w 2036"/>
                <a:gd name="T55" fmla="*/ 298 h 2058"/>
                <a:gd name="T56" fmla="*/ 31 w 2036"/>
                <a:gd name="T57" fmla="*/ 417 h 2058"/>
                <a:gd name="T58" fmla="*/ 66 w 2036"/>
                <a:gd name="T59" fmla="*/ 547 h 2058"/>
                <a:gd name="T60" fmla="*/ 119 w 2036"/>
                <a:gd name="T61" fmla="*/ 685 h 2058"/>
                <a:gd name="T62" fmla="*/ 154 w 2036"/>
                <a:gd name="T63" fmla="*/ 756 h 2058"/>
                <a:gd name="T64" fmla="*/ 193 w 2036"/>
                <a:gd name="T65" fmla="*/ 826 h 2058"/>
                <a:gd name="T66" fmla="*/ 239 w 2036"/>
                <a:gd name="T67" fmla="*/ 896 h 2058"/>
                <a:gd name="T68" fmla="*/ 292 w 2036"/>
                <a:gd name="T69" fmla="*/ 964 h 2058"/>
                <a:gd name="T70" fmla="*/ 352 w 2036"/>
                <a:gd name="T71" fmla="*/ 1032 h 2058"/>
                <a:gd name="T72" fmla="*/ 418 w 2036"/>
                <a:gd name="T73" fmla="*/ 1096 h 2058"/>
                <a:gd name="T74" fmla="*/ 494 w 2036"/>
                <a:gd name="T75" fmla="*/ 1160 h 2058"/>
                <a:gd name="T76" fmla="*/ 578 w 2036"/>
                <a:gd name="T77" fmla="*/ 1221 h 2058"/>
                <a:gd name="T78" fmla="*/ 669 w 2036"/>
                <a:gd name="T79" fmla="*/ 1277 h 2058"/>
                <a:gd name="T80" fmla="*/ 771 w 2036"/>
                <a:gd name="T81" fmla="*/ 1328 h 2058"/>
                <a:gd name="T82" fmla="*/ 882 w 2036"/>
                <a:gd name="T83" fmla="*/ 1376 h 2058"/>
                <a:gd name="T84" fmla="*/ 1004 w 2036"/>
                <a:gd name="T85" fmla="*/ 1419 h 2058"/>
                <a:gd name="T86" fmla="*/ 1135 w 2036"/>
                <a:gd name="T87" fmla="*/ 1456 h 2058"/>
                <a:gd name="T88" fmla="*/ 1279 w 2036"/>
                <a:gd name="T89" fmla="*/ 1487 h 2058"/>
                <a:gd name="T90" fmla="*/ 1432 w 2036"/>
                <a:gd name="T91" fmla="*/ 1511 h 2058"/>
                <a:gd name="T92" fmla="*/ 1598 w 2036"/>
                <a:gd name="T93" fmla="*/ 1528 h 2058"/>
                <a:gd name="T94" fmla="*/ 1775 w 2036"/>
                <a:gd name="T95" fmla="*/ 1536 h 2058"/>
                <a:gd name="T96" fmla="*/ 1802 w 2036"/>
                <a:gd name="T97" fmla="*/ 1587 h 2058"/>
                <a:gd name="T98" fmla="*/ 1861 w 2036"/>
                <a:gd name="T99" fmla="*/ 1711 h 2058"/>
                <a:gd name="T100" fmla="*/ 1892 w 2036"/>
                <a:gd name="T101" fmla="*/ 1791 h 2058"/>
                <a:gd name="T102" fmla="*/ 1919 w 2036"/>
                <a:gd name="T103" fmla="*/ 1877 h 2058"/>
                <a:gd name="T104" fmla="*/ 1938 w 2036"/>
                <a:gd name="T105" fmla="*/ 1962 h 2058"/>
                <a:gd name="T106" fmla="*/ 1944 w 2036"/>
                <a:gd name="T107" fmla="*/ 2044 h 2058"/>
                <a:gd name="T108" fmla="*/ 2036 w 2036"/>
                <a:gd name="T109" fmla="*/ 2058 h 2058"/>
                <a:gd name="T110" fmla="*/ 1997 w 2036"/>
                <a:gd name="T111" fmla="*/ 1919 h 2058"/>
                <a:gd name="T112" fmla="*/ 1933 w 2036"/>
                <a:gd name="T113" fmla="*/ 1737 h 2058"/>
                <a:gd name="T114" fmla="*/ 1894 w 2036"/>
                <a:gd name="T115" fmla="*/ 1639 h 2058"/>
                <a:gd name="T116" fmla="*/ 1849 w 2036"/>
                <a:gd name="T117" fmla="*/ 1550 h 2058"/>
                <a:gd name="T118" fmla="*/ 1802 w 2036"/>
                <a:gd name="T119" fmla="*/ 1472 h 20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036"/>
                <a:gd name="T181" fmla="*/ 0 h 2058"/>
                <a:gd name="T182" fmla="*/ 2036 w 2036"/>
                <a:gd name="T183" fmla="*/ 2058 h 20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036" h="2058">
                  <a:moveTo>
                    <a:pt x="1802" y="1472"/>
                  </a:moveTo>
                  <a:lnTo>
                    <a:pt x="1802" y="1472"/>
                  </a:lnTo>
                  <a:lnTo>
                    <a:pt x="1802" y="1452"/>
                  </a:lnTo>
                  <a:lnTo>
                    <a:pt x="1800" y="1402"/>
                  </a:lnTo>
                  <a:lnTo>
                    <a:pt x="1792" y="1322"/>
                  </a:lnTo>
                  <a:lnTo>
                    <a:pt x="1787" y="1273"/>
                  </a:lnTo>
                  <a:lnTo>
                    <a:pt x="1779" y="1219"/>
                  </a:lnTo>
                  <a:lnTo>
                    <a:pt x="1769" y="1160"/>
                  </a:lnTo>
                  <a:lnTo>
                    <a:pt x="1755" y="1098"/>
                  </a:lnTo>
                  <a:lnTo>
                    <a:pt x="1738" y="1034"/>
                  </a:lnTo>
                  <a:lnTo>
                    <a:pt x="1717" y="966"/>
                  </a:lnTo>
                  <a:lnTo>
                    <a:pt x="1693" y="896"/>
                  </a:lnTo>
                  <a:lnTo>
                    <a:pt x="1664" y="824"/>
                  </a:lnTo>
                  <a:lnTo>
                    <a:pt x="1631" y="752"/>
                  </a:lnTo>
                  <a:lnTo>
                    <a:pt x="1611" y="715"/>
                  </a:lnTo>
                  <a:lnTo>
                    <a:pt x="1592" y="678"/>
                  </a:lnTo>
                  <a:lnTo>
                    <a:pt x="1571" y="643"/>
                  </a:lnTo>
                  <a:lnTo>
                    <a:pt x="1547" y="608"/>
                  </a:lnTo>
                  <a:lnTo>
                    <a:pt x="1524" y="571"/>
                  </a:lnTo>
                  <a:lnTo>
                    <a:pt x="1499" y="536"/>
                  </a:lnTo>
                  <a:lnTo>
                    <a:pt x="1471" y="501"/>
                  </a:lnTo>
                  <a:lnTo>
                    <a:pt x="1442" y="467"/>
                  </a:lnTo>
                  <a:lnTo>
                    <a:pt x="1413" y="432"/>
                  </a:lnTo>
                  <a:lnTo>
                    <a:pt x="1380" y="399"/>
                  </a:lnTo>
                  <a:lnTo>
                    <a:pt x="1347" y="368"/>
                  </a:lnTo>
                  <a:lnTo>
                    <a:pt x="1312" y="337"/>
                  </a:lnTo>
                  <a:lnTo>
                    <a:pt x="1275" y="306"/>
                  </a:lnTo>
                  <a:lnTo>
                    <a:pt x="1236" y="277"/>
                  </a:lnTo>
                  <a:lnTo>
                    <a:pt x="1195" y="248"/>
                  </a:lnTo>
                  <a:lnTo>
                    <a:pt x="1152" y="220"/>
                  </a:lnTo>
                  <a:lnTo>
                    <a:pt x="1107" y="195"/>
                  </a:lnTo>
                  <a:lnTo>
                    <a:pt x="1061" y="170"/>
                  </a:lnTo>
                  <a:lnTo>
                    <a:pt x="1012" y="146"/>
                  </a:lnTo>
                  <a:lnTo>
                    <a:pt x="961" y="125"/>
                  </a:lnTo>
                  <a:lnTo>
                    <a:pt x="909" y="104"/>
                  </a:lnTo>
                  <a:lnTo>
                    <a:pt x="852" y="84"/>
                  </a:lnTo>
                  <a:lnTo>
                    <a:pt x="796" y="68"/>
                  </a:lnTo>
                  <a:lnTo>
                    <a:pt x="736" y="53"/>
                  </a:lnTo>
                  <a:lnTo>
                    <a:pt x="673" y="39"/>
                  </a:lnTo>
                  <a:lnTo>
                    <a:pt x="609" y="28"/>
                  </a:lnTo>
                  <a:lnTo>
                    <a:pt x="543" y="18"/>
                  </a:lnTo>
                  <a:lnTo>
                    <a:pt x="473" y="10"/>
                  </a:lnTo>
                  <a:lnTo>
                    <a:pt x="403" y="4"/>
                  </a:lnTo>
                  <a:lnTo>
                    <a:pt x="329" y="2"/>
                  </a:lnTo>
                  <a:lnTo>
                    <a:pt x="251" y="0"/>
                  </a:lnTo>
                  <a:lnTo>
                    <a:pt x="171" y="2"/>
                  </a:lnTo>
                  <a:lnTo>
                    <a:pt x="90" y="6"/>
                  </a:lnTo>
                  <a:lnTo>
                    <a:pt x="6" y="14"/>
                  </a:lnTo>
                  <a:lnTo>
                    <a:pt x="6" y="14"/>
                  </a:lnTo>
                  <a:lnTo>
                    <a:pt x="4" y="30"/>
                  </a:lnTo>
                  <a:lnTo>
                    <a:pt x="0" y="76"/>
                  </a:lnTo>
                  <a:lnTo>
                    <a:pt x="0" y="109"/>
                  </a:lnTo>
                  <a:lnTo>
                    <a:pt x="0" y="148"/>
                  </a:lnTo>
                  <a:lnTo>
                    <a:pt x="2" y="193"/>
                  </a:lnTo>
                  <a:lnTo>
                    <a:pt x="6" y="244"/>
                  </a:lnTo>
                  <a:lnTo>
                    <a:pt x="12" y="298"/>
                  </a:lnTo>
                  <a:lnTo>
                    <a:pt x="19" y="357"/>
                  </a:lnTo>
                  <a:lnTo>
                    <a:pt x="31" y="417"/>
                  </a:lnTo>
                  <a:lnTo>
                    <a:pt x="47" y="481"/>
                  </a:lnTo>
                  <a:lnTo>
                    <a:pt x="66" y="547"/>
                  </a:lnTo>
                  <a:lnTo>
                    <a:pt x="91" y="615"/>
                  </a:lnTo>
                  <a:lnTo>
                    <a:pt x="119" y="685"/>
                  </a:lnTo>
                  <a:lnTo>
                    <a:pt x="136" y="721"/>
                  </a:lnTo>
                  <a:lnTo>
                    <a:pt x="154" y="756"/>
                  </a:lnTo>
                  <a:lnTo>
                    <a:pt x="173" y="791"/>
                  </a:lnTo>
                  <a:lnTo>
                    <a:pt x="193" y="826"/>
                  </a:lnTo>
                  <a:lnTo>
                    <a:pt x="216" y="861"/>
                  </a:lnTo>
                  <a:lnTo>
                    <a:pt x="239" y="896"/>
                  </a:lnTo>
                  <a:lnTo>
                    <a:pt x="265" y="929"/>
                  </a:lnTo>
                  <a:lnTo>
                    <a:pt x="292" y="964"/>
                  </a:lnTo>
                  <a:lnTo>
                    <a:pt x="321" y="999"/>
                  </a:lnTo>
                  <a:lnTo>
                    <a:pt x="352" y="1032"/>
                  </a:lnTo>
                  <a:lnTo>
                    <a:pt x="385" y="1065"/>
                  </a:lnTo>
                  <a:lnTo>
                    <a:pt x="418" y="1096"/>
                  </a:lnTo>
                  <a:lnTo>
                    <a:pt x="455" y="1129"/>
                  </a:lnTo>
                  <a:lnTo>
                    <a:pt x="494" y="1160"/>
                  </a:lnTo>
                  <a:lnTo>
                    <a:pt x="535" y="1190"/>
                  </a:lnTo>
                  <a:lnTo>
                    <a:pt x="578" y="1221"/>
                  </a:lnTo>
                  <a:lnTo>
                    <a:pt x="623" y="1248"/>
                  </a:lnTo>
                  <a:lnTo>
                    <a:pt x="669" y="1277"/>
                  </a:lnTo>
                  <a:lnTo>
                    <a:pt x="720" y="1302"/>
                  </a:lnTo>
                  <a:lnTo>
                    <a:pt x="771" y="1328"/>
                  </a:lnTo>
                  <a:lnTo>
                    <a:pt x="825" y="1353"/>
                  </a:lnTo>
                  <a:lnTo>
                    <a:pt x="882" y="1376"/>
                  </a:lnTo>
                  <a:lnTo>
                    <a:pt x="942" y="1398"/>
                  </a:lnTo>
                  <a:lnTo>
                    <a:pt x="1004" y="1419"/>
                  </a:lnTo>
                  <a:lnTo>
                    <a:pt x="1068" y="1439"/>
                  </a:lnTo>
                  <a:lnTo>
                    <a:pt x="1135" y="1456"/>
                  </a:lnTo>
                  <a:lnTo>
                    <a:pt x="1205" y="1472"/>
                  </a:lnTo>
                  <a:lnTo>
                    <a:pt x="1279" y="1487"/>
                  </a:lnTo>
                  <a:lnTo>
                    <a:pt x="1355" y="1499"/>
                  </a:lnTo>
                  <a:lnTo>
                    <a:pt x="1432" y="1511"/>
                  </a:lnTo>
                  <a:lnTo>
                    <a:pt x="1514" y="1520"/>
                  </a:lnTo>
                  <a:lnTo>
                    <a:pt x="1598" y="1528"/>
                  </a:lnTo>
                  <a:lnTo>
                    <a:pt x="1685" y="1532"/>
                  </a:lnTo>
                  <a:lnTo>
                    <a:pt x="1775" y="1536"/>
                  </a:lnTo>
                  <a:lnTo>
                    <a:pt x="1775" y="1536"/>
                  </a:lnTo>
                  <a:lnTo>
                    <a:pt x="1802" y="1587"/>
                  </a:lnTo>
                  <a:lnTo>
                    <a:pt x="1829" y="1641"/>
                  </a:lnTo>
                  <a:lnTo>
                    <a:pt x="1861" y="1711"/>
                  </a:lnTo>
                  <a:lnTo>
                    <a:pt x="1876" y="1750"/>
                  </a:lnTo>
                  <a:lnTo>
                    <a:pt x="1892" y="1791"/>
                  </a:lnTo>
                  <a:lnTo>
                    <a:pt x="1905" y="1834"/>
                  </a:lnTo>
                  <a:lnTo>
                    <a:pt x="1919" y="1877"/>
                  </a:lnTo>
                  <a:lnTo>
                    <a:pt x="1929" y="1919"/>
                  </a:lnTo>
                  <a:lnTo>
                    <a:pt x="1938" y="1962"/>
                  </a:lnTo>
                  <a:lnTo>
                    <a:pt x="1942" y="2003"/>
                  </a:lnTo>
                  <a:lnTo>
                    <a:pt x="1944" y="2044"/>
                  </a:lnTo>
                  <a:lnTo>
                    <a:pt x="2036" y="2058"/>
                  </a:lnTo>
                  <a:lnTo>
                    <a:pt x="2036" y="2058"/>
                  </a:lnTo>
                  <a:lnTo>
                    <a:pt x="2018" y="1992"/>
                  </a:lnTo>
                  <a:lnTo>
                    <a:pt x="1997" y="1919"/>
                  </a:lnTo>
                  <a:lnTo>
                    <a:pt x="1968" y="1832"/>
                  </a:lnTo>
                  <a:lnTo>
                    <a:pt x="1933" y="1737"/>
                  </a:lnTo>
                  <a:lnTo>
                    <a:pt x="1913" y="1688"/>
                  </a:lnTo>
                  <a:lnTo>
                    <a:pt x="1894" y="1639"/>
                  </a:lnTo>
                  <a:lnTo>
                    <a:pt x="1872" y="1592"/>
                  </a:lnTo>
                  <a:lnTo>
                    <a:pt x="1849" y="1550"/>
                  </a:lnTo>
                  <a:lnTo>
                    <a:pt x="1826" y="1507"/>
                  </a:lnTo>
                  <a:lnTo>
                    <a:pt x="1802" y="1472"/>
                  </a:lnTo>
                  <a:lnTo>
                    <a:pt x="1802" y="1472"/>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8" name="Freeform 20"/>
            <p:cNvSpPr>
              <a:spLocks noChangeArrowheads="1"/>
            </p:cNvSpPr>
            <p:nvPr/>
          </p:nvSpPr>
          <p:spPr bwMode="auto">
            <a:xfrm>
              <a:off x="252413" y="252412"/>
              <a:ext cx="1109663" cy="873125"/>
            </a:xfrm>
            <a:custGeom>
              <a:avLst/>
              <a:gdLst>
                <a:gd name="T0" fmla="*/ 10 w 1400"/>
                <a:gd name="T1" fmla="*/ 19 h 1099"/>
                <a:gd name="T2" fmla="*/ 41 w 1400"/>
                <a:gd name="T3" fmla="*/ 19 h 1099"/>
                <a:gd name="T4" fmla="*/ 72 w 1400"/>
                <a:gd name="T5" fmla="*/ 27 h 1099"/>
                <a:gd name="T6" fmla="*/ 133 w 1400"/>
                <a:gd name="T7" fmla="*/ 54 h 1099"/>
                <a:gd name="T8" fmla="*/ 179 w 1400"/>
                <a:gd name="T9" fmla="*/ 77 h 1099"/>
                <a:gd name="T10" fmla="*/ 316 w 1400"/>
                <a:gd name="T11" fmla="*/ 159 h 1099"/>
                <a:gd name="T12" fmla="*/ 395 w 1400"/>
                <a:gd name="T13" fmla="*/ 212 h 1099"/>
                <a:gd name="T14" fmla="*/ 631 w 1400"/>
                <a:gd name="T15" fmla="*/ 375 h 1099"/>
                <a:gd name="T16" fmla="*/ 740 w 1400"/>
                <a:gd name="T17" fmla="*/ 453 h 1099"/>
                <a:gd name="T18" fmla="*/ 956 w 1400"/>
                <a:gd name="T19" fmla="*/ 619 h 1099"/>
                <a:gd name="T20" fmla="*/ 1059 w 1400"/>
                <a:gd name="T21" fmla="*/ 704 h 1099"/>
                <a:gd name="T22" fmla="*/ 1160 w 1400"/>
                <a:gd name="T23" fmla="*/ 796 h 1099"/>
                <a:gd name="T24" fmla="*/ 1256 w 1400"/>
                <a:gd name="T25" fmla="*/ 893 h 1099"/>
                <a:gd name="T26" fmla="*/ 1273 w 1400"/>
                <a:gd name="T27" fmla="*/ 918 h 1099"/>
                <a:gd name="T28" fmla="*/ 1310 w 1400"/>
                <a:gd name="T29" fmla="*/ 967 h 1099"/>
                <a:gd name="T30" fmla="*/ 1326 w 1400"/>
                <a:gd name="T31" fmla="*/ 992 h 1099"/>
                <a:gd name="T32" fmla="*/ 1351 w 1400"/>
                <a:gd name="T33" fmla="*/ 1041 h 1099"/>
                <a:gd name="T34" fmla="*/ 1374 w 1400"/>
                <a:gd name="T35" fmla="*/ 1092 h 1099"/>
                <a:gd name="T36" fmla="*/ 1376 w 1400"/>
                <a:gd name="T37" fmla="*/ 1095 h 1099"/>
                <a:gd name="T38" fmla="*/ 1386 w 1400"/>
                <a:gd name="T39" fmla="*/ 1099 h 1099"/>
                <a:gd name="T40" fmla="*/ 1394 w 1400"/>
                <a:gd name="T41" fmla="*/ 1097 h 1099"/>
                <a:gd name="T42" fmla="*/ 1398 w 1400"/>
                <a:gd name="T43" fmla="*/ 1090 h 1099"/>
                <a:gd name="T44" fmla="*/ 1400 w 1400"/>
                <a:gd name="T45" fmla="*/ 1084 h 1099"/>
                <a:gd name="T46" fmla="*/ 1386 w 1400"/>
                <a:gd name="T47" fmla="*/ 1033 h 1099"/>
                <a:gd name="T48" fmla="*/ 1363 w 1400"/>
                <a:gd name="T49" fmla="*/ 984 h 1099"/>
                <a:gd name="T50" fmla="*/ 1331 w 1400"/>
                <a:gd name="T51" fmla="*/ 938 h 1099"/>
                <a:gd name="T52" fmla="*/ 1298 w 1400"/>
                <a:gd name="T53" fmla="*/ 897 h 1099"/>
                <a:gd name="T54" fmla="*/ 1256 w 1400"/>
                <a:gd name="T55" fmla="*/ 846 h 1099"/>
                <a:gd name="T56" fmla="*/ 1162 w 1400"/>
                <a:gd name="T57" fmla="*/ 751 h 1099"/>
                <a:gd name="T58" fmla="*/ 1113 w 1400"/>
                <a:gd name="T59" fmla="*/ 708 h 1099"/>
                <a:gd name="T60" fmla="*/ 1006 w 1400"/>
                <a:gd name="T61" fmla="*/ 619 h 1099"/>
                <a:gd name="T62" fmla="*/ 895 w 1400"/>
                <a:gd name="T63" fmla="*/ 533 h 1099"/>
                <a:gd name="T64" fmla="*/ 670 w 1400"/>
                <a:gd name="T65" fmla="*/ 367 h 1099"/>
                <a:gd name="T66" fmla="*/ 510 w 1400"/>
                <a:gd name="T67" fmla="*/ 255 h 1099"/>
                <a:gd name="T68" fmla="*/ 347 w 1400"/>
                <a:gd name="T69" fmla="*/ 148 h 1099"/>
                <a:gd name="T70" fmla="*/ 255 w 1400"/>
                <a:gd name="T71" fmla="*/ 93 h 1099"/>
                <a:gd name="T72" fmla="*/ 160 w 1400"/>
                <a:gd name="T73" fmla="*/ 42 h 1099"/>
                <a:gd name="T74" fmla="*/ 129 w 1400"/>
                <a:gd name="T75" fmla="*/ 27 h 1099"/>
                <a:gd name="T76" fmla="*/ 78 w 1400"/>
                <a:gd name="T77" fmla="*/ 7 h 1099"/>
                <a:gd name="T78" fmla="*/ 43 w 1400"/>
                <a:gd name="T79" fmla="*/ 0 h 1099"/>
                <a:gd name="T80" fmla="*/ 26 w 1400"/>
                <a:gd name="T81" fmla="*/ 0 h 1099"/>
                <a:gd name="T82" fmla="*/ 4 w 1400"/>
                <a:gd name="T83" fmla="*/ 5 h 1099"/>
                <a:gd name="T84" fmla="*/ 2 w 1400"/>
                <a:gd name="T85" fmla="*/ 7 h 1099"/>
                <a:gd name="T86" fmla="*/ 0 w 1400"/>
                <a:gd name="T87" fmla="*/ 13 h 1099"/>
                <a:gd name="T88" fmla="*/ 6 w 1400"/>
                <a:gd name="T89" fmla="*/ 19 h 1099"/>
                <a:gd name="T90" fmla="*/ 10 w 1400"/>
                <a:gd name="T91" fmla="*/ 19 h 109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00"/>
                <a:gd name="T139" fmla="*/ 0 h 1099"/>
                <a:gd name="T140" fmla="*/ 1400 w 1400"/>
                <a:gd name="T141" fmla="*/ 1099 h 109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00" h="1099">
                  <a:moveTo>
                    <a:pt x="10" y="19"/>
                  </a:moveTo>
                  <a:lnTo>
                    <a:pt x="10" y="19"/>
                  </a:lnTo>
                  <a:lnTo>
                    <a:pt x="24" y="17"/>
                  </a:lnTo>
                  <a:lnTo>
                    <a:pt x="41" y="19"/>
                  </a:lnTo>
                  <a:lnTo>
                    <a:pt x="57" y="23"/>
                  </a:lnTo>
                  <a:lnTo>
                    <a:pt x="72" y="27"/>
                  </a:lnTo>
                  <a:lnTo>
                    <a:pt x="103" y="40"/>
                  </a:lnTo>
                  <a:lnTo>
                    <a:pt x="133" y="54"/>
                  </a:lnTo>
                  <a:lnTo>
                    <a:pt x="133" y="54"/>
                  </a:lnTo>
                  <a:lnTo>
                    <a:pt x="179" y="77"/>
                  </a:lnTo>
                  <a:lnTo>
                    <a:pt x="224" y="105"/>
                  </a:lnTo>
                  <a:lnTo>
                    <a:pt x="316" y="159"/>
                  </a:lnTo>
                  <a:lnTo>
                    <a:pt x="316" y="159"/>
                  </a:lnTo>
                  <a:lnTo>
                    <a:pt x="395" y="212"/>
                  </a:lnTo>
                  <a:lnTo>
                    <a:pt x="473" y="264"/>
                  </a:lnTo>
                  <a:lnTo>
                    <a:pt x="631" y="375"/>
                  </a:lnTo>
                  <a:lnTo>
                    <a:pt x="631" y="375"/>
                  </a:lnTo>
                  <a:lnTo>
                    <a:pt x="740" y="453"/>
                  </a:lnTo>
                  <a:lnTo>
                    <a:pt x="849" y="535"/>
                  </a:lnTo>
                  <a:lnTo>
                    <a:pt x="956" y="619"/>
                  </a:lnTo>
                  <a:lnTo>
                    <a:pt x="1059" y="704"/>
                  </a:lnTo>
                  <a:lnTo>
                    <a:pt x="1059" y="704"/>
                  </a:lnTo>
                  <a:lnTo>
                    <a:pt x="1111" y="749"/>
                  </a:lnTo>
                  <a:lnTo>
                    <a:pt x="1160" y="796"/>
                  </a:lnTo>
                  <a:lnTo>
                    <a:pt x="1209" y="842"/>
                  </a:lnTo>
                  <a:lnTo>
                    <a:pt x="1256" y="893"/>
                  </a:lnTo>
                  <a:lnTo>
                    <a:pt x="1256" y="893"/>
                  </a:lnTo>
                  <a:lnTo>
                    <a:pt x="1273" y="918"/>
                  </a:lnTo>
                  <a:lnTo>
                    <a:pt x="1292" y="942"/>
                  </a:lnTo>
                  <a:lnTo>
                    <a:pt x="1310" y="967"/>
                  </a:lnTo>
                  <a:lnTo>
                    <a:pt x="1326" y="992"/>
                  </a:lnTo>
                  <a:lnTo>
                    <a:pt x="1326" y="992"/>
                  </a:lnTo>
                  <a:lnTo>
                    <a:pt x="1339" y="1018"/>
                  </a:lnTo>
                  <a:lnTo>
                    <a:pt x="1351" y="1041"/>
                  </a:lnTo>
                  <a:lnTo>
                    <a:pt x="1363" y="1066"/>
                  </a:lnTo>
                  <a:lnTo>
                    <a:pt x="1374" y="1092"/>
                  </a:lnTo>
                  <a:lnTo>
                    <a:pt x="1374" y="1092"/>
                  </a:lnTo>
                  <a:lnTo>
                    <a:pt x="1376" y="1095"/>
                  </a:lnTo>
                  <a:lnTo>
                    <a:pt x="1380" y="1099"/>
                  </a:lnTo>
                  <a:lnTo>
                    <a:pt x="1386" y="1099"/>
                  </a:lnTo>
                  <a:lnTo>
                    <a:pt x="1390" y="1099"/>
                  </a:lnTo>
                  <a:lnTo>
                    <a:pt x="1394" y="1097"/>
                  </a:lnTo>
                  <a:lnTo>
                    <a:pt x="1396" y="1093"/>
                  </a:lnTo>
                  <a:lnTo>
                    <a:pt x="1398" y="1090"/>
                  </a:lnTo>
                  <a:lnTo>
                    <a:pt x="1400" y="1084"/>
                  </a:lnTo>
                  <a:lnTo>
                    <a:pt x="1400" y="1084"/>
                  </a:lnTo>
                  <a:lnTo>
                    <a:pt x="1394" y="1058"/>
                  </a:lnTo>
                  <a:lnTo>
                    <a:pt x="1386" y="1033"/>
                  </a:lnTo>
                  <a:lnTo>
                    <a:pt x="1376" y="1008"/>
                  </a:lnTo>
                  <a:lnTo>
                    <a:pt x="1363" y="984"/>
                  </a:lnTo>
                  <a:lnTo>
                    <a:pt x="1347" y="961"/>
                  </a:lnTo>
                  <a:lnTo>
                    <a:pt x="1331" y="938"/>
                  </a:lnTo>
                  <a:lnTo>
                    <a:pt x="1298" y="897"/>
                  </a:lnTo>
                  <a:lnTo>
                    <a:pt x="1298" y="897"/>
                  </a:lnTo>
                  <a:lnTo>
                    <a:pt x="1279" y="870"/>
                  </a:lnTo>
                  <a:lnTo>
                    <a:pt x="1256" y="846"/>
                  </a:lnTo>
                  <a:lnTo>
                    <a:pt x="1211" y="798"/>
                  </a:lnTo>
                  <a:lnTo>
                    <a:pt x="1162" y="751"/>
                  </a:lnTo>
                  <a:lnTo>
                    <a:pt x="1113" y="708"/>
                  </a:lnTo>
                  <a:lnTo>
                    <a:pt x="1113" y="708"/>
                  </a:lnTo>
                  <a:lnTo>
                    <a:pt x="1061" y="661"/>
                  </a:lnTo>
                  <a:lnTo>
                    <a:pt x="1006" y="619"/>
                  </a:lnTo>
                  <a:lnTo>
                    <a:pt x="950" y="576"/>
                  </a:lnTo>
                  <a:lnTo>
                    <a:pt x="895" y="533"/>
                  </a:lnTo>
                  <a:lnTo>
                    <a:pt x="670" y="367"/>
                  </a:lnTo>
                  <a:lnTo>
                    <a:pt x="670" y="367"/>
                  </a:lnTo>
                  <a:lnTo>
                    <a:pt x="590" y="309"/>
                  </a:lnTo>
                  <a:lnTo>
                    <a:pt x="510" y="255"/>
                  </a:lnTo>
                  <a:lnTo>
                    <a:pt x="428" y="200"/>
                  </a:lnTo>
                  <a:lnTo>
                    <a:pt x="347" y="148"/>
                  </a:lnTo>
                  <a:lnTo>
                    <a:pt x="347" y="148"/>
                  </a:lnTo>
                  <a:lnTo>
                    <a:pt x="255" y="93"/>
                  </a:lnTo>
                  <a:lnTo>
                    <a:pt x="208" y="66"/>
                  </a:lnTo>
                  <a:lnTo>
                    <a:pt x="160" y="42"/>
                  </a:lnTo>
                  <a:lnTo>
                    <a:pt x="160" y="42"/>
                  </a:lnTo>
                  <a:lnTo>
                    <a:pt x="129" y="27"/>
                  </a:lnTo>
                  <a:lnTo>
                    <a:pt x="96" y="13"/>
                  </a:lnTo>
                  <a:lnTo>
                    <a:pt x="78" y="7"/>
                  </a:lnTo>
                  <a:lnTo>
                    <a:pt x="61" y="4"/>
                  </a:lnTo>
                  <a:lnTo>
                    <a:pt x="43" y="0"/>
                  </a:lnTo>
                  <a:lnTo>
                    <a:pt x="26" y="0"/>
                  </a:lnTo>
                  <a:lnTo>
                    <a:pt x="26" y="0"/>
                  </a:lnTo>
                  <a:lnTo>
                    <a:pt x="14" y="2"/>
                  </a:lnTo>
                  <a:lnTo>
                    <a:pt x="4" y="5"/>
                  </a:lnTo>
                  <a:lnTo>
                    <a:pt x="4" y="5"/>
                  </a:lnTo>
                  <a:lnTo>
                    <a:pt x="2" y="7"/>
                  </a:lnTo>
                  <a:lnTo>
                    <a:pt x="0" y="9"/>
                  </a:lnTo>
                  <a:lnTo>
                    <a:pt x="0" y="13"/>
                  </a:lnTo>
                  <a:lnTo>
                    <a:pt x="4" y="19"/>
                  </a:lnTo>
                  <a:lnTo>
                    <a:pt x="6" y="19"/>
                  </a:lnTo>
                  <a:lnTo>
                    <a:pt x="10" y="19"/>
                  </a:lnTo>
                  <a:lnTo>
                    <a:pt x="10" y="1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9" name="Freeform 21"/>
            <p:cNvSpPr>
              <a:spLocks noChangeArrowheads="1"/>
            </p:cNvSpPr>
            <p:nvPr/>
          </p:nvSpPr>
          <p:spPr bwMode="auto">
            <a:xfrm>
              <a:off x="776288" y="920750"/>
              <a:ext cx="474663" cy="73025"/>
            </a:xfrm>
            <a:custGeom>
              <a:avLst/>
              <a:gdLst>
                <a:gd name="T0" fmla="*/ 14 w 597"/>
                <a:gd name="T1" fmla="*/ 92 h 92"/>
                <a:gd name="T2" fmla="*/ 14 w 597"/>
                <a:gd name="T3" fmla="*/ 92 h 92"/>
                <a:gd name="T4" fmla="*/ 82 w 597"/>
                <a:gd name="T5" fmla="*/ 72 h 92"/>
                <a:gd name="T6" fmla="*/ 154 w 597"/>
                <a:gd name="T7" fmla="*/ 57 h 92"/>
                <a:gd name="T8" fmla="*/ 224 w 597"/>
                <a:gd name="T9" fmla="*/ 45 h 92"/>
                <a:gd name="T10" fmla="*/ 296 w 597"/>
                <a:gd name="T11" fmla="*/ 37 h 92"/>
                <a:gd name="T12" fmla="*/ 368 w 597"/>
                <a:gd name="T13" fmla="*/ 33 h 92"/>
                <a:gd name="T14" fmla="*/ 403 w 597"/>
                <a:gd name="T15" fmla="*/ 32 h 92"/>
                <a:gd name="T16" fmla="*/ 440 w 597"/>
                <a:gd name="T17" fmla="*/ 33 h 92"/>
                <a:gd name="T18" fmla="*/ 475 w 597"/>
                <a:gd name="T19" fmla="*/ 35 h 92"/>
                <a:gd name="T20" fmla="*/ 512 w 597"/>
                <a:gd name="T21" fmla="*/ 39 h 92"/>
                <a:gd name="T22" fmla="*/ 547 w 597"/>
                <a:gd name="T23" fmla="*/ 43 h 92"/>
                <a:gd name="T24" fmla="*/ 582 w 597"/>
                <a:gd name="T25" fmla="*/ 49 h 92"/>
                <a:gd name="T26" fmla="*/ 582 w 597"/>
                <a:gd name="T27" fmla="*/ 49 h 92"/>
                <a:gd name="T28" fmla="*/ 590 w 597"/>
                <a:gd name="T29" fmla="*/ 49 h 92"/>
                <a:gd name="T30" fmla="*/ 594 w 597"/>
                <a:gd name="T31" fmla="*/ 47 h 92"/>
                <a:gd name="T32" fmla="*/ 597 w 597"/>
                <a:gd name="T33" fmla="*/ 43 h 92"/>
                <a:gd name="T34" fmla="*/ 597 w 597"/>
                <a:gd name="T35" fmla="*/ 37 h 92"/>
                <a:gd name="T36" fmla="*/ 597 w 597"/>
                <a:gd name="T37" fmla="*/ 32 h 92"/>
                <a:gd name="T38" fmla="*/ 595 w 597"/>
                <a:gd name="T39" fmla="*/ 26 h 92"/>
                <a:gd name="T40" fmla="*/ 592 w 597"/>
                <a:gd name="T41" fmla="*/ 22 h 92"/>
                <a:gd name="T42" fmla="*/ 586 w 597"/>
                <a:gd name="T43" fmla="*/ 18 h 92"/>
                <a:gd name="T44" fmla="*/ 586 w 597"/>
                <a:gd name="T45" fmla="*/ 18 h 92"/>
                <a:gd name="T46" fmla="*/ 551 w 597"/>
                <a:gd name="T47" fmla="*/ 12 h 92"/>
                <a:gd name="T48" fmla="*/ 514 w 597"/>
                <a:gd name="T49" fmla="*/ 8 h 92"/>
                <a:gd name="T50" fmla="*/ 477 w 597"/>
                <a:gd name="T51" fmla="*/ 4 h 92"/>
                <a:gd name="T52" fmla="*/ 442 w 597"/>
                <a:gd name="T53" fmla="*/ 2 h 92"/>
                <a:gd name="T54" fmla="*/ 405 w 597"/>
                <a:gd name="T55" fmla="*/ 0 h 92"/>
                <a:gd name="T56" fmla="*/ 366 w 597"/>
                <a:gd name="T57" fmla="*/ 0 h 92"/>
                <a:gd name="T58" fmla="*/ 329 w 597"/>
                <a:gd name="T59" fmla="*/ 2 h 92"/>
                <a:gd name="T60" fmla="*/ 292 w 597"/>
                <a:gd name="T61" fmla="*/ 4 h 92"/>
                <a:gd name="T62" fmla="*/ 255 w 597"/>
                <a:gd name="T63" fmla="*/ 8 h 92"/>
                <a:gd name="T64" fmla="*/ 218 w 597"/>
                <a:gd name="T65" fmla="*/ 14 h 92"/>
                <a:gd name="T66" fmla="*/ 181 w 597"/>
                <a:gd name="T67" fmla="*/ 20 h 92"/>
                <a:gd name="T68" fmla="*/ 146 w 597"/>
                <a:gd name="T69" fmla="*/ 28 h 92"/>
                <a:gd name="T70" fmla="*/ 109 w 597"/>
                <a:gd name="T71" fmla="*/ 35 h 92"/>
                <a:gd name="T72" fmla="*/ 74 w 597"/>
                <a:gd name="T73" fmla="*/ 47 h 92"/>
                <a:gd name="T74" fmla="*/ 41 w 597"/>
                <a:gd name="T75" fmla="*/ 57 h 92"/>
                <a:gd name="T76" fmla="*/ 6 w 597"/>
                <a:gd name="T77" fmla="*/ 70 h 92"/>
                <a:gd name="T78" fmla="*/ 6 w 597"/>
                <a:gd name="T79" fmla="*/ 70 h 92"/>
                <a:gd name="T80" fmla="*/ 2 w 597"/>
                <a:gd name="T81" fmla="*/ 72 h 92"/>
                <a:gd name="T82" fmla="*/ 0 w 597"/>
                <a:gd name="T83" fmla="*/ 76 h 92"/>
                <a:gd name="T84" fmla="*/ 0 w 597"/>
                <a:gd name="T85" fmla="*/ 80 h 92"/>
                <a:gd name="T86" fmla="*/ 0 w 597"/>
                <a:gd name="T87" fmla="*/ 84 h 92"/>
                <a:gd name="T88" fmla="*/ 2 w 597"/>
                <a:gd name="T89" fmla="*/ 88 h 92"/>
                <a:gd name="T90" fmla="*/ 6 w 597"/>
                <a:gd name="T91" fmla="*/ 92 h 92"/>
                <a:gd name="T92" fmla="*/ 10 w 597"/>
                <a:gd name="T93" fmla="*/ 92 h 92"/>
                <a:gd name="T94" fmla="*/ 14 w 597"/>
                <a:gd name="T95" fmla="*/ 92 h 92"/>
                <a:gd name="T96" fmla="*/ 14 w 597"/>
                <a:gd name="T97" fmla="*/ 92 h 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7"/>
                <a:gd name="T148" fmla="*/ 0 h 92"/>
                <a:gd name="T149" fmla="*/ 597 w 597"/>
                <a:gd name="T150" fmla="*/ 92 h 9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7" h="92">
                  <a:moveTo>
                    <a:pt x="14" y="92"/>
                  </a:moveTo>
                  <a:lnTo>
                    <a:pt x="14" y="92"/>
                  </a:lnTo>
                  <a:lnTo>
                    <a:pt x="82" y="72"/>
                  </a:lnTo>
                  <a:lnTo>
                    <a:pt x="154" y="57"/>
                  </a:lnTo>
                  <a:lnTo>
                    <a:pt x="224" y="45"/>
                  </a:lnTo>
                  <a:lnTo>
                    <a:pt x="296" y="37"/>
                  </a:lnTo>
                  <a:lnTo>
                    <a:pt x="368" y="33"/>
                  </a:lnTo>
                  <a:lnTo>
                    <a:pt x="403" y="32"/>
                  </a:lnTo>
                  <a:lnTo>
                    <a:pt x="440" y="33"/>
                  </a:lnTo>
                  <a:lnTo>
                    <a:pt x="475" y="35"/>
                  </a:lnTo>
                  <a:lnTo>
                    <a:pt x="512" y="39"/>
                  </a:lnTo>
                  <a:lnTo>
                    <a:pt x="547" y="43"/>
                  </a:lnTo>
                  <a:lnTo>
                    <a:pt x="582" y="49"/>
                  </a:lnTo>
                  <a:lnTo>
                    <a:pt x="582" y="49"/>
                  </a:lnTo>
                  <a:lnTo>
                    <a:pt x="590" y="49"/>
                  </a:lnTo>
                  <a:lnTo>
                    <a:pt x="594" y="47"/>
                  </a:lnTo>
                  <a:lnTo>
                    <a:pt x="597" y="43"/>
                  </a:lnTo>
                  <a:lnTo>
                    <a:pt x="597" y="37"/>
                  </a:lnTo>
                  <a:lnTo>
                    <a:pt x="597" y="32"/>
                  </a:lnTo>
                  <a:lnTo>
                    <a:pt x="595" y="26"/>
                  </a:lnTo>
                  <a:lnTo>
                    <a:pt x="592" y="22"/>
                  </a:lnTo>
                  <a:lnTo>
                    <a:pt x="586" y="18"/>
                  </a:lnTo>
                  <a:lnTo>
                    <a:pt x="586" y="18"/>
                  </a:lnTo>
                  <a:lnTo>
                    <a:pt x="551" y="12"/>
                  </a:lnTo>
                  <a:lnTo>
                    <a:pt x="514" y="8"/>
                  </a:lnTo>
                  <a:lnTo>
                    <a:pt x="477" y="4"/>
                  </a:lnTo>
                  <a:lnTo>
                    <a:pt x="442" y="2"/>
                  </a:lnTo>
                  <a:lnTo>
                    <a:pt x="405" y="0"/>
                  </a:lnTo>
                  <a:lnTo>
                    <a:pt x="366" y="0"/>
                  </a:lnTo>
                  <a:lnTo>
                    <a:pt x="329" y="2"/>
                  </a:lnTo>
                  <a:lnTo>
                    <a:pt x="292" y="4"/>
                  </a:lnTo>
                  <a:lnTo>
                    <a:pt x="255" y="8"/>
                  </a:lnTo>
                  <a:lnTo>
                    <a:pt x="218" y="14"/>
                  </a:lnTo>
                  <a:lnTo>
                    <a:pt x="181" y="20"/>
                  </a:lnTo>
                  <a:lnTo>
                    <a:pt x="146" y="28"/>
                  </a:lnTo>
                  <a:lnTo>
                    <a:pt x="109" y="35"/>
                  </a:lnTo>
                  <a:lnTo>
                    <a:pt x="74" y="47"/>
                  </a:lnTo>
                  <a:lnTo>
                    <a:pt x="41" y="57"/>
                  </a:lnTo>
                  <a:lnTo>
                    <a:pt x="6" y="70"/>
                  </a:lnTo>
                  <a:lnTo>
                    <a:pt x="6" y="70"/>
                  </a:lnTo>
                  <a:lnTo>
                    <a:pt x="2" y="72"/>
                  </a:lnTo>
                  <a:lnTo>
                    <a:pt x="0" y="76"/>
                  </a:lnTo>
                  <a:lnTo>
                    <a:pt x="0" y="80"/>
                  </a:lnTo>
                  <a:lnTo>
                    <a:pt x="0" y="84"/>
                  </a:lnTo>
                  <a:lnTo>
                    <a:pt x="2" y="88"/>
                  </a:lnTo>
                  <a:lnTo>
                    <a:pt x="6" y="92"/>
                  </a:lnTo>
                  <a:lnTo>
                    <a:pt x="10" y="92"/>
                  </a:lnTo>
                  <a:lnTo>
                    <a:pt x="14" y="92"/>
                  </a:lnTo>
                  <a:lnTo>
                    <a:pt x="14" y="9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0" name="Freeform 22"/>
            <p:cNvSpPr>
              <a:spLocks noChangeArrowheads="1"/>
            </p:cNvSpPr>
            <p:nvPr/>
          </p:nvSpPr>
          <p:spPr bwMode="auto">
            <a:xfrm>
              <a:off x="501650" y="714375"/>
              <a:ext cx="496888" cy="111125"/>
            </a:xfrm>
            <a:custGeom>
              <a:avLst/>
              <a:gdLst>
                <a:gd name="T0" fmla="*/ 9 w 624"/>
                <a:gd name="T1" fmla="*/ 140 h 140"/>
                <a:gd name="T2" fmla="*/ 9 w 624"/>
                <a:gd name="T3" fmla="*/ 140 h 140"/>
                <a:gd name="T4" fmla="*/ 87 w 624"/>
                <a:gd name="T5" fmla="*/ 116 h 140"/>
                <a:gd name="T6" fmla="*/ 167 w 624"/>
                <a:gd name="T7" fmla="*/ 93 h 140"/>
                <a:gd name="T8" fmla="*/ 245 w 624"/>
                <a:gd name="T9" fmla="*/ 70 h 140"/>
                <a:gd name="T10" fmla="*/ 326 w 624"/>
                <a:gd name="T11" fmla="*/ 50 h 140"/>
                <a:gd name="T12" fmla="*/ 326 w 624"/>
                <a:gd name="T13" fmla="*/ 50 h 140"/>
                <a:gd name="T14" fmla="*/ 369 w 624"/>
                <a:gd name="T15" fmla="*/ 42 h 140"/>
                <a:gd name="T16" fmla="*/ 412 w 624"/>
                <a:gd name="T17" fmla="*/ 35 h 140"/>
                <a:gd name="T18" fmla="*/ 457 w 624"/>
                <a:gd name="T19" fmla="*/ 31 h 140"/>
                <a:gd name="T20" fmla="*/ 502 w 624"/>
                <a:gd name="T21" fmla="*/ 29 h 140"/>
                <a:gd name="T22" fmla="*/ 502 w 624"/>
                <a:gd name="T23" fmla="*/ 29 h 140"/>
                <a:gd name="T24" fmla="*/ 537 w 624"/>
                <a:gd name="T25" fmla="*/ 31 h 140"/>
                <a:gd name="T26" fmla="*/ 554 w 624"/>
                <a:gd name="T27" fmla="*/ 33 h 140"/>
                <a:gd name="T28" fmla="*/ 572 w 624"/>
                <a:gd name="T29" fmla="*/ 35 h 140"/>
                <a:gd name="T30" fmla="*/ 572 w 624"/>
                <a:gd name="T31" fmla="*/ 35 h 140"/>
                <a:gd name="T32" fmla="*/ 581 w 624"/>
                <a:gd name="T33" fmla="*/ 39 h 140"/>
                <a:gd name="T34" fmla="*/ 593 w 624"/>
                <a:gd name="T35" fmla="*/ 44 h 140"/>
                <a:gd name="T36" fmla="*/ 605 w 624"/>
                <a:gd name="T37" fmla="*/ 46 h 140"/>
                <a:gd name="T38" fmla="*/ 611 w 624"/>
                <a:gd name="T39" fmla="*/ 48 h 140"/>
                <a:gd name="T40" fmla="*/ 616 w 624"/>
                <a:gd name="T41" fmla="*/ 46 h 140"/>
                <a:gd name="T42" fmla="*/ 616 w 624"/>
                <a:gd name="T43" fmla="*/ 46 h 140"/>
                <a:gd name="T44" fmla="*/ 620 w 624"/>
                <a:gd name="T45" fmla="*/ 44 h 140"/>
                <a:gd name="T46" fmla="*/ 622 w 624"/>
                <a:gd name="T47" fmla="*/ 42 h 140"/>
                <a:gd name="T48" fmla="*/ 624 w 624"/>
                <a:gd name="T49" fmla="*/ 39 h 140"/>
                <a:gd name="T50" fmla="*/ 624 w 624"/>
                <a:gd name="T51" fmla="*/ 35 h 140"/>
                <a:gd name="T52" fmla="*/ 624 w 624"/>
                <a:gd name="T53" fmla="*/ 35 h 140"/>
                <a:gd name="T54" fmla="*/ 622 w 624"/>
                <a:gd name="T55" fmla="*/ 31 h 140"/>
                <a:gd name="T56" fmla="*/ 618 w 624"/>
                <a:gd name="T57" fmla="*/ 25 h 140"/>
                <a:gd name="T58" fmla="*/ 609 w 624"/>
                <a:gd name="T59" fmla="*/ 17 h 140"/>
                <a:gd name="T60" fmla="*/ 597 w 624"/>
                <a:gd name="T61" fmla="*/ 11 h 140"/>
                <a:gd name="T62" fmla="*/ 583 w 624"/>
                <a:gd name="T63" fmla="*/ 5 h 140"/>
                <a:gd name="T64" fmla="*/ 568 w 624"/>
                <a:gd name="T65" fmla="*/ 3 h 140"/>
                <a:gd name="T66" fmla="*/ 552 w 624"/>
                <a:gd name="T67" fmla="*/ 2 h 140"/>
                <a:gd name="T68" fmla="*/ 529 w 624"/>
                <a:gd name="T69" fmla="*/ 0 h 140"/>
                <a:gd name="T70" fmla="*/ 529 w 624"/>
                <a:gd name="T71" fmla="*/ 0 h 140"/>
                <a:gd name="T72" fmla="*/ 484 w 624"/>
                <a:gd name="T73" fmla="*/ 0 h 140"/>
                <a:gd name="T74" fmla="*/ 439 w 624"/>
                <a:gd name="T75" fmla="*/ 3 h 140"/>
                <a:gd name="T76" fmla="*/ 395 w 624"/>
                <a:gd name="T77" fmla="*/ 9 h 140"/>
                <a:gd name="T78" fmla="*/ 352 w 624"/>
                <a:gd name="T79" fmla="*/ 17 h 140"/>
                <a:gd name="T80" fmla="*/ 352 w 624"/>
                <a:gd name="T81" fmla="*/ 17 h 140"/>
                <a:gd name="T82" fmla="*/ 262 w 624"/>
                <a:gd name="T83" fmla="*/ 35 h 140"/>
                <a:gd name="T84" fmla="*/ 217 w 624"/>
                <a:gd name="T85" fmla="*/ 46 h 140"/>
                <a:gd name="T86" fmla="*/ 173 w 624"/>
                <a:gd name="T87" fmla="*/ 58 h 140"/>
                <a:gd name="T88" fmla="*/ 130 w 624"/>
                <a:gd name="T89" fmla="*/ 72 h 140"/>
                <a:gd name="T90" fmla="*/ 87 w 624"/>
                <a:gd name="T91" fmla="*/ 87 h 140"/>
                <a:gd name="T92" fmla="*/ 44 w 624"/>
                <a:gd name="T93" fmla="*/ 105 h 140"/>
                <a:gd name="T94" fmla="*/ 3 w 624"/>
                <a:gd name="T95" fmla="*/ 122 h 140"/>
                <a:gd name="T96" fmla="*/ 3 w 624"/>
                <a:gd name="T97" fmla="*/ 122 h 140"/>
                <a:gd name="T98" fmla="*/ 1 w 624"/>
                <a:gd name="T99" fmla="*/ 124 h 140"/>
                <a:gd name="T100" fmla="*/ 0 w 624"/>
                <a:gd name="T101" fmla="*/ 128 h 140"/>
                <a:gd name="T102" fmla="*/ 0 w 624"/>
                <a:gd name="T103" fmla="*/ 134 h 140"/>
                <a:gd name="T104" fmla="*/ 1 w 624"/>
                <a:gd name="T105" fmla="*/ 138 h 140"/>
                <a:gd name="T106" fmla="*/ 5 w 624"/>
                <a:gd name="T107" fmla="*/ 140 h 140"/>
                <a:gd name="T108" fmla="*/ 9 w 624"/>
                <a:gd name="T109" fmla="*/ 140 h 140"/>
                <a:gd name="T110" fmla="*/ 9 w 624"/>
                <a:gd name="T111" fmla="*/ 140 h 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4"/>
                <a:gd name="T169" fmla="*/ 0 h 140"/>
                <a:gd name="T170" fmla="*/ 624 w 624"/>
                <a:gd name="T171" fmla="*/ 140 h 14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4" h="140">
                  <a:moveTo>
                    <a:pt x="9" y="140"/>
                  </a:moveTo>
                  <a:lnTo>
                    <a:pt x="9" y="140"/>
                  </a:lnTo>
                  <a:lnTo>
                    <a:pt x="87" y="116"/>
                  </a:lnTo>
                  <a:lnTo>
                    <a:pt x="167" y="93"/>
                  </a:lnTo>
                  <a:lnTo>
                    <a:pt x="245" y="70"/>
                  </a:lnTo>
                  <a:lnTo>
                    <a:pt x="326" y="50"/>
                  </a:lnTo>
                  <a:lnTo>
                    <a:pt x="326" y="50"/>
                  </a:lnTo>
                  <a:lnTo>
                    <a:pt x="369" y="42"/>
                  </a:lnTo>
                  <a:lnTo>
                    <a:pt x="412" y="35"/>
                  </a:lnTo>
                  <a:lnTo>
                    <a:pt x="457" y="31"/>
                  </a:lnTo>
                  <a:lnTo>
                    <a:pt x="502" y="29"/>
                  </a:lnTo>
                  <a:lnTo>
                    <a:pt x="502" y="29"/>
                  </a:lnTo>
                  <a:lnTo>
                    <a:pt x="537" y="31"/>
                  </a:lnTo>
                  <a:lnTo>
                    <a:pt x="554" y="33"/>
                  </a:lnTo>
                  <a:lnTo>
                    <a:pt x="572" y="35"/>
                  </a:lnTo>
                  <a:lnTo>
                    <a:pt x="572" y="35"/>
                  </a:lnTo>
                  <a:lnTo>
                    <a:pt x="581" y="39"/>
                  </a:lnTo>
                  <a:lnTo>
                    <a:pt x="593" y="44"/>
                  </a:lnTo>
                  <a:lnTo>
                    <a:pt x="605" y="46"/>
                  </a:lnTo>
                  <a:lnTo>
                    <a:pt x="611" y="48"/>
                  </a:lnTo>
                  <a:lnTo>
                    <a:pt x="616" y="46"/>
                  </a:lnTo>
                  <a:lnTo>
                    <a:pt x="616" y="46"/>
                  </a:lnTo>
                  <a:lnTo>
                    <a:pt x="620" y="44"/>
                  </a:lnTo>
                  <a:lnTo>
                    <a:pt x="622" y="42"/>
                  </a:lnTo>
                  <a:lnTo>
                    <a:pt x="624" y="39"/>
                  </a:lnTo>
                  <a:lnTo>
                    <a:pt x="624" y="35"/>
                  </a:lnTo>
                  <a:lnTo>
                    <a:pt x="624" y="35"/>
                  </a:lnTo>
                  <a:lnTo>
                    <a:pt x="622" y="31"/>
                  </a:lnTo>
                  <a:lnTo>
                    <a:pt x="618" y="25"/>
                  </a:lnTo>
                  <a:lnTo>
                    <a:pt x="609" y="17"/>
                  </a:lnTo>
                  <a:lnTo>
                    <a:pt x="597" y="11"/>
                  </a:lnTo>
                  <a:lnTo>
                    <a:pt x="583" y="5"/>
                  </a:lnTo>
                  <a:lnTo>
                    <a:pt x="568" y="3"/>
                  </a:lnTo>
                  <a:lnTo>
                    <a:pt x="552" y="2"/>
                  </a:lnTo>
                  <a:lnTo>
                    <a:pt x="529" y="0"/>
                  </a:lnTo>
                  <a:lnTo>
                    <a:pt x="529" y="0"/>
                  </a:lnTo>
                  <a:lnTo>
                    <a:pt x="484" y="0"/>
                  </a:lnTo>
                  <a:lnTo>
                    <a:pt x="439" y="3"/>
                  </a:lnTo>
                  <a:lnTo>
                    <a:pt x="395" y="9"/>
                  </a:lnTo>
                  <a:lnTo>
                    <a:pt x="352" y="17"/>
                  </a:lnTo>
                  <a:lnTo>
                    <a:pt x="352" y="17"/>
                  </a:lnTo>
                  <a:lnTo>
                    <a:pt x="262" y="35"/>
                  </a:lnTo>
                  <a:lnTo>
                    <a:pt x="217" y="46"/>
                  </a:lnTo>
                  <a:lnTo>
                    <a:pt x="173" y="58"/>
                  </a:lnTo>
                  <a:lnTo>
                    <a:pt x="130" y="72"/>
                  </a:lnTo>
                  <a:lnTo>
                    <a:pt x="87" y="87"/>
                  </a:lnTo>
                  <a:lnTo>
                    <a:pt x="44" y="105"/>
                  </a:lnTo>
                  <a:lnTo>
                    <a:pt x="3" y="122"/>
                  </a:lnTo>
                  <a:lnTo>
                    <a:pt x="3" y="122"/>
                  </a:lnTo>
                  <a:lnTo>
                    <a:pt x="1" y="124"/>
                  </a:lnTo>
                  <a:lnTo>
                    <a:pt x="0" y="128"/>
                  </a:lnTo>
                  <a:lnTo>
                    <a:pt x="0" y="134"/>
                  </a:lnTo>
                  <a:lnTo>
                    <a:pt x="1" y="138"/>
                  </a:lnTo>
                  <a:lnTo>
                    <a:pt x="5" y="140"/>
                  </a:lnTo>
                  <a:lnTo>
                    <a:pt x="9" y="140"/>
                  </a:lnTo>
                  <a:lnTo>
                    <a:pt x="9" y="14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1" name="Freeform 23"/>
            <p:cNvSpPr>
              <a:spLocks noChangeArrowheads="1"/>
            </p:cNvSpPr>
            <p:nvPr/>
          </p:nvSpPr>
          <p:spPr bwMode="auto">
            <a:xfrm>
              <a:off x="269875" y="508000"/>
              <a:ext cx="425450" cy="93662"/>
            </a:xfrm>
            <a:custGeom>
              <a:avLst/>
              <a:gdLst>
                <a:gd name="T0" fmla="*/ 11 w 535"/>
                <a:gd name="T1" fmla="*/ 117 h 117"/>
                <a:gd name="T2" fmla="*/ 11 w 535"/>
                <a:gd name="T3" fmla="*/ 117 h 117"/>
                <a:gd name="T4" fmla="*/ 68 w 535"/>
                <a:gd name="T5" fmla="*/ 97 h 117"/>
                <a:gd name="T6" fmla="*/ 124 w 535"/>
                <a:gd name="T7" fmla="*/ 80 h 117"/>
                <a:gd name="T8" fmla="*/ 181 w 535"/>
                <a:gd name="T9" fmla="*/ 64 h 117"/>
                <a:gd name="T10" fmla="*/ 239 w 535"/>
                <a:gd name="T11" fmla="*/ 50 h 117"/>
                <a:gd name="T12" fmla="*/ 239 w 535"/>
                <a:gd name="T13" fmla="*/ 50 h 117"/>
                <a:gd name="T14" fmla="*/ 309 w 535"/>
                <a:gd name="T15" fmla="*/ 41 h 117"/>
                <a:gd name="T16" fmla="*/ 379 w 535"/>
                <a:gd name="T17" fmla="*/ 33 h 117"/>
                <a:gd name="T18" fmla="*/ 414 w 535"/>
                <a:gd name="T19" fmla="*/ 29 h 117"/>
                <a:gd name="T20" fmla="*/ 449 w 535"/>
                <a:gd name="T21" fmla="*/ 29 h 117"/>
                <a:gd name="T22" fmla="*/ 484 w 535"/>
                <a:gd name="T23" fmla="*/ 29 h 117"/>
                <a:gd name="T24" fmla="*/ 519 w 535"/>
                <a:gd name="T25" fmla="*/ 31 h 117"/>
                <a:gd name="T26" fmla="*/ 519 w 535"/>
                <a:gd name="T27" fmla="*/ 31 h 117"/>
                <a:gd name="T28" fmla="*/ 525 w 535"/>
                <a:gd name="T29" fmla="*/ 31 h 117"/>
                <a:gd name="T30" fmla="*/ 531 w 535"/>
                <a:gd name="T31" fmla="*/ 27 h 117"/>
                <a:gd name="T32" fmla="*/ 535 w 535"/>
                <a:gd name="T33" fmla="*/ 23 h 117"/>
                <a:gd name="T34" fmla="*/ 535 w 535"/>
                <a:gd name="T35" fmla="*/ 17 h 117"/>
                <a:gd name="T36" fmla="*/ 535 w 535"/>
                <a:gd name="T37" fmla="*/ 11 h 117"/>
                <a:gd name="T38" fmla="*/ 533 w 535"/>
                <a:gd name="T39" fmla="*/ 6 h 117"/>
                <a:gd name="T40" fmla="*/ 529 w 535"/>
                <a:gd name="T41" fmla="*/ 4 h 117"/>
                <a:gd name="T42" fmla="*/ 523 w 535"/>
                <a:gd name="T43" fmla="*/ 2 h 117"/>
                <a:gd name="T44" fmla="*/ 523 w 535"/>
                <a:gd name="T45" fmla="*/ 2 h 117"/>
                <a:gd name="T46" fmla="*/ 486 w 535"/>
                <a:gd name="T47" fmla="*/ 0 h 117"/>
                <a:gd name="T48" fmla="*/ 449 w 535"/>
                <a:gd name="T49" fmla="*/ 0 h 117"/>
                <a:gd name="T50" fmla="*/ 414 w 535"/>
                <a:gd name="T51" fmla="*/ 2 h 117"/>
                <a:gd name="T52" fmla="*/ 377 w 535"/>
                <a:gd name="T53" fmla="*/ 4 h 117"/>
                <a:gd name="T54" fmla="*/ 305 w 535"/>
                <a:gd name="T55" fmla="*/ 11 h 117"/>
                <a:gd name="T56" fmla="*/ 235 w 535"/>
                <a:gd name="T57" fmla="*/ 23 h 117"/>
                <a:gd name="T58" fmla="*/ 235 w 535"/>
                <a:gd name="T59" fmla="*/ 23 h 117"/>
                <a:gd name="T60" fmla="*/ 165 w 535"/>
                <a:gd name="T61" fmla="*/ 39 h 117"/>
                <a:gd name="T62" fmla="*/ 132 w 535"/>
                <a:gd name="T63" fmla="*/ 46 h 117"/>
                <a:gd name="T64" fmla="*/ 97 w 535"/>
                <a:gd name="T65" fmla="*/ 58 h 117"/>
                <a:gd name="T66" fmla="*/ 97 w 535"/>
                <a:gd name="T67" fmla="*/ 58 h 117"/>
                <a:gd name="T68" fmla="*/ 72 w 535"/>
                <a:gd name="T69" fmla="*/ 66 h 117"/>
                <a:gd name="T70" fmla="*/ 46 w 535"/>
                <a:gd name="T71" fmla="*/ 76 h 117"/>
                <a:gd name="T72" fmla="*/ 23 w 535"/>
                <a:gd name="T73" fmla="*/ 87 h 117"/>
                <a:gd name="T74" fmla="*/ 11 w 535"/>
                <a:gd name="T75" fmla="*/ 95 h 117"/>
                <a:gd name="T76" fmla="*/ 2 w 535"/>
                <a:gd name="T77" fmla="*/ 103 h 117"/>
                <a:gd name="T78" fmla="*/ 2 w 535"/>
                <a:gd name="T79" fmla="*/ 103 h 117"/>
                <a:gd name="T80" fmla="*/ 0 w 535"/>
                <a:gd name="T81" fmla="*/ 105 h 117"/>
                <a:gd name="T82" fmla="*/ 0 w 535"/>
                <a:gd name="T83" fmla="*/ 109 h 117"/>
                <a:gd name="T84" fmla="*/ 0 w 535"/>
                <a:gd name="T85" fmla="*/ 113 h 117"/>
                <a:gd name="T86" fmla="*/ 5 w 535"/>
                <a:gd name="T87" fmla="*/ 117 h 117"/>
                <a:gd name="T88" fmla="*/ 11 w 535"/>
                <a:gd name="T89" fmla="*/ 117 h 117"/>
                <a:gd name="T90" fmla="*/ 11 w 535"/>
                <a:gd name="T91" fmla="*/ 117 h 11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35"/>
                <a:gd name="T139" fmla="*/ 0 h 117"/>
                <a:gd name="T140" fmla="*/ 535 w 535"/>
                <a:gd name="T141" fmla="*/ 117 h 11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35" h="117">
                  <a:moveTo>
                    <a:pt x="11" y="117"/>
                  </a:moveTo>
                  <a:lnTo>
                    <a:pt x="11" y="117"/>
                  </a:lnTo>
                  <a:lnTo>
                    <a:pt x="68" y="97"/>
                  </a:lnTo>
                  <a:lnTo>
                    <a:pt x="124" y="80"/>
                  </a:lnTo>
                  <a:lnTo>
                    <a:pt x="181" y="64"/>
                  </a:lnTo>
                  <a:lnTo>
                    <a:pt x="239" y="50"/>
                  </a:lnTo>
                  <a:lnTo>
                    <a:pt x="239" y="50"/>
                  </a:lnTo>
                  <a:lnTo>
                    <a:pt x="309" y="41"/>
                  </a:lnTo>
                  <a:lnTo>
                    <a:pt x="379" y="33"/>
                  </a:lnTo>
                  <a:lnTo>
                    <a:pt x="414" y="29"/>
                  </a:lnTo>
                  <a:lnTo>
                    <a:pt x="449" y="29"/>
                  </a:lnTo>
                  <a:lnTo>
                    <a:pt x="484" y="29"/>
                  </a:lnTo>
                  <a:lnTo>
                    <a:pt x="519" y="31"/>
                  </a:lnTo>
                  <a:lnTo>
                    <a:pt x="519" y="31"/>
                  </a:lnTo>
                  <a:lnTo>
                    <a:pt x="525" y="31"/>
                  </a:lnTo>
                  <a:lnTo>
                    <a:pt x="531" y="27"/>
                  </a:lnTo>
                  <a:lnTo>
                    <a:pt x="535" y="23"/>
                  </a:lnTo>
                  <a:lnTo>
                    <a:pt x="535" y="17"/>
                  </a:lnTo>
                  <a:lnTo>
                    <a:pt x="535" y="11"/>
                  </a:lnTo>
                  <a:lnTo>
                    <a:pt x="533" y="6"/>
                  </a:lnTo>
                  <a:lnTo>
                    <a:pt x="529" y="4"/>
                  </a:lnTo>
                  <a:lnTo>
                    <a:pt x="523" y="2"/>
                  </a:lnTo>
                  <a:lnTo>
                    <a:pt x="523" y="2"/>
                  </a:lnTo>
                  <a:lnTo>
                    <a:pt x="486" y="0"/>
                  </a:lnTo>
                  <a:lnTo>
                    <a:pt x="449" y="0"/>
                  </a:lnTo>
                  <a:lnTo>
                    <a:pt x="414" y="2"/>
                  </a:lnTo>
                  <a:lnTo>
                    <a:pt x="377" y="4"/>
                  </a:lnTo>
                  <a:lnTo>
                    <a:pt x="305" y="11"/>
                  </a:lnTo>
                  <a:lnTo>
                    <a:pt x="235" y="23"/>
                  </a:lnTo>
                  <a:lnTo>
                    <a:pt x="235" y="23"/>
                  </a:lnTo>
                  <a:lnTo>
                    <a:pt x="165" y="39"/>
                  </a:lnTo>
                  <a:lnTo>
                    <a:pt x="132" y="46"/>
                  </a:lnTo>
                  <a:lnTo>
                    <a:pt x="97" y="58"/>
                  </a:lnTo>
                  <a:lnTo>
                    <a:pt x="97" y="58"/>
                  </a:lnTo>
                  <a:lnTo>
                    <a:pt x="72" y="66"/>
                  </a:lnTo>
                  <a:lnTo>
                    <a:pt x="46" y="76"/>
                  </a:lnTo>
                  <a:lnTo>
                    <a:pt x="23" y="87"/>
                  </a:lnTo>
                  <a:lnTo>
                    <a:pt x="11" y="95"/>
                  </a:lnTo>
                  <a:lnTo>
                    <a:pt x="2" y="103"/>
                  </a:lnTo>
                  <a:lnTo>
                    <a:pt x="2" y="103"/>
                  </a:lnTo>
                  <a:lnTo>
                    <a:pt x="0" y="105"/>
                  </a:lnTo>
                  <a:lnTo>
                    <a:pt x="0" y="109"/>
                  </a:lnTo>
                  <a:lnTo>
                    <a:pt x="0" y="113"/>
                  </a:lnTo>
                  <a:lnTo>
                    <a:pt x="5" y="117"/>
                  </a:lnTo>
                  <a:lnTo>
                    <a:pt x="11" y="117"/>
                  </a:lnTo>
                  <a:lnTo>
                    <a:pt x="11" y="11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2" name="Freeform 24"/>
            <p:cNvSpPr>
              <a:spLocks noChangeArrowheads="1"/>
            </p:cNvSpPr>
            <p:nvPr/>
          </p:nvSpPr>
          <p:spPr bwMode="auto">
            <a:xfrm>
              <a:off x="363538" y="98425"/>
              <a:ext cx="182563" cy="276225"/>
            </a:xfrm>
            <a:custGeom>
              <a:avLst/>
              <a:gdLst>
                <a:gd name="T0" fmla="*/ 4 w 232"/>
                <a:gd name="T1" fmla="*/ 12 h 346"/>
                <a:gd name="T2" fmla="*/ 4 w 232"/>
                <a:gd name="T3" fmla="*/ 12 h 346"/>
                <a:gd name="T4" fmla="*/ 10 w 232"/>
                <a:gd name="T5" fmla="*/ 17 h 346"/>
                <a:gd name="T6" fmla="*/ 14 w 232"/>
                <a:gd name="T7" fmla="*/ 25 h 346"/>
                <a:gd name="T8" fmla="*/ 24 w 232"/>
                <a:gd name="T9" fmla="*/ 41 h 346"/>
                <a:gd name="T10" fmla="*/ 39 w 232"/>
                <a:gd name="T11" fmla="*/ 72 h 346"/>
                <a:gd name="T12" fmla="*/ 39 w 232"/>
                <a:gd name="T13" fmla="*/ 72 h 346"/>
                <a:gd name="T14" fmla="*/ 92 w 232"/>
                <a:gd name="T15" fmla="*/ 167 h 346"/>
                <a:gd name="T16" fmla="*/ 92 w 232"/>
                <a:gd name="T17" fmla="*/ 167 h 346"/>
                <a:gd name="T18" fmla="*/ 117 w 232"/>
                <a:gd name="T19" fmla="*/ 212 h 346"/>
                <a:gd name="T20" fmla="*/ 144 w 232"/>
                <a:gd name="T21" fmla="*/ 259 h 346"/>
                <a:gd name="T22" fmla="*/ 158 w 232"/>
                <a:gd name="T23" fmla="*/ 280 h 346"/>
                <a:gd name="T24" fmla="*/ 174 w 232"/>
                <a:gd name="T25" fmla="*/ 302 h 346"/>
                <a:gd name="T26" fmla="*/ 189 w 232"/>
                <a:gd name="T27" fmla="*/ 323 h 346"/>
                <a:gd name="T28" fmla="*/ 207 w 232"/>
                <a:gd name="T29" fmla="*/ 342 h 346"/>
                <a:gd name="T30" fmla="*/ 207 w 232"/>
                <a:gd name="T31" fmla="*/ 342 h 346"/>
                <a:gd name="T32" fmla="*/ 212 w 232"/>
                <a:gd name="T33" fmla="*/ 346 h 346"/>
                <a:gd name="T34" fmla="*/ 218 w 232"/>
                <a:gd name="T35" fmla="*/ 346 h 346"/>
                <a:gd name="T36" fmla="*/ 222 w 232"/>
                <a:gd name="T37" fmla="*/ 346 h 346"/>
                <a:gd name="T38" fmla="*/ 228 w 232"/>
                <a:gd name="T39" fmla="*/ 342 h 346"/>
                <a:gd name="T40" fmla="*/ 232 w 232"/>
                <a:gd name="T41" fmla="*/ 339 h 346"/>
                <a:gd name="T42" fmla="*/ 232 w 232"/>
                <a:gd name="T43" fmla="*/ 335 h 346"/>
                <a:gd name="T44" fmla="*/ 232 w 232"/>
                <a:gd name="T45" fmla="*/ 329 h 346"/>
                <a:gd name="T46" fmla="*/ 228 w 232"/>
                <a:gd name="T47" fmla="*/ 325 h 346"/>
                <a:gd name="T48" fmla="*/ 228 w 232"/>
                <a:gd name="T49" fmla="*/ 325 h 346"/>
                <a:gd name="T50" fmla="*/ 211 w 232"/>
                <a:gd name="T51" fmla="*/ 304 h 346"/>
                <a:gd name="T52" fmla="*/ 193 w 232"/>
                <a:gd name="T53" fmla="*/ 282 h 346"/>
                <a:gd name="T54" fmla="*/ 177 w 232"/>
                <a:gd name="T55" fmla="*/ 259 h 346"/>
                <a:gd name="T56" fmla="*/ 162 w 232"/>
                <a:gd name="T57" fmla="*/ 235 h 346"/>
                <a:gd name="T58" fmla="*/ 135 w 232"/>
                <a:gd name="T59" fmla="*/ 187 h 346"/>
                <a:gd name="T60" fmla="*/ 107 w 232"/>
                <a:gd name="T61" fmla="*/ 138 h 346"/>
                <a:gd name="T62" fmla="*/ 107 w 232"/>
                <a:gd name="T63" fmla="*/ 138 h 346"/>
                <a:gd name="T64" fmla="*/ 88 w 232"/>
                <a:gd name="T65" fmla="*/ 101 h 346"/>
                <a:gd name="T66" fmla="*/ 67 w 232"/>
                <a:gd name="T67" fmla="*/ 64 h 346"/>
                <a:gd name="T68" fmla="*/ 55 w 232"/>
                <a:gd name="T69" fmla="*/ 47 h 346"/>
                <a:gd name="T70" fmla="*/ 41 w 232"/>
                <a:gd name="T71" fmla="*/ 29 h 346"/>
                <a:gd name="T72" fmla="*/ 28 w 232"/>
                <a:gd name="T73" fmla="*/ 14 h 346"/>
                <a:gd name="T74" fmla="*/ 12 w 232"/>
                <a:gd name="T75" fmla="*/ 0 h 346"/>
                <a:gd name="T76" fmla="*/ 12 w 232"/>
                <a:gd name="T77" fmla="*/ 0 h 346"/>
                <a:gd name="T78" fmla="*/ 10 w 232"/>
                <a:gd name="T79" fmla="*/ 0 h 346"/>
                <a:gd name="T80" fmla="*/ 6 w 232"/>
                <a:gd name="T81" fmla="*/ 0 h 346"/>
                <a:gd name="T82" fmla="*/ 2 w 232"/>
                <a:gd name="T83" fmla="*/ 2 h 346"/>
                <a:gd name="T84" fmla="*/ 0 w 232"/>
                <a:gd name="T85" fmla="*/ 8 h 346"/>
                <a:gd name="T86" fmla="*/ 2 w 232"/>
                <a:gd name="T87" fmla="*/ 10 h 346"/>
                <a:gd name="T88" fmla="*/ 4 w 232"/>
                <a:gd name="T89" fmla="*/ 12 h 346"/>
                <a:gd name="T90" fmla="*/ 4 w 232"/>
                <a:gd name="T91" fmla="*/ 12 h 34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2"/>
                <a:gd name="T139" fmla="*/ 0 h 346"/>
                <a:gd name="T140" fmla="*/ 232 w 232"/>
                <a:gd name="T141" fmla="*/ 346 h 34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2" h="346">
                  <a:moveTo>
                    <a:pt x="4" y="12"/>
                  </a:moveTo>
                  <a:lnTo>
                    <a:pt x="4" y="12"/>
                  </a:lnTo>
                  <a:lnTo>
                    <a:pt x="10" y="17"/>
                  </a:lnTo>
                  <a:lnTo>
                    <a:pt x="14" y="25"/>
                  </a:lnTo>
                  <a:lnTo>
                    <a:pt x="24" y="41"/>
                  </a:lnTo>
                  <a:lnTo>
                    <a:pt x="39" y="72"/>
                  </a:lnTo>
                  <a:lnTo>
                    <a:pt x="39" y="72"/>
                  </a:lnTo>
                  <a:lnTo>
                    <a:pt x="92" y="167"/>
                  </a:lnTo>
                  <a:lnTo>
                    <a:pt x="92" y="167"/>
                  </a:lnTo>
                  <a:lnTo>
                    <a:pt x="117" y="212"/>
                  </a:lnTo>
                  <a:lnTo>
                    <a:pt x="144" y="259"/>
                  </a:lnTo>
                  <a:lnTo>
                    <a:pt x="158" y="280"/>
                  </a:lnTo>
                  <a:lnTo>
                    <a:pt x="174" y="302"/>
                  </a:lnTo>
                  <a:lnTo>
                    <a:pt x="189" y="323"/>
                  </a:lnTo>
                  <a:lnTo>
                    <a:pt x="207" y="342"/>
                  </a:lnTo>
                  <a:lnTo>
                    <a:pt x="207" y="342"/>
                  </a:lnTo>
                  <a:lnTo>
                    <a:pt x="212" y="346"/>
                  </a:lnTo>
                  <a:lnTo>
                    <a:pt x="218" y="346"/>
                  </a:lnTo>
                  <a:lnTo>
                    <a:pt x="222" y="346"/>
                  </a:lnTo>
                  <a:lnTo>
                    <a:pt x="228" y="342"/>
                  </a:lnTo>
                  <a:lnTo>
                    <a:pt x="232" y="339"/>
                  </a:lnTo>
                  <a:lnTo>
                    <a:pt x="232" y="335"/>
                  </a:lnTo>
                  <a:lnTo>
                    <a:pt x="232" y="329"/>
                  </a:lnTo>
                  <a:lnTo>
                    <a:pt x="228" y="325"/>
                  </a:lnTo>
                  <a:lnTo>
                    <a:pt x="228" y="325"/>
                  </a:lnTo>
                  <a:lnTo>
                    <a:pt x="211" y="304"/>
                  </a:lnTo>
                  <a:lnTo>
                    <a:pt x="193" y="282"/>
                  </a:lnTo>
                  <a:lnTo>
                    <a:pt x="177" y="259"/>
                  </a:lnTo>
                  <a:lnTo>
                    <a:pt x="162" y="235"/>
                  </a:lnTo>
                  <a:lnTo>
                    <a:pt x="135" y="187"/>
                  </a:lnTo>
                  <a:lnTo>
                    <a:pt x="107" y="138"/>
                  </a:lnTo>
                  <a:lnTo>
                    <a:pt x="107" y="138"/>
                  </a:lnTo>
                  <a:lnTo>
                    <a:pt x="88" y="101"/>
                  </a:lnTo>
                  <a:lnTo>
                    <a:pt x="67" y="64"/>
                  </a:lnTo>
                  <a:lnTo>
                    <a:pt x="55" y="47"/>
                  </a:lnTo>
                  <a:lnTo>
                    <a:pt x="41" y="29"/>
                  </a:lnTo>
                  <a:lnTo>
                    <a:pt x="28" y="14"/>
                  </a:lnTo>
                  <a:lnTo>
                    <a:pt x="12" y="0"/>
                  </a:lnTo>
                  <a:lnTo>
                    <a:pt x="12" y="0"/>
                  </a:lnTo>
                  <a:lnTo>
                    <a:pt x="10" y="0"/>
                  </a:lnTo>
                  <a:lnTo>
                    <a:pt x="6" y="0"/>
                  </a:lnTo>
                  <a:lnTo>
                    <a:pt x="2" y="2"/>
                  </a:lnTo>
                  <a:lnTo>
                    <a:pt x="0" y="8"/>
                  </a:lnTo>
                  <a:lnTo>
                    <a:pt x="2" y="10"/>
                  </a:lnTo>
                  <a:lnTo>
                    <a:pt x="4" y="12"/>
                  </a:lnTo>
                  <a:lnTo>
                    <a:pt x="4"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3" name="Freeform 25"/>
            <p:cNvSpPr>
              <a:spLocks noChangeArrowheads="1"/>
            </p:cNvSpPr>
            <p:nvPr/>
          </p:nvSpPr>
          <p:spPr bwMode="auto">
            <a:xfrm>
              <a:off x="752475" y="163512"/>
              <a:ext cx="184150" cy="460375"/>
            </a:xfrm>
            <a:custGeom>
              <a:avLst/>
              <a:gdLst>
                <a:gd name="T0" fmla="*/ 2 w 231"/>
                <a:gd name="T1" fmla="*/ 11 h 580"/>
                <a:gd name="T2" fmla="*/ 2 w 231"/>
                <a:gd name="T3" fmla="*/ 11 h 580"/>
                <a:gd name="T4" fmla="*/ 27 w 231"/>
                <a:gd name="T5" fmla="*/ 44 h 580"/>
                <a:gd name="T6" fmla="*/ 48 w 231"/>
                <a:gd name="T7" fmla="*/ 78 h 580"/>
                <a:gd name="T8" fmla="*/ 68 w 231"/>
                <a:gd name="T9" fmla="*/ 113 h 580"/>
                <a:gd name="T10" fmla="*/ 83 w 231"/>
                <a:gd name="T11" fmla="*/ 150 h 580"/>
                <a:gd name="T12" fmla="*/ 97 w 231"/>
                <a:gd name="T13" fmla="*/ 187 h 580"/>
                <a:gd name="T14" fmla="*/ 111 w 231"/>
                <a:gd name="T15" fmla="*/ 225 h 580"/>
                <a:gd name="T16" fmla="*/ 122 w 231"/>
                <a:gd name="T17" fmla="*/ 264 h 580"/>
                <a:gd name="T18" fmla="*/ 132 w 231"/>
                <a:gd name="T19" fmla="*/ 303 h 580"/>
                <a:gd name="T20" fmla="*/ 132 w 231"/>
                <a:gd name="T21" fmla="*/ 303 h 580"/>
                <a:gd name="T22" fmla="*/ 150 w 231"/>
                <a:gd name="T23" fmla="*/ 381 h 580"/>
                <a:gd name="T24" fmla="*/ 167 w 231"/>
                <a:gd name="T25" fmla="*/ 459 h 580"/>
                <a:gd name="T26" fmla="*/ 167 w 231"/>
                <a:gd name="T27" fmla="*/ 459 h 580"/>
                <a:gd name="T28" fmla="*/ 175 w 231"/>
                <a:gd name="T29" fmla="*/ 488 h 580"/>
                <a:gd name="T30" fmla="*/ 183 w 231"/>
                <a:gd name="T31" fmla="*/ 517 h 580"/>
                <a:gd name="T32" fmla="*/ 192 w 231"/>
                <a:gd name="T33" fmla="*/ 547 h 580"/>
                <a:gd name="T34" fmla="*/ 204 w 231"/>
                <a:gd name="T35" fmla="*/ 572 h 580"/>
                <a:gd name="T36" fmla="*/ 204 w 231"/>
                <a:gd name="T37" fmla="*/ 572 h 580"/>
                <a:gd name="T38" fmla="*/ 208 w 231"/>
                <a:gd name="T39" fmla="*/ 578 h 580"/>
                <a:gd name="T40" fmla="*/ 214 w 231"/>
                <a:gd name="T41" fmla="*/ 580 h 580"/>
                <a:gd name="T42" fmla="*/ 218 w 231"/>
                <a:gd name="T43" fmla="*/ 580 h 580"/>
                <a:gd name="T44" fmla="*/ 224 w 231"/>
                <a:gd name="T45" fmla="*/ 580 h 580"/>
                <a:gd name="T46" fmla="*/ 227 w 231"/>
                <a:gd name="T47" fmla="*/ 576 h 580"/>
                <a:gd name="T48" fmla="*/ 229 w 231"/>
                <a:gd name="T49" fmla="*/ 572 h 580"/>
                <a:gd name="T50" fmla="*/ 231 w 231"/>
                <a:gd name="T51" fmla="*/ 566 h 580"/>
                <a:gd name="T52" fmla="*/ 229 w 231"/>
                <a:gd name="T53" fmla="*/ 560 h 580"/>
                <a:gd name="T54" fmla="*/ 229 w 231"/>
                <a:gd name="T55" fmla="*/ 560 h 580"/>
                <a:gd name="T56" fmla="*/ 218 w 231"/>
                <a:gd name="T57" fmla="*/ 525 h 580"/>
                <a:gd name="T58" fmla="*/ 206 w 231"/>
                <a:gd name="T59" fmla="*/ 490 h 580"/>
                <a:gd name="T60" fmla="*/ 189 w 231"/>
                <a:gd name="T61" fmla="*/ 416 h 580"/>
                <a:gd name="T62" fmla="*/ 171 w 231"/>
                <a:gd name="T63" fmla="*/ 342 h 580"/>
                <a:gd name="T64" fmla="*/ 154 w 231"/>
                <a:gd name="T65" fmla="*/ 270 h 580"/>
                <a:gd name="T66" fmla="*/ 154 w 231"/>
                <a:gd name="T67" fmla="*/ 270 h 580"/>
                <a:gd name="T68" fmla="*/ 134 w 231"/>
                <a:gd name="T69" fmla="*/ 196 h 580"/>
                <a:gd name="T70" fmla="*/ 120 w 231"/>
                <a:gd name="T71" fmla="*/ 157 h 580"/>
                <a:gd name="T72" fmla="*/ 107 w 231"/>
                <a:gd name="T73" fmla="*/ 120 h 580"/>
                <a:gd name="T74" fmla="*/ 89 w 231"/>
                <a:gd name="T75" fmla="*/ 83 h 580"/>
                <a:gd name="T76" fmla="*/ 78 w 231"/>
                <a:gd name="T77" fmla="*/ 68 h 580"/>
                <a:gd name="T78" fmla="*/ 68 w 231"/>
                <a:gd name="T79" fmla="*/ 52 h 580"/>
                <a:gd name="T80" fmla="*/ 54 w 231"/>
                <a:gd name="T81" fmla="*/ 37 h 580"/>
                <a:gd name="T82" fmla="*/ 41 w 231"/>
                <a:gd name="T83" fmla="*/ 23 h 580"/>
                <a:gd name="T84" fmla="*/ 27 w 231"/>
                <a:gd name="T85" fmla="*/ 11 h 580"/>
                <a:gd name="T86" fmla="*/ 11 w 231"/>
                <a:gd name="T87" fmla="*/ 0 h 580"/>
                <a:gd name="T88" fmla="*/ 11 w 231"/>
                <a:gd name="T89" fmla="*/ 0 h 580"/>
                <a:gd name="T90" fmla="*/ 6 w 231"/>
                <a:gd name="T91" fmla="*/ 0 h 580"/>
                <a:gd name="T92" fmla="*/ 2 w 231"/>
                <a:gd name="T93" fmla="*/ 2 h 580"/>
                <a:gd name="T94" fmla="*/ 0 w 231"/>
                <a:gd name="T95" fmla="*/ 6 h 580"/>
                <a:gd name="T96" fmla="*/ 2 w 231"/>
                <a:gd name="T97" fmla="*/ 11 h 580"/>
                <a:gd name="T98" fmla="*/ 2 w 231"/>
                <a:gd name="T99" fmla="*/ 11 h 5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1"/>
                <a:gd name="T151" fmla="*/ 0 h 580"/>
                <a:gd name="T152" fmla="*/ 231 w 231"/>
                <a:gd name="T153" fmla="*/ 580 h 58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1" h="580">
                  <a:moveTo>
                    <a:pt x="2" y="11"/>
                  </a:moveTo>
                  <a:lnTo>
                    <a:pt x="2" y="11"/>
                  </a:lnTo>
                  <a:lnTo>
                    <a:pt x="27" y="44"/>
                  </a:lnTo>
                  <a:lnTo>
                    <a:pt x="48" y="78"/>
                  </a:lnTo>
                  <a:lnTo>
                    <a:pt x="68" y="113"/>
                  </a:lnTo>
                  <a:lnTo>
                    <a:pt x="83" y="150"/>
                  </a:lnTo>
                  <a:lnTo>
                    <a:pt x="97" y="187"/>
                  </a:lnTo>
                  <a:lnTo>
                    <a:pt x="111" y="225"/>
                  </a:lnTo>
                  <a:lnTo>
                    <a:pt x="122" y="264"/>
                  </a:lnTo>
                  <a:lnTo>
                    <a:pt x="132" y="303"/>
                  </a:lnTo>
                  <a:lnTo>
                    <a:pt x="132" y="303"/>
                  </a:lnTo>
                  <a:lnTo>
                    <a:pt x="150" y="381"/>
                  </a:lnTo>
                  <a:lnTo>
                    <a:pt x="167" y="459"/>
                  </a:lnTo>
                  <a:lnTo>
                    <a:pt x="167" y="459"/>
                  </a:lnTo>
                  <a:lnTo>
                    <a:pt x="175" y="488"/>
                  </a:lnTo>
                  <a:lnTo>
                    <a:pt x="183" y="517"/>
                  </a:lnTo>
                  <a:lnTo>
                    <a:pt x="192" y="547"/>
                  </a:lnTo>
                  <a:lnTo>
                    <a:pt x="204" y="572"/>
                  </a:lnTo>
                  <a:lnTo>
                    <a:pt x="204" y="572"/>
                  </a:lnTo>
                  <a:lnTo>
                    <a:pt x="208" y="578"/>
                  </a:lnTo>
                  <a:lnTo>
                    <a:pt x="214" y="580"/>
                  </a:lnTo>
                  <a:lnTo>
                    <a:pt x="218" y="580"/>
                  </a:lnTo>
                  <a:lnTo>
                    <a:pt x="224" y="580"/>
                  </a:lnTo>
                  <a:lnTo>
                    <a:pt x="227" y="576"/>
                  </a:lnTo>
                  <a:lnTo>
                    <a:pt x="229" y="572"/>
                  </a:lnTo>
                  <a:lnTo>
                    <a:pt x="231" y="566"/>
                  </a:lnTo>
                  <a:lnTo>
                    <a:pt x="229" y="560"/>
                  </a:lnTo>
                  <a:lnTo>
                    <a:pt x="229" y="560"/>
                  </a:lnTo>
                  <a:lnTo>
                    <a:pt x="218" y="525"/>
                  </a:lnTo>
                  <a:lnTo>
                    <a:pt x="206" y="490"/>
                  </a:lnTo>
                  <a:lnTo>
                    <a:pt x="189" y="416"/>
                  </a:lnTo>
                  <a:lnTo>
                    <a:pt x="171" y="342"/>
                  </a:lnTo>
                  <a:lnTo>
                    <a:pt x="154" y="270"/>
                  </a:lnTo>
                  <a:lnTo>
                    <a:pt x="154" y="270"/>
                  </a:lnTo>
                  <a:lnTo>
                    <a:pt x="134" y="196"/>
                  </a:lnTo>
                  <a:lnTo>
                    <a:pt x="120" y="157"/>
                  </a:lnTo>
                  <a:lnTo>
                    <a:pt x="107" y="120"/>
                  </a:lnTo>
                  <a:lnTo>
                    <a:pt x="89" y="83"/>
                  </a:lnTo>
                  <a:lnTo>
                    <a:pt x="78" y="68"/>
                  </a:lnTo>
                  <a:lnTo>
                    <a:pt x="68" y="52"/>
                  </a:lnTo>
                  <a:lnTo>
                    <a:pt x="54" y="37"/>
                  </a:lnTo>
                  <a:lnTo>
                    <a:pt x="41" y="23"/>
                  </a:lnTo>
                  <a:lnTo>
                    <a:pt x="27" y="11"/>
                  </a:lnTo>
                  <a:lnTo>
                    <a:pt x="11" y="0"/>
                  </a:lnTo>
                  <a:lnTo>
                    <a:pt x="11" y="0"/>
                  </a:lnTo>
                  <a:lnTo>
                    <a:pt x="6" y="0"/>
                  </a:lnTo>
                  <a:lnTo>
                    <a:pt x="2" y="2"/>
                  </a:lnTo>
                  <a:lnTo>
                    <a:pt x="0" y="6"/>
                  </a:lnTo>
                  <a:lnTo>
                    <a:pt x="2" y="11"/>
                  </a:lnTo>
                  <a:lnTo>
                    <a:pt x="2" y="1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4" name="Freeform 26"/>
            <p:cNvSpPr>
              <a:spLocks noChangeArrowheads="1"/>
            </p:cNvSpPr>
            <p:nvPr/>
          </p:nvSpPr>
          <p:spPr bwMode="auto">
            <a:xfrm>
              <a:off x="1149350" y="458787"/>
              <a:ext cx="101600" cy="434975"/>
            </a:xfrm>
            <a:custGeom>
              <a:avLst/>
              <a:gdLst>
                <a:gd name="T0" fmla="*/ 2 w 128"/>
                <a:gd name="T1" fmla="*/ 12 h 547"/>
                <a:gd name="T2" fmla="*/ 2 w 128"/>
                <a:gd name="T3" fmla="*/ 12 h 547"/>
                <a:gd name="T4" fmla="*/ 17 w 128"/>
                <a:gd name="T5" fmla="*/ 43 h 547"/>
                <a:gd name="T6" fmla="*/ 31 w 128"/>
                <a:gd name="T7" fmla="*/ 74 h 547"/>
                <a:gd name="T8" fmla="*/ 45 w 128"/>
                <a:gd name="T9" fmla="*/ 106 h 547"/>
                <a:gd name="T10" fmla="*/ 54 w 128"/>
                <a:gd name="T11" fmla="*/ 139 h 547"/>
                <a:gd name="T12" fmla="*/ 64 w 128"/>
                <a:gd name="T13" fmla="*/ 174 h 547"/>
                <a:gd name="T14" fmla="*/ 72 w 128"/>
                <a:gd name="T15" fmla="*/ 207 h 547"/>
                <a:gd name="T16" fmla="*/ 86 w 128"/>
                <a:gd name="T17" fmla="*/ 273 h 547"/>
                <a:gd name="T18" fmla="*/ 86 w 128"/>
                <a:gd name="T19" fmla="*/ 273 h 547"/>
                <a:gd name="T20" fmla="*/ 89 w 128"/>
                <a:gd name="T21" fmla="*/ 306 h 547"/>
                <a:gd name="T22" fmla="*/ 93 w 128"/>
                <a:gd name="T23" fmla="*/ 339 h 547"/>
                <a:gd name="T24" fmla="*/ 93 w 128"/>
                <a:gd name="T25" fmla="*/ 370 h 547"/>
                <a:gd name="T26" fmla="*/ 93 w 128"/>
                <a:gd name="T27" fmla="*/ 403 h 547"/>
                <a:gd name="T28" fmla="*/ 89 w 128"/>
                <a:gd name="T29" fmla="*/ 434 h 547"/>
                <a:gd name="T30" fmla="*/ 86 w 128"/>
                <a:gd name="T31" fmla="*/ 468 h 547"/>
                <a:gd name="T32" fmla="*/ 78 w 128"/>
                <a:gd name="T33" fmla="*/ 499 h 547"/>
                <a:gd name="T34" fmla="*/ 66 w 128"/>
                <a:gd name="T35" fmla="*/ 530 h 547"/>
                <a:gd name="T36" fmla="*/ 66 w 128"/>
                <a:gd name="T37" fmla="*/ 530 h 547"/>
                <a:gd name="T38" fmla="*/ 66 w 128"/>
                <a:gd name="T39" fmla="*/ 536 h 547"/>
                <a:gd name="T40" fmla="*/ 66 w 128"/>
                <a:gd name="T41" fmla="*/ 540 h 547"/>
                <a:gd name="T42" fmla="*/ 70 w 128"/>
                <a:gd name="T43" fmla="*/ 543 h 547"/>
                <a:gd name="T44" fmla="*/ 74 w 128"/>
                <a:gd name="T45" fmla="*/ 545 h 547"/>
                <a:gd name="T46" fmla="*/ 78 w 128"/>
                <a:gd name="T47" fmla="*/ 547 h 547"/>
                <a:gd name="T48" fmla="*/ 82 w 128"/>
                <a:gd name="T49" fmla="*/ 547 h 547"/>
                <a:gd name="T50" fmla="*/ 88 w 128"/>
                <a:gd name="T51" fmla="*/ 545 h 547"/>
                <a:gd name="T52" fmla="*/ 91 w 128"/>
                <a:gd name="T53" fmla="*/ 542 h 547"/>
                <a:gd name="T54" fmla="*/ 91 w 128"/>
                <a:gd name="T55" fmla="*/ 542 h 547"/>
                <a:gd name="T56" fmla="*/ 99 w 128"/>
                <a:gd name="T57" fmla="*/ 530 h 547"/>
                <a:gd name="T58" fmla="*/ 107 w 128"/>
                <a:gd name="T59" fmla="*/ 516 h 547"/>
                <a:gd name="T60" fmla="*/ 113 w 128"/>
                <a:gd name="T61" fmla="*/ 501 h 547"/>
                <a:gd name="T62" fmla="*/ 119 w 128"/>
                <a:gd name="T63" fmla="*/ 485 h 547"/>
                <a:gd name="T64" fmla="*/ 125 w 128"/>
                <a:gd name="T65" fmla="*/ 454 h 547"/>
                <a:gd name="T66" fmla="*/ 128 w 128"/>
                <a:gd name="T67" fmla="*/ 419 h 547"/>
                <a:gd name="T68" fmla="*/ 128 w 128"/>
                <a:gd name="T69" fmla="*/ 386 h 547"/>
                <a:gd name="T70" fmla="*/ 126 w 128"/>
                <a:gd name="T71" fmla="*/ 353 h 547"/>
                <a:gd name="T72" fmla="*/ 119 w 128"/>
                <a:gd name="T73" fmla="*/ 288 h 547"/>
                <a:gd name="T74" fmla="*/ 119 w 128"/>
                <a:gd name="T75" fmla="*/ 288 h 547"/>
                <a:gd name="T76" fmla="*/ 113 w 128"/>
                <a:gd name="T77" fmla="*/ 252 h 547"/>
                <a:gd name="T78" fmla="*/ 105 w 128"/>
                <a:gd name="T79" fmla="*/ 215 h 547"/>
                <a:gd name="T80" fmla="*/ 95 w 128"/>
                <a:gd name="T81" fmla="*/ 178 h 547"/>
                <a:gd name="T82" fmla="*/ 84 w 128"/>
                <a:gd name="T83" fmla="*/ 141 h 547"/>
                <a:gd name="T84" fmla="*/ 70 w 128"/>
                <a:gd name="T85" fmla="*/ 106 h 547"/>
                <a:gd name="T86" fmla="*/ 54 w 128"/>
                <a:gd name="T87" fmla="*/ 71 h 547"/>
                <a:gd name="T88" fmla="*/ 37 w 128"/>
                <a:gd name="T89" fmla="*/ 37 h 547"/>
                <a:gd name="T90" fmla="*/ 17 w 128"/>
                <a:gd name="T91" fmla="*/ 4 h 547"/>
                <a:gd name="T92" fmla="*/ 17 w 128"/>
                <a:gd name="T93" fmla="*/ 4 h 547"/>
                <a:gd name="T94" fmla="*/ 16 w 128"/>
                <a:gd name="T95" fmla="*/ 2 h 547"/>
                <a:gd name="T96" fmla="*/ 12 w 128"/>
                <a:gd name="T97" fmla="*/ 0 h 547"/>
                <a:gd name="T98" fmla="*/ 4 w 128"/>
                <a:gd name="T99" fmla="*/ 0 h 547"/>
                <a:gd name="T100" fmla="*/ 2 w 128"/>
                <a:gd name="T101" fmla="*/ 2 h 547"/>
                <a:gd name="T102" fmla="*/ 0 w 128"/>
                <a:gd name="T103" fmla="*/ 6 h 547"/>
                <a:gd name="T104" fmla="*/ 0 w 128"/>
                <a:gd name="T105" fmla="*/ 8 h 547"/>
                <a:gd name="T106" fmla="*/ 2 w 128"/>
                <a:gd name="T107" fmla="*/ 12 h 547"/>
                <a:gd name="T108" fmla="*/ 2 w 128"/>
                <a:gd name="T109" fmla="*/ 12 h 54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8"/>
                <a:gd name="T166" fmla="*/ 0 h 547"/>
                <a:gd name="T167" fmla="*/ 128 w 128"/>
                <a:gd name="T168" fmla="*/ 547 h 54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8" h="547">
                  <a:moveTo>
                    <a:pt x="2" y="12"/>
                  </a:moveTo>
                  <a:lnTo>
                    <a:pt x="2" y="12"/>
                  </a:lnTo>
                  <a:lnTo>
                    <a:pt x="17" y="43"/>
                  </a:lnTo>
                  <a:lnTo>
                    <a:pt x="31" y="74"/>
                  </a:lnTo>
                  <a:lnTo>
                    <a:pt x="45" y="106"/>
                  </a:lnTo>
                  <a:lnTo>
                    <a:pt x="54" y="139"/>
                  </a:lnTo>
                  <a:lnTo>
                    <a:pt x="64" y="174"/>
                  </a:lnTo>
                  <a:lnTo>
                    <a:pt x="72" y="207"/>
                  </a:lnTo>
                  <a:lnTo>
                    <a:pt x="86" y="273"/>
                  </a:lnTo>
                  <a:lnTo>
                    <a:pt x="86" y="273"/>
                  </a:lnTo>
                  <a:lnTo>
                    <a:pt x="89" y="306"/>
                  </a:lnTo>
                  <a:lnTo>
                    <a:pt x="93" y="339"/>
                  </a:lnTo>
                  <a:lnTo>
                    <a:pt x="93" y="370"/>
                  </a:lnTo>
                  <a:lnTo>
                    <a:pt x="93" y="403"/>
                  </a:lnTo>
                  <a:lnTo>
                    <a:pt x="89" y="434"/>
                  </a:lnTo>
                  <a:lnTo>
                    <a:pt x="86" y="468"/>
                  </a:lnTo>
                  <a:lnTo>
                    <a:pt x="78" y="499"/>
                  </a:lnTo>
                  <a:lnTo>
                    <a:pt x="66" y="530"/>
                  </a:lnTo>
                  <a:lnTo>
                    <a:pt x="66" y="530"/>
                  </a:lnTo>
                  <a:lnTo>
                    <a:pt x="66" y="536"/>
                  </a:lnTo>
                  <a:lnTo>
                    <a:pt x="66" y="540"/>
                  </a:lnTo>
                  <a:lnTo>
                    <a:pt x="70" y="543"/>
                  </a:lnTo>
                  <a:lnTo>
                    <a:pt x="74" y="545"/>
                  </a:lnTo>
                  <a:lnTo>
                    <a:pt x="78" y="547"/>
                  </a:lnTo>
                  <a:lnTo>
                    <a:pt x="82" y="547"/>
                  </a:lnTo>
                  <a:lnTo>
                    <a:pt x="88" y="545"/>
                  </a:lnTo>
                  <a:lnTo>
                    <a:pt x="91" y="542"/>
                  </a:lnTo>
                  <a:lnTo>
                    <a:pt x="91" y="542"/>
                  </a:lnTo>
                  <a:lnTo>
                    <a:pt x="99" y="530"/>
                  </a:lnTo>
                  <a:lnTo>
                    <a:pt x="107" y="516"/>
                  </a:lnTo>
                  <a:lnTo>
                    <a:pt x="113" y="501"/>
                  </a:lnTo>
                  <a:lnTo>
                    <a:pt x="119" y="485"/>
                  </a:lnTo>
                  <a:lnTo>
                    <a:pt x="125" y="454"/>
                  </a:lnTo>
                  <a:lnTo>
                    <a:pt x="128" y="419"/>
                  </a:lnTo>
                  <a:lnTo>
                    <a:pt x="128" y="386"/>
                  </a:lnTo>
                  <a:lnTo>
                    <a:pt x="126" y="353"/>
                  </a:lnTo>
                  <a:lnTo>
                    <a:pt x="119" y="288"/>
                  </a:lnTo>
                  <a:lnTo>
                    <a:pt x="119" y="288"/>
                  </a:lnTo>
                  <a:lnTo>
                    <a:pt x="113" y="252"/>
                  </a:lnTo>
                  <a:lnTo>
                    <a:pt x="105" y="215"/>
                  </a:lnTo>
                  <a:lnTo>
                    <a:pt x="95" y="178"/>
                  </a:lnTo>
                  <a:lnTo>
                    <a:pt x="84" y="141"/>
                  </a:lnTo>
                  <a:lnTo>
                    <a:pt x="70" y="106"/>
                  </a:lnTo>
                  <a:lnTo>
                    <a:pt x="54" y="71"/>
                  </a:lnTo>
                  <a:lnTo>
                    <a:pt x="37" y="37"/>
                  </a:lnTo>
                  <a:lnTo>
                    <a:pt x="17" y="4"/>
                  </a:lnTo>
                  <a:lnTo>
                    <a:pt x="17" y="4"/>
                  </a:lnTo>
                  <a:lnTo>
                    <a:pt x="16" y="2"/>
                  </a:lnTo>
                  <a:lnTo>
                    <a:pt x="12" y="0"/>
                  </a:lnTo>
                  <a:lnTo>
                    <a:pt x="4" y="0"/>
                  </a:lnTo>
                  <a:lnTo>
                    <a:pt x="2" y="2"/>
                  </a:lnTo>
                  <a:lnTo>
                    <a:pt x="0" y="6"/>
                  </a:lnTo>
                  <a:lnTo>
                    <a:pt x="0" y="8"/>
                  </a:lnTo>
                  <a:lnTo>
                    <a:pt x="2" y="12"/>
                  </a:lnTo>
                  <a:lnTo>
                    <a:pt x="2"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grpSp>
        <p:nvGrpSpPr>
          <p:cNvPr id="25" name="组合 33"/>
          <p:cNvGrpSpPr>
            <a:grpSpLocks/>
          </p:cNvGrpSpPr>
          <p:nvPr/>
        </p:nvGrpSpPr>
        <p:grpSpPr bwMode="auto">
          <a:xfrm>
            <a:off x="4641056" y="3038475"/>
            <a:ext cx="3000375" cy="3684587"/>
            <a:chOff x="0" y="0"/>
            <a:chExt cx="3000375" cy="3684587"/>
          </a:xfrm>
          <a:solidFill>
            <a:schemeClr val="bg1"/>
          </a:solidFill>
        </p:grpSpPr>
        <p:sp>
          <p:nvSpPr>
            <p:cNvPr id="26" name="Freeform 5"/>
            <p:cNvSpPr>
              <a:spLocks noChangeArrowheads="1"/>
            </p:cNvSpPr>
            <p:nvPr/>
          </p:nvSpPr>
          <p:spPr bwMode="auto">
            <a:xfrm>
              <a:off x="1177925" y="0"/>
              <a:ext cx="676275" cy="674687"/>
            </a:xfrm>
            <a:custGeom>
              <a:avLst/>
              <a:gdLst>
                <a:gd name="T0" fmla="*/ 853 w 853"/>
                <a:gd name="T1" fmla="*/ 424 h 850"/>
                <a:gd name="T2" fmla="*/ 843 w 853"/>
                <a:gd name="T3" fmla="*/ 510 h 850"/>
                <a:gd name="T4" fmla="*/ 818 w 853"/>
                <a:gd name="T5" fmla="*/ 590 h 850"/>
                <a:gd name="T6" fmla="*/ 779 w 853"/>
                <a:gd name="T7" fmla="*/ 664 h 850"/>
                <a:gd name="T8" fmla="*/ 726 w 853"/>
                <a:gd name="T9" fmla="*/ 726 h 850"/>
                <a:gd name="T10" fmla="*/ 664 w 853"/>
                <a:gd name="T11" fmla="*/ 778 h 850"/>
                <a:gd name="T12" fmla="*/ 592 w 853"/>
                <a:gd name="T13" fmla="*/ 817 h 850"/>
                <a:gd name="T14" fmla="*/ 512 w 853"/>
                <a:gd name="T15" fmla="*/ 843 h 850"/>
                <a:gd name="T16" fmla="*/ 427 w 853"/>
                <a:gd name="T17" fmla="*/ 850 h 850"/>
                <a:gd name="T18" fmla="*/ 382 w 853"/>
                <a:gd name="T19" fmla="*/ 849 h 850"/>
                <a:gd name="T20" fmla="*/ 300 w 853"/>
                <a:gd name="T21" fmla="*/ 831 h 850"/>
                <a:gd name="T22" fmla="*/ 222 w 853"/>
                <a:gd name="T23" fmla="*/ 800 h 850"/>
                <a:gd name="T24" fmla="*/ 156 w 853"/>
                <a:gd name="T25" fmla="*/ 753 h 850"/>
                <a:gd name="T26" fmla="*/ 98 w 853"/>
                <a:gd name="T27" fmla="*/ 695 h 850"/>
                <a:gd name="T28" fmla="*/ 51 w 853"/>
                <a:gd name="T29" fmla="*/ 629 h 850"/>
                <a:gd name="T30" fmla="*/ 20 w 853"/>
                <a:gd name="T31" fmla="*/ 551 h 850"/>
                <a:gd name="T32" fmla="*/ 2 w 853"/>
                <a:gd name="T33" fmla="*/ 469 h 850"/>
                <a:gd name="T34" fmla="*/ 0 w 853"/>
                <a:gd name="T35" fmla="*/ 424 h 850"/>
                <a:gd name="T36" fmla="*/ 8 w 853"/>
                <a:gd name="T37" fmla="*/ 339 h 850"/>
                <a:gd name="T38" fmla="*/ 33 w 853"/>
                <a:gd name="T39" fmla="*/ 259 h 850"/>
                <a:gd name="T40" fmla="*/ 72 w 853"/>
                <a:gd name="T41" fmla="*/ 187 h 850"/>
                <a:gd name="T42" fmla="*/ 125 w 853"/>
                <a:gd name="T43" fmla="*/ 124 h 850"/>
                <a:gd name="T44" fmla="*/ 187 w 853"/>
                <a:gd name="T45" fmla="*/ 72 h 850"/>
                <a:gd name="T46" fmla="*/ 261 w 853"/>
                <a:gd name="T47" fmla="*/ 33 h 850"/>
                <a:gd name="T48" fmla="*/ 341 w 853"/>
                <a:gd name="T49" fmla="*/ 8 h 850"/>
                <a:gd name="T50" fmla="*/ 427 w 853"/>
                <a:gd name="T51" fmla="*/ 0 h 850"/>
                <a:gd name="T52" fmla="*/ 469 w 853"/>
                <a:gd name="T53" fmla="*/ 2 h 850"/>
                <a:gd name="T54" fmla="*/ 553 w 853"/>
                <a:gd name="T55" fmla="*/ 17 h 850"/>
                <a:gd name="T56" fmla="*/ 629 w 853"/>
                <a:gd name="T57" fmla="*/ 51 h 850"/>
                <a:gd name="T58" fmla="*/ 697 w 853"/>
                <a:gd name="T59" fmla="*/ 95 h 850"/>
                <a:gd name="T60" fmla="*/ 755 w 853"/>
                <a:gd name="T61" fmla="*/ 154 h 850"/>
                <a:gd name="T62" fmla="*/ 800 w 853"/>
                <a:gd name="T63" fmla="*/ 222 h 850"/>
                <a:gd name="T64" fmla="*/ 833 w 853"/>
                <a:gd name="T65" fmla="*/ 298 h 850"/>
                <a:gd name="T66" fmla="*/ 849 w 853"/>
                <a:gd name="T67" fmla="*/ 381 h 850"/>
                <a:gd name="T68" fmla="*/ 853 w 853"/>
                <a:gd name="T69" fmla="*/ 424 h 8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3"/>
                <a:gd name="T106" fmla="*/ 0 h 850"/>
                <a:gd name="T107" fmla="*/ 853 w 853"/>
                <a:gd name="T108" fmla="*/ 850 h 8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3" h="850">
                  <a:moveTo>
                    <a:pt x="853" y="424"/>
                  </a:moveTo>
                  <a:lnTo>
                    <a:pt x="853" y="424"/>
                  </a:lnTo>
                  <a:lnTo>
                    <a:pt x="849" y="469"/>
                  </a:lnTo>
                  <a:lnTo>
                    <a:pt x="843" y="510"/>
                  </a:lnTo>
                  <a:lnTo>
                    <a:pt x="833" y="551"/>
                  </a:lnTo>
                  <a:lnTo>
                    <a:pt x="818" y="590"/>
                  </a:lnTo>
                  <a:lnTo>
                    <a:pt x="800" y="629"/>
                  </a:lnTo>
                  <a:lnTo>
                    <a:pt x="779" y="664"/>
                  </a:lnTo>
                  <a:lnTo>
                    <a:pt x="755" y="695"/>
                  </a:lnTo>
                  <a:lnTo>
                    <a:pt x="726" y="726"/>
                  </a:lnTo>
                  <a:lnTo>
                    <a:pt x="697" y="753"/>
                  </a:lnTo>
                  <a:lnTo>
                    <a:pt x="664" y="778"/>
                  </a:lnTo>
                  <a:lnTo>
                    <a:pt x="629" y="800"/>
                  </a:lnTo>
                  <a:lnTo>
                    <a:pt x="592" y="817"/>
                  </a:lnTo>
                  <a:lnTo>
                    <a:pt x="553" y="831"/>
                  </a:lnTo>
                  <a:lnTo>
                    <a:pt x="512" y="843"/>
                  </a:lnTo>
                  <a:lnTo>
                    <a:pt x="469" y="849"/>
                  </a:lnTo>
                  <a:lnTo>
                    <a:pt x="427" y="850"/>
                  </a:lnTo>
                  <a:lnTo>
                    <a:pt x="427" y="850"/>
                  </a:lnTo>
                  <a:lnTo>
                    <a:pt x="382" y="849"/>
                  </a:lnTo>
                  <a:lnTo>
                    <a:pt x="341" y="843"/>
                  </a:lnTo>
                  <a:lnTo>
                    <a:pt x="300" y="831"/>
                  </a:lnTo>
                  <a:lnTo>
                    <a:pt x="261" y="817"/>
                  </a:lnTo>
                  <a:lnTo>
                    <a:pt x="222" y="800"/>
                  </a:lnTo>
                  <a:lnTo>
                    <a:pt x="187" y="778"/>
                  </a:lnTo>
                  <a:lnTo>
                    <a:pt x="156" y="753"/>
                  </a:lnTo>
                  <a:lnTo>
                    <a:pt x="125" y="726"/>
                  </a:lnTo>
                  <a:lnTo>
                    <a:pt x="98" y="695"/>
                  </a:lnTo>
                  <a:lnTo>
                    <a:pt x="72" y="664"/>
                  </a:lnTo>
                  <a:lnTo>
                    <a:pt x="51" y="629"/>
                  </a:lnTo>
                  <a:lnTo>
                    <a:pt x="33" y="590"/>
                  </a:lnTo>
                  <a:lnTo>
                    <a:pt x="20" y="551"/>
                  </a:lnTo>
                  <a:lnTo>
                    <a:pt x="8" y="510"/>
                  </a:lnTo>
                  <a:lnTo>
                    <a:pt x="2" y="469"/>
                  </a:lnTo>
                  <a:lnTo>
                    <a:pt x="0" y="424"/>
                  </a:lnTo>
                  <a:lnTo>
                    <a:pt x="0" y="424"/>
                  </a:lnTo>
                  <a:lnTo>
                    <a:pt x="2" y="381"/>
                  </a:lnTo>
                  <a:lnTo>
                    <a:pt x="8" y="339"/>
                  </a:lnTo>
                  <a:lnTo>
                    <a:pt x="20" y="298"/>
                  </a:lnTo>
                  <a:lnTo>
                    <a:pt x="33" y="259"/>
                  </a:lnTo>
                  <a:lnTo>
                    <a:pt x="51" y="222"/>
                  </a:lnTo>
                  <a:lnTo>
                    <a:pt x="72" y="187"/>
                  </a:lnTo>
                  <a:lnTo>
                    <a:pt x="98" y="154"/>
                  </a:lnTo>
                  <a:lnTo>
                    <a:pt x="125" y="124"/>
                  </a:lnTo>
                  <a:lnTo>
                    <a:pt x="156" y="95"/>
                  </a:lnTo>
                  <a:lnTo>
                    <a:pt x="187" y="72"/>
                  </a:lnTo>
                  <a:lnTo>
                    <a:pt x="222" y="51"/>
                  </a:lnTo>
                  <a:lnTo>
                    <a:pt x="261" y="33"/>
                  </a:lnTo>
                  <a:lnTo>
                    <a:pt x="300" y="17"/>
                  </a:lnTo>
                  <a:lnTo>
                    <a:pt x="341" y="8"/>
                  </a:lnTo>
                  <a:lnTo>
                    <a:pt x="382" y="2"/>
                  </a:lnTo>
                  <a:lnTo>
                    <a:pt x="427" y="0"/>
                  </a:lnTo>
                  <a:lnTo>
                    <a:pt x="427" y="0"/>
                  </a:lnTo>
                  <a:lnTo>
                    <a:pt x="469" y="2"/>
                  </a:lnTo>
                  <a:lnTo>
                    <a:pt x="512" y="8"/>
                  </a:lnTo>
                  <a:lnTo>
                    <a:pt x="553" y="17"/>
                  </a:lnTo>
                  <a:lnTo>
                    <a:pt x="592" y="33"/>
                  </a:lnTo>
                  <a:lnTo>
                    <a:pt x="629" y="51"/>
                  </a:lnTo>
                  <a:lnTo>
                    <a:pt x="664" y="72"/>
                  </a:lnTo>
                  <a:lnTo>
                    <a:pt x="697" y="95"/>
                  </a:lnTo>
                  <a:lnTo>
                    <a:pt x="726" y="124"/>
                  </a:lnTo>
                  <a:lnTo>
                    <a:pt x="755" y="154"/>
                  </a:lnTo>
                  <a:lnTo>
                    <a:pt x="779" y="187"/>
                  </a:lnTo>
                  <a:lnTo>
                    <a:pt x="800" y="222"/>
                  </a:lnTo>
                  <a:lnTo>
                    <a:pt x="818" y="259"/>
                  </a:lnTo>
                  <a:lnTo>
                    <a:pt x="833" y="298"/>
                  </a:lnTo>
                  <a:lnTo>
                    <a:pt x="843" y="339"/>
                  </a:lnTo>
                  <a:lnTo>
                    <a:pt x="849" y="381"/>
                  </a:lnTo>
                  <a:lnTo>
                    <a:pt x="853" y="424"/>
                  </a:lnTo>
                  <a:lnTo>
                    <a:pt x="853" y="4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7" name="Rectangle 6"/>
            <p:cNvSpPr>
              <a:spLocks noChangeArrowheads="1"/>
            </p:cNvSpPr>
            <p:nvPr/>
          </p:nvSpPr>
          <p:spPr bwMode="auto">
            <a:xfrm>
              <a:off x="1173162" y="793750"/>
              <a:ext cx="700088" cy="1450975"/>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28" name="Rectangle 7"/>
            <p:cNvSpPr>
              <a:spLocks noChangeArrowheads="1"/>
            </p:cNvSpPr>
            <p:nvPr/>
          </p:nvSpPr>
          <p:spPr bwMode="auto">
            <a:xfrm>
              <a:off x="1209675" y="2338387"/>
              <a:ext cx="279400" cy="1346200"/>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33" name="Rectangle 8"/>
            <p:cNvSpPr>
              <a:spLocks noChangeArrowheads="1"/>
            </p:cNvSpPr>
            <p:nvPr/>
          </p:nvSpPr>
          <p:spPr bwMode="auto">
            <a:xfrm>
              <a:off x="1574800" y="2338387"/>
              <a:ext cx="279400" cy="1346200"/>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35" name="Freeform 9"/>
            <p:cNvSpPr>
              <a:spLocks noChangeArrowheads="1"/>
            </p:cNvSpPr>
            <p:nvPr/>
          </p:nvSpPr>
          <p:spPr bwMode="auto">
            <a:xfrm>
              <a:off x="0" y="192087"/>
              <a:ext cx="1147763" cy="793750"/>
            </a:xfrm>
            <a:custGeom>
              <a:avLst/>
              <a:gdLst>
                <a:gd name="T0" fmla="*/ 0 w 1446"/>
                <a:gd name="T1" fmla="*/ 209 h 1001"/>
                <a:gd name="T2" fmla="*/ 125 w 1446"/>
                <a:gd name="T3" fmla="*/ 0 h 1001"/>
                <a:gd name="T4" fmla="*/ 1446 w 1446"/>
                <a:gd name="T5" fmla="*/ 794 h 1001"/>
                <a:gd name="T6" fmla="*/ 1322 w 1446"/>
                <a:gd name="T7" fmla="*/ 1001 h 1001"/>
                <a:gd name="T8" fmla="*/ 0 w 1446"/>
                <a:gd name="T9" fmla="*/ 209 h 1001"/>
                <a:gd name="T10" fmla="*/ 0 60000 65536"/>
                <a:gd name="T11" fmla="*/ 0 60000 65536"/>
                <a:gd name="T12" fmla="*/ 0 60000 65536"/>
                <a:gd name="T13" fmla="*/ 0 60000 65536"/>
                <a:gd name="T14" fmla="*/ 0 60000 65536"/>
                <a:gd name="T15" fmla="*/ 0 w 1446"/>
                <a:gd name="T16" fmla="*/ 0 h 1001"/>
                <a:gd name="T17" fmla="*/ 1446 w 1446"/>
                <a:gd name="T18" fmla="*/ 1001 h 1001"/>
              </a:gdLst>
              <a:ahLst/>
              <a:cxnLst>
                <a:cxn ang="T10">
                  <a:pos x="T0" y="T1"/>
                </a:cxn>
                <a:cxn ang="T11">
                  <a:pos x="T2" y="T3"/>
                </a:cxn>
                <a:cxn ang="T12">
                  <a:pos x="T4" y="T5"/>
                </a:cxn>
                <a:cxn ang="T13">
                  <a:pos x="T6" y="T7"/>
                </a:cxn>
                <a:cxn ang="T14">
                  <a:pos x="T8" y="T9"/>
                </a:cxn>
              </a:cxnLst>
              <a:rect l="T15" t="T16" r="T17" b="T18"/>
              <a:pathLst>
                <a:path w="1446" h="1001">
                  <a:moveTo>
                    <a:pt x="0" y="209"/>
                  </a:moveTo>
                  <a:lnTo>
                    <a:pt x="125" y="0"/>
                  </a:lnTo>
                  <a:lnTo>
                    <a:pt x="1446" y="794"/>
                  </a:lnTo>
                  <a:lnTo>
                    <a:pt x="1322" y="1001"/>
                  </a:lnTo>
                  <a:lnTo>
                    <a:pt x="0" y="20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36" name="Freeform 10"/>
            <p:cNvSpPr>
              <a:spLocks noChangeArrowheads="1"/>
            </p:cNvSpPr>
            <p:nvPr/>
          </p:nvSpPr>
          <p:spPr bwMode="auto">
            <a:xfrm>
              <a:off x="1919287" y="93662"/>
              <a:ext cx="1081088" cy="909637"/>
            </a:xfrm>
            <a:custGeom>
              <a:avLst/>
              <a:gdLst>
                <a:gd name="T0" fmla="*/ 1213 w 1363"/>
                <a:gd name="T1" fmla="*/ 0 h 1144"/>
                <a:gd name="T2" fmla="*/ 1363 w 1363"/>
                <a:gd name="T3" fmla="*/ 188 h 1144"/>
                <a:gd name="T4" fmla="*/ 150 w 1363"/>
                <a:gd name="T5" fmla="*/ 1144 h 1144"/>
                <a:gd name="T6" fmla="*/ 0 w 1363"/>
                <a:gd name="T7" fmla="*/ 953 h 1144"/>
                <a:gd name="T8" fmla="*/ 1213 w 1363"/>
                <a:gd name="T9" fmla="*/ 0 h 1144"/>
                <a:gd name="T10" fmla="*/ 0 60000 65536"/>
                <a:gd name="T11" fmla="*/ 0 60000 65536"/>
                <a:gd name="T12" fmla="*/ 0 60000 65536"/>
                <a:gd name="T13" fmla="*/ 0 60000 65536"/>
                <a:gd name="T14" fmla="*/ 0 60000 65536"/>
                <a:gd name="T15" fmla="*/ 0 w 1363"/>
                <a:gd name="T16" fmla="*/ 0 h 1144"/>
                <a:gd name="T17" fmla="*/ 1363 w 1363"/>
                <a:gd name="T18" fmla="*/ 1144 h 1144"/>
              </a:gdLst>
              <a:ahLst/>
              <a:cxnLst>
                <a:cxn ang="T10">
                  <a:pos x="T0" y="T1"/>
                </a:cxn>
                <a:cxn ang="T11">
                  <a:pos x="T2" y="T3"/>
                </a:cxn>
                <a:cxn ang="T12">
                  <a:pos x="T4" y="T5"/>
                </a:cxn>
                <a:cxn ang="T13">
                  <a:pos x="T6" y="T7"/>
                </a:cxn>
                <a:cxn ang="T14">
                  <a:pos x="T8" y="T9"/>
                </a:cxn>
              </a:cxnLst>
              <a:rect l="T15" t="T16" r="T17" b="T18"/>
              <a:pathLst>
                <a:path w="1363" h="1144">
                  <a:moveTo>
                    <a:pt x="1213" y="0"/>
                  </a:moveTo>
                  <a:lnTo>
                    <a:pt x="1363" y="188"/>
                  </a:lnTo>
                  <a:lnTo>
                    <a:pt x="150" y="1144"/>
                  </a:lnTo>
                  <a:lnTo>
                    <a:pt x="0" y="953"/>
                  </a:lnTo>
                  <a:lnTo>
                    <a:pt x="121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grpSp>
      <p:sp>
        <p:nvSpPr>
          <p:cNvPr id="37" name="TextBox 48"/>
          <p:cNvSpPr txBox="1"/>
          <p:nvPr/>
        </p:nvSpPr>
        <p:spPr>
          <a:xfrm>
            <a:off x="7874794" y="2982912"/>
            <a:ext cx="2548439" cy="1015663"/>
          </a:xfrm>
          <a:prstGeom prst="rect">
            <a:avLst/>
          </a:prstGeom>
          <a:noFill/>
        </p:spPr>
        <p:txBody>
          <a:bodyPr wrap="square" rtlCol="0">
            <a:spAutoFit/>
          </a:bodyPr>
          <a:lstStyle/>
          <a:p>
            <a:pP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02</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48"/>
          <p:cNvSpPr txBox="1"/>
          <p:nvPr/>
        </p:nvSpPr>
        <p:spPr>
          <a:xfrm>
            <a:off x="1931194" y="3319464"/>
            <a:ext cx="2548439" cy="1015663"/>
          </a:xfrm>
          <a:prstGeom prst="rect">
            <a:avLst/>
          </a:prstGeom>
          <a:noFill/>
        </p:spPr>
        <p:txBody>
          <a:bodyPr wrap="square" rtlCol="0">
            <a:spAutoFit/>
          </a:bodyPr>
          <a:lstStyle/>
          <a:p>
            <a:pPr algn="r">
              <a:lnSpc>
                <a:spcPct val="150000"/>
              </a:lnSpc>
            </a:pPr>
            <a:r>
              <a:rPr lang="en-US" altLang="zh-CN" sz="1600" b="1" dirty="0" smtClean="0">
                <a:solidFill>
                  <a:schemeClr val="bg1"/>
                </a:solidFill>
                <a:latin typeface="微软雅黑" panose="020B0503020204020204" pitchFamily="34" charset="-122"/>
                <a:ea typeface="微软雅黑" panose="020B0503020204020204" pitchFamily="34" charset="-122"/>
                <a:cs typeface="Mangal" panose="02040503050203030202" pitchFamily="18" charset="0"/>
              </a:rPr>
              <a:t>01</a:t>
            </a:r>
            <a:endPar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r>
              <a:rPr lang="zh-CN" altLang="en-US" sz="12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2197632151"/>
      </p:ext>
    </p:extLst>
  </p:cSld>
  <p:clrMapOvr>
    <a:masterClrMapping/>
  </p:clrMapOvr>
  <mc:AlternateContent xmlns:mc="http://schemas.openxmlformats.org/markup-compatibility/2006" xmlns:p14="http://schemas.microsoft.com/office/powerpoint/2010/main">
    <mc:Choice Requires="p14">
      <p:transition spd="slow" p14:dur="1100" advTm="6549">
        <p14:switch dir="r"/>
      </p:transition>
    </mc:Choice>
    <mc:Fallback xmlns="">
      <p:transition spd="slow" advTm="65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set>
                                      <p:cBhvr>
                                        <p:cTn id="7" dur="227" fill="hold">
                                          <p:stCondLst>
                                            <p:cond delay="0"/>
                                          </p:stCondLst>
                                        </p:cTn>
                                        <p:tgtEl>
                                          <p:spTgt spid="29"/>
                                        </p:tgtEl>
                                        <p:attrNameLst>
                                          <p:attrName>style.rotation</p:attrName>
                                        </p:attrNameLst>
                                      </p:cBhvr>
                                      <p:to>
                                        <p:strVal val="-45.0"/>
                                      </p:to>
                                    </p:set>
                                    <p:anim calcmode="lin" valueType="num">
                                      <p:cBhvr>
                                        <p:cTn id="8" dur="227" fill="hold">
                                          <p:stCondLst>
                                            <p:cond delay="227"/>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9"/>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2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500"/>
                            </p:stCondLst>
                            <p:childTnLst>
                              <p:par>
                                <p:cTn id="25" presetID="14" presetClass="entr" presetSubtype="1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1"/>
          <p:cNvSpPr>
            <a:spLocks noChangeArrowheads="1"/>
          </p:cNvSpPr>
          <p:nvPr/>
        </p:nvSpPr>
        <p:spPr bwMode="auto">
          <a:xfrm>
            <a:off x="7887729" y="2701448"/>
            <a:ext cx="444164" cy="704179"/>
          </a:xfrm>
          <a:custGeom>
            <a:avLst/>
            <a:gdLst>
              <a:gd name="T0" fmla="*/ 93 w 1282"/>
              <a:gd name="T1" fmla="*/ 344 h 2032"/>
              <a:gd name="T2" fmla="*/ 93 w 1282"/>
              <a:gd name="T3" fmla="*/ 344 h 2032"/>
              <a:gd name="T4" fmla="*/ 750 w 1282"/>
              <a:gd name="T5" fmla="*/ 1000 h 2032"/>
              <a:gd name="T6" fmla="*/ 93 w 1282"/>
              <a:gd name="T7" fmla="*/ 1656 h 2032"/>
              <a:gd name="T8" fmla="*/ 93 w 1282"/>
              <a:gd name="T9" fmla="*/ 1937 h 2032"/>
              <a:gd name="T10" fmla="*/ 375 w 1282"/>
              <a:gd name="T11" fmla="*/ 1937 h 2032"/>
              <a:gd name="T12" fmla="*/ 1281 w 1282"/>
              <a:gd name="T13" fmla="*/ 1000 h 2032"/>
              <a:gd name="T14" fmla="*/ 375 w 1282"/>
              <a:gd name="T15" fmla="*/ 94 h 2032"/>
              <a:gd name="T16" fmla="*/ 93 w 1282"/>
              <a:gd name="T17" fmla="*/ 94 h 2032"/>
              <a:gd name="T18" fmla="*/ 31 w 1282"/>
              <a:gd name="T19" fmla="*/ 219 h 2032"/>
              <a:gd name="T20" fmla="*/ 93 w 1282"/>
              <a:gd name="T21" fmla="*/ 344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2" h="2032">
                <a:moveTo>
                  <a:pt x="93" y="344"/>
                </a:moveTo>
                <a:lnTo>
                  <a:pt x="93" y="344"/>
                </a:lnTo>
                <a:cubicBezTo>
                  <a:pt x="750" y="1000"/>
                  <a:pt x="750" y="1000"/>
                  <a:pt x="750" y="1000"/>
                </a:cubicBezTo>
                <a:cubicBezTo>
                  <a:pt x="93" y="1656"/>
                  <a:pt x="93" y="1656"/>
                  <a:pt x="93" y="1656"/>
                </a:cubicBezTo>
                <a:cubicBezTo>
                  <a:pt x="0" y="1750"/>
                  <a:pt x="0" y="1875"/>
                  <a:pt x="93" y="1937"/>
                </a:cubicBezTo>
                <a:cubicBezTo>
                  <a:pt x="156" y="2031"/>
                  <a:pt x="281" y="2031"/>
                  <a:pt x="375" y="1937"/>
                </a:cubicBezTo>
                <a:cubicBezTo>
                  <a:pt x="1281" y="1000"/>
                  <a:pt x="1281" y="1000"/>
                  <a:pt x="1281" y="1000"/>
                </a:cubicBezTo>
                <a:cubicBezTo>
                  <a:pt x="375" y="94"/>
                  <a:pt x="375" y="94"/>
                  <a:pt x="375" y="94"/>
                </a:cubicBezTo>
                <a:cubicBezTo>
                  <a:pt x="281" y="0"/>
                  <a:pt x="156" y="0"/>
                  <a:pt x="93" y="94"/>
                </a:cubicBezTo>
                <a:cubicBezTo>
                  <a:pt x="62" y="125"/>
                  <a:pt x="31" y="156"/>
                  <a:pt x="31" y="219"/>
                </a:cubicBezTo>
                <a:cubicBezTo>
                  <a:pt x="31" y="281"/>
                  <a:pt x="62" y="313"/>
                  <a:pt x="93" y="344"/>
                </a:cubicBezTo>
              </a:path>
            </a:pathLst>
          </a:custGeom>
          <a:solidFill>
            <a:schemeClr val="accent3"/>
          </a:solidFill>
          <a:ln>
            <a:noFill/>
          </a:ln>
          <a:effectLst/>
          <a:extLst/>
        </p:spPr>
        <p:txBody>
          <a:bodyPr wrap="none" lIns="95279" tIns="47640" rIns="95279" bIns="47640"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43" name="Freeform 27"/>
          <p:cNvSpPr>
            <a:spLocks noChangeArrowheads="1"/>
          </p:cNvSpPr>
          <p:nvPr/>
        </p:nvSpPr>
        <p:spPr bwMode="auto">
          <a:xfrm>
            <a:off x="10093287" y="5212662"/>
            <a:ext cx="444165" cy="693487"/>
          </a:xfrm>
          <a:custGeom>
            <a:avLst/>
            <a:gdLst>
              <a:gd name="T0" fmla="*/ 1219 w 1283"/>
              <a:gd name="T1" fmla="*/ 1656 h 2001"/>
              <a:gd name="T2" fmla="*/ 1219 w 1283"/>
              <a:gd name="T3" fmla="*/ 1656 h 2001"/>
              <a:gd name="T4" fmla="*/ 563 w 1283"/>
              <a:gd name="T5" fmla="*/ 1000 h 2001"/>
              <a:gd name="T6" fmla="*/ 1219 w 1283"/>
              <a:gd name="T7" fmla="*/ 344 h 2001"/>
              <a:gd name="T8" fmla="*/ 1219 w 1283"/>
              <a:gd name="T9" fmla="*/ 63 h 2001"/>
              <a:gd name="T10" fmla="*/ 938 w 1283"/>
              <a:gd name="T11" fmla="*/ 63 h 2001"/>
              <a:gd name="T12" fmla="*/ 0 w 1283"/>
              <a:gd name="T13" fmla="*/ 1000 h 2001"/>
              <a:gd name="T14" fmla="*/ 938 w 1283"/>
              <a:gd name="T15" fmla="*/ 1938 h 2001"/>
              <a:gd name="T16" fmla="*/ 1219 w 1283"/>
              <a:gd name="T17" fmla="*/ 1938 h 2001"/>
              <a:gd name="T18" fmla="*/ 1282 w 1283"/>
              <a:gd name="T19" fmla="*/ 1781 h 2001"/>
              <a:gd name="T20" fmla="*/ 1219 w 1283"/>
              <a:gd name="T21" fmla="*/ 1656 h 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3" h="2001">
                <a:moveTo>
                  <a:pt x="1219" y="1656"/>
                </a:moveTo>
                <a:lnTo>
                  <a:pt x="1219" y="1656"/>
                </a:lnTo>
                <a:cubicBezTo>
                  <a:pt x="563" y="1000"/>
                  <a:pt x="563" y="1000"/>
                  <a:pt x="563" y="1000"/>
                </a:cubicBezTo>
                <a:cubicBezTo>
                  <a:pt x="1219" y="344"/>
                  <a:pt x="1219" y="344"/>
                  <a:pt x="1219" y="344"/>
                </a:cubicBezTo>
                <a:cubicBezTo>
                  <a:pt x="1282" y="250"/>
                  <a:pt x="1282" y="125"/>
                  <a:pt x="1219" y="63"/>
                </a:cubicBezTo>
                <a:cubicBezTo>
                  <a:pt x="1157" y="0"/>
                  <a:pt x="1032" y="0"/>
                  <a:pt x="938" y="63"/>
                </a:cubicBezTo>
                <a:cubicBezTo>
                  <a:pt x="0" y="1000"/>
                  <a:pt x="0" y="1000"/>
                  <a:pt x="0" y="1000"/>
                </a:cubicBezTo>
                <a:cubicBezTo>
                  <a:pt x="938" y="1938"/>
                  <a:pt x="938" y="1938"/>
                  <a:pt x="938" y="1938"/>
                </a:cubicBezTo>
                <a:cubicBezTo>
                  <a:pt x="1032" y="2000"/>
                  <a:pt x="1157" y="2000"/>
                  <a:pt x="1219" y="1938"/>
                </a:cubicBezTo>
                <a:cubicBezTo>
                  <a:pt x="1251" y="1875"/>
                  <a:pt x="1282" y="1844"/>
                  <a:pt x="1282" y="1781"/>
                </a:cubicBezTo>
                <a:cubicBezTo>
                  <a:pt x="1282" y="1719"/>
                  <a:pt x="1251" y="1688"/>
                  <a:pt x="1219" y="1656"/>
                </a:cubicBezTo>
              </a:path>
            </a:pathLst>
          </a:custGeom>
          <a:solidFill>
            <a:schemeClr val="accent6"/>
          </a:solidFill>
          <a:ln>
            <a:noFill/>
          </a:ln>
          <a:effectLst/>
          <a:extLst/>
        </p:spPr>
        <p:txBody>
          <a:bodyPr wrap="none" lIns="95279" tIns="47640" rIns="95279" bIns="47640" anchor="ctr"/>
          <a:lstStyle/>
          <a:p>
            <a:endParaRPr lang="en-US" dirty="0">
              <a:solidFill>
                <a:schemeClr val="bg2">
                  <a:lumMod val="65000"/>
                  <a:lumOff val="35000"/>
                </a:schemeClr>
              </a:solidFill>
              <a:latin typeface="微软雅黑" pitchFamily="34" charset="-122"/>
              <a:ea typeface="微软雅黑" pitchFamily="34" charset="-122"/>
            </a:endParaRPr>
          </a:p>
        </p:txBody>
      </p:sp>
      <p:grpSp>
        <p:nvGrpSpPr>
          <p:cNvPr id="44" name="Group 2"/>
          <p:cNvGrpSpPr/>
          <p:nvPr/>
        </p:nvGrpSpPr>
        <p:grpSpPr>
          <a:xfrm>
            <a:off x="6642238" y="2984035"/>
            <a:ext cx="5148335" cy="2641054"/>
            <a:chOff x="6420323" y="2550227"/>
            <a:chExt cx="4941784" cy="2533160"/>
          </a:xfrm>
          <a:solidFill>
            <a:schemeClr val="bg1"/>
          </a:solidFill>
        </p:grpSpPr>
        <p:sp>
          <p:nvSpPr>
            <p:cNvPr id="45" name="Freeform 2"/>
            <p:cNvSpPr>
              <a:spLocks noChangeArrowheads="1"/>
            </p:cNvSpPr>
            <p:nvPr/>
          </p:nvSpPr>
          <p:spPr bwMode="auto">
            <a:xfrm>
              <a:off x="7626100" y="2550227"/>
              <a:ext cx="134789" cy="134789"/>
            </a:xfrm>
            <a:custGeom>
              <a:avLst/>
              <a:gdLst>
                <a:gd name="T0" fmla="*/ 187 w 407"/>
                <a:gd name="T1" fmla="*/ 406 h 407"/>
                <a:gd name="T2" fmla="*/ 187 w 407"/>
                <a:gd name="T3" fmla="*/ 406 h 407"/>
                <a:gd name="T4" fmla="*/ 0 w 407"/>
                <a:gd name="T5" fmla="*/ 187 h 407"/>
                <a:gd name="T6" fmla="*/ 187 w 407"/>
                <a:gd name="T7" fmla="*/ 0 h 407"/>
                <a:gd name="T8" fmla="*/ 406 w 407"/>
                <a:gd name="T9" fmla="*/ 187 h 407"/>
                <a:gd name="T10" fmla="*/ 187 w 407"/>
                <a:gd name="T11" fmla="*/ 406 h 407"/>
              </a:gdLst>
              <a:ahLst/>
              <a:cxnLst>
                <a:cxn ang="0">
                  <a:pos x="T0" y="T1"/>
                </a:cxn>
                <a:cxn ang="0">
                  <a:pos x="T2" y="T3"/>
                </a:cxn>
                <a:cxn ang="0">
                  <a:pos x="T4" y="T5"/>
                </a:cxn>
                <a:cxn ang="0">
                  <a:pos x="T6" y="T7"/>
                </a:cxn>
                <a:cxn ang="0">
                  <a:pos x="T8" y="T9"/>
                </a:cxn>
                <a:cxn ang="0">
                  <a:pos x="T10" y="T11"/>
                </a:cxn>
              </a:cxnLst>
              <a:rect l="0" t="0" r="r" b="b"/>
              <a:pathLst>
                <a:path w="407" h="407">
                  <a:moveTo>
                    <a:pt x="187" y="406"/>
                  </a:moveTo>
                  <a:lnTo>
                    <a:pt x="187" y="406"/>
                  </a:lnTo>
                  <a:cubicBezTo>
                    <a:pt x="94" y="406"/>
                    <a:pt x="0" y="312"/>
                    <a:pt x="0" y="187"/>
                  </a:cubicBezTo>
                  <a:cubicBezTo>
                    <a:pt x="0" y="93"/>
                    <a:pt x="94" y="0"/>
                    <a:pt x="187" y="0"/>
                  </a:cubicBezTo>
                  <a:cubicBezTo>
                    <a:pt x="312" y="0"/>
                    <a:pt x="406" y="93"/>
                    <a:pt x="406" y="187"/>
                  </a:cubicBezTo>
                  <a:cubicBezTo>
                    <a:pt x="406" y="312"/>
                    <a:pt x="312" y="406"/>
                    <a:pt x="187"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46" name="Freeform 3"/>
            <p:cNvSpPr>
              <a:spLocks noChangeArrowheads="1"/>
            </p:cNvSpPr>
            <p:nvPr/>
          </p:nvSpPr>
          <p:spPr bwMode="auto">
            <a:xfrm>
              <a:off x="7626100" y="4947132"/>
              <a:ext cx="134789" cy="136255"/>
            </a:xfrm>
            <a:custGeom>
              <a:avLst/>
              <a:gdLst>
                <a:gd name="T0" fmla="*/ 187 w 407"/>
                <a:gd name="T1" fmla="*/ 407 h 408"/>
                <a:gd name="T2" fmla="*/ 187 w 407"/>
                <a:gd name="T3" fmla="*/ 407 h 408"/>
                <a:gd name="T4" fmla="*/ 0 w 407"/>
                <a:gd name="T5" fmla="*/ 219 h 408"/>
                <a:gd name="T6" fmla="*/ 187 w 407"/>
                <a:gd name="T7" fmla="*/ 0 h 408"/>
                <a:gd name="T8" fmla="*/ 406 w 407"/>
                <a:gd name="T9" fmla="*/ 219 h 408"/>
                <a:gd name="T10" fmla="*/ 187 w 407"/>
                <a:gd name="T11" fmla="*/ 407 h 408"/>
              </a:gdLst>
              <a:ahLst/>
              <a:cxnLst>
                <a:cxn ang="0">
                  <a:pos x="T0" y="T1"/>
                </a:cxn>
                <a:cxn ang="0">
                  <a:pos x="T2" y="T3"/>
                </a:cxn>
                <a:cxn ang="0">
                  <a:pos x="T4" y="T5"/>
                </a:cxn>
                <a:cxn ang="0">
                  <a:pos x="T6" y="T7"/>
                </a:cxn>
                <a:cxn ang="0">
                  <a:pos x="T8" y="T9"/>
                </a:cxn>
                <a:cxn ang="0">
                  <a:pos x="T10" y="T11"/>
                </a:cxn>
              </a:cxnLst>
              <a:rect l="0" t="0" r="r" b="b"/>
              <a:pathLst>
                <a:path w="407" h="408">
                  <a:moveTo>
                    <a:pt x="187" y="407"/>
                  </a:moveTo>
                  <a:lnTo>
                    <a:pt x="187" y="407"/>
                  </a:lnTo>
                  <a:cubicBezTo>
                    <a:pt x="94" y="407"/>
                    <a:pt x="0" y="313"/>
                    <a:pt x="0" y="219"/>
                  </a:cubicBezTo>
                  <a:cubicBezTo>
                    <a:pt x="0" y="94"/>
                    <a:pt x="94" y="0"/>
                    <a:pt x="187" y="0"/>
                  </a:cubicBezTo>
                  <a:cubicBezTo>
                    <a:pt x="312" y="0"/>
                    <a:pt x="406" y="94"/>
                    <a:pt x="406" y="219"/>
                  </a:cubicBezTo>
                  <a:cubicBezTo>
                    <a:pt x="406" y="313"/>
                    <a:pt x="312" y="407"/>
                    <a:pt x="187" y="40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47" name="Freeform 4"/>
            <p:cNvSpPr>
              <a:spLocks noChangeArrowheads="1"/>
            </p:cNvSpPr>
            <p:nvPr/>
          </p:nvSpPr>
          <p:spPr bwMode="auto">
            <a:xfrm>
              <a:off x="8820178" y="3754540"/>
              <a:ext cx="134789" cy="124534"/>
            </a:xfrm>
            <a:custGeom>
              <a:avLst/>
              <a:gdLst>
                <a:gd name="T0" fmla="*/ 0 w 406"/>
                <a:gd name="T1" fmla="*/ 187 h 375"/>
                <a:gd name="T2" fmla="*/ 0 w 406"/>
                <a:gd name="T3" fmla="*/ 187 h 375"/>
                <a:gd name="T4" fmla="*/ 218 w 406"/>
                <a:gd name="T5" fmla="*/ 0 h 375"/>
                <a:gd name="T6" fmla="*/ 405 w 406"/>
                <a:gd name="T7" fmla="*/ 187 h 375"/>
                <a:gd name="T8" fmla="*/ 218 w 406"/>
                <a:gd name="T9" fmla="*/ 374 h 375"/>
                <a:gd name="T10" fmla="*/ 0 w 406"/>
                <a:gd name="T11" fmla="*/ 187 h 375"/>
              </a:gdLst>
              <a:ahLst/>
              <a:cxnLst>
                <a:cxn ang="0">
                  <a:pos x="T0" y="T1"/>
                </a:cxn>
                <a:cxn ang="0">
                  <a:pos x="T2" y="T3"/>
                </a:cxn>
                <a:cxn ang="0">
                  <a:pos x="T4" y="T5"/>
                </a:cxn>
                <a:cxn ang="0">
                  <a:pos x="T6" y="T7"/>
                </a:cxn>
                <a:cxn ang="0">
                  <a:pos x="T8" y="T9"/>
                </a:cxn>
                <a:cxn ang="0">
                  <a:pos x="T10" y="T11"/>
                </a:cxn>
              </a:cxnLst>
              <a:rect l="0" t="0" r="r" b="b"/>
              <a:pathLst>
                <a:path w="406" h="375">
                  <a:moveTo>
                    <a:pt x="0" y="187"/>
                  </a:moveTo>
                  <a:lnTo>
                    <a:pt x="0" y="187"/>
                  </a:lnTo>
                  <a:cubicBezTo>
                    <a:pt x="0" y="62"/>
                    <a:pt x="93" y="0"/>
                    <a:pt x="218" y="0"/>
                  </a:cubicBezTo>
                  <a:cubicBezTo>
                    <a:pt x="311" y="0"/>
                    <a:pt x="405" y="62"/>
                    <a:pt x="405" y="187"/>
                  </a:cubicBezTo>
                  <a:cubicBezTo>
                    <a:pt x="405" y="280"/>
                    <a:pt x="311" y="374"/>
                    <a:pt x="218" y="374"/>
                  </a:cubicBezTo>
                  <a:cubicBezTo>
                    <a:pt x="93" y="374"/>
                    <a:pt x="0" y="280"/>
                    <a:pt x="0"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48" name="Freeform 5"/>
            <p:cNvSpPr>
              <a:spLocks noChangeArrowheads="1"/>
            </p:cNvSpPr>
            <p:nvPr/>
          </p:nvSpPr>
          <p:spPr bwMode="auto">
            <a:xfrm>
              <a:off x="6420323" y="3754540"/>
              <a:ext cx="134789" cy="124534"/>
            </a:xfrm>
            <a:custGeom>
              <a:avLst/>
              <a:gdLst>
                <a:gd name="T0" fmla="*/ 0 w 407"/>
                <a:gd name="T1" fmla="*/ 187 h 375"/>
                <a:gd name="T2" fmla="*/ 0 w 407"/>
                <a:gd name="T3" fmla="*/ 187 h 375"/>
                <a:gd name="T4" fmla="*/ 219 w 407"/>
                <a:gd name="T5" fmla="*/ 0 h 375"/>
                <a:gd name="T6" fmla="*/ 406 w 407"/>
                <a:gd name="T7" fmla="*/ 187 h 375"/>
                <a:gd name="T8" fmla="*/ 219 w 407"/>
                <a:gd name="T9" fmla="*/ 374 h 375"/>
                <a:gd name="T10" fmla="*/ 0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0" y="187"/>
                  </a:moveTo>
                  <a:lnTo>
                    <a:pt x="0" y="187"/>
                  </a:lnTo>
                  <a:cubicBezTo>
                    <a:pt x="0" y="62"/>
                    <a:pt x="94" y="0"/>
                    <a:pt x="219" y="0"/>
                  </a:cubicBezTo>
                  <a:cubicBezTo>
                    <a:pt x="312" y="0"/>
                    <a:pt x="406" y="62"/>
                    <a:pt x="406" y="187"/>
                  </a:cubicBezTo>
                  <a:cubicBezTo>
                    <a:pt x="406" y="280"/>
                    <a:pt x="312" y="374"/>
                    <a:pt x="219" y="374"/>
                  </a:cubicBezTo>
                  <a:cubicBezTo>
                    <a:pt x="94" y="374"/>
                    <a:pt x="0" y="280"/>
                    <a:pt x="0"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49" name="Freeform 6"/>
            <p:cNvSpPr>
              <a:spLocks noChangeArrowheads="1"/>
            </p:cNvSpPr>
            <p:nvPr/>
          </p:nvSpPr>
          <p:spPr bwMode="auto">
            <a:xfrm>
              <a:off x="6763157" y="4594043"/>
              <a:ext cx="146510" cy="145044"/>
            </a:xfrm>
            <a:custGeom>
              <a:avLst/>
              <a:gdLst>
                <a:gd name="T0" fmla="*/ 94 w 439"/>
                <a:gd name="T1" fmla="*/ 344 h 438"/>
                <a:gd name="T2" fmla="*/ 94 w 439"/>
                <a:gd name="T3" fmla="*/ 344 h 438"/>
                <a:gd name="T4" fmla="*/ 94 w 439"/>
                <a:gd name="T5" fmla="*/ 62 h 438"/>
                <a:gd name="T6" fmla="*/ 375 w 439"/>
                <a:gd name="T7" fmla="*/ 62 h 438"/>
                <a:gd name="T8" fmla="*/ 375 w 439"/>
                <a:gd name="T9" fmla="*/ 344 h 438"/>
                <a:gd name="T10" fmla="*/ 94 w 439"/>
                <a:gd name="T11" fmla="*/ 344 h 438"/>
              </a:gdLst>
              <a:ahLst/>
              <a:cxnLst>
                <a:cxn ang="0">
                  <a:pos x="T0" y="T1"/>
                </a:cxn>
                <a:cxn ang="0">
                  <a:pos x="T2" y="T3"/>
                </a:cxn>
                <a:cxn ang="0">
                  <a:pos x="T4" y="T5"/>
                </a:cxn>
                <a:cxn ang="0">
                  <a:pos x="T6" y="T7"/>
                </a:cxn>
                <a:cxn ang="0">
                  <a:pos x="T8" y="T9"/>
                </a:cxn>
                <a:cxn ang="0">
                  <a:pos x="T10" y="T11"/>
                </a:cxn>
              </a:cxnLst>
              <a:rect l="0" t="0" r="r" b="b"/>
              <a:pathLst>
                <a:path w="439" h="438">
                  <a:moveTo>
                    <a:pt x="94" y="344"/>
                  </a:moveTo>
                  <a:lnTo>
                    <a:pt x="94" y="344"/>
                  </a:lnTo>
                  <a:cubicBezTo>
                    <a:pt x="0" y="281"/>
                    <a:pt x="0" y="156"/>
                    <a:pt x="94" y="62"/>
                  </a:cubicBezTo>
                  <a:cubicBezTo>
                    <a:pt x="156" y="0"/>
                    <a:pt x="281" y="0"/>
                    <a:pt x="375" y="62"/>
                  </a:cubicBezTo>
                  <a:cubicBezTo>
                    <a:pt x="438" y="156"/>
                    <a:pt x="438" y="281"/>
                    <a:pt x="375" y="344"/>
                  </a:cubicBezTo>
                  <a:cubicBezTo>
                    <a:pt x="281" y="437"/>
                    <a:pt x="156" y="437"/>
                    <a:pt x="94"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0" name="Freeform 7"/>
            <p:cNvSpPr>
              <a:spLocks noChangeArrowheads="1"/>
            </p:cNvSpPr>
            <p:nvPr/>
          </p:nvSpPr>
          <p:spPr bwMode="auto">
            <a:xfrm>
              <a:off x="8467068" y="4594043"/>
              <a:ext cx="146510" cy="145044"/>
            </a:xfrm>
            <a:custGeom>
              <a:avLst/>
              <a:gdLst>
                <a:gd name="T0" fmla="*/ 63 w 439"/>
                <a:gd name="T1" fmla="*/ 62 h 438"/>
                <a:gd name="T2" fmla="*/ 63 w 439"/>
                <a:gd name="T3" fmla="*/ 62 h 438"/>
                <a:gd name="T4" fmla="*/ 344 w 439"/>
                <a:gd name="T5" fmla="*/ 62 h 438"/>
                <a:gd name="T6" fmla="*/ 344 w 439"/>
                <a:gd name="T7" fmla="*/ 344 h 438"/>
                <a:gd name="T8" fmla="*/ 63 w 439"/>
                <a:gd name="T9" fmla="*/ 344 h 438"/>
                <a:gd name="T10" fmla="*/ 63 w 439"/>
                <a:gd name="T11" fmla="*/ 62 h 438"/>
              </a:gdLst>
              <a:ahLst/>
              <a:cxnLst>
                <a:cxn ang="0">
                  <a:pos x="T0" y="T1"/>
                </a:cxn>
                <a:cxn ang="0">
                  <a:pos x="T2" y="T3"/>
                </a:cxn>
                <a:cxn ang="0">
                  <a:pos x="T4" y="T5"/>
                </a:cxn>
                <a:cxn ang="0">
                  <a:pos x="T6" y="T7"/>
                </a:cxn>
                <a:cxn ang="0">
                  <a:pos x="T8" y="T9"/>
                </a:cxn>
                <a:cxn ang="0">
                  <a:pos x="T10" y="T11"/>
                </a:cxn>
              </a:cxnLst>
              <a:rect l="0" t="0" r="r" b="b"/>
              <a:pathLst>
                <a:path w="439" h="438">
                  <a:moveTo>
                    <a:pt x="63" y="62"/>
                  </a:moveTo>
                  <a:lnTo>
                    <a:pt x="63" y="62"/>
                  </a:lnTo>
                  <a:cubicBezTo>
                    <a:pt x="156" y="0"/>
                    <a:pt x="281" y="0"/>
                    <a:pt x="344" y="62"/>
                  </a:cubicBezTo>
                  <a:cubicBezTo>
                    <a:pt x="438" y="156"/>
                    <a:pt x="438" y="281"/>
                    <a:pt x="344" y="344"/>
                  </a:cubicBezTo>
                  <a:cubicBezTo>
                    <a:pt x="281" y="437"/>
                    <a:pt x="156" y="437"/>
                    <a:pt x="63" y="344"/>
                  </a:cubicBezTo>
                  <a:cubicBezTo>
                    <a:pt x="0" y="281"/>
                    <a:pt x="0" y="156"/>
                    <a:pt x="63"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1" name="Freeform 8"/>
            <p:cNvSpPr>
              <a:spLocks noChangeArrowheads="1"/>
            </p:cNvSpPr>
            <p:nvPr/>
          </p:nvSpPr>
          <p:spPr bwMode="auto">
            <a:xfrm>
              <a:off x="6763157" y="2891596"/>
              <a:ext cx="146510" cy="145044"/>
            </a:xfrm>
            <a:custGeom>
              <a:avLst/>
              <a:gdLst>
                <a:gd name="T0" fmla="*/ 94 w 439"/>
                <a:gd name="T1" fmla="*/ 93 h 438"/>
                <a:gd name="T2" fmla="*/ 94 w 439"/>
                <a:gd name="T3" fmla="*/ 93 h 438"/>
                <a:gd name="T4" fmla="*/ 375 w 439"/>
                <a:gd name="T5" fmla="*/ 93 h 438"/>
                <a:gd name="T6" fmla="*/ 375 w 439"/>
                <a:gd name="T7" fmla="*/ 375 h 438"/>
                <a:gd name="T8" fmla="*/ 94 w 439"/>
                <a:gd name="T9" fmla="*/ 375 h 438"/>
                <a:gd name="T10" fmla="*/ 94 w 439"/>
                <a:gd name="T11" fmla="*/ 93 h 438"/>
              </a:gdLst>
              <a:ahLst/>
              <a:cxnLst>
                <a:cxn ang="0">
                  <a:pos x="T0" y="T1"/>
                </a:cxn>
                <a:cxn ang="0">
                  <a:pos x="T2" y="T3"/>
                </a:cxn>
                <a:cxn ang="0">
                  <a:pos x="T4" y="T5"/>
                </a:cxn>
                <a:cxn ang="0">
                  <a:pos x="T6" y="T7"/>
                </a:cxn>
                <a:cxn ang="0">
                  <a:pos x="T8" y="T9"/>
                </a:cxn>
                <a:cxn ang="0">
                  <a:pos x="T10" y="T11"/>
                </a:cxn>
              </a:cxnLst>
              <a:rect l="0" t="0" r="r" b="b"/>
              <a:pathLst>
                <a:path w="439" h="438">
                  <a:moveTo>
                    <a:pt x="94" y="93"/>
                  </a:moveTo>
                  <a:lnTo>
                    <a:pt x="94" y="93"/>
                  </a:lnTo>
                  <a:cubicBezTo>
                    <a:pt x="156" y="0"/>
                    <a:pt x="281" y="0"/>
                    <a:pt x="375" y="93"/>
                  </a:cubicBezTo>
                  <a:cubicBezTo>
                    <a:pt x="438" y="156"/>
                    <a:pt x="438" y="281"/>
                    <a:pt x="375" y="375"/>
                  </a:cubicBezTo>
                  <a:cubicBezTo>
                    <a:pt x="281" y="437"/>
                    <a:pt x="156" y="437"/>
                    <a:pt x="94" y="375"/>
                  </a:cubicBezTo>
                  <a:cubicBezTo>
                    <a:pt x="0" y="281"/>
                    <a:pt x="0" y="156"/>
                    <a:pt x="94" y="9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2" name="Freeform 9"/>
            <p:cNvSpPr>
              <a:spLocks noChangeArrowheads="1"/>
            </p:cNvSpPr>
            <p:nvPr/>
          </p:nvSpPr>
          <p:spPr bwMode="auto">
            <a:xfrm>
              <a:off x="7158734" y="4853365"/>
              <a:ext cx="145045" cy="146510"/>
            </a:xfrm>
            <a:custGeom>
              <a:avLst/>
              <a:gdLst>
                <a:gd name="T0" fmla="*/ 156 w 438"/>
                <a:gd name="T1" fmla="*/ 406 h 439"/>
                <a:gd name="T2" fmla="*/ 156 w 438"/>
                <a:gd name="T3" fmla="*/ 406 h 439"/>
                <a:gd name="T4" fmla="*/ 31 w 438"/>
                <a:gd name="T5" fmla="*/ 125 h 439"/>
                <a:gd name="T6" fmla="*/ 281 w 438"/>
                <a:gd name="T7" fmla="*/ 31 h 439"/>
                <a:gd name="T8" fmla="*/ 406 w 438"/>
                <a:gd name="T9" fmla="*/ 281 h 439"/>
                <a:gd name="T10" fmla="*/ 156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156" y="406"/>
                  </a:moveTo>
                  <a:lnTo>
                    <a:pt x="156" y="406"/>
                  </a:lnTo>
                  <a:cubicBezTo>
                    <a:pt x="31" y="344"/>
                    <a:pt x="0" y="250"/>
                    <a:pt x="31" y="125"/>
                  </a:cubicBezTo>
                  <a:cubicBezTo>
                    <a:pt x="62" y="31"/>
                    <a:pt x="187" y="0"/>
                    <a:pt x="281" y="31"/>
                  </a:cubicBezTo>
                  <a:cubicBezTo>
                    <a:pt x="406" y="63"/>
                    <a:pt x="437" y="188"/>
                    <a:pt x="406" y="281"/>
                  </a:cubicBezTo>
                  <a:cubicBezTo>
                    <a:pt x="343" y="406"/>
                    <a:pt x="250" y="438"/>
                    <a:pt x="156"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3" name="Freeform 10"/>
            <p:cNvSpPr>
              <a:spLocks noChangeArrowheads="1"/>
            </p:cNvSpPr>
            <p:nvPr/>
          </p:nvSpPr>
          <p:spPr bwMode="auto">
            <a:xfrm>
              <a:off x="8726391" y="4199930"/>
              <a:ext cx="146510" cy="146510"/>
            </a:xfrm>
            <a:custGeom>
              <a:avLst/>
              <a:gdLst>
                <a:gd name="T0" fmla="*/ 32 w 439"/>
                <a:gd name="T1" fmla="*/ 157 h 439"/>
                <a:gd name="T2" fmla="*/ 32 w 439"/>
                <a:gd name="T3" fmla="*/ 157 h 439"/>
                <a:gd name="T4" fmla="*/ 282 w 439"/>
                <a:gd name="T5" fmla="*/ 32 h 439"/>
                <a:gd name="T6" fmla="*/ 407 w 439"/>
                <a:gd name="T7" fmla="*/ 313 h 439"/>
                <a:gd name="T8" fmla="*/ 157 w 439"/>
                <a:gd name="T9" fmla="*/ 407 h 439"/>
                <a:gd name="T10" fmla="*/ 32 w 439"/>
                <a:gd name="T11" fmla="*/ 157 h 439"/>
              </a:gdLst>
              <a:ahLst/>
              <a:cxnLst>
                <a:cxn ang="0">
                  <a:pos x="T0" y="T1"/>
                </a:cxn>
                <a:cxn ang="0">
                  <a:pos x="T2" y="T3"/>
                </a:cxn>
                <a:cxn ang="0">
                  <a:pos x="T4" y="T5"/>
                </a:cxn>
                <a:cxn ang="0">
                  <a:pos x="T6" y="T7"/>
                </a:cxn>
                <a:cxn ang="0">
                  <a:pos x="T8" y="T9"/>
                </a:cxn>
                <a:cxn ang="0">
                  <a:pos x="T10" y="T11"/>
                </a:cxn>
              </a:cxnLst>
              <a:rect l="0" t="0" r="r" b="b"/>
              <a:pathLst>
                <a:path w="439" h="439">
                  <a:moveTo>
                    <a:pt x="32" y="157"/>
                  </a:moveTo>
                  <a:lnTo>
                    <a:pt x="32" y="157"/>
                  </a:lnTo>
                  <a:cubicBezTo>
                    <a:pt x="94" y="63"/>
                    <a:pt x="188" y="0"/>
                    <a:pt x="282" y="32"/>
                  </a:cubicBezTo>
                  <a:cubicBezTo>
                    <a:pt x="407" y="94"/>
                    <a:pt x="438" y="188"/>
                    <a:pt x="407" y="313"/>
                  </a:cubicBezTo>
                  <a:cubicBezTo>
                    <a:pt x="375" y="407"/>
                    <a:pt x="250" y="438"/>
                    <a:pt x="157" y="407"/>
                  </a:cubicBezTo>
                  <a:cubicBezTo>
                    <a:pt x="32" y="375"/>
                    <a:pt x="0" y="250"/>
                    <a:pt x="32" y="15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4" name="Freeform 11"/>
            <p:cNvSpPr>
              <a:spLocks noChangeArrowheads="1"/>
            </p:cNvSpPr>
            <p:nvPr/>
          </p:nvSpPr>
          <p:spPr bwMode="auto">
            <a:xfrm>
              <a:off x="6503833" y="3275452"/>
              <a:ext cx="156766" cy="156765"/>
            </a:xfrm>
            <a:custGeom>
              <a:avLst/>
              <a:gdLst>
                <a:gd name="T0" fmla="*/ 31 w 470"/>
                <a:gd name="T1" fmla="*/ 156 h 470"/>
                <a:gd name="T2" fmla="*/ 31 w 470"/>
                <a:gd name="T3" fmla="*/ 156 h 470"/>
                <a:gd name="T4" fmla="*/ 312 w 470"/>
                <a:gd name="T5" fmla="*/ 63 h 470"/>
                <a:gd name="T6" fmla="*/ 406 w 470"/>
                <a:gd name="T7" fmla="*/ 313 h 470"/>
                <a:gd name="T8" fmla="*/ 156 w 470"/>
                <a:gd name="T9" fmla="*/ 438 h 470"/>
                <a:gd name="T10" fmla="*/ 31 w 470"/>
                <a:gd name="T11" fmla="*/ 156 h 470"/>
              </a:gdLst>
              <a:ahLst/>
              <a:cxnLst>
                <a:cxn ang="0">
                  <a:pos x="T0" y="T1"/>
                </a:cxn>
                <a:cxn ang="0">
                  <a:pos x="T2" y="T3"/>
                </a:cxn>
                <a:cxn ang="0">
                  <a:pos x="T4" y="T5"/>
                </a:cxn>
                <a:cxn ang="0">
                  <a:pos x="T6" y="T7"/>
                </a:cxn>
                <a:cxn ang="0">
                  <a:pos x="T8" y="T9"/>
                </a:cxn>
                <a:cxn ang="0">
                  <a:pos x="T10" y="T11"/>
                </a:cxn>
              </a:cxnLst>
              <a:rect l="0" t="0" r="r" b="b"/>
              <a:pathLst>
                <a:path w="470" h="470">
                  <a:moveTo>
                    <a:pt x="31" y="156"/>
                  </a:moveTo>
                  <a:lnTo>
                    <a:pt x="31" y="156"/>
                  </a:lnTo>
                  <a:cubicBezTo>
                    <a:pt x="94" y="63"/>
                    <a:pt x="219" y="0"/>
                    <a:pt x="312" y="63"/>
                  </a:cubicBezTo>
                  <a:cubicBezTo>
                    <a:pt x="406" y="94"/>
                    <a:pt x="469" y="219"/>
                    <a:pt x="406" y="313"/>
                  </a:cubicBezTo>
                  <a:cubicBezTo>
                    <a:pt x="375" y="406"/>
                    <a:pt x="250" y="469"/>
                    <a:pt x="156" y="438"/>
                  </a:cubicBezTo>
                  <a:cubicBezTo>
                    <a:pt x="62" y="375"/>
                    <a:pt x="0" y="281"/>
                    <a:pt x="31"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5" name="Freeform 12"/>
            <p:cNvSpPr>
              <a:spLocks noChangeArrowheads="1"/>
            </p:cNvSpPr>
            <p:nvPr/>
          </p:nvSpPr>
          <p:spPr bwMode="auto">
            <a:xfrm>
              <a:off x="6503833" y="4199930"/>
              <a:ext cx="156766" cy="146510"/>
            </a:xfrm>
            <a:custGeom>
              <a:avLst/>
              <a:gdLst>
                <a:gd name="T0" fmla="*/ 31 w 470"/>
                <a:gd name="T1" fmla="*/ 313 h 439"/>
                <a:gd name="T2" fmla="*/ 31 w 470"/>
                <a:gd name="T3" fmla="*/ 313 h 439"/>
                <a:gd name="T4" fmla="*/ 156 w 470"/>
                <a:gd name="T5" fmla="*/ 32 h 439"/>
                <a:gd name="T6" fmla="*/ 406 w 470"/>
                <a:gd name="T7" fmla="*/ 157 h 439"/>
                <a:gd name="T8" fmla="*/ 312 w 470"/>
                <a:gd name="T9" fmla="*/ 407 h 439"/>
                <a:gd name="T10" fmla="*/ 31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31" y="313"/>
                  </a:moveTo>
                  <a:lnTo>
                    <a:pt x="31" y="313"/>
                  </a:lnTo>
                  <a:cubicBezTo>
                    <a:pt x="0" y="188"/>
                    <a:pt x="62" y="94"/>
                    <a:pt x="156" y="32"/>
                  </a:cubicBezTo>
                  <a:cubicBezTo>
                    <a:pt x="250" y="0"/>
                    <a:pt x="375" y="63"/>
                    <a:pt x="406" y="157"/>
                  </a:cubicBezTo>
                  <a:cubicBezTo>
                    <a:pt x="469" y="250"/>
                    <a:pt x="406" y="375"/>
                    <a:pt x="312" y="407"/>
                  </a:cubicBezTo>
                  <a:cubicBezTo>
                    <a:pt x="219" y="438"/>
                    <a:pt x="94" y="407"/>
                    <a:pt x="31"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6" name="Freeform 13"/>
            <p:cNvSpPr>
              <a:spLocks noChangeArrowheads="1"/>
            </p:cNvSpPr>
            <p:nvPr/>
          </p:nvSpPr>
          <p:spPr bwMode="auto">
            <a:xfrm>
              <a:off x="8071491" y="4853365"/>
              <a:ext cx="155301" cy="146510"/>
            </a:xfrm>
            <a:custGeom>
              <a:avLst/>
              <a:gdLst>
                <a:gd name="T0" fmla="*/ 156 w 469"/>
                <a:gd name="T1" fmla="*/ 31 h 439"/>
                <a:gd name="T2" fmla="*/ 156 w 469"/>
                <a:gd name="T3" fmla="*/ 31 h 439"/>
                <a:gd name="T4" fmla="*/ 406 w 469"/>
                <a:gd name="T5" fmla="*/ 125 h 439"/>
                <a:gd name="T6" fmla="*/ 312 w 469"/>
                <a:gd name="T7" fmla="*/ 406 h 439"/>
                <a:gd name="T8" fmla="*/ 62 w 469"/>
                <a:gd name="T9" fmla="*/ 281 h 439"/>
                <a:gd name="T10" fmla="*/ 156 w 469"/>
                <a:gd name="T11" fmla="*/ 31 h 439"/>
              </a:gdLst>
              <a:ahLst/>
              <a:cxnLst>
                <a:cxn ang="0">
                  <a:pos x="T0" y="T1"/>
                </a:cxn>
                <a:cxn ang="0">
                  <a:pos x="T2" y="T3"/>
                </a:cxn>
                <a:cxn ang="0">
                  <a:pos x="T4" y="T5"/>
                </a:cxn>
                <a:cxn ang="0">
                  <a:pos x="T6" y="T7"/>
                </a:cxn>
                <a:cxn ang="0">
                  <a:pos x="T8" y="T9"/>
                </a:cxn>
                <a:cxn ang="0">
                  <a:pos x="T10" y="T11"/>
                </a:cxn>
              </a:cxnLst>
              <a:rect l="0" t="0" r="r" b="b"/>
              <a:pathLst>
                <a:path w="469" h="439">
                  <a:moveTo>
                    <a:pt x="156" y="31"/>
                  </a:moveTo>
                  <a:lnTo>
                    <a:pt x="156" y="31"/>
                  </a:lnTo>
                  <a:cubicBezTo>
                    <a:pt x="250" y="0"/>
                    <a:pt x="375" y="31"/>
                    <a:pt x="406" y="125"/>
                  </a:cubicBezTo>
                  <a:cubicBezTo>
                    <a:pt x="468" y="250"/>
                    <a:pt x="406" y="344"/>
                    <a:pt x="312" y="406"/>
                  </a:cubicBezTo>
                  <a:cubicBezTo>
                    <a:pt x="218" y="438"/>
                    <a:pt x="93" y="406"/>
                    <a:pt x="62" y="281"/>
                  </a:cubicBezTo>
                  <a:cubicBezTo>
                    <a:pt x="0" y="188"/>
                    <a:pt x="62" y="63"/>
                    <a:pt x="156"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7" name="Freeform 14"/>
            <p:cNvSpPr>
              <a:spLocks noChangeArrowheads="1"/>
            </p:cNvSpPr>
            <p:nvPr/>
          </p:nvSpPr>
          <p:spPr bwMode="auto">
            <a:xfrm>
              <a:off x="7158734" y="2632273"/>
              <a:ext cx="145045" cy="145045"/>
            </a:xfrm>
            <a:custGeom>
              <a:avLst/>
              <a:gdLst>
                <a:gd name="T0" fmla="*/ 156 w 438"/>
                <a:gd name="T1" fmla="*/ 31 h 438"/>
                <a:gd name="T2" fmla="*/ 156 w 438"/>
                <a:gd name="T3" fmla="*/ 31 h 438"/>
                <a:gd name="T4" fmla="*/ 406 w 438"/>
                <a:gd name="T5" fmla="*/ 156 h 438"/>
                <a:gd name="T6" fmla="*/ 281 w 438"/>
                <a:gd name="T7" fmla="*/ 406 h 438"/>
                <a:gd name="T8" fmla="*/ 31 w 438"/>
                <a:gd name="T9" fmla="*/ 312 h 438"/>
                <a:gd name="T10" fmla="*/ 156 w 438"/>
                <a:gd name="T11" fmla="*/ 31 h 438"/>
              </a:gdLst>
              <a:ahLst/>
              <a:cxnLst>
                <a:cxn ang="0">
                  <a:pos x="T0" y="T1"/>
                </a:cxn>
                <a:cxn ang="0">
                  <a:pos x="T2" y="T3"/>
                </a:cxn>
                <a:cxn ang="0">
                  <a:pos x="T4" y="T5"/>
                </a:cxn>
                <a:cxn ang="0">
                  <a:pos x="T6" y="T7"/>
                </a:cxn>
                <a:cxn ang="0">
                  <a:pos x="T8" y="T9"/>
                </a:cxn>
                <a:cxn ang="0">
                  <a:pos x="T10" y="T11"/>
                </a:cxn>
              </a:cxnLst>
              <a:rect l="0" t="0" r="r" b="b"/>
              <a:pathLst>
                <a:path w="438" h="438">
                  <a:moveTo>
                    <a:pt x="156" y="31"/>
                  </a:moveTo>
                  <a:lnTo>
                    <a:pt x="156" y="31"/>
                  </a:lnTo>
                  <a:cubicBezTo>
                    <a:pt x="250" y="0"/>
                    <a:pt x="343" y="31"/>
                    <a:pt x="406" y="156"/>
                  </a:cubicBezTo>
                  <a:cubicBezTo>
                    <a:pt x="437" y="250"/>
                    <a:pt x="406" y="375"/>
                    <a:pt x="281" y="406"/>
                  </a:cubicBezTo>
                  <a:cubicBezTo>
                    <a:pt x="187" y="437"/>
                    <a:pt x="62" y="406"/>
                    <a:pt x="31" y="312"/>
                  </a:cubicBezTo>
                  <a:cubicBezTo>
                    <a:pt x="0" y="187"/>
                    <a:pt x="31" y="93"/>
                    <a:pt x="156"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8" name="Freeform 15"/>
            <p:cNvSpPr>
              <a:spLocks noChangeArrowheads="1"/>
            </p:cNvSpPr>
            <p:nvPr/>
          </p:nvSpPr>
          <p:spPr bwMode="auto">
            <a:xfrm>
              <a:off x="7385824" y="2570739"/>
              <a:ext cx="146510" cy="134789"/>
            </a:xfrm>
            <a:custGeom>
              <a:avLst/>
              <a:gdLst>
                <a:gd name="T0" fmla="*/ 250 w 439"/>
                <a:gd name="T1" fmla="*/ 406 h 407"/>
                <a:gd name="T2" fmla="*/ 250 w 439"/>
                <a:gd name="T3" fmla="*/ 406 h 407"/>
                <a:gd name="T4" fmla="*/ 0 w 439"/>
                <a:gd name="T5" fmla="*/ 250 h 407"/>
                <a:gd name="T6" fmla="*/ 156 w 439"/>
                <a:gd name="T7" fmla="*/ 0 h 407"/>
                <a:gd name="T8" fmla="*/ 406 w 439"/>
                <a:gd name="T9" fmla="*/ 156 h 407"/>
                <a:gd name="T10" fmla="*/ 250 w 439"/>
                <a:gd name="T11" fmla="*/ 406 h 407"/>
              </a:gdLst>
              <a:ahLst/>
              <a:cxnLst>
                <a:cxn ang="0">
                  <a:pos x="T0" y="T1"/>
                </a:cxn>
                <a:cxn ang="0">
                  <a:pos x="T2" y="T3"/>
                </a:cxn>
                <a:cxn ang="0">
                  <a:pos x="T4" y="T5"/>
                </a:cxn>
                <a:cxn ang="0">
                  <a:pos x="T6" y="T7"/>
                </a:cxn>
                <a:cxn ang="0">
                  <a:pos x="T8" y="T9"/>
                </a:cxn>
                <a:cxn ang="0">
                  <a:pos x="T10" y="T11"/>
                </a:cxn>
              </a:cxnLst>
              <a:rect l="0" t="0" r="r" b="b"/>
              <a:pathLst>
                <a:path w="439" h="407">
                  <a:moveTo>
                    <a:pt x="250" y="406"/>
                  </a:moveTo>
                  <a:lnTo>
                    <a:pt x="250" y="406"/>
                  </a:lnTo>
                  <a:cubicBezTo>
                    <a:pt x="125" y="406"/>
                    <a:pt x="31" y="344"/>
                    <a:pt x="0" y="250"/>
                  </a:cubicBezTo>
                  <a:cubicBezTo>
                    <a:pt x="0" y="125"/>
                    <a:pt x="63" y="31"/>
                    <a:pt x="156" y="0"/>
                  </a:cubicBezTo>
                  <a:cubicBezTo>
                    <a:pt x="281" y="0"/>
                    <a:pt x="375" y="63"/>
                    <a:pt x="406" y="156"/>
                  </a:cubicBezTo>
                  <a:cubicBezTo>
                    <a:pt x="438" y="281"/>
                    <a:pt x="344" y="375"/>
                    <a:pt x="250"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59" name="Freeform 16"/>
            <p:cNvSpPr>
              <a:spLocks noChangeArrowheads="1"/>
            </p:cNvSpPr>
            <p:nvPr/>
          </p:nvSpPr>
          <p:spPr bwMode="auto">
            <a:xfrm>
              <a:off x="7853191" y="4916365"/>
              <a:ext cx="146510" cy="145044"/>
            </a:xfrm>
            <a:custGeom>
              <a:avLst/>
              <a:gdLst>
                <a:gd name="T0" fmla="*/ 250 w 439"/>
                <a:gd name="T1" fmla="*/ 437 h 438"/>
                <a:gd name="T2" fmla="*/ 250 w 439"/>
                <a:gd name="T3" fmla="*/ 437 h 438"/>
                <a:gd name="T4" fmla="*/ 32 w 439"/>
                <a:gd name="T5" fmla="*/ 281 h 438"/>
                <a:gd name="T6" fmla="*/ 188 w 439"/>
                <a:gd name="T7" fmla="*/ 31 h 438"/>
                <a:gd name="T8" fmla="*/ 407 w 439"/>
                <a:gd name="T9" fmla="*/ 187 h 438"/>
                <a:gd name="T10" fmla="*/ 250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250" y="437"/>
                  </a:moveTo>
                  <a:lnTo>
                    <a:pt x="250" y="437"/>
                  </a:lnTo>
                  <a:cubicBezTo>
                    <a:pt x="157" y="437"/>
                    <a:pt x="32" y="375"/>
                    <a:pt x="32" y="281"/>
                  </a:cubicBezTo>
                  <a:cubicBezTo>
                    <a:pt x="0" y="156"/>
                    <a:pt x="63" y="62"/>
                    <a:pt x="188" y="31"/>
                  </a:cubicBezTo>
                  <a:cubicBezTo>
                    <a:pt x="282" y="0"/>
                    <a:pt x="375" y="93"/>
                    <a:pt x="407" y="187"/>
                  </a:cubicBezTo>
                  <a:cubicBezTo>
                    <a:pt x="438" y="312"/>
                    <a:pt x="344" y="406"/>
                    <a:pt x="250" y="43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0" name="Freeform 17"/>
            <p:cNvSpPr>
              <a:spLocks noChangeArrowheads="1"/>
            </p:cNvSpPr>
            <p:nvPr/>
          </p:nvSpPr>
          <p:spPr bwMode="auto">
            <a:xfrm>
              <a:off x="6442299" y="3981631"/>
              <a:ext cx="146510" cy="134789"/>
            </a:xfrm>
            <a:custGeom>
              <a:avLst/>
              <a:gdLst>
                <a:gd name="T0" fmla="*/ 32 w 439"/>
                <a:gd name="T1" fmla="*/ 250 h 407"/>
                <a:gd name="T2" fmla="*/ 32 w 439"/>
                <a:gd name="T3" fmla="*/ 250 h 407"/>
                <a:gd name="T4" fmla="*/ 188 w 439"/>
                <a:gd name="T5" fmla="*/ 0 h 407"/>
                <a:gd name="T6" fmla="*/ 407 w 439"/>
                <a:gd name="T7" fmla="*/ 156 h 407"/>
                <a:gd name="T8" fmla="*/ 250 w 439"/>
                <a:gd name="T9" fmla="*/ 406 h 407"/>
                <a:gd name="T10" fmla="*/ 32 w 439"/>
                <a:gd name="T11" fmla="*/ 250 h 407"/>
              </a:gdLst>
              <a:ahLst/>
              <a:cxnLst>
                <a:cxn ang="0">
                  <a:pos x="T0" y="T1"/>
                </a:cxn>
                <a:cxn ang="0">
                  <a:pos x="T2" y="T3"/>
                </a:cxn>
                <a:cxn ang="0">
                  <a:pos x="T4" y="T5"/>
                </a:cxn>
                <a:cxn ang="0">
                  <a:pos x="T6" y="T7"/>
                </a:cxn>
                <a:cxn ang="0">
                  <a:pos x="T8" y="T9"/>
                </a:cxn>
                <a:cxn ang="0">
                  <a:pos x="T10" y="T11"/>
                </a:cxn>
              </a:cxnLst>
              <a:rect l="0" t="0" r="r" b="b"/>
              <a:pathLst>
                <a:path w="439" h="407">
                  <a:moveTo>
                    <a:pt x="32" y="250"/>
                  </a:moveTo>
                  <a:lnTo>
                    <a:pt x="32" y="250"/>
                  </a:lnTo>
                  <a:cubicBezTo>
                    <a:pt x="0" y="125"/>
                    <a:pt x="63" y="31"/>
                    <a:pt x="188" y="0"/>
                  </a:cubicBezTo>
                  <a:cubicBezTo>
                    <a:pt x="282" y="0"/>
                    <a:pt x="375" y="63"/>
                    <a:pt x="407" y="156"/>
                  </a:cubicBezTo>
                  <a:cubicBezTo>
                    <a:pt x="438" y="281"/>
                    <a:pt x="344" y="375"/>
                    <a:pt x="250" y="406"/>
                  </a:cubicBezTo>
                  <a:cubicBezTo>
                    <a:pt x="157" y="406"/>
                    <a:pt x="32" y="344"/>
                    <a:pt x="32"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1" name="Freeform 18"/>
            <p:cNvSpPr>
              <a:spLocks noChangeArrowheads="1"/>
            </p:cNvSpPr>
            <p:nvPr/>
          </p:nvSpPr>
          <p:spPr bwMode="auto">
            <a:xfrm>
              <a:off x="6950689" y="4739087"/>
              <a:ext cx="145045" cy="146510"/>
            </a:xfrm>
            <a:custGeom>
              <a:avLst/>
              <a:gdLst>
                <a:gd name="T0" fmla="*/ 93 w 438"/>
                <a:gd name="T1" fmla="*/ 375 h 439"/>
                <a:gd name="T2" fmla="*/ 93 w 438"/>
                <a:gd name="T3" fmla="*/ 375 h 439"/>
                <a:gd name="T4" fmla="*/ 62 w 438"/>
                <a:gd name="T5" fmla="*/ 125 h 439"/>
                <a:gd name="T6" fmla="*/ 312 w 438"/>
                <a:gd name="T7" fmla="*/ 63 h 439"/>
                <a:gd name="T8" fmla="*/ 375 w 438"/>
                <a:gd name="T9" fmla="*/ 344 h 439"/>
                <a:gd name="T10" fmla="*/ 93 w 438"/>
                <a:gd name="T11" fmla="*/ 375 h 439"/>
              </a:gdLst>
              <a:ahLst/>
              <a:cxnLst>
                <a:cxn ang="0">
                  <a:pos x="T0" y="T1"/>
                </a:cxn>
                <a:cxn ang="0">
                  <a:pos x="T2" y="T3"/>
                </a:cxn>
                <a:cxn ang="0">
                  <a:pos x="T4" y="T5"/>
                </a:cxn>
                <a:cxn ang="0">
                  <a:pos x="T6" y="T7"/>
                </a:cxn>
                <a:cxn ang="0">
                  <a:pos x="T8" y="T9"/>
                </a:cxn>
                <a:cxn ang="0">
                  <a:pos x="T10" y="T11"/>
                </a:cxn>
              </a:cxnLst>
              <a:rect l="0" t="0" r="r" b="b"/>
              <a:pathLst>
                <a:path w="438" h="439">
                  <a:moveTo>
                    <a:pt x="93" y="375"/>
                  </a:moveTo>
                  <a:lnTo>
                    <a:pt x="93" y="375"/>
                  </a:lnTo>
                  <a:cubicBezTo>
                    <a:pt x="0" y="313"/>
                    <a:pt x="0" y="219"/>
                    <a:pt x="62" y="125"/>
                  </a:cubicBezTo>
                  <a:cubicBezTo>
                    <a:pt x="125" y="32"/>
                    <a:pt x="250" y="0"/>
                    <a:pt x="312" y="63"/>
                  </a:cubicBezTo>
                  <a:cubicBezTo>
                    <a:pt x="406" y="125"/>
                    <a:pt x="437" y="250"/>
                    <a:pt x="375" y="344"/>
                  </a:cubicBezTo>
                  <a:cubicBezTo>
                    <a:pt x="312" y="438"/>
                    <a:pt x="187" y="438"/>
                    <a:pt x="93"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2" name="Freeform 19"/>
            <p:cNvSpPr>
              <a:spLocks noChangeArrowheads="1"/>
            </p:cNvSpPr>
            <p:nvPr/>
          </p:nvSpPr>
          <p:spPr bwMode="auto">
            <a:xfrm>
              <a:off x="8612114" y="4407975"/>
              <a:ext cx="155301" cy="146510"/>
            </a:xfrm>
            <a:custGeom>
              <a:avLst/>
              <a:gdLst>
                <a:gd name="T0" fmla="*/ 62 w 469"/>
                <a:gd name="T1" fmla="*/ 125 h 439"/>
                <a:gd name="T2" fmla="*/ 62 w 469"/>
                <a:gd name="T3" fmla="*/ 125 h 439"/>
                <a:gd name="T4" fmla="*/ 343 w 469"/>
                <a:gd name="T5" fmla="*/ 63 h 439"/>
                <a:gd name="T6" fmla="*/ 406 w 469"/>
                <a:gd name="T7" fmla="*/ 344 h 439"/>
                <a:gd name="T8" fmla="*/ 125 w 469"/>
                <a:gd name="T9" fmla="*/ 407 h 439"/>
                <a:gd name="T10" fmla="*/ 62 w 469"/>
                <a:gd name="T11" fmla="*/ 125 h 439"/>
              </a:gdLst>
              <a:ahLst/>
              <a:cxnLst>
                <a:cxn ang="0">
                  <a:pos x="T0" y="T1"/>
                </a:cxn>
                <a:cxn ang="0">
                  <a:pos x="T2" y="T3"/>
                </a:cxn>
                <a:cxn ang="0">
                  <a:pos x="T4" y="T5"/>
                </a:cxn>
                <a:cxn ang="0">
                  <a:pos x="T6" y="T7"/>
                </a:cxn>
                <a:cxn ang="0">
                  <a:pos x="T8" y="T9"/>
                </a:cxn>
                <a:cxn ang="0">
                  <a:pos x="T10" y="T11"/>
                </a:cxn>
              </a:cxnLst>
              <a:rect l="0" t="0" r="r" b="b"/>
              <a:pathLst>
                <a:path w="469" h="439">
                  <a:moveTo>
                    <a:pt x="62" y="125"/>
                  </a:moveTo>
                  <a:lnTo>
                    <a:pt x="62" y="125"/>
                  </a:lnTo>
                  <a:cubicBezTo>
                    <a:pt x="125" y="32"/>
                    <a:pt x="250" y="0"/>
                    <a:pt x="343" y="63"/>
                  </a:cubicBezTo>
                  <a:cubicBezTo>
                    <a:pt x="437" y="125"/>
                    <a:pt x="468" y="250"/>
                    <a:pt x="406" y="344"/>
                  </a:cubicBezTo>
                  <a:cubicBezTo>
                    <a:pt x="343" y="438"/>
                    <a:pt x="218" y="438"/>
                    <a:pt x="125" y="407"/>
                  </a:cubicBezTo>
                  <a:cubicBezTo>
                    <a:pt x="31" y="344"/>
                    <a:pt x="0" y="219"/>
                    <a:pt x="62"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3" name="Freeform 20"/>
            <p:cNvSpPr>
              <a:spLocks noChangeArrowheads="1"/>
            </p:cNvSpPr>
            <p:nvPr/>
          </p:nvSpPr>
          <p:spPr bwMode="auto">
            <a:xfrm>
              <a:off x="6618111" y="3068873"/>
              <a:ext cx="145045" cy="156766"/>
            </a:xfrm>
            <a:custGeom>
              <a:avLst/>
              <a:gdLst>
                <a:gd name="T0" fmla="*/ 62 w 438"/>
                <a:gd name="T1" fmla="*/ 125 h 470"/>
                <a:gd name="T2" fmla="*/ 62 w 438"/>
                <a:gd name="T3" fmla="*/ 125 h 470"/>
                <a:gd name="T4" fmla="*/ 343 w 438"/>
                <a:gd name="T5" fmla="*/ 63 h 470"/>
                <a:gd name="T6" fmla="*/ 375 w 438"/>
                <a:gd name="T7" fmla="*/ 344 h 470"/>
                <a:gd name="T8" fmla="*/ 125 w 438"/>
                <a:gd name="T9" fmla="*/ 406 h 470"/>
                <a:gd name="T10" fmla="*/ 62 w 438"/>
                <a:gd name="T11" fmla="*/ 125 h 470"/>
              </a:gdLst>
              <a:ahLst/>
              <a:cxnLst>
                <a:cxn ang="0">
                  <a:pos x="T0" y="T1"/>
                </a:cxn>
                <a:cxn ang="0">
                  <a:pos x="T2" y="T3"/>
                </a:cxn>
                <a:cxn ang="0">
                  <a:pos x="T4" y="T5"/>
                </a:cxn>
                <a:cxn ang="0">
                  <a:pos x="T6" y="T7"/>
                </a:cxn>
                <a:cxn ang="0">
                  <a:pos x="T8" y="T9"/>
                </a:cxn>
                <a:cxn ang="0">
                  <a:pos x="T10" y="T11"/>
                </a:cxn>
              </a:cxnLst>
              <a:rect l="0" t="0" r="r" b="b"/>
              <a:pathLst>
                <a:path w="438" h="470">
                  <a:moveTo>
                    <a:pt x="62" y="125"/>
                  </a:moveTo>
                  <a:lnTo>
                    <a:pt x="62" y="125"/>
                  </a:lnTo>
                  <a:cubicBezTo>
                    <a:pt x="125" y="31"/>
                    <a:pt x="250" y="0"/>
                    <a:pt x="343" y="63"/>
                  </a:cubicBezTo>
                  <a:cubicBezTo>
                    <a:pt x="437" y="125"/>
                    <a:pt x="437" y="250"/>
                    <a:pt x="375" y="344"/>
                  </a:cubicBezTo>
                  <a:cubicBezTo>
                    <a:pt x="312" y="438"/>
                    <a:pt x="187" y="469"/>
                    <a:pt x="125" y="406"/>
                  </a:cubicBezTo>
                  <a:cubicBezTo>
                    <a:pt x="31" y="344"/>
                    <a:pt x="0" y="219"/>
                    <a:pt x="62"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4" name="Freeform 21"/>
            <p:cNvSpPr>
              <a:spLocks noChangeArrowheads="1"/>
            </p:cNvSpPr>
            <p:nvPr/>
          </p:nvSpPr>
          <p:spPr bwMode="auto">
            <a:xfrm>
              <a:off x="7385824" y="4916365"/>
              <a:ext cx="146510" cy="145044"/>
            </a:xfrm>
            <a:custGeom>
              <a:avLst/>
              <a:gdLst>
                <a:gd name="T0" fmla="*/ 156 w 439"/>
                <a:gd name="T1" fmla="*/ 437 h 438"/>
                <a:gd name="T2" fmla="*/ 156 w 439"/>
                <a:gd name="T3" fmla="*/ 437 h 438"/>
                <a:gd name="T4" fmla="*/ 0 w 439"/>
                <a:gd name="T5" fmla="*/ 187 h 438"/>
                <a:gd name="T6" fmla="*/ 250 w 439"/>
                <a:gd name="T7" fmla="*/ 31 h 438"/>
                <a:gd name="T8" fmla="*/ 406 w 439"/>
                <a:gd name="T9" fmla="*/ 281 h 438"/>
                <a:gd name="T10" fmla="*/ 156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156" y="437"/>
                  </a:moveTo>
                  <a:lnTo>
                    <a:pt x="156" y="437"/>
                  </a:lnTo>
                  <a:cubicBezTo>
                    <a:pt x="63" y="406"/>
                    <a:pt x="0" y="312"/>
                    <a:pt x="0" y="187"/>
                  </a:cubicBezTo>
                  <a:cubicBezTo>
                    <a:pt x="31" y="93"/>
                    <a:pt x="125" y="0"/>
                    <a:pt x="250" y="31"/>
                  </a:cubicBezTo>
                  <a:cubicBezTo>
                    <a:pt x="344" y="62"/>
                    <a:pt x="438" y="156"/>
                    <a:pt x="406" y="281"/>
                  </a:cubicBezTo>
                  <a:cubicBezTo>
                    <a:pt x="375" y="375"/>
                    <a:pt x="281" y="437"/>
                    <a:pt x="156" y="43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5" name="Freeform 22"/>
            <p:cNvSpPr>
              <a:spLocks noChangeArrowheads="1"/>
            </p:cNvSpPr>
            <p:nvPr/>
          </p:nvSpPr>
          <p:spPr bwMode="auto">
            <a:xfrm>
              <a:off x="8798181" y="3981631"/>
              <a:ext cx="145045" cy="134789"/>
            </a:xfrm>
            <a:custGeom>
              <a:avLst/>
              <a:gdLst>
                <a:gd name="T0" fmla="*/ 0 w 438"/>
                <a:gd name="T1" fmla="*/ 156 h 407"/>
                <a:gd name="T2" fmla="*/ 0 w 438"/>
                <a:gd name="T3" fmla="*/ 156 h 407"/>
                <a:gd name="T4" fmla="*/ 250 w 438"/>
                <a:gd name="T5" fmla="*/ 0 h 407"/>
                <a:gd name="T6" fmla="*/ 405 w 438"/>
                <a:gd name="T7" fmla="*/ 250 h 407"/>
                <a:gd name="T8" fmla="*/ 156 w 438"/>
                <a:gd name="T9" fmla="*/ 406 h 407"/>
                <a:gd name="T10" fmla="*/ 0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0" y="156"/>
                  </a:moveTo>
                  <a:lnTo>
                    <a:pt x="0" y="156"/>
                  </a:lnTo>
                  <a:cubicBezTo>
                    <a:pt x="31" y="63"/>
                    <a:pt x="125" y="0"/>
                    <a:pt x="250" y="0"/>
                  </a:cubicBezTo>
                  <a:cubicBezTo>
                    <a:pt x="343" y="31"/>
                    <a:pt x="437" y="125"/>
                    <a:pt x="405" y="250"/>
                  </a:cubicBezTo>
                  <a:cubicBezTo>
                    <a:pt x="374" y="344"/>
                    <a:pt x="281" y="406"/>
                    <a:pt x="156" y="406"/>
                  </a:cubicBezTo>
                  <a:cubicBezTo>
                    <a:pt x="63" y="375"/>
                    <a:pt x="0" y="281"/>
                    <a:pt x="0"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6" name="Freeform 23"/>
            <p:cNvSpPr>
              <a:spLocks noChangeArrowheads="1"/>
            </p:cNvSpPr>
            <p:nvPr/>
          </p:nvSpPr>
          <p:spPr bwMode="auto">
            <a:xfrm>
              <a:off x="6442299" y="3505473"/>
              <a:ext cx="146510" cy="145045"/>
            </a:xfrm>
            <a:custGeom>
              <a:avLst/>
              <a:gdLst>
                <a:gd name="T0" fmla="*/ 32 w 439"/>
                <a:gd name="T1" fmla="*/ 187 h 438"/>
                <a:gd name="T2" fmla="*/ 32 w 439"/>
                <a:gd name="T3" fmla="*/ 187 h 438"/>
                <a:gd name="T4" fmla="*/ 250 w 439"/>
                <a:gd name="T5" fmla="*/ 31 h 438"/>
                <a:gd name="T6" fmla="*/ 407 w 439"/>
                <a:gd name="T7" fmla="*/ 281 h 438"/>
                <a:gd name="T8" fmla="*/ 188 w 439"/>
                <a:gd name="T9" fmla="*/ 437 h 438"/>
                <a:gd name="T10" fmla="*/ 32 w 439"/>
                <a:gd name="T11" fmla="*/ 187 h 438"/>
              </a:gdLst>
              <a:ahLst/>
              <a:cxnLst>
                <a:cxn ang="0">
                  <a:pos x="T0" y="T1"/>
                </a:cxn>
                <a:cxn ang="0">
                  <a:pos x="T2" y="T3"/>
                </a:cxn>
                <a:cxn ang="0">
                  <a:pos x="T4" y="T5"/>
                </a:cxn>
                <a:cxn ang="0">
                  <a:pos x="T6" y="T7"/>
                </a:cxn>
                <a:cxn ang="0">
                  <a:pos x="T8" y="T9"/>
                </a:cxn>
                <a:cxn ang="0">
                  <a:pos x="T10" y="T11"/>
                </a:cxn>
              </a:cxnLst>
              <a:rect l="0" t="0" r="r" b="b"/>
              <a:pathLst>
                <a:path w="439" h="438">
                  <a:moveTo>
                    <a:pt x="32" y="187"/>
                  </a:moveTo>
                  <a:lnTo>
                    <a:pt x="32" y="187"/>
                  </a:lnTo>
                  <a:cubicBezTo>
                    <a:pt x="32" y="93"/>
                    <a:pt x="157" y="0"/>
                    <a:pt x="250" y="31"/>
                  </a:cubicBezTo>
                  <a:cubicBezTo>
                    <a:pt x="344" y="62"/>
                    <a:pt x="438" y="156"/>
                    <a:pt x="407" y="281"/>
                  </a:cubicBezTo>
                  <a:cubicBezTo>
                    <a:pt x="375" y="375"/>
                    <a:pt x="282" y="437"/>
                    <a:pt x="188" y="437"/>
                  </a:cubicBezTo>
                  <a:cubicBezTo>
                    <a:pt x="63" y="406"/>
                    <a:pt x="0" y="312"/>
                    <a:pt x="32"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7" name="Freeform 24"/>
            <p:cNvSpPr>
              <a:spLocks noChangeArrowheads="1"/>
            </p:cNvSpPr>
            <p:nvPr/>
          </p:nvSpPr>
          <p:spPr bwMode="auto">
            <a:xfrm>
              <a:off x="6618111" y="4407975"/>
              <a:ext cx="145045" cy="146510"/>
            </a:xfrm>
            <a:custGeom>
              <a:avLst/>
              <a:gdLst>
                <a:gd name="T0" fmla="*/ 62 w 438"/>
                <a:gd name="T1" fmla="*/ 344 h 439"/>
                <a:gd name="T2" fmla="*/ 62 w 438"/>
                <a:gd name="T3" fmla="*/ 344 h 439"/>
                <a:gd name="T4" fmla="*/ 125 w 438"/>
                <a:gd name="T5" fmla="*/ 63 h 439"/>
                <a:gd name="T6" fmla="*/ 375 w 438"/>
                <a:gd name="T7" fmla="*/ 125 h 439"/>
                <a:gd name="T8" fmla="*/ 343 w 438"/>
                <a:gd name="T9" fmla="*/ 407 h 439"/>
                <a:gd name="T10" fmla="*/ 62 w 438"/>
                <a:gd name="T11" fmla="*/ 344 h 439"/>
              </a:gdLst>
              <a:ahLst/>
              <a:cxnLst>
                <a:cxn ang="0">
                  <a:pos x="T0" y="T1"/>
                </a:cxn>
                <a:cxn ang="0">
                  <a:pos x="T2" y="T3"/>
                </a:cxn>
                <a:cxn ang="0">
                  <a:pos x="T4" y="T5"/>
                </a:cxn>
                <a:cxn ang="0">
                  <a:pos x="T6" y="T7"/>
                </a:cxn>
                <a:cxn ang="0">
                  <a:pos x="T8" y="T9"/>
                </a:cxn>
                <a:cxn ang="0">
                  <a:pos x="T10" y="T11"/>
                </a:cxn>
              </a:cxnLst>
              <a:rect l="0" t="0" r="r" b="b"/>
              <a:pathLst>
                <a:path w="438" h="439">
                  <a:moveTo>
                    <a:pt x="62" y="344"/>
                  </a:moveTo>
                  <a:lnTo>
                    <a:pt x="62" y="344"/>
                  </a:lnTo>
                  <a:cubicBezTo>
                    <a:pt x="0" y="250"/>
                    <a:pt x="31" y="125"/>
                    <a:pt x="125" y="63"/>
                  </a:cubicBezTo>
                  <a:cubicBezTo>
                    <a:pt x="187" y="0"/>
                    <a:pt x="312" y="32"/>
                    <a:pt x="375" y="125"/>
                  </a:cubicBezTo>
                  <a:cubicBezTo>
                    <a:pt x="437" y="219"/>
                    <a:pt x="437" y="344"/>
                    <a:pt x="343" y="407"/>
                  </a:cubicBezTo>
                  <a:cubicBezTo>
                    <a:pt x="250" y="438"/>
                    <a:pt x="125" y="438"/>
                    <a:pt x="62"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8" name="Freeform 25"/>
            <p:cNvSpPr>
              <a:spLocks noChangeArrowheads="1"/>
            </p:cNvSpPr>
            <p:nvPr/>
          </p:nvSpPr>
          <p:spPr bwMode="auto">
            <a:xfrm>
              <a:off x="8279535" y="4739087"/>
              <a:ext cx="155301" cy="146510"/>
            </a:xfrm>
            <a:custGeom>
              <a:avLst/>
              <a:gdLst>
                <a:gd name="T0" fmla="*/ 125 w 469"/>
                <a:gd name="T1" fmla="*/ 63 h 439"/>
                <a:gd name="T2" fmla="*/ 125 w 469"/>
                <a:gd name="T3" fmla="*/ 63 h 439"/>
                <a:gd name="T4" fmla="*/ 406 w 469"/>
                <a:gd name="T5" fmla="*/ 125 h 439"/>
                <a:gd name="T6" fmla="*/ 343 w 469"/>
                <a:gd name="T7" fmla="*/ 375 h 439"/>
                <a:gd name="T8" fmla="*/ 62 w 469"/>
                <a:gd name="T9" fmla="*/ 344 h 439"/>
                <a:gd name="T10" fmla="*/ 125 w 469"/>
                <a:gd name="T11" fmla="*/ 63 h 439"/>
              </a:gdLst>
              <a:ahLst/>
              <a:cxnLst>
                <a:cxn ang="0">
                  <a:pos x="T0" y="T1"/>
                </a:cxn>
                <a:cxn ang="0">
                  <a:pos x="T2" y="T3"/>
                </a:cxn>
                <a:cxn ang="0">
                  <a:pos x="T4" y="T5"/>
                </a:cxn>
                <a:cxn ang="0">
                  <a:pos x="T6" y="T7"/>
                </a:cxn>
                <a:cxn ang="0">
                  <a:pos x="T8" y="T9"/>
                </a:cxn>
                <a:cxn ang="0">
                  <a:pos x="T10" y="T11"/>
                </a:cxn>
              </a:cxnLst>
              <a:rect l="0" t="0" r="r" b="b"/>
              <a:pathLst>
                <a:path w="469" h="439">
                  <a:moveTo>
                    <a:pt x="125" y="63"/>
                  </a:moveTo>
                  <a:lnTo>
                    <a:pt x="125" y="63"/>
                  </a:lnTo>
                  <a:cubicBezTo>
                    <a:pt x="218" y="0"/>
                    <a:pt x="343" y="32"/>
                    <a:pt x="406" y="125"/>
                  </a:cubicBezTo>
                  <a:cubicBezTo>
                    <a:pt x="468" y="219"/>
                    <a:pt x="437" y="313"/>
                    <a:pt x="343" y="375"/>
                  </a:cubicBezTo>
                  <a:cubicBezTo>
                    <a:pt x="250" y="438"/>
                    <a:pt x="125" y="438"/>
                    <a:pt x="62" y="344"/>
                  </a:cubicBezTo>
                  <a:cubicBezTo>
                    <a:pt x="0" y="250"/>
                    <a:pt x="31" y="125"/>
                    <a:pt x="12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69" name="Freeform 26"/>
            <p:cNvSpPr>
              <a:spLocks noChangeArrowheads="1"/>
            </p:cNvSpPr>
            <p:nvPr/>
          </p:nvSpPr>
          <p:spPr bwMode="auto">
            <a:xfrm>
              <a:off x="6950689" y="2746551"/>
              <a:ext cx="145045" cy="146510"/>
            </a:xfrm>
            <a:custGeom>
              <a:avLst/>
              <a:gdLst>
                <a:gd name="T0" fmla="*/ 93 w 438"/>
                <a:gd name="T1" fmla="*/ 63 h 439"/>
                <a:gd name="T2" fmla="*/ 93 w 438"/>
                <a:gd name="T3" fmla="*/ 63 h 439"/>
                <a:gd name="T4" fmla="*/ 375 w 438"/>
                <a:gd name="T5" fmla="*/ 94 h 439"/>
                <a:gd name="T6" fmla="*/ 312 w 438"/>
                <a:gd name="T7" fmla="*/ 375 h 439"/>
                <a:gd name="T8" fmla="*/ 62 w 438"/>
                <a:gd name="T9" fmla="*/ 313 h 439"/>
                <a:gd name="T10" fmla="*/ 93 w 438"/>
                <a:gd name="T11" fmla="*/ 63 h 439"/>
              </a:gdLst>
              <a:ahLst/>
              <a:cxnLst>
                <a:cxn ang="0">
                  <a:pos x="T0" y="T1"/>
                </a:cxn>
                <a:cxn ang="0">
                  <a:pos x="T2" y="T3"/>
                </a:cxn>
                <a:cxn ang="0">
                  <a:pos x="T4" y="T5"/>
                </a:cxn>
                <a:cxn ang="0">
                  <a:pos x="T6" y="T7"/>
                </a:cxn>
                <a:cxn ang="0">
                  <a:pos x="T8" y="T9"/>
                </a:cxn>
                <a:cxn ang="0">
                  <a:pos x="T10" y="T11"/>
                </a:cxn>
              </a:cxnLst>
              <a:rect l="0" t="0" r="r" b="b"/>
              <a:pathLst>
                <a:path w="438" h="439">
                  <a:moveTo>
                    <a:pt x="93" y="63"/>
                  </a:moveTo>
                  <a:lnTo>
                    <a:pt x="93" y="63"/>
                  </a:lnTo>
                  <a:cubicBezTo>
                    <a:pt x="187" y="0"/>
                    <a:pt x="312" y="0"/>
                    <a:pt x="375" y="94"/>
                  </a:cubicBezTo>
                  <a:cubicBezTo>
                    <a:pt x="437" y="188"/>
                    <a:pt x="406" y="313"/>
                    <a:pt x="312" y="375"/>
                  </a:cubicBezTo>
                  <a:cubicBezTo>
                    <a:pt x="250" y="438"/>
                    <a:pt x="125" y="407"/>
                    <a:pt x="62" y="313"/>
                  </a:cubicBezTo>
                  <a:cubicBezTo>
                    <a:pt x="0" y="219"/>
                    <a:pt x="0" y="94"/>
                    <a:pt x="93"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0" name="Freeform 28"/>
            <p:cNvSpPr>
              <a:spLocks noChangeArrowheads="1"/>
            </p:cNvSpPr>
            <p:nvPr/>
          </p:nvSpPr>
          <p:spPr bwMode="auto">
            <a:xfrm>
              <a:off x="10023005" y="4947132"/>
              <a:ext cx="134789" cy="136255"/>
            </a:xfrm>
            <a:custGeom>
              <a:avLst/>
              <a:gdLst>
                <a:gd name="T0" fmla="*/ 187 w 407"/>
                <a:gd name="T1" fmla="*/ 0 h 408"/>
                <a:gd name="T2" fmla="*/ 187 w 407"/>
                <a:gd name="T3" fmla="*/ 0 h 408"/>
                <a:gd name="T4" fmla="*/ 406 w 407"/>
                <a:gd name="T5" fmla="*/ 219 h 408"/>
                <a:gd name="T6" fmla="*/ 187 w 407"/>
                <a:gd name="T7" fmla="*/ 407 h 408"/>
                <a:gd name="T8" fmla="*/ 0 w 407"/>
                <a:gd name="T9" fmla="*/ 219 h 408"/>
                <a:gd name="T10" fmla="*/ 187 w 407"/>
                <a:gd name="T11" fmla="*/ 0 h 408"/>
              </a:gdLst>
              <a:ahLst/>
              <a:cxnLst>
                <a:cxn ang="0">
                  <a:pos x="T0" y="T1"/>
                </a:cxn>
                <a:cxn ang="0">
                  <a:pos x="T2" y="T3"/>
                </a:cxn>
                <a:cxn ang="0">
                  <a:pos x="T4" y="T5"/>
                </a:cxn>
                <a:cxn ang="0">
                  <a:pos x="T6" y="T7"/>
                </a:cxn>
                <a:cxn ang="0">
                  <a:pos x="T8" y="T9"/>
                </a:cxn>
                <a:cxn ang="0">
                  <a:pos x="T10" y="T11"/>
                </a:cxn>
              </a:cxnLst>
              <a:rect l="0" t="0" r="r" b="b"/>
              <a:pathLst>
                <a:path w="407" h="408">
                  <a:moveTo>
                    <a:pt x="187" y="0"/>
                  </a:moveTo>
                  <a:lnTo>
                    <a:pt x="187" y="0"/>
                  </a:lnTo>
                  <a:cubicBezTo>
                    <a:pt x="312" y="0"/>
                    <a:pt x="406" y="94"/>
                    <a:pt x="406" y="219"/>
                  </a:cubicBezTo>
                  <a:cubicBezTo>
                    <a:pt x="406" y="313"/>
                    <a:pt x="312" y="407"/>
                    <a:pt x="187" y="407"/>
                  </a:cubicBezTo>
                  <a:cubicBezTo>
                    <a:pt x="93" y="407"/>
                    <a:pt x="0" y="313"/>
                    <a:pt x="0" y="219"/>
                  </a:cubicBezTo>
                  <a:cubicBezTo>
                    <a:pt x="0" y="94"/>
                    <a:pt x="93" y="0"/>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1" name="Freeform 29"/>
            <p:cNvSpPr>
              <a:spLocks noChangeArrowheads="1"/>
            </p:cNvSpPr>
            <p:nvPr/>
          </p:nvSpPr>
          <p:spPr bwMode="auto">
            <a:xfrm>
              <a:off x="10023005" y="2550227"/>
              <a:ext cx="134789" cy="134789"/>
            </a:xfrm>
            <a:custGeom>
              <a:avLst/>
              <a:gdLst>
                <a:gd name="T0" fmla="*/ 187 w 407"/>
                <a:gd name="T1" fmla="*/ 0 h 407"/>
                <a:gd name="T2" fmla="*/ 187 w 407"/>
                <a:gd name="T3" fmla="*/ 0 h 407"/>
                <a:gd name="T4" fmla="*/ 406 w 407"/>
                <a:gd name="T5" fmla="*/ 187 h 407"/>
                <a:gd name="T6" fmla="*/ 187 w 407"/>
                <a:gd name="T7" fmla="*/ 406 h 407"/>
                <a:gd name="T8" fmla="*/ 0 w 407"/>
                <a:gd name="T9" fmla="*/ 187 h 407"/>
                <a:gd name="T10" fmla="*/ 18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187" y="0"/>
                  </a:moveTo>
                  <a:lnTo>
                    <a:pt x="187" y="0"/>
                  </a:lnTo>
                  <a:cubicBezTo>
                    <a:pt x="312" y="0"/>
                    <a:pt x="406" y="93"/>
                    <a:pt x="406" y="187"/>
                  </a:cubicBezTo>
                  <a:cubicBezTo>
                    <a:pt x="406" y="312"/>
                    <a:pt x="312" y="406"/>
                    <a:pt x="187" y="406"/>
                  </a:cubicBezTo>
                  <a:cubicBezTo>
                    <a:pt x="93" y="406"/>
                    <a:pt x="0" y="312"/>
                    <a:pt x="0" y="187"/>
                  </a:cubicBezTo>
                  <a:cubicBezTo>
                    <a:pt x="0" y="93"/>
                    <a:pt x="93" y="0"/>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2" name="Freeform 30"/>
            <p:cNvSpPr>
              <a:spLocks noChangeArrowheads="1"/>
            </p:cNvSpPr>
            <p:nvPr/>
          </p:nvSpPr>
          <p:spPr bwMode="auto">
            <a:xfrm>
              <a:off x="11227318" y="3754540"/>
              <a:ext cx="134789" cy="124534"/>
            </a:xfrm>
            <a:custGeom>
              <a:avLst/>
              <a:gdLst>
                <a:gd name="T0" fmla="*/ 406 w 407"/>
                <a:gd name="T1" fmla="*/ 187 h 375"/>
                <a:gd name="T2" fmla="*/ 406 w 407"/>
                <a:gd name="T3" fmla="*/ 187 h 375"/>
                <a:gd name="T4" fmla="*/ 187 w 407"/>
                <a:gd name="T5" fmla="*/ 374 h 375"/>
                <a:gd name="T6" fmla="*/ 0 w 407"/>
                <a:gd name="T7" fmla="*/ 187 h 375"/>
                <a:gd name="T8" fmla="*/ 187 w 407"/>
                <a:gd name="T9" fmla="*/ 0 h 375"/>
                <a:gd name="T10" fmla="*/ 406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406" y="187"/>
                  </a:moveTo>
                  <a:lnTo>
                    <a:pt x="406" y="187"/>
                  </a:lnTo>
                  <a:cubicBezTo>
                    <a:pt x="406" y="311"/>
                    <a:pt x="312" y="374"/>
                    <a:pt x="187" y="374"/>
                  </a:cubicBezTo>
                  <a:cubicBezTo>
                    <a:pt x="93" y="374"/>
                    <a:pt x="0" y="311"/>
                    <a:pt x="0" y="187"/>
                  </a:cubicBezTo>
                  <a:cubicBezTo>
                    <a:pt x="0" y="93"/>
                    <a:pt x="93" y="0"/>
                    <a:pt x="187" y="0"/>
                  </a:cubicBezTo>
                  <a:cubicBezTo>
                    <a:pt x="312" y="0"/>
                    <a:pt x="406" y="93"/>
                    <a:pt x="406"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3" name="Freeform 31"/>
            <p:cNvSpPr>
              <a:spLocks noChangeArrowheads="1"/>
            </p:cNvSpPr>
            <p:nvPr/>
          </p:nvSpPr>
          <p:spPr bwMode="auto">
            <a:xfrm>
              <a:off x="10863973" y="2891596"/>
              <a:ext cx="145045" cy="145044"/>
            </a:xfrm>
            <a:custGeom>
              <a:avLst/>
              <a:gdLst>
                <a:gd name="T0" fmla="*/ 375 w 438"/>
                <a:gd name="T1" fmla="*/ 93 h 438"/>
                <a:gd name="T2" fmla="*/ 375 w 438"/>
                <a:gd name="T3" fmla="*/ 93 h 438"/>
                <a:gd name="T4" fmla="*/ 375 w 438"/>
                <a:gd name="T5" fmla="*/ 375 h 438"/>
                <a:gd name="T6" fmla="*/ 94 w 438"/>
                <a:gd name="T7" fmla="*/ 375 h 438"/>
                <a:gd name="T8" fmla="*/ 94 w 438"/>
                <a:gd name="T9" fmla="*/ 93 h 438"/>
                <a:gd name="T10" fmla="*/ 375 w 438"/>
                <a:gd name="T11" fmla="*/ 93 h 438"/>
              </a:gdLst>
              <a:ahLst/>
              <a:cxnLst>
                <a:cxn ang="0">
                  <a:pos x="T0" y="T1"/>
                </a:cxn>
                <a:cxn ang="0">
                  <a:pos x="T2" y="T3"/>
                </a:cxn>
                <a:cxn ang="0">
                  <a:pos x="T4" y="T5"/>
                </a:cxn>
                <a:cxn ang="0">
                  <a:pos x="T6" y="T7"/>
                </a:cxn>
                <a:cxn ang="0">
                  <a:pos x="T8" y="T9"/>
                </a:cxn>
                <a:cxn ang="0">
                  <a:pos x="T10" y="T11"/>
                </a:cxn>
              </a:cxnLst>
              <a:rect l="0" t="0" r="r" b="b"/>
              <a:pathLst>
                <a:path w="438" h="438">
                  <a:moveTo>
                    <a:pt x="375" y="93"/>
                  </a:moveTo>
                  <a:lnTo>
                    <a:pt x="375" y="93"/>
                  </a:lnTo>
                  <a:cubicBezTo>
                    <a:pt x="437" y="156"/>
                    <a:pt x="437" y="281"/>
                    <a:pt x="375" y="375"/>
                  </a:cubicBezTo>
                  <a:cubicBezTo>
                    <a:pt x="281" y="437"/>
                    <a:pt x="156" y="437"/>
                    <a:pt x="94" y="375"/>
                  </a:cubicBezTo>
                  <a:cubicBezTo>
                    <a:pt x="0" y="281"/>
                    <a:pt x="0" y="156"/>
                    <a:pt x="94" y="93"/>
                  </a:cubicBezTo>
                  <a:cubicBezTo>
                    <a:pt x="156" y="0"/>
                    <a:pt x="281" y="0"/>
                    <a:pt x="375" y="9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4" name="Freeform 32"/>
            <p:cNvSpPr>
              <a:spLocks noChangeArrowheads="1"/>
            </p:cNvSpPr>
            <p:nvPr/>
          </p:nvSpPr>
          <p:spPr bwMode="auto">
            <a:xfrm>
              <a:off x="9171782" y="2891596"/>
              <a:ext cx="146510" cy="145044"/>
            </a:xfrm>
            <a:custGeom>
              <a:avLst/>
              <a:gdLst>
                <a:gd name="T0" fmla="*/ 344 w 439"/>
                <a:gd name="T1" fmla="*/ 375 h 438"/>
                <a:gd name="T2" fmla="*/ 344 w 439"/>
                <a:gd name="T3" fmla="*/ 375 h 438"/>
                <a:gd name="T4" fmla="*/ 63 w 439"/>
                <a:gd name="T5" fmla="*/ 375 h 438"/>
                <a:gd name="T6" fmla="*/ 63 w 439"/>
                <a:gd name="T7" fmla="*/ 93 h 438"/>
                <a:gd name="T8" fmla="*/ 344 w 439"/>
                <a:gd name="T9" fmla="*/ 93 h 438"/>
                <a:gd name="T10" fmla="*/ 344 w 439"/>
                <a:gd name="T11" fmla="*/ 375 h 438"/>
              </a:gdLst>
              <a:ahLst/>
              <a:cxnLst>
                <a:cxn ang="0">
                  <a:pos x="T0" y="T1"/>
                </a:cxn>
                <a:cxn ang="0">
                  <a:pos x="T2" y="T3"/>
                </a:cxn>
                <a:cxn ang="0">
                  <a:pos x="T4" y="T5"/>
                </a:cxn>
                <a:cxn ang="0">
                  <a:pos x="T6" y="T7"/>
                </a:cxn>
                <a:cxn ang="0">
                  <a:pos x="T8" y="T9"/>
                </a:cxn>
                <a:cxn ang="0">
                  <a:pos x="T10" y="T11"/>
                </a:cxn>
              </a:cxnLst>
              <a:rect l="0" t="0" r="r" b="b"/>
              <a:pathLst>
                <a:path w="439" h="438">
                  <a:moveTo>
                    <a:pt x="344" y="375"/>
                  </a:moveTo>
                  <a:lnTo>
                    <a:pt x="344" y="375"/>
                  </a:lnTo>
                  <a:cubicBezTo>
                    <a:pt x="281" y="437"/>
                    <a:pt x="156" y="437"/>
                    <a:pt x="63" y="375"/>
                  </a:cubicBezTo>
                  <a:cubicBezTo>
                    <a:pt x="0" y="281"/>
                    <a:pt x="0" y="156"/>
                    <a:pt x="63" y="93"/>
                  </a:cubicBezTo>
                  <a:cubicBezTo>
                    <a:pt x="156" y="0"/>
                    <a:pt x="281" y="0"/>
                    <a:pt x="344" y="93"/>
                  </a:cubicBezTo>
                  <a:cubicBezTo>
                    <a:pt x="438" y="156"/>
                    <a:pt x="438" y="281"/>
                    <a:pt x="344"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5" name="Freeform 33"/>
            <p:cNvSpPr>
              <a:spLocks noChangeArrowheads="1"/>
            </p:cNvSpPr>
            <p:nvPr/>
          </p:nvSpPr>
          <p:spPr bwMode="auto">
            <a:xfrm>
              <a:off x="10863973" y="4594043"/>
              <a:ext cx="145045" cy="145044"/>
            </a:xfrm>
            <a:custGeom>
              <a:avLst/>
              <a:gdLst>
                <a:gd name="T0" fmla="*/ 375 w 438"/>
                <a:gd name="T1" fmla="*/ 344 h 438"/>
                <a:gd name="T2" fmla="*/ 375 w 438"/>
                <a:gd name="T3" fmla="*/ 344 h 438"/>
                <a:gd name="T4" fmla="*/ 94 w 438"/>
                <a:gd name="T5" fmla="*/ 344 h 438"/>
                <a:gd name="T6" fmla="*/ 94 w 438"/>
                <a:gd name="T7" fmla="*/ 62 h 438"/>
                <a:gd name="T8" fmla="*/ 375 w 438"/>
                <a:gd name="T9" fmla="*/ 62 h 438"/>
                <a:gd name="T10" fmla="*/ 375 w 438"/>
                <a:gd name="T11" fmla="*/ 344 h 438"/>
              </a:gdLst>
              <a:ahLst/>
              <a:cxnLst>
                <a:cxn ang="0">
                  <a:pos x="T0" y="T1"/>
                </a:cxn>
                <a:cxn ang="0">
                  <a:pos x="T2" y="T3"/>
                </a:cxn>
                <a:cxn ang="0">
                  <a:pos x="T4" y="T5"/>
                </a:cxn>
                <a:cxn ang="0">
                  <a:pos x="T6" y="T7"/>
                </a:cxn>
                <a:cxn ang="0">
                  <a:pos x="T8" y="T9"/>
                </a:cxn>
                <a:cxn ang="0">
                  <a:pos x="T10" y="T11"/>
                </a:cxn>
              </a:cxnLst>
              <a:rect l="0" t="0" r="r" b="b"/>
              <a:pathLst>
                <a:path w="438" h="438">
                  <a:moveTo>
                    <a:pt x="375" y="344"/>
                  </a:moveTo>
                  <a:lnTo>
                    <a:pt x="375" y="344"/>
                  </a:lnTo>
                  <a:cubicBezTo>
                    <a:pt x="281" y="437"/>
                    <a:pt x="156" y="437"/>
                    <a:pt x="94" y="344"/>
                  </a:cubicBezTo>
                  <a:cubicBezTo>
                    <a:pt x="0" y="281"/>
                    <a:pt x="0" y="156"/>
                    <a:pt x="94" y="62"/>
                  </a:cubicBezTo>
                  <a:cubicBezTo>
                    <a:pt x="156" y="0"/>
                    <a:pt x="281" y="0"/>
                    <a:pt x="375" y="62"/>
                  </a:cubicBezTo>
                  <a:cubicBezTo>
                    <a:pt x="437" y="156"/>
                    <a:pt x="437" y="281"/>
                    <a:pt x="375"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6" name="Freeform 34"/>
            <p:cNvSpPr>
              <a:spLocks noChangeArrowheads="1"/>
            </p:cNvSpPr>
            <p:nvPr/>
          </p:nvSpPr>
          <p:spPr bwMode="auto">
            <a:xfrm>
              <a:off x="10480116" y="2632273"/>
              <a:ext cx="145045" cy="155301"/>
            </a:xfrm>
            <a:custGeom>
              <a:avLst/>
              <a:gdLst>
                <a:gd name="T0" fmla="*/ 281 w 438"/>
                <a:gd name="T1" fmla="*/ 31 h 469"/>
                <a:gd name="T2" fmla="*/ 281 w 438"/>
                <a:gd name="T3" fmla="*/ 31 h 469"/>
                <a:gd name="T4" fmla="*/ 406 w 438"/>
                <a:gd name="T5" fmla="*/ 312 h 469"/>
                <a:gd name="T6" fmla="*/ 125 w 438"/>
                <a:gd name="T7" fmla="*/ 406 h 469"/>
                <a:gd name="T8" fmla="*/ 31 w 438"/>
                <a:gd name="T9" fmla="*/ 156 h 469"/>
                <a:gd name="T10" fmla="*/ 281 w 438"/>
                <a:gd name="T11" fmla="*/ 31 h 469"/>
              </a:gdLst>
              <a:ahLst/>
              <a:cxnLst>
                <a:cxn ang="0">
                  <a:pos x="T0" y="T1"/>
                </a:cxn>
                <a:cxn ang="0">
                  <a:pos x="T2" y="T3"/>
                </a:cxn>
                <a:cxn ang="0">
                  <a:pos x="T4" y="T5"/>
                </a:cxn>
                <a:cxn ang="0">
                  <a:pos x="T6" y="T7"/>
                </a:cxn>
                <a:cxn ang="0">
                  <a:pos x="T8" y="T9"/>
                </a:cxn>
                <a:cxn ang="0">
                  <a:pos x="T10" y="T11"/>
                </a:cxn>
              </a:cxnLst>
              <a:rect l="0" t="0" r="r" b="b"/>
              <a:pathLst>
                <a:path w="438" h="469">
                  <a:moveTo>
                    <a:pt x="281" y="31"/>
                  </a:moveTo>
                  <a:lnTo>
                    <a:pt x="281" y="31"/>
                  </a:lnTo>
                  <a:cubicBezTo>
                    <a:pt x="375" y="93"/>
                    <a:pt x="437" y="187"/>
                    <a:pt x="406" y="312"/>
                  </a:cubicBezTo>
                  <a:cubicBezTo>
                    <a:pt x="343" y="406"/>
                    <a:pt x="250" y="468"/>
                    <a:pt x="125" y="406"/>
                  </a:cubicBezTo>
                  <a:cubicBezTo>
                    <a:pt x="31" y="375"/>
                    <a:pt x="0" y="250"/>
                    <a:pt x="31" y="156"/>
                  </a:cubicBezTo>
                  <a:cubicBezTo>
                    <a:pt x="62" y="62"/>
                    <a:pt x="187" y="0"/>
                    <a:pt x="281"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7" name="Freeform 35"/>
            <p:cNvSpPr>
              <a:spLocks noChangeArrowheads="1"/>
            </p:cNvSpPr>
            <p:nvPr/>
          </p:nvSpPr>
          <p:spPr bwMode="auto">
            <a:xfrm>
              <a:off x="8902203" y="3287173"/>
              <a:ext cx="155301" cy="146510"/>
            </a:xfrm>
            <a:custGeom>
              <a:avLst/>
              <a:gdLst>
                <a:gd name="T0" fmla="*/ 437 w 469"/>
                <a:gd name="T1" fmla="*/ 282 h 439"/>
                <a:gd name="T2" fmla="*/ 437 w 469"/>
                <a:gd name="T3" fmla="*/ 282 h 439"/>
                <a:gd name="T4" fmla="*/ 156 w 469"/>
                <a:gd name="T5" fmla="*/ 407 h 439"/>
                <a:gd name="T6" fmla="*/ 62 w 469"/>
                <a:gd name="T7" fmla="*/ 125 h 439"/>
                <a:gd name="T8" fmla="*/ 312 w 469"/>
                <a:gd name="T9" fmla="*/ 32 h 439"/>
                <a:gd name="T10" fmla="*/ 437 w 469"/>
                <a:gd name="T11" fmla="*/ 282 h 439"/>
              </a:gdLst>
              <a:ahLst/>
              <a:cxnLst>
                <a:cxn ang="0">
                  <a:pos x="T0" y="T1"/>
                </a:cxn>
                <a:cxn ang="0">
                  <a:pos x="T2" y="T3"/>
                </a:cxn>
                <a:cxn ang="0">
                  <a:pos x="T4" y="T5"/>
                </a:cxn>
                <a:cxn ang="0">
                  <a:pos x="T6" y="T7"/>
                </a:cxn>
                <a:cxn ang="0">
                  <a:pos x="T8" y="T9"/>
                </a:cxn>
                <a:cxn ang="0">
                  <a:pos x="T10" y="T11"/>
                </a:cxn>
              </a:cxnLst>
              <a:rect l="0" t="0" r="r" b="b"/>
              <a:pathLst>
                <a:path w="469" h="439">
                  <a:moveTo>
                    <a:pt x="437" y="282"/>
                  </a:moveTo>
                  <a:lnTo>
                    <a:pt x="437" y="282"/>
                  </a:lnTo>
                  <a:cubicBezTo>
                    <a:pt x="375" y="407"/>
                    <a:pt x="250" y="438"/>
                    <a:pt x="156" y="407"/>
                  </a:cubicBezTo>
                  <a:cubicBezTo>
                    <a:pt x="62" y="344"/>
                    <a:pt x="0" y="250"/>
                    <a:pt x="62" y="125"/>
                  </a:cubicBezTo>
                  <a:cubicBezTo>
                    <a:pt x="93" y="32"/>
                    <a:pt x="218" y="0"/>
                    <a:pt x="312" y="32"/>
                  </a:cubicBezTo>
                  <a:cubicBezTo>
                    <a:pt x="406" y="63"/>
                    <a:pt x="468" y="188"/>
                    <a:pt x="437" y="28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8" name="Freeform 36"/>
            <p:cNvSpPr>
              <a:spLocks noChangeArrowheads="1"/>
            </p:cNvSpPr>
            <p:nvPr/>
          </p:nvSpPr>
          <p:spPr bwMode="auto">
            <a:xfrm>
              <a:off x="11123296" y="4199930"/>
              <a:ext cx="156765" cy="156766"/>
            </a:xfrm>
            <a:custGeom>
              <a:avLst/>
              <a:gdLst>
                <a:gd name="T0" fmla="*/ 406 w 470"/>
                <a:gd name="T1" fmla="*/ 313 h 470"/>
                <a:gd name="T2" fmla="*/ 406 w 470"/>
                <a:gd name="T3" fmla="*/ 313 h 470"/>
                <a:gd name="T4" fmla="*/ 156 w 470"/>
                <a:gd name="T5" fmla="*/ 407 h 470"/>
                <a:gd name="T6" fmla="*/ 31 w 470"/>
                <a:gd name="T7" fmla="*/ 157 h 470"/>
                <a:gd name="T8" fmla="*/ 313 w 470"/>
                <a:gd name="T9" fmla="*/ 32 h 470"/>
                <a:gd name="T10" fmla="*/ 406 w 470"/>
                <a:gd name="T11" fmla="*/ 313 h 470"/>
              </a:gdLst>
              <a:ahLst/>
              <a:cxnLst>
                <a:cxn ang="0">
                  <a:pos x="T0" y="T1"/>
                </a:cxn>
                <a:cxn ang="0">
                  <a:pos x="T2" y="T3"/>
                </a:cxn>
                <a:cxn ang="0">
                  <a:pos x="T4" y="T5"/>
                </a:cxn>
                <a:cxn ang="0">
                  <a:pos x="T6" y="T7"/>
                </a:cxn>
                <a:cxn ang="0">
                  <a:pos x="T8" y="T9"/>
                </a:cxn>
                <a:cxn ang="0">
                  <a:pos x="T10" y="T11"/>
                </a:cxn>
              </a:cxnLst>
              <a:rect l="0" t="0" r="r" b="b"/>
              <a:pathLst>
                <a:path w="470" h="470">
                  <a:moveTo>
                    <a:pt x="406" y="313"/>
                  </a:moveTo>
                  <a:lnTo>
                    <a:pt x="406" y="313"/>
                  </a:lnTo>
                  <a:cubicBezTo>
                    <a:pt x="375" y="407"/>
                    <a:pt x="250" y="469"/>
                    <a:pt x="156" y="407"/>
                  </a:cubicBezTo>
                  <a:cubicBezTo>
                    <a:pt x="63" y="375"/>
                    <a:pt x="0" y="250"/>
                    <a:pt x="31" y="157"/>
                  </a:cubicBezTo>
                  <a:cubicBezTo>
                    <a:pt x="94" y="63"/>
                    <a:pt x="219" y="0"/>
                    <a:pt x="313" y="32"/>
                  </a:cubicBezTo>
                  <a:cubicBezTo>
                    <a:pt x="406" y="94"/>
                    <a:pt x="469" y="219"/>
                    <a:pt x="406"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79" name="Freeform 37"/>
            <p:cNvSpPr>
              <a:spLocks noChangeArrowheads="1"/>
            </p:cNvSpPr>
            <p:nvPr/>
          </p:nvSpPr>
          <p:spPr bwMode="auto">
            <a:xfrm>
              <a:off x="11123296" y="3287173"/>
              <a:ext cx="156765" cy="146510"/>
            </a:xfrm>
            <a:custGeom>
              <a:avLst/>
              <a:gdLst>
                <a:gd name="T0" fmla="*/ 406 w 470"/>
                <a:gd name="T1" fmla="*/ 125 h 439"/>
                <a:gd name="T2" fmla="*/ 406 w 470"/>
                <a:gd name="T3" fmla="*/ 125 h 439"/>
                <a:gd name="T4" fmla="*/ 313 w 470"/>
                <a:gd name="T5" fmla="*/ 407 h 439"/>
                <a:gd name="T6" fmla="*/ 31 w 470"/>
                <a:gd name="T7" fmla="*/ 282 h 439"/>
                <a:gd name="T8" fmla="*/ 156 w 470"/>
                <a:gd name="T9" fmla="*/ 32 h 439"/>
                <a:gd name="T10" fmla="*/ 406 w 470"/>
                <a:gd name="T11" fmla="*/ 125 h 439"/>
              </a:gdLst>
              <a:ahLst/>
              <a:cxnLst>
                <a:cxn ang="0">
                  <a:pos x="T0" y="T1"/>
                </a:cxn>
                <a:cxn ang="0">
                  <a:pos x="T2" y="T3"/>
                </a:cxn>
                <a:cxn ang="0">
                  <a:pos x="T4" y="T5"/>
                </a:cxn>
                <a:cxn ang="0">
                  <a:pos x="T6" y="T7"/>
                </a:cxn>
                <a:cxn ang="0">
                  <a:pos x="T8" y="T9"/>
                </a:cxn>
                <a:cxn ang="0">
                  <a:pos x="T10" y="T11"/>
                </a:cxn>
              </a:cxnLst>
              <a:rect l="0" t="0" r="r" b="b"/>
              <a:pathLst>
                <a:path w="470" h="439">
                  <a:moveTo>
                    <a:pt x="406" y="125"/>
                  </a:moveTo>
                  <a:lnTo>
                    <a:pt x="406" y="125"/>
                  </a:lnTo>
                  <a:cubicBezTo>
                    <a:pt x="469" y="250"/>
                    <a:pt x="406" y="344"/>
                    <a:pt x="313" y="407"/>
                  </a:cubicBezTo>
                  <a:cubicBezTo>
                    <a:pt x="219" y="438"/>
                    <a:pt x="94" y="407"/>
                    <a:pt x="31" y="282"/>
                  </a:cubicBezTo>
                  <a:cubicBezTo>
                    <a:pt x="0" y="188"/>
                    <a:pt x="63" y="63"/>
                    <a:pt x="156" y="32"/>
                  </a:cubicBezTo>
                  <a:cubicBezTo>
                    <a:pt x="250" y="0"/>
                    <a:pt x="375" y="32"/>
                    <a:pt x="406"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0" name="Freeform 38"/>
            <p:cNvSpPr>
              <a:spLocks noChangeArrowheads="1"/>
            </p:cNvSpPr>
            <p:nvPr/>
          </p:nvSpPr>
          <p:spPr bwMode="auto">
            <a:xfrm>
              <a:off x="9555638" y="2632273"/>
              <a:ext cx="146510" cy="155301"/>
            </a:xfrm>
            <a:custGeom>
              <a:avLst/>
              <a:gdLst>
                <a:gd name="T0" fmla="*/ 313 w 439"/>
                <a:gd name="T1" fmla="*/ 406 h 469"/>
                <a:gd name="T2" fmla="*/ 313 w 439"/>
                <a:gd name="T3" fmla="*/ 406 h 469"/>
                <a:gd name="T4" fmla="*/ 32 w 439"/>
                <a:gd name="T5" fmla="*/ 312 h 469"/>
                <a:gd name="T6" fmla="*/ 157 w 439"/>
                <a:gd name="T7" fmla="*/ 31 h 469"/>
                <a:gd name="T8" fmla="*/ 406 w 439"/>
                <a:gd name="T9" fmla="*/ 156 h 469"/>
                <a:gd name="T10" fmla="*/ 313 w 439"/>
                <a:gd name="T11" fmla="*/ 406 h 469"/>
              </a:gdLst>
              <a:ahLst/>
              <a:cxnLst>
                <a:cxn ang="0">
                  <a:pos x="T0" y="T1"/>
                </a:cxn>
                <a:cxn ang="0">
                  <a:pos x="T2" y="T3"/>
                </a:cxn>
                <a:cxn ang="0">
                  <a:pos x="T4" y="T5"/>
                </a:cxn>
                <a:cxn ang="0">
                  <a:pos x="T6" y="T7"/>
                </a:cxn>
                <a:cxn ang="0">
                  <a:pos x="T8" y="T9"/>
                </a:cxn>
                <a:cxn ang="0">
                  <a:pos x="T10" y="T11"/>
                </a:cxn>
              </a:cxnLst>
              <a:rect l="0" t="0" r="r" b="b"/>
              <a:pathLst>
                <a:path w="439" h="469">
                  <a:moveTo>
                    <a:pt x="313" y="406"/>
                  </a:moveTo>
                  <a:lnTo>
                    <a:pt x="313" y="406"/>
                  </a:lnTo>
                  <a:cubicBezTo>
                    <a:pt x="188" y="468"/>
                    <a:pt x="94" y="406"/>
                    <a:pt x="32" y="312"/>
                  </a:cubicBezTo>
                  <a:cubicBezTo>
                    <a:pt x="0" y="187"/>
                    <a:pt x="63" y="93"/>
                    <a:pt x="157" y="31"/>
                  </a:cubicBezTo>
                  <a:cubicBezTo>
                    <a:pt x="250" y="0"/>
                    <a:pt x="375" y="62"/>
                    <a:pt x="406" y="156"/>
                  </a:cubicBezTo>
                  <a:cubicBezTo>
                    <a:pt x="438" y="250"/>
                    <a:pt x="406" y="375"/>
                    <a:pt x="313"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1" name="Freeform 39"/>
            <p:cNvSpPr>
              <a:spLocks noChangeArrowheads="1"/>
            </p:cNvSpPr>
            <p:nvPr/>
          </p:nvSpPr>
          <p:spPr bwMode="auto">
            <a:xfrm>
              <a:off x="10480116" y="4853365"/>
              <a:ext cx="145045" cy="146510"/>
            </a:xfrm>
            <a:custGeom>
              <a:avLst/>
              <a:gdLst>
                <a:gd name="T0" fmla="*/ 281 w 438"/>
                <a:gd name="T1" fmla="*/ 406 h 439"/>
                <a:gd name="T2" fmla="*/ 281 w 438"/>
                <a:gd name="T3" fmla="*/ 406 h 439"/>
                <a:gd name="T4" fmla="*/ 31 w 438"/>
                <a:gd name="T5" fmla="*/ 281 h 439"/>
                <a:gd name="T6" fmla="*/ 125 w 438"/>
                <a:gd name="T7" fmla="*/ 31 h 439"/>
                <a:gd name="T8" fmla="*/ 406 w 438"/>
                <a:gd name="T9" fmla="*/ 156 h 439"/>
                <a:gd name="T10" fmla="*/ 281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281" y="406"/>
                  </a:moveTo>
                  <a:lnTo>
                    <a:pt x="281" y="406"/>
                  </a:lnTo>
                  <a:cubicBezTo>
                    <a:pt x="187" y="438"/>
                    <a:pt x="62" y="406"/>
                    <a:pt x="31" y="281"/>
                  </a:cubicBezTo>
                  <a:cubicBezTo>
                    <a:pt x="0" y="188"/>
                    <a:pt x="31" y="63"/>
                    <a:pt x="125" y="31"/>
                  </a:cubicBezTo>
                  <a:cubicBezTo>
                    <a:pt x="250" y="0"/>
                    <a:pt x="343" y="31"/>
                    <a:pt x="406" y="156"/>
                  </a:cubicBezTo>
                  <a:cubicBezTo>
                    <a:pt x="437" y="250"/>
                    <a:pt x="375" y="344"/>
                    <a:pt x="281"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2" name="Freeform 40"/>
            <p:cNvSpPr>
              <a:spLocks noChangeArrowheads="1"/>
            </p:cNvSpPr>
            <p:nvPr/>
          </p:nvSpPr>
          <p:spPr bwMode="auto">
            <a:xfrm>
              <a:off x="10251561" y="4926620"/>
              <a:ext cx="146510" cy="134789"/>
            </a:xfrm>
            <a:custGeom>
              <a:avLst/>
              <a:gdLst>
                <a:gd name="T0" fmla="*/ 188 w 439"/>
                <a:gd name="T1" fmla="*/ 0 h 407"/>
                <a:gd name="T2" fmla="*/ 188 w 439"/>
                <a:gd name="T3" fmla="*/ 0 h 407"/>
                <a:gd name="T4" fmla="*/ 406 w 439"/>
                <a:gd name="T5" fmla="*/ 156 h 407"/>
                <a:gd name="T6" fmla="*/ 250 w 439"/>
                <a:gd name="T7" fmla="*/ 406 h 407"/>
                <a:gd name="T8" fmla="*/ 31 w 439"/>
                <a:gd name="T9" fmla="*/ 250 h 407"/>
                <a:gd name="T10" fmla="*/ 188 w 439"/>
                <a:gd name="T11" fmla="*/ 0 h 407"/>
              </a:gdLst>
              <a:ahLst/>
              <a:cxnLst>
                <a:cxn ang="0">
                  <a:pos x="T0" y="T1"/>
                </a:cxn>
                <a:cxn ang="0">
                  <a:pos x="T2" y="T3"/>
                </a:cxn>
                <a:cxn ang="0">
                  <a:pos x="T4" y="T5"/>
                </a:cxn>
                <a:cxn ang="0">
                  <a:pos x="T6" y="T7"/>
                </a:cxn>
                <a:cxn ang="0">
                  <a:pos x="T8" y="T9"/>
                </a:cxn>
                <a:cxn ang="0">
                  <a:pos x="T10" y="T11"/>
                </a:cxn>
              </a:cxnLst>
              <a:rect l="0" t="0" r="r" b="b"/>
              <a:pathLst>
                <a:path w="439" h="407">
                  <a:moveTo>
                    <a:pt x="188" y="0"/>
                  </a:moveTo>
                  <a:lnTo>
                    <a:pt x="188" y="0"/>
                  </a:lnTo>
                  <a:cubicBezTo>
                    <a:pt x="281" y="0"/>
                    <a:pt x="406" y="62"/>
                    <a:pt x="406" y="156"/>
                  </a:cubicBezTo>
                  <a:cubicBezTo>
                    <a:pt x="438" y="281"/>
                    <a:pt x="375" y="375"/>
                    <a:pt x="250" y="406"/>
                  </a:cubicBezTo>
                  <a:cubicBezTo>
                    <a:pt x="156" y="406"/>
                    <a:pt x="31" y="344"/>
                    <a:pt x="31" y="250"/>
                  </a:cubicBezTo>
                  <a:cubicBezTo>
                    <a:pt x="0" y="125"/>
                    <a:pt x="63" y="31"/>
                    <a:pt x="18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3" name="Freeform 41"/>
            <p:cNvSpPr>
              <a:spLocks noChangeArrowheads="1"/>
            </p:cNvSpPr>
            <p:nvPr/>
          </p:nvSpPr>
          <p:spPr bwMode="auto">
            <a:xfrm>
              <a:off x="9784194" y="2570739"/>
              <a:ext cx="145045" cy="146510"/>
            </a:xfrm>
            <a:custGeom>
              <a:avLst/>
              <a:gdLst>
                <a:gd name="T0" fmla="*/ 187 w 438"/>
                <a:gd name="T1" fmla="*/ 0 h 439"/>
                <a:gd name="T2" fmla="*/ 187 w 438"/>
                <a:gd name="T3" fmla="*/ 0 h 439"/>
                <a:gd name="T4" fmla="*/ 406 w 438"/>
                <a:gd name="T5" fmla="*/ 156 h 439"/>
                <a:gd name="T6" fmla="*/ 250 w 438"/>
                <a:gd name="T7" fmla="*/ 406 h 439"/>
                <a:gd name="T8" fmla="*/ 31 w 438"/>
                <a:gd name="T9" fmla="*/ 250 h 439"/>
                <a:gd name="T10" fmla="*/ 187 w 438"/>
                <a:gd name="T11" fmla="*/ 0 h 439"/>
              </a:gdLst>
              <a:ahLst/>
              <a:cxnLst>
                <a:cxn ang="0">
                  <a:pos x="T0" y="T1"/>
                </a:cxn>
                <a:cxn ang="0">
                  <a:pos x="T2" y="T3"/>
                </a:cxn>
                <a:cxn ang="0">
                  <a:pos x="T4" y="T5"/>
                </a:cxn>
                <a:cxn ang="0">
                  <a:pos x="T6" y="T7"/>
                </a:cxn>
                <a:cxn ang="0">
                  <a:pos x="T8" y="T9"/>
                </a:cxn>
                <a:cxn ang="0">
                  <a:pos x="T10" y="T11"/>
                </a:cxn>
              </a:cxnLst>
              <a:rect l="0" t="0" r="r" b="b"/>
              <a:pathLst>
                <a:path w="438" h="439">
                  <a:moveTo>
                    <a:pt x="187" y="0"/>
                  </a:moveTo>
                  <a:lnTo>
                    <a:pt x="187" y="0"/>
                  </a:lnTo>
                  <a:cubicBezTo>
                    <a:pt x="281" y="0"/>
                    <a:pt x="375" y="63"/>
                    <a:pt x="406" y="156"/>
                  </a:cubicBezTo>
                  <a:cubicBezTo>
                    <a:pt x="437" y="281"/>
                    <a:pt x="375" y="375"/>
                    <a:pt x="250" y="406"/>
                  </a:cubicBezTo>
                  <a:cubicBezTo>
                    <a:pt x="156" y="438"/>
                    <a:pt x="31" y="344"/>
                    <a:pt x="31" y="250"/>
                  </a:cubicBezTo>
                  <a:cubicBezTo>
                    <a:pt x="0" y="125"/>
                    <a:pt x="62" y="31"/>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4" name="Freeform 42"/>
            <p:cNvSpPr>
              <a:spLocks noChangeArrowheads="1"/>
            </p:cNvSpPr>
            <p:nvPr/>
          </p:nvSpPr>
          <p:spPr bwMode="auto">
            <a:xfrm>
              <a:off x="11196551" y="3515729"/>
              <a:ext cx="145045" cy="134789"/>
            </a:xfrm>
            <a:custGeom>
              <a:avLst/>
              <a:gdLst>
                <a:gd name="T0" fmla="*/ 406 w 438"/>
                <a:gd name="T1" fmla="*/ 156 h 407"/>
                <a:gd name="T2" fmla="*/ 406 w 438"/>
                <a:gd name="T3" fmla="*/ 156 h 407"/>
                <a:gd name="T4" fmla="*/ 250 w 438"/>
                <a:gd name="T5" fmla="*/ 406 h 407"/>
                <a:gd name="T6" fmla="*/ 31 w 438"/>
                <a:gd name="T7" fmla="*/ 250 h 407"/>
                <a:gd name="T8" fmla="*/ 187 w 438"/>
                <a:gd name="T9" fmla="*/ 0 h 407"/>
                <a:gd name="T10" fmla="*/ 406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406" y="156"/>
                  </a:moveTo>
                  <a:lnTo>
                    <a:pt x="406" y="156"/>
                  </a:lnTo>
                  <a:cubicBezTo>
                    <a:pt x="437" y="281"/>
                    <a:pt x="375" y="375"/>
                    <a:pt x="250" y="406"/>
                  </a:cubicBezTo>
                  <a:cubicBezTo>
                    <a:pt x="156" y="406"/>
                    <a:pt x="31" y="344"/>
                    <a:pt x="31" y="250"/>
                  </a:cubicBezTo>
                  <a:cubicBezTo>
                    <a:pt x="0" y="125"/>
                    <a:pt x="62" y="31"/>
                    <a:pt x="187" y="0"/>
                  </a:cubicBezTo>
                  <a:cubicBezTo>
                    <a:pt x="281" y="0"/>
                    <a:pt x="375" y="62"/>
                    <a:pt x="406"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5" name="Freeform 43"/>
            <p:cNvSpPr>
              <a:spLocks noChangeArrowheads="1"/>
            </p:cNvSpPr>
            <p:nvPr/>
          </p:nvSpPr>
          <p:spPr bwMode="auto">
            <a:xfrm>
              <a:off x="10677905" y="2746551"/>
              <a:ext cx="156765" cy="146510"/>
            </a:xfrm>
            <a:custGeom>
              <a:avLst/>
              <a:gdLst>
                <a:gd name="T0" fmla="*/ 344 w 470"/>
                <a:gd name="T1" fmla="*/ 63 h 439"/>
                <a:gd name="T2" fmla="*/ 344 w 470"/>
                <a:gd name="T3" fmla="*/ 63 h 439"/>
                <a:gd name="T4" fmla="*/ 407 w 470"/>
                <a:gd name="T5" fmla="*/ 313 h 439"/>
                <a:gd name="T6" fmla="*/ 125 w 470"/>
                <a:gd name="T7" fmla="*/ 375 h 439"/>
                <a:gd name="T8" fmla="*/ 63 w 470"/>
                <a:gd name="T9" fmla="*/ 94 h 439"/>
                <a:gd name="T10" fmla="*/ 344 w 470"/>
                <a:gd name="T11" fmla="*/ 63 h 439"/>
              </a:gdLst>
              <a:ahLst/>
              <a:cxnLst>
                <a:cxn ang="0">
                  <a:pos x="T0" y="T1"/>
                </a:cxn>
                <a:cxn ang="0">
                  <a:pos x="T2" y="T3"/>
                </a:cxn>
                <a:cxn ang="0">
                  <a:pos x="T4" y="T5"/>
                </a:cxn>
                <a:cxn ang="0">
                  <a:pos x="T6" y="T7"/>
                </a:cxn>
                <a:cxn ang="0">
                  <a:pos x="T8" y="T9"/>
                </a:cxn>
                <a:cxn ang="0">
                  <a:pos x="T10" y="T11"/>
                </a:cxn>
              </a:cxnLst>
              <a:rect l="0" t="0" r="r" b="b"/>
              <a:pathLst>
                <a:path w="470" h="439">
                  <a:moveTo>
                    <a:pt x="344" y="63"/>
                  </a:moveTo>
                  <a:lnTo>
                    <a:pt x="344" y="63"/>
                  </a:lnTo>
                  <a:cubicBezTo>
                    <a:pt x="438" y="125"/>
                    <a:pt x="469" y="250"/>
                    <a:pt x="407" y="313"/>
                  </a:cubicBezTo>
                  <a:cubicBezTo>
                    <a:pt x="344" y="407"/>
                    <a:pt x="219" y="438"/>
                    <a:pt x="125" y="375"/>
                  </a:cubicBezTo>
                  <a:cubicBezTo>
                    <a:pt x="32" y="313"/>
                    <a:pt x="0" y="188"/>
                    <a:pt x="63" y="94"/>
                  </a:cubicBezTo>
                  <a:cubicBezTo>
                    <a:pt x="125" y="0"/>
                    <a:pt x="250" y="0"/>
                    <a:pt x="344"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6" name="Freeform 44"/>
            <p:cNvSpPr>
              <a:spLocks noChangeArrowheads="1"/>
            </p:cNvSpPr>
            <p:nvPr/>
          </p:nvSpPr>
          <p:spPr bwMode="auto">
            <a:xfrm>
              <a:off x="9016481" y="3079129"/>
              <a:ext cx="156765" cy="146510"/>
            </a:xfrm>
            <a:custGeom>
              <a:avLst/>
              <a:gdLst>
                <a:gd name="T0" fmla="*/ 407 w 470"/>
                <a:gd name="T1" fmla="*/ 313 h 439"/>
                <a:gd name="T2" fmla="*/ 407 w 470"/>
                <a:gd name="T3" fmla="*/ 313 h 439"/>
                <a:gd name="T4" fmla="*/ 125 w 470"/>
                <a:gd name="T5" fmla="*/ 375 h 439"/>
                <a:gd name="T6" fmla="*/ 63 w 470"/>
                <a:gd name="T7" fmla="*/ 94 h 439"/>
                <a:gd name="T8" fmla="*/ 344 w 470"/>
                <a:gd name="T9" fmla="*/ 63 h 439"/>
                <a:gd name="T10" fmla="*/ 407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407" y="313"/>
                  </a:moveTo>
                  <a:lnTo>
                    <a:pt x="407" y="313"/>
                  </a:lnTo>
                  <a:cubicBezTo>
                    <a:pt x="344" y="407"/>
                    <a:pt x="219" y="438"/>
                    <a:pt x="125" y="375"/>
                  </a:cubicBezTo>
                  <a:cubicBezTo>
                    <a:pt x="32" y="313"/>
                    <a:pt x="0" y="188"/>
                    <a:pt x="63" y="94"/>
                  </a:cubicBezTo>
                  <a:cubicBezTo>
                    <a:pt x="125" y="0"/>
                    <a:pt x="250" y="0"/>
                    <a:pt x="344" y="63"/>
                  </a:cubicBezTo>
                  <a:cubicBezTo>
                    <a:pt x="438" y="125"/>
                    <a:pt x="469" y="219"/>
                    <a:pt x="407"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7" name="Freeform 45"/>
            <p:cNvSpPr>
              <a:spLocks noChangeArrowheads="1"/>
            </p:cNvSpPr>
            <p:nvPr/>
          </p:nvSpPr>
          <p:spPr bwMode="auto">
            <a:xfrm>
              <a:off x="11009018" y="4407975"/>
              <a:ext cx="156765" cy="156766"/>
            </a:xfrm>
            <a:custGeom>
              <a:avLst/>
              <a:gdLst>
                <a:gd name="T0" fmla="*/ 407 w 470"/>
                <a:gd name="T1" fmla="*/ 344 h 470"/>
                <a:gd name="T2" fmla="*/ 407 w 470"/>
                <a:gd name="T3" fmla="*/ 344 h 470"/>
                <a:gd name="T4" fmla="*/ 125 w 470"/>
                <a:gd name="T5" fmla="*/ 407 h 470"/>
                <a:gd name="T6" fmla="*/ 63 w 470"/>
                <a:gd name="T7" fmla="*/ 125 h 470"/>
                <a:gd name="T8" fmla="*/ 344 w 470"/>
                <a:gd name="T9" fmla="*/ 63 h 470"/>
                <a:gd name="T10" fmla="*/ 407 w 470"/>
                <a:gd name="T11" fmla="*/ 344 h 470"/>
              </a:gdLst>
              <a:ahLst/>
              <a:cxnLst>
                <a:cxn ang="0">
                  <a:pos x="T0" y="T1"/>
                </a:cxn>
                <a:cxn ang="0">
                  <a:pos x="T2" y="T3"/>
                </a:cxn>
                <a:cxn ang="0">
                  <a:pos x="T4" y="T5"/>
                </a:cxn>
                <a:cxn ang="0">
                  <a:pos x="T6" y="T7"/>
                </a:cxn>
                <a:cxn ang="0">
                  <a:pos x="T8" y="T9"/>
                </a:cxn>
                <a:cxn ang="0">
                  <a:pos x="T10" y="T11"/>
                </a:cxn>
              </a:cxnLst>
              <a:rect l="0" t="0" r="r" b="b"/>
              <a:pathLst>
                <a:path w="470" h="470">
                  <a:moveTo>
                    <a:pt x="407" y="344"/>
                  </a:moveTo>
                  <a:lnTo>
                    <a:pt x="407" y="344"/>
                  </a:lnTo>
                  <a:cubicBezTo>
                    <a:pt x="344" y="438"/>
                    <a:pt x="219" y="469"/>
                    <a:pt x="125" y="407"/>
                  </a:cubicBezTo>
                  <a:cubicBezTo>
                    <a:pt x="32" y="344"/>
                    <a:pt x="0" y="219"/>
                    <a:pt x="63" y="125"/>
                  </a:cubicBezTo>
                  <a:cubicBezTo>
                    <a:pt x="125" y="32"/>
                    <a:pt x="250" y="0"/>
                    <a:pt x="344" y="63"/>
                  </a:cubicBezTo>
                  <a:cubicBezTo>
                    <a:pt x="438" y="125"/>
                    <a:pt x="469" y="250"/>
                    <a:pt x="407"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8" name="Freeform 46"/>
            <p:cNvSpPr>
              <a:spLocks noChangeArrowheads="1"/>
            </p:cNvSpPr>
            <p:nvPr/>
          </p:nvSpPr>
          <p:spPr bwMode="auto">
            <a:xfrm>
              <a:off x="10251561" y="2570739"/>
              <a:ext cx="146510" cy="146510"/>
            </a:xfrm>
            <a:custGeom>
              <a:avLst/>
              <a:gdLst>
                <a:gd name="T0" fmla="*/ 250 w 439"/>
                <a:gd name="T1" fmla="*/ 0 h 439"/>
                <a:gd name="T2" fmla="*/ 250 w 439"/>
                <a:gd name="T3" fmla="*/ 0 h 439"/>
                <a:gd name="T4" fmla="*/ 406 w 439"/>
                <a:gd name="T5" fmla="*/ 250 h 439"/>
                <a:gd name="T6" fmla="*/ 188 w 439"/>
                <a:gd name="T7" fmla="*/ 406 h 439"/>
                <a:gd name="T8" fmla="*/ 31 w 439"/>
                <a:gd name="T9" fmla="*/ 156 h 439"/>
                <a:gd name="T10" fmla="*/ 250 w 439"/>
                <a:gd name="T11" fmla="*/ 0 h 439"/>
              </a:gdLst>
              <a:ahLst/>
              <a:cxnLst>
                <a:cxn ang="0">
                  <a:pos x="T0" y="T1"/>
                </a:cxn>
                <a:cxn ang="0">
                  <a:pos x="T2" y="T3"/>
                </a:cxn>
                <a:cxn ang="0">
                  <a:pos x="T4" y="T5"/>
                </a:cxn>
                <a:cxn ang="0">
                  <a:pos x="T6" y="T7"/>
                </a:cxn>
                <a:cxn ang="0">
                  <a:pos x="T8" y="T9"/>
                </a:cxn>
                <a:cxn ang="0">
                  <a:pos x="T10" y="T11"/>
                </a:cxn>
              </a:cxnLst>
              <a:rect l="0" t="0" r="r" b="b"/>
              <a:pathLst>
                <a:path w="439" h="439">
                  <a:moveTo>
                    <a:pt x="250" y="0"/>
                  </a:moveTo>
                  <a:lnTo>
                    <a:pt x="250" y="0"/>
                  </a:lnTo>
                  <a:cubicBezTo>
                    <a:pt x="375" y="31"/>
                    <a:pt x="438" y="125"/>
                    <a:pt x="406" y="250"/>
                  </a:cubicBezTo>
                  <a:cubicBezTo>
                    <a:pt x="406" y="344"/>
                    <a:pt x="281" y="438"/>
                    <a:pt x="188" y="406"/>
                  </a:cubicBezTo>
                  <a:cubicBezTo>
                    <a:pt x="63" y="375"/>
                    <a:pt x="0" y="281"/>
                    <a:pt x="31" y="156"/>
                  </a:cubicBezTo>
                  <a:cubicBezTo>
                    <a:pt x="31" y="63"/>
                    <a:pt x="156"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89" name="Freeform 47"/>
            <p:cNvSpPr>
              <a:spLocks noChangeArrowheads="1"/>
            </p:cNvSpPr>
            <p:nvPr/>
          </p:nvSpPr>
          <p:spPr bwMode="auto">
            <a:xfrm>
              <a:off x="8840669" y="3515729"/>
              <a:ext cx="145045" cy="134789"/>
            </a:xfrm>
            <a:custGeom>
              <a:avLst/>
              <a:gdLst>
                <a:gd name="T0" fmla="*/ 405 w 438"/>
                <a:gd name="T1" fmla="*/ 250 h 407"/>
                <a:gd name="T2" fmla="*/ 405 w 438"/>
                <a:gd name="T3" fmla="*/ 250 h 407"/>
                <a:gd name="T4" fmla="*/ 187 w 438"/>
                <a:gd name="T5" fmla="*/ 406 h 407"/>
                <a:gd name="T6" fmla="*/ 31 w 438"/>
                <a:gd name="T7" fmla="*/ 156 h 407"/>
                <a:gd name="T8" fmla="*/ 249 w 438"/>
                <a:gd name="T9" fmla="*/ 0 h 407"/>
                <a:gd name="T10" fmla="*/ 405 w 438"/>
                <a:gd name="T11" fmla="*/ 250 h 407"/>
              </a:gdLst>
              <a:ahLst/>
              <a:cxnLst>
                <a:cxn ang="0">
                  <a:pos x="T0" y="T1"/>
                </a:cxn>
                <a:cxn ang="0">
                  <a:pos x="T2" y="T3"/>
                </a:cxn>
                <a:cxn ang="0">
                  <a:pos x="T4" y="T5"/>
                </a:cxn>
                <a:cxn ang="0">
                  <a:pos x="T6" y="T7"/>
                </a:cxn>
                <a:cxn ang="0">
                  <a:pos x="T8" y="T9"/>
                </a:cxn>
                <a:cxn ang="0">
                  <a:pos x="T10" y="T11"/>
                </a:cxn>
              </a:cxnLst>
              <a:rect l="0" t="0" r="r" b="b"/>
              <a:pathLst>
                <a:path w="438" h="407">
                  <a:moveTo>
                    <a:pt x="405" y="250"/>
                  </a:moveTo>
                  <a:lnTo>
                    <a:pt x="405" y="250"/>
                  </a:lnTo>
                  <a:cubicBezTo>
                    <a:pt x="405" y="344"/>
                    <a:pt x="280" y="406"/>
                    <a:pt x="187" y="406"/>
                  </a:cubicBezTo>
                  <a:cubicBezTo>
                    <a:pt x="63" y="375"/>
                    <a:pt x="0" y="281"/>
                    <a:pt x="31" y="156"/>
                  </a:cubicBezTo>
                  <a:cubicBezTo>
                    <a:pt x="63" y="62"/>
                    <a:pt x="156" y="0"/>
                    <a:pt x="249" y="0"/>
                  </a:cubicBezTo>
                  <a:cubicBezTo>
                    <a:pt x="374" y="31"/>
                    <a:pt x="437" y="125"/>
                    <a:pt x="405"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90" name="Freeform 48"/>
            <p:cNvSpPr>
              <a:spLocks noChangeArrowheads="1"/>
            </p:cNvSpPr>
            <p:nvPr/>
          </p:nvSpPr>
          <p:spPr bwMode="auto">
            <a:xfrm>
              <a:off x="11196551" y="3981631"/>
              <a:ext cx="145045" cy="146510"/>
            </a:xfrm>
            <a:custGeom>
              <a:avLst/>
              <a:gdLst>
                <a:gd name="T0" fmla="*/ 406 w 438"/>
                <a:gd name="T1" fmla="*/ 250 h 439"/>
                <a:gd name="T2" fmla="*/ 406 w 438"/>
                <a:gd name="T3" fmla="*/ 250 h 439"/>
                <a:gd name="T4" fmla="*/ 187 w 438"/>
                <a:gd name="T5" fmla="*/ 406 h 439"/>
                <a:gd name="T6" fmla="*/ 31 w 438"/>
                <a:gd name="T7" fmla="*/ 156 h 439"/>
                <a:gd name="T8" fmla="*/ 250 w 438"/>
                <a:gd name="T9" fmla="*/ 0 h 439"/>
                <a:gd name="T10" fmla="*/ 406 w 438"/>
                <a:gd name="T11" fmla="*/ 250 h 439"/>
              </a:gdLst>
              <a:ahLst/>
              <a:cxnLst>
                <a:cxn ang="0">
                  <a:pos x="T0" y="T1"/>
                </a:cxn>
                <a:cxn ang="0">
                  <a:pos x="T2" y="T3"/>
                </a:cxn>
                <a:cxn ang="0">
                  <a:pos x="T4" y="T5"/>
                </a:cxn>
                <a:cxn ang="0">
                  <a:pos x="T6" y="T7"/>
                </a:cxn>
                <a:cxn ang="0">
                  <a:pos x="T8" y="T9"/>
                </a:cxn>
                <a:cxn ang="0">
                  <a:pos x="T10" y="T11"/>
                </a:cxn>
              </a:cxnLst>
              <a:rect l="0" t="0" r="r" b="b"/>
              <a:pathLst>
                <a:path w="438" h="439">
                  <a:moveTo>
                    <a:pt x="406" y="250"/>
                  </a:moveTo>
                  <a:lnTo>
                    <a:pt x="406" y="250"/>
                  </a:lnTo>
                  <a:cubicBezTo>
                    <a:pt x="375" y="344"/>
                    <a:pt x="281" y="438"/>
                    <a:pt x="187" y="406"/>
                  </a:cubicBezTo>
                  <a:cubicBezTo>
                    <a:pt x="62" y="375"/>
                    <a:pt x="0" y="281"/>
                    <a:pt x="31" y="156"/>
                  </a:cubicBezTo>
                  <a:cubicBezTo>
                    <a:pt x="31" y="63"/>
                    <a:pt x="156" y="0"/>
                    <a:pt x="250" y="0"/>
                  </a:cubicBezTo>
                  <a:cubicBezTo>
                    <a:pt x="375" y="31"/>
                    <a:pt x="437" y="125"/>
                    <a:pt x="406"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91" name="Freeform 49"/>
            <p:cNvSpPr>
              <a:spLocks noChangeArrowheads="1"/>
            </p:cNvSpPr>
            <p:nvPr/>
          </p:nvSpPr>
          <p:spPr bwMode="auto">
            <a:xfrm>
              <a:off x="11009018" y="3079129"/>
              <a:ext cx="156765" cy="146510"/>
            </a:xfrm>
            <a:custGeom>
              <a:avLst/>
              <a:gdLst>
                <a:gd name="T0" fmla="*/ 407 w 470"/>
                <a:gd name="T1" fmla="*/ 94 h 439"/>
                <a:gd name="T2" fmla="*/ 407 w 470"/>
                <a:gd name="T3" fmla="*/ 94 h 439"/>
                <a:gd name="T4" fmla="*/ 344 w 470"/>
                <a:gd name="T5" fmla="*/ 375 h 439"/>
                <a:gd name="T6" fmla="*/ 63 w 470"/>
                <a:gd name="T7" fmla="*/ 313 h 439"/>
                <a:gd name="T8" fmla="*/ 125 w 470"/>
                <a:gd name="T9" fmla="*/ 63 h 439"/>
                <a:gd name="T10" fmla="*/ 407 w 470"/>
                <a:gd name="T11" fmla="*/ 94 h 439"/>
              </a:gdLst>
              <a:ahLst/>
              <a:cxnLst>
                <a:cxn ang="0">
                  <a:pos x="T0" y="T1"/>
                </a:cxn>
                <a:cxn ang="0">
                  <a:pos x="T2" y="T3"/>
                </a:cxn>
                <a:cxn ang="0">
                  <a:pos x="T4" y="T5"/>
                </a:cxn>
                <a:cxn ang="0">
                  <a:pos x="T6" y="T7"/>
                </a:cxn>
                <a:cxn ang="0">
                  <a:pos x="T8" y="T9"/>
                </a:cxn>
                <a:cxn ang="0">
                  <a:pos x="T10" y="T11"/>
                </a:cxn>
              </a:cxnLst>
              <a:rect l="0" t="0" r="r" b="b"/>
              <a:pathLst>
                <a:path w="470" h="439">
                  <a:moveTo>
                    <a:pt x="407" y="94"/>
                  </a:moveTo>
                  <a:lnTo>
                    <a:pt x="407" y="94"/>
                  </a:lnTo>
                  <a:cubicBezTo>
                    <a:pt x="469" y="188"/>
                    <a:pt x="438" y="313"/>
                    <a:pt x="344" y="375"/>
                  </a:cubicBezTo>
                  <a:cubicBezTo>
                    <a:pt x="250" y="438"/>
                    <a:pt x="125" y="407"/>
                    <a:pt x="63" y="313"/>
                  </a:cubicBezTo>
                  <a:cubicBezTo>
                    <a:pt x="0" y="219"/>
                    <a:pt x="32" y="125"/>
                    <a:pt x="125" y="63"/>
                  </a:cubicBezTo>
                  <a:cubicBezTo>
                    <a:pt x="219" y="0"/>
                    <a:pt x="344" y="0"/>
                    <a:pt x="407" y="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92" name="Freeform 50"/>
            <p:cNvSpPr>
              <a:spLocks noChangeArrowheads="1"/>
            </p:cNvSpPr>
            <p:nvPr/>
          </p:nvSpPr>
          <p:spPr bwMode="auto">
            <a:xfrm>
              <a:off x="9349059" y="2746551"/>
              <a:ext cx="146510" cy="146510"/>
            </a:xfrm>
            <a:custGeom>
              <a:avLst/>
              <a:gdLst>
                <a:gd name="T0" fmla="*/ 344 w 439"/>
                <a:gd name="T1" fmla="*/ 375 h 439"/>
                <a:gd name="T2" fmla="*/ 344 w 439"/>
                <a:gd name="T3" fmla="*/ 375 h 439"/>
                <a:gd name="T4" fmla="*/ 63 w 439"/>
                <a:gd name="T5" fmla="*/ 313 h 439"/>
                <a:gd name="T6" fmla="*/ 125 w 439"/>
                <a:gd name="T7" fmla="*/ 63 h 439"/>
                <a:gd name="T8" fmla="*/ 407 w 439"/>
                <a:gd name="T9" fmla="*/ 94 h 439"/>
                <a:gd name="T10" fmla="*/ 344 w 439"/>
                <a:gd name="T11" fmla="*/ 375 h 439"/>
              </a:gdLst>
              <a:ahLst/>
              <a:cxnLst>
                <a:cxn ang="0">
                  <a:pos x="T0" y="T1"/>
                </a:cxn>
                <a:cxn ang="0">
                  <a:pos x="T2" y="T3"/>
                </a:cxn>
                <a:cxn ang="0">
                  <a:pos x="T4" y="T5"/>
                </a:cxn>
                <a:cxn ang="0">
                  <a:pos x="T6" y="T7"/>
                </a:cxn>
                <a:cxn ang="0">
                  <a:pos x="T8" y="T9"/>
                </a:cxn>
                <a:cxn ang="0">
                  <a:pos x="T10" y="T11"/>
                </a:cxn>
              </a:cxnLst>
              <a:rect l="0" t="0" r="r" b="b"/>
              <a:pathLst>
                <a:path w="439" h="439">
                  <a:moveTo>
                    <a:pt x="344" y="375"/>
                  </a:moveTo>
                  <a:lnTo>
                    <a:pt x="344" y="375"/>
                  </a:lnTo>
                  <a:cubicBezTo>
                    <a:pt x="250" y="438"/>
                    <a:pt x="125" y="407"/>
                    <a:pt x="63" y="313"/>
                  </a:cubicBezTo>
                  <a:cubicBezTo>
                    <a:pt x="0" y="250"/>
                    <a:pt x="32" y="125"/>
                    <a:pt x="125" y="63"/>
                  </a:cubicBezTo>
                  <a:cubicBezTo>
                    <a:pt x="219" y="0"/>
                    <a:pt x="344" y="0"/>
                    <a:pt x="407" y="94"/>
                  </a:cubicBezTo>
                  <a:cubicBezTo>
                    <a:pt x="438" y="188"/>
                    <a:pt x="438" y="313"/>
                    <a:pt x="344"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sp>
          <p:nvSpPr>
            <p:cNvPr id="93" name="Freeform 51"/>
            <p:cNvSpPr>
              <a:spLocks noChangeArrowheads="1"/>
            </p:cNvSpPr>
            <p:nvPr/>
          </p:nvSpPr>
          <p:spPr bwMode="auto">
            <a:xfrm>
              <a:off x="10677905" y="4739087"/>
              <a:ext cx="156765" cy="156766"/>
            </a:xfrm>
            <a:custGeom>
              <a:avLst/>
              <a:gdLst>
                <a:gd name="T0" fmla="*/ 344 w 470"/>
                <a:gd name="T1" fmla="*/ 407 h 470"/>
                <a:gd name="T2" fmla="*/ 344 w 470"/>
                <a:gd name="T3" fmla="*/ 407 h 470"/>
                <a:gd name="T4" fmla="*/ 63 w 470"/>
                <a:gd name="T5" fmla="*/ 344 h 470"/>
                <a:gd name="T6" fmla="*/ 125 w 470"/>
                <a:gd name="T7" fmla="*/ 63 h 470"/>
                <a:gd name="T8" fmla="*/ 407 w 470"/>
                <a:gd name="T9" fmla="*/ 125 h 470"/>
                <a:gd name="T10" fmla="*/ 344 w 470"/>
                <a:gd name="T11" fmla="*/ 407 h 470"/>
              </a:gdLst>
              <a:ahLst/>
              <a:cxnLst>
                <a:cxn ang="0">
                  <a:pos x="T0" y="T1"/>
                </a:cxn>
                <a:cxn ang="0">
                  <a:pos x="T2" y="T3"/>
                </a:cxn>
                <a:cxn ang="0">
                  <a:pos x="T4" y="T5"/>
                </a:cxn>
                <a:cxn ang="0">
                  <a:pos x="T6" y="T7"/>
                </a:cxn>
                <a:cxn ang="0">
                  <a:pos x="T8" y="T9"/>
                </a:cxn>
                <a:cxn ang="0">
                  <a:pos x="T10" y="T11"/>
                </a:cxn>
              </a:cxnLst>
              <a:rect l="0" t="0" r="r" b="b"/>
              <a:pathLst>
                <a:path w="470" h="470">
                  <a:moveTo>
                    <a:pt x="344" y="407"/>
                  </a:moveTo>
                  <a:lnTo>
                    <a:pt x="344" y="407"/>
                  </a:lnTo>
                  <a:cubicBezTo>
                    <a:pt x="250" y="469"/>
                    <a:pt x="125" y="438"/>
                    <a:pt x="63" y="344"/>
                  </a:cubicBezTo>
                  <a:cubicBezTo>
                    <a:pt x="0" y="250"/>
                    <a:pt x="32" y="125"/>
                    <a:pt x="125" y="63"/>
                  </a:cubicBezTo>
                  <a:cubicBezTo>
                    <a:pt x="219" y="0"/>
                    <a:pt x="344" y="32"/>
                    <a:pt x="407" y="125"/>
                  </a:cubicBezTo>
                  <a:cubicBezTo>
                    <a:pt x="469" y="219"/>
                    <a:pt x="438" y="344"/>
                    <a:pt x="344" y="40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2">
                    <a:lumMod val="65000"/>
                    <a:lumOff val="35000"/>
                  </a:schemeClr>
                </a:solidFill>
                <a:latin typeface="微软雅黑" pitchFamily="34" charset="-122"/>
                <a:ea typeface="微软雅黑" pitchFamily="34" charset="-122"/>
              </a:endParaRPr>
            </a:p>
          </p:txBody>
        </p:sp>
      </p:grpSp>
      <p:sp>
        <p:nvSpPr>
          <p:cNvPr id="94" name="Oval 7"/>
          <p:cNvSpPr/>
          <p:nvPr/>
        </p:nvSpPr>
        <p:spPr>
          <a:xfrm>
            <a:off x="9263383" y="5157736"/>
            <a:ext cx="778919" cy="779514"/>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5279" tIns="47640" rIns="95279" bIns="47640" rtlCol="0" anchor="ctr"/>
          <a:lstStyle/>
          <a:p>
            <a:pPr algn="ctr"/>
            <a:endParaRPr lang="en-US" dirty="0">
              <a:solidFill>
                <a:schemeClr val="bg2">
                  <a:lumMod val="65000"/>
                  <a:lumOff val="35000"/>
                </a:schemeClr>
              </a:solidFill>
              <a:latin typeface="微软雅黑" pitchFamily="34" charset="-122"/>
              <a:ea typeface="微软雅黑" pitchFamily="34" charset="-122"/>
            </a:endParaRPr>
          </a:p>
        </p:txBody>
      </p:sp>
      <p:sp>
        <p:nvSpPr>
          <p:cNvPr id="95" name="Oval 8"/>
          <p:cNvSpPr/>
          <p:nvPr/>
        </p:nvSpPr>
        <p:spPr>
          <a:xfrm>
            <a:off x="8371080" y="2635585"/>
            <a:ext cx="778919" cy="77951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5279" tIns="47640" rIns="95279" bIns="47640" rtlCol="0" anchor="ctr"/>
          <a:lstStyle/>
          <a:p>
            <a:pPr algn="ctr"/>
            <a:endParaRPr lang="en-US" dirty="0">
              <a:solidFill>
                <a:schemeClr val="bg2">
                  <a:lumMod val="65000"/>
                  <a:lumOff val="35000"/>
                </a:schemeClr>
              </a:solidFill>
              <a:latin typeface="微软雅黑" pitchFamily="34" charset="-122"/>
              <a:ea typeface="微软雅黑" pitchFamily="34" charset="-122"/>
            </a:endParaRPr>
          </a:p>
        </p:txBody>
      </p:sp>
      <p:sp>
        <p:nvSpPr>
          <p:cNvPr id="96" name="Title 20"/>
          <p:cNvSpPr txBox="1">
            <a:spLocks/>
          </p:cNvSpPr>
          <p:nvPr/>
        </p:nvSpPr>
        <p:spPr>
          <a:xfrm>
            <a:off x="881086" y="2415486"/>
            <a:ext cx="1800000" cy="352974"/>
          </a:xfrm>
          <a:prstGeom prst="homePlate">
            <a:avLst/>
          </a:prstGeom>
          <a:solidFill>
            <a:schemeClr val="accent6"/>
          </a:solidFill>
        </p:spPr>
        <p:txBody>
          <a:bodyPr vert="horz" wrap="square" lIns="127036" tIns="0" rIns="127036" bIns="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altLang="zh-CN" sz="2300" dirty="0" smtClean="0">
                <a:solidFill>
                  <a:schemeClr val="bg1"/>
                </a:solidFill>
                <a:latin typeface="汉仪PP体简" pitchFamily="18" charset="-122"/>
                <a:ea typeface="汉仪PP体简" pitchFamily="18" charset="-122"/>
                <a:cs typeface="Lato Regular"/>
              </a:rPr>
              <a:t>01</a:t>
            </a:r>
            <a:r>
              <a:rPr lang="en-US" sz="2300" dirty="0" smtClean="0">
                <a:solidFill>
                  <a:schemeClr val="bg1"/>
                </a:solidFill>
                <a:latin typeface="汉仪PP体简" pitchFamily="18" charset="-122"/>
                <a:ea typeface="汉仪PP体简" pitchFamily="18" charset="-122"/>
                <a:cs typeface="Lato Regular"/>
              </a:rPr>
              <a:t>: </a:t>
            </a:r>
            <a:r>
              <a:rPr lang="zh-CN" altLang="en-US" sz="2300" dirty="0" smtClean="0">
                <a:solidFill>
                  <a:schemeClr val="bg1"/>
                </a:solidFill>
                <a:latin typeface="汉仪PP体简" pitchFamily="18" charset="-122"/>
                <a:ea typeface="汉仪PP体简" pitchFamily="18" charset="-122"/>
                <a:cs typeface="Lato Regular"/>
              </a:rPr>
              <a:t>小标题</a:t>
            </a:r>
            <a:endParaRPr lang="en-US" sz="2300" dirty="0">
              <a:solidFill>
                <a:schemeClr val="bg1"/>
              </a:solidFill>
              <a:latin typeface="汉仪PP体简" pitchFamily="18" charset="-122"/>
              <a:ea typeface="汉仪PP体简" pitchFamily="18" charset="-122"/>
              <a:cs typeface="Lato Regular"/>
            </a:endParaRPr>
          </a:p>
        </p:txBody>
      </p:sp>
      <p:sp>
        <p:nvSpPr>
          <p:cNvPr id="97" name="Title 20"/>
          <p:cNvSpPr txBox="1">
            <a:spLocks/>
          </p:cNvSpPr>
          <p:nvPr/>
        </p:nvSpPr>
        <p:spPr>
          <a:xfrm>
            <a:off x="881084" y="3092261"/>
            <a:ext cx="5606892" cy="682274"/>
          </a:xfrm>
          <a:prstGeom prst="rect">
            <a:avLst/>
          </a:prstGeom>
        </p:spPr>
        <p:txBody>
          <a:bodyPr vert="horz" wrap="square" lIns="127036" tIns="63518" rIns="127036" bIns="6351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200" dirty="0">
                <a:solidFill>
                  <a:schemeClr val="bg1"/>
                </a:solidFill>
                <a:latin typeface="微软雅黑" pitchFamily="34" charset="-122"/>
                <a:ea typeface="微软雅黑" pitchFamily="34" charset="-122"/>
                <a:cs typeface="Lato Light"/>
              </a:rPr>
              <a:t>点击添加文本点击添加文本点击添加文本点击添加文本点击添加文本点击添加文本点击添加文本点击添加文本点击添加文本点击添加文本点击添加文本点击添加文本点击添加文本点击添加</a:t>
            </a:r>
            <a:r>
              <a:rPr lang="zh-CN" altLang="en-US" sz="1200" dirty="0" smtClean="0">
                <a:solidFill>
                  <a:schemeClr val="bg1"/>
                </a:solidFill>
                <a:latin typeface="微软雅黑" pitchFamily="34" charset="-122"/>
                <a:ea typeface="微软雅黑" pitchFamily="34" charset="-122"/>
                <a:cs typeface="Lato Light"/>
              </a:rPr>
              <a:t>文本</a:t>
            </a:r>
            <a:endParaRPr lang="en-US" altLang="zh-CN" sz="1200" dirty="0">
              <a:solidFill>
                <a:schemeClr val="bg1"/>
              </a:solidFill>
              <a:latin typeface="微软雅黑" pitchFamily="34" charset="-122"/>
              <a:ea typeface="微软雅黑" pitchFamily="34" charset="-122"/>
              <a:cs typeface="Lato Light"/>
            </a:endParaRPr>
          </a:p>
        </p:txBody>
      </p:sp>
      <p:sp>
        <p:nvSpPr>
          <p:cNvPr id="98" name="Title 20"/>
          <p:cNvSpPr txBox="1">
            <a:spLocks/>
          </p:cNvSpPr>
          <p:nvPr/>
        </p:nvSpPr>
        <p:spPr>
          <a:xfrm>
            <a:off x="881084" y="4258993"/>
            <a:ext cx="1800000" cy="352800"/>
          </a:xfrm>
          <a:prstGeom prst="homePlate">
            <a:avLst/>
          </a:prstGeom>
          <a:solidFill>
            <a:schemeClr val="accent3"/>
          </a:solidFill>
        </p:spPr>
        <p:txBody>
          <a:bodyPr vert="horz" wrap="square" lIns="127036" tIns="0" rIns="127036" bIns="0" rtlCol="0" anchor="ctr">
            <a:noAutofit/>
          </a:bodyPr>
          <a:lstStyle>
            <a:defPPr>
              <a:defRPr lang="zh-CN"/>
            </a:defPPr>
            <a:lvl1pPr defTabSz="457200" eaLnBrk="1" latinLnBrk="0" hangingPunct="1">
              <a:buNone/>
              <a:defRPr sz="2300" spc="300">
                <a:solidFill>
                  <a:schemeClr val="bg1"/>
                </a:solidFill>
                <a:latin typeface="Agency FB" pitchFamily="34" charset="0"/>
                <a:ea typeface="微软雅黑" pitchFamily="34" charset="-122"/>
                <a:cs typeface="Lato Regular"/>
              </a:defRPr>
            </a:lvl1pPr>
          </a:lstStyle>
          <a:p>
            <a:r>
              <a:rPr lang="en-US" altLang="zh-CN" spc="0" dirty="0">
                <a:latin typeface="汉仪PP体简" pitchFamily="18" charset="-122"/>
                <a:ea typeface="汉仪PP体简" pitchFamily="18" charset="-122"/>
              </a:rPr>
              <a:t>02</a:t>
            </a:r>
            <a:r>
              <a:rPr lang="en-US" spc="0" dirty="0">
                <a:latin typeface="汉仪PP体简" pitchFamily="18" charset="-122"/>
                <a:ea typeface="汉仪PP体简" pitchFamily="18" charset="-122"/>
              </a:rPr>
              <a:t>: </a:t>
            </a:r>
            <a:r>
              <a:rPr lang="zh-CN" altLang="en-US" spc="0" dirty="0" smtClean="0">
                <a:latin typeface="汉仪PP体简" pitchFamily="18" charset="-122"/>
                <a:ea typeface="汉仪PP体简" pitchFamily="18" charset="-122"/>
              </a:rPr>
              <a:t>小标题</a:t>
            </a:r>
            <a:endParaRPr lang="en-US" spc="0" dirty="0">
              <a:latin typeface="汉仪PP体简" pitchFamily="18" charset="-122"/>
              <a:ea typeface="汉仪PP体简" pitchFamily="18" charset="-122"/>
            </a:endParaRPr>
          </a:p>
        </p:txBody>
      </p:sp>
      <p:sp>
        <p:nvSpPr>
          <p:cNvPr id="99" name="Title 20"/>
          <p:cNvSpPr txBox="1">
            <a:spLocks/>
          </p:cNvSpPr>
          <p:nvPr/>
        </p:nvSpPr>
        <p:spPr>
          <a:xfrm>
            <a:off x="881082" y="5020891"/>
            <a:ext cx="6022052" cy="866940"/>
          </a:xfrm>
          <a:prstGeom prst="rect">
            <a:avLst/>
          </a:prstGeom>
        </p:spPr>
        <p:txBody>
          <a:bodyPr vert="horz" wrap="square" lIns="127036" tIns="63518" rIns="127036" bIns="6351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200" dirty="0">
                <a:solidFill>
                  <a:schemeClr val="bg1"/>
                </a:solidFill>
                <a:latin typeface="微软雅黑" pitchFamily="34" charset="-122"/>
                <a:ea typeface="微软雅黑" pitchFamily="34" charset="-122"/>
                <a:cs typeface="Lato Light"/>
              </a:rPr>
              <a:t>点击添加文本点击添加文本点击添加文本点击添加文本点击添加文本点击添加文本点击添加文本点击添加文本点击添加文本点击添加文本点击添加文本点击添加文本点击添加文本点击添加文本</a:t>
            </a:r>
          </a:p>
          <a:p>
            <a:pPr algn="l"/>
            <a:endParaRPr lang="en-US" altLang="zh-CN" sz="1200" dirty="0">
              <a:solidFill>
                <a:schemeClr val="bg1"/>
              </a:solidFill>
              <a:latin typeface="微软雅黑" pitchFamily="34" charset="-122"/>
              <a:ea typeface="微软雅黑" pitchFamily="34" charset="-122"/>
              <a:cs typeface="Lato Light"/>
            </a:endParaRPr>
          </a:p>
        </p:txBody>
      </p:sp>
      <p:grpSp>
        <p:nvGrpSpPr>
          <p:cNvPr id="101" name="Group 4698"/>
          <p:cNvGrpSpPr>
            <a:grpSpLocks/>
          </p:cNvGrpSpPr>
          <p:nvPr/>
        </p:nvGrpSpPr>
        <p:grpSpPr bwMode="auto">
          <a:xfrm>
            <a:off x="8523324" y="2767908"/>
            <a:ext cx="469693" cy="460614"/>
            <a:chOff x="5427663" y="4046537"/>
            <a:chExt cx="395287" cy="387350"/>
          </a:xfrm>
          <a:solidFill>
            <a:schemeClr val="bg1"/>
          </a:solidFill>
        </p:grpSpPr>
        <p:sp>
          <p:nvSpPr>
            <p:cNvPr id="102"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3"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4"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5"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6"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7"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8"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09"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0"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1"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2"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grpSp>
      <p:grpSp>
        <p:nvGrpSpPr>
          <p:cNvPr id="113" name="Group 4681"/>
          <p:cNvGrpSpPr>
            <a:grpSpLocks/>
          </p:cNvGrpSpPr>
          <p:nvPr/>
        </p:nvGrpSpPr>
        <p:grpSpPr bwMode="auto">
          <a:xfrm>
            <a:off x="9450945" y="5266125"/>
            <a:ext cx="383694" cy="503155"/>
            <a:chOff x="4576763" y="2300287"/>
            <a:chExt cx="276225" cy="361950"/>
          </a:xfrm>
          <a:solidFill>
            <a:schemeClr val="bg1"/>
          </a:solidFill>
        </p:grpSpPr>
        <p:sp>
          <p:nvSpPr>
            <p:cNvPr id="114"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5"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6"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7"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8"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19"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20"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21"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22"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sp>
          <p:nvSpPr>
            <p:cNvPr id="123"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2">
                    <a:lumMod val="65000"/>
                    <a:lumOff val="35000"/>
                  </a:schemeClr>
                </a:solidFill>
                <a:latin typeface="微软雅黑" pitchFamily="34" charset="-122"/>
                <a:ea typeface="微软雅黑" pitchFamily="34" charset="-122"/>
              </a:endParaRPr>
            </a:p>
          </p:txBody>
        </p:sp>
      </p:grpSp>
      <p:sp>
        <p:nvSpPr>
          <p:cNvPr id="100"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3018425052"/>
      </p:ext>
    </p:extLst>
  </p:cSld>
  <p:clrMapOvr>
    <a:masterClrMapping/>
  </p:clrMapOvr>
  <mc:AlternateContent xmlns:mc="http://schemas.openxmlformats.org/markup-compatibility/2006" xmlns:p14="http://schemas.microsoft.com/office/powerpoint/2010/main">
    <mc:Choice Requires="p14">
      <p:transition spd="slow" p14:dur="1100" advTm="9354">
        <p14:switch dir="r"/>
      </p:transition>
    </mc:Choice>
    <mc:Fallback xmlns="">
      <p:transition spd="slow" advTm="93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00"/>
                                        </p:tgtEl>
                                        <p:attrNameLst>
                                          <p:attrName>style.visibility</p:attrName>
                                        </p:attrNameLst>
                                      </p:cBhvr>
                                      <p:to>
                                        <p:strVal val="visible"/>
                                      </p:to>
                                    </p:set>
                                    <p:set>
                                      <p:cBhvr>
                                        <p:cTn id="7" dur="227" fill="hold">
                                          <p:stCondLst>
                                            <p:cond delay="0"/>
                                          </p:stCondLst>
                                        </p:cTn>
                                        <p:tgtEl>
                                          <p:spTgt spid="100"/>
                                        </p:tgtEl>
                                        <p:attrNameLst>
                                          <p:attrName>style.rotation</p:attrName>
                                        </p:attrNameLst>
                                      </p:cBhvr>
                                      <p:to>
                                        <p:strVal val="-45.0"/>
                                      </p:to>
                                    </p:set>
                                    <p:anim calcmode="lin" valueType="num">
                                      <p:cBhvr>
                                        <p:cTn id="8" dur="227" fill="hold">
                                          <p:stCondLst>
                                            <p:cond delay="227"/>
                                          </p:stCondLst>
                                        </p:cTn>
                                        <p:tgtEl>
                                          <p:spTgt spid="100"/>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00"/>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00"/>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00"/>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fade">
                                      <p:cBhvr>
                                        <p:cTn id="15" dur="500"/>
                                        <p:tgtEl>
                                          <p:spTgt spid="96"/>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99"/>
                                        </p:tgtEl>
                                        <p:attrNameLst>
                                          <p:attrName>style.visibility</p:attrName>
                                        </p:attrNameLst>
                                      </p:cBhvr>
                                      <p:to>
                                        <p:strVal val="visible"/>
                                      </p:to>
                                    </p:set>
                                    <p:animEffect transition="in" filter="fade">
                                      <p:cBhvr>
                                        <p:cTn id="27" dur="500"/>
                                        <p:tgtEl>
                                          <p:spTgt spid="99"/>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transition="in" filter="fade">
                                      <p:cBhvr>
                                        <p:cTn id="37" dur="500"/>
                                        <p:tgtEl>
                                          <p:spTgt spid="101"/>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childTnLst>
                          </p:cTn>
                        </p:par>
                        <p:par>
                          <p:cTn id="42" fill="hold">
                            <p:stCondLst>
                              <p:cond delay="5500"/>
                            </p:stCondLst>
                            <p:childTnLst>
                              <p:par>
                                <p:cTn id="43" presetID="22" presetClass="entr" presetSubtype="8"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94"/>
                                        </p:tgtEl>
                                        <p:attrNameLst>
                                          <p:attrName>style.visibility</p:attrName>
                                        </p:attrNameLst>
                                      </p:cBhvr>
                                      <p:to>
                                        <p:strVal val="visible"/>
                                      </p:to>
                                    </p:set>
                                    <p:animEffect transition="in" filter="fade">
                                      <p:cBhvr>
                                        <p:cTn id="53" dur="500"/>
                                        <p:tgtEl>
                                          <p:spTgt spid="94"/>
                                        </p:tgtEl>
                                      </p:cBhvr>
                                    </p:animEffect>
                                  </p:childTnLst>
                                </p:cTn>
                              </p:par>
                            </p:childTnLst>
                          </p:cTn>
                        </p:par>
                        <p:par>
                          <p:cTn id="54" fill="hold">
                            <p:stCondLst>
                              <p:cond delay="7000"/>
                            </p:stCondLst>
                            <p:childTnLst>
                              <p:par>
                                <p:cTn id="55" presetID="53" presetClass="entr" presetSubtype="16" fill="hold" nodeType="afterEffect">
                                  <p:stCondLst>
                                    <p:cond delay="0"/>
                                  </p:stCondLst>
                                  <p:childTnLst>
                                    <p:set>
                                      <p:cBhvr>
                                        <p:cTn id="56" dur="1" fill="hold">
                                          <p:stCondLst>
                                            <p:cond delay="0"/>
                                          </p:stCondLst>
                                        </p:cTn>
                                        <p:tgtEl>
                                          <p:spTgt spid="113"/>
                                        </p:tgtEl>
                                        <p:attrNameLst>
                                          <p:attrName>style.visibility</p:attrName>
                                        </p:attrNameLst>
                                      </p:cBhvr>
                                      <p:to>
                                        <p:strVal val="visible"/>
                                      </p:to>
                                    </p:set>
                                    <p:anim calcmode="lin" valueType="num">
                                      <p:cBhvr>
                                        <p:cTn id="57" dur="500" fill="hold"/>
                                        <p:tgtEl>
                                          <p:spTgt spid="113"/>
                                        </p:tgtEl>
                                        <p:attrNameLst>
                                          <p:attrName>ppt_w</p:attrName>
                                        </p:attrNameLst>
                                      </p:cBhvr>
                                      <p:tavLst>
                                        <p:tav tm="0">
                                          <p:val>
                                            <p:fltVal val="0"/>
                                          </p:val>
                                        </p:tav>
                                        <p:tav tm="100000">
                                          <p:val>
                                            <p:strVal val="#ppt_w"/>
                                          </p:val>
                                        </p:tav>
                                      </p:tavLst>
                                    </p:anim>
                                    <p:anim calcmode="lin" valueType="num">
                                      <p:cBhvr>
                                        <p:cTn id="58" dur="500" fill="hold"/>
                                        <p:tgtEl>
                                          <p:spTgt spid="113"/>
                                        </p:tgtEl>
                                        <p:attrNameLst>
                                          <p:attrName>ppt_h</p:attrName>
                                        </p:attrNameLst>
                                      </p:cBhvr>
                                      <p:tavLst>
                                        <p:tav tm="0">
                                          <p:val>
                                            <p:fltVal val="0"/>
                                          </p:val>
                                        </p:tav>
                                        <p:tav tm="100000">
                                          <p:val>
                                            <p:strVal val="#ppt_h"/>
                                          </p:val>
                                        </p:tav>
                                      </p:tavLst>
                                    </p:anim>
                                    <p:animEffect transition="in" filter="fade">
                                      <p:cBhvr>
                                        <p:cTn id="5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94" grpId="0" animBg="1"/>
      <p:bldP spid="95" grpId="0" animBg="1"/>
      <p:bldP spid="96" grpId="0" animBg="1"/>
      <p:bldP spid="97" grpId="0"/>
      <p:bldP spid="98" grpId="0" animBg="1"/>
      <p:bldP spid="99"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2149458" y="2127250"/>
            <a:ext cx="2168541" cy="4639598"/>
            <a:chOff x="1844658" y="2317750"/>
            <a:chExt cx="2168541" cy="4639598"/>
          </a:xfrm>
          <a:solidFill>
            <a:srgbClr val="463B34"/>
          </a:solidFill>
        </p:grpSpPr>
        <p:sp>
          <p:nvSpPr>
            <p:cNvPr id="64" name="梯形 63"/>
            <p:cNvSpPr/>
            <p:nvPr/>
          </p:nvSpPr>
          <p:spPr>
            <a:xfrm>
              <a:off x="2672139" y="4671348"/>
              <a:ext cx="554455" cy="2286000"/>
            </a:xfrm>
            <a:prstGeom prst="trapezoid">
              <a:avLst>
                <a:gd name="adj" fmla="val 17063"/>
              </a:avLst>
            </a:prstGeom>
            <a:solidFill>
              <a:srgbClr val="1F1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5"/>
            <p:cNvSpPr>
              <a:spLocks noEditPoints="1" noChangeArrowheads="1"/>
            </p:cNvSpPr>
            <p:nvPr/>
          </p:nvSpPr>
          <p:spPr bwMode="auto">
            <a:xfrm>
              <a:off x="1844658" y="2317750"/>
              <a:ext cx="2168541" cy="3253882"/>
            </a:xfrm>
            <a:custGeom>
              <a:avLst/>
              <a:gdLst>
                <a:gd name="T0" fmla="*/ 2063 w 2064"/>
                <a:gd name="T1" fmla="*/ 1487 h 3096"/>
                <a:gd name="T2" fmla="*/ 2052 w 2064"/>
                <a:gd name="T3" fmla="*/ 1310 h 3096"/>
                <a:gd name="T4" fmla="*/ 2028 w 2064"/>
                <a:gd name="T5" fmla="*/ 1139 h 3096"/>
                <a:gd name="T6" fmla="*/ 48 w 2064"/>
                <a:gd name="T7" fmla="*/ 1083 h 3096"/>
                <a:gd name="T8" fmla="*/ 20 w 2064"/>
                <a:gd name="T9" fmla="*/ 1253 h 3096"/>
                <a:gd name="T10" fmla="*/ 3 w 2064"/>
                <a:gd name="T11" fmla="*/ 1428 h 3096"/>
                <a:gd name="T12" fmla="*/ 0 w 2064"/>
                <a:gd name="T13" fmla="*/ 1548 h 3096"/>
                <a:gd name="T14" fmla="*/ 4 w 2064"/>
                <a:gd name="T15" fmla="*/ 1674 h 3096"/>
                <a:gd name="T16" fmla="*/ 15 w 2064"/>
                <a:gd name="T17" fmla="*/ 1798 h 3096"/>
                <a:gd name="T18" fmla="*/ 2040 w 2064"/>
                <a:gd name="T19" fmla="*/ 1879 h 3096"/>
                <a:gd name="T20" fmla="*/ 2051 w 2064"/>
                <a:gd name="T21" fmla="*/ 1798 h 3096"/>
                <a:gd name="T22" fmla="*/ 2060 w 2064"/>
                <a:gd name="T23" fmla="*/ 1674 h 3096"/>
                <a:gd name="T24" fmla="*/ 2064 w 2064"/>
                <a:gd name="T25" fmla="*/ 1548 h 3096"/>
                <a:gd name="T26" fmla="*/ 1032 w 2064"/>
                <a:gd name="T27" fmla="*/ 0 h 3096"/>
                <a:gd name="T28" fmla="*/ 919 w 2064"/>
                <a:gd name="T29" fmla="*/ 9 h 3096"/>
                <a:gd name="T30" fmla="*/ 809 w 2064"/>
                <a:gd name="T31" fmla="*/ 36 h 3096"/>
                <a:gd name="T32" fmla="*/ 703 w 2064"/>
                <a:gd name="T33" fmla="*/ 80 h 3096"/>
                <a:gd name="T34" fmla="*/ 602 w 2064"/>
                <a:gd name="T35" fmla="*/ 140 h 3096"/>
                <a:gd name="T36" fmla="*/ 507 w 2064"/>
                <a:gd name="T37" fmla="*/ 215 h 3096"/>
                <a:gd name="T38" fmla="*/ 417 w 2064"/>
                <a:gd name="T39" fmla="*/ 304 h 3096"/>
                <a:gd name="T40" fmla="*/ 335 w 2064"/>
                <a:gd name="T41" fmla="*/ 406 h 3096"/>
                <a:gd name="T42" fmla="*/ 261 w 2064"/>
                <a:gd name="T43" fmla="*/ 520 h 3096"/>
                <a:gd name="T44" fmla="*/ 194 w 2064"/>
                <a:gd name="T45" fmla="*/ 645 h 3096"/>
                <a:gd name="T46" fmla="*/ 136 w 2064"/>
                <a:gd name="T47" fmla="*/ 780 h 3096"/>
                <a:gd name="T48" fmla="*/ 1961 w 2064"/>
                <a:gd name="T49" fmla="*/ 876 h 3096"/>
                <a:gd name="T50" fmla="*/ 1928 w 2064"/>
                <a:gd name="T51" fmla="*/ 780 h 3096"/>
                <a:gd name="T52" fmla="*/ 1870 w 2064"/>
                <a:gd name="T53" fmla="*/ 645 h 3096"/>
                <a:gd name="T54" fmla="*/ 1803 w 2064"/>
                <a:gd name="T55" fmla="*/ 520 h 3096"/>
                <a:gd name="T56" fmla="*/ 1729 w 2064"/>
                <a:gd name="T57" fmla="*/ 406 h 3096"/>
                <a:gd name="T58" fmla="*/ 1647 w 2064"/>
                <a:gd name="T59" fmla="*/ 304 h 3096"/>
                <a:gd name="T60" fmla="*/ 1557 w 2064"/>
                <a:gd name="T61" fmla="*/ 215 h 3096"/>
                <a:gd name="T62" fmla="*/ 1462 w 2064"/>
                <a:gd name="T63" fmla="*/ 140 h 3096"/>
                <a:gd name="T64" fmla="*/ 1361 w 2064"/>
                <a:gd name="T65" fmla="*/ 80 h 3096"/>
                <a:gd name="T66" fmla="*/ 1255 w 2064"/>
                <a:gd name="T67" fmla="*/ 36 h 3096"/>
                <a:gd name="T68" fmla="*/ 1145 w 2064"/>
                <a:gd name="T69" fmla="*/ 9 h 3096"/>
                <a:gd name="T70" fmla="*/ 1032 w 2064"/>
                <a:gd name="T71" fmla="*/ 0 h 3096"/>
                <a:gd name="T72" fmla="*/ 1032 w 2064"/>
                <a:gd name="T73" fmla="*/ 3096 h 3096"/>
                <a:gd name="T74" fmla="*/ 1151 w 2064"/>
                <a:gd name="T75" fmla="*/ 3086 h 3096"/>
                <a:gd name="T76" fmla="*/ 1268 w 2064"/>
                <a:gd name="T77" fmla="*/ 3056 h 3096"/>
                <a:gd name="T78" fmla="*/ 1379 w 2064"/>
                <a:gd name="T79" fmla="*/ 3006 h 3096"/>
                <a:gd name="T80" fmla="*/ 1484 w 2064"/>
                <a:gd name="T81" fmla="*/ 2940 h 3096"/>
                <a:gd name="T82" fmla="*/ 1583 w 2064"/>
                <a:gd name="T83" fmla="*/ 2856 h 3096"/>
                <a:gd name="T84" fmla="*/ 1675 w 2064"/>
                <a:gd name="T85" fmla="*/ 2758 h 3096"/>
                <a:gd name="T86" fmla="*/ 1759 w 2064"/>
                <a:gd name="T87" fmla="*/ 2646 h 3096"/>
                <a:gd name="T88" fmla="*/ 1835 w 2064"/>
                <a:gd name="T89" fmla="*/ 2520 h 3096"/>
                <a:gd name="T90" fmla="*/ 1901 w 2064"/>
                <a:gd name="T91" fmla="*/ 2383 h 3096"/>
                <a:gd name="T92" fmla="*/ 1957 w 2064"/>
                <a:gd name="T93" fmla="*/ 2234 h 3096"/>
                <a:gd name="T94" fmla="*/ 76 w 2064"/>
                <a:gd name="T95" fmla="*/ 2130 h 3096"/>
                <a:gd name="T96" fmla="*/ 107 w 2064"/>
                <a:gd name="T97" fmla="*/ 2234 h 3096"/>
                <a:gd name="T98" fmla="*/ 163 w 2064"/>
                <a:gd name="T99" fmla="*/ 2383 h 3096"/>
                <a:gd name="T100" fmla="*/ 229 w 2064"/>
                <a:gd name="T101" fmla="*/ 2520 h 3096"/>
                <a:gd name="T102" fmla="*/ 305 w 2064"/>
                <a:gd name="T103" fmla="*/ 2646 h 3096"/>
                <a:gd name="T104" fmla="*/ 389 w 2064"/>
                <a:gd name="T105" fmla="*/ 2758 h 3096"/>
                <a:gd name="T106" fmla="*/ 481 w 2064"/>
                <a:gd name="T107" fmla="*/ 2856 h 3096"/>
                <a:gd name="T108" fmla="*/ 580 w 2064"/>
                <a:gd name="T109" fmla="*/ 2940 h 3096"/>
                <a:gd name="T110" fmla="*/ 685 w 2064"/>
                <a:gd name="T111" fmla="*/ 3006 h 3096"/>
                <a:gd name="T112" fmla="*/ 796 w 2064"/>
                <a:gd name="T113" fmla="*/ 3056 h 3096"/>
                <a:gd name="T114" fmla="*/ 913 w 2064"/>
                <a:gd name="T115" fmla="*/ 3086 h 3096"/>
                <a:gd name="T116" fmla="*/ 1032 w 2064"/>
                <a:gd name="T117" fmla="*/ 3096 h 30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64"/>
                <a:gd name="T178" fmla="*/ 0 h 3096"/>
                <a:gd name="T179" fmla="*/ 2064 w 2064"/>
                <a:gd name="T180" fmla="*/ 3096 h 30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64" h="3096">
                  <a:moveTo>
                    <a:pt x="2064" y="1548"/>
                  </a:moveTo>
                  <a:lnTo>
                    <a:pt x="2064" y="1548"/>
                  </a:lnTo>
                  <a:lnTo>
                    <a:pt x="2063" y="1487"/>
                  </a:lnTo>
                  <a:lnTo>
                    <a:pt x="2061" y="1428"/>
                  </a:lnTo>
                  <a:lnTo>
                    <a:pt x="2057" y="1369"/>
                  </a:lnTo>
                  <a:lnTo>
                    <a:pt x="2052" y="1310"/>
                  </a:lnTo>
                  <a:lnTo>
                    <a:pt x="2045" y="1253"/>
                  </a:lnTo>
                  <a:lnTo>
                    <a:pt x="2037" y="1196"/>
                  </a:lnTo>
                  <a:lnTo>
                    <a:pt x="2028" y="1139"/>
                  </a:lnTo>
                  <a:lnTo>
                    <a:pt x="2017" y="1083"/>
                  </a:lnTo>
                  <a:lnTo>
                    <a:pt x="48" y="1083"/>
                  </a:lnTo>
                  <a:lnTo>
                    <a:pt x="48" y="1083"/>
                  </a:lnTo>
                  <a:lnTo>
                    <a:pt x="37" y="1139"/>
                  </a:lnTo>
                  <a:lnTo>
                    <a:pt x="27" y="1196"/>
                  </a:lnTo>
                  <a:lnTo>
                    <a:pt x="20" y="1253"/>
                  </a:lnTo>
                  <a:lnTo>
                    <a:pt x="12" y="1310"/>
                  </a:lnTo>
                  <a:lnTo>
                    <a:pt x="7" y="1369"/>
                  </a:lnTo>
                  <a:lnTo>
                    <a:pt x="3" y="1428"/>
                  </a:lnTo>
                  <a:lnTo>
                    <a:pt x="1" y="1487"/>
                  </a:lnTo>
                  <a:lnTo>
                    <a:pt x="0" y="1548"/>
                  </a:lnTo>
                  <a:lnTo>
                    <a:pt x="0" y="1548"/>
                  </a:lnTo>
                  <a:lnTo>
                    <a:pt x="1" y="1590"/>
                  </a:lnTo>
                  <a:lnTo>
                    <a:pt x="2" y="1633"/>
                  </a:lnTo>
                  <a:lnTo>
                    <a:pt x="4" y="1674"/>
                  </a:lnTo>
                  <a:lnTo>
                    <a:pt x="6" y="1716"/>
                  </a:lnTo>
                  <a:lnTo>
                    <a:pt x="10" y="1757"/>
                  </a:lnTo>
                  <a:lnTo>
                    <a:pt x="15" y="1798"/>
                  </a:lnTo>
                  <a:lnTo>
                    <a:pt x="19" y="1839"/>
                  </a:lnTo>
                  <a:lnTo>
                    <a:pt x="24" y="1879"/>
                  </a:lnTo>
                  <a:lnTo>
                    <a:pt x="2040" y="1879"/>
                  </a:lnTo>
                  <a:lnTo>
                    <a:pt x="2040" y="1879"/>
                  </a:lnTo>
                  <a:lnTo>
                    <a:pt x="2045" y="1839"/>
                  </a:lnTo>
                  <a:lnTo>
                    <a:pt x="2051" y="1798"/>
                  </a:lnTo>
                  <a:lnTo>
                    <a:pt x="2054" y="1757"/>
                  </a:lnTo>
                  <a:lnTo>
                    <a:pt x="2058" y="1716"/>
                  </a:lnTo>
                  <a:lnTo>
                    <a:pt x="2060" y="1674"/>
                  </a:lnTo>
                  <a:lnTo>
                    <a:pt x="2062" y="1633"/>
                  </a:lnTo>
                  <a:lnTo>
                    <a:pt x="2063" y="1590"/>
                  </a:lnTo>
                  <a:lnTo>
                    <a:pt x="2064" y="1548"/>
                  </a:lnTo>
                  <a:lnTo>
                    <a:pt x="2064" y="1548"/>
                  </a:lnTo>
                  <a:close/>
                  <a:moveTo>
                    <a:pt x="1032" y="0"/>
                  </a:moveTo>
                  <a:lnTo>
                    <a:pt x="1032" y="0"/>
                  </a:lnTo>
                  <a:lnTo>
                    <a:pt x="994" y="1"/>
                  </a:lnTo>
                  <a:lnTo>
                    <a:pt x="956" y="4"/>
                  </a:lnTo>
                  <a:lnTo>
                    <a:pt x="919" y="9"/>
                  </a:lnTo>
                  <a:lnTo>
                    <a:pt x="881" y="17"/>
                  </a:lnTo>
                  <a:lnTo>
                    <a:pt x="845" y="25"/>
                  </a:lnTo>
                  <a:lnTo>
                    <a:pt x="809" y="36"/>
                  </a:lnTo>
                  <a:lnTo>
                    <a:pt x="772" y="49"/>
                  </a:lnTo>
                  <a:lnTo>
                    <a:pt x="738" y="63"/>
                  </a:lnTo>
                  <a:lnTo>
                    <a:pt x="703" y="80"/>
                  </a:lnTo>
                  <a:lnTo>
                    <a:pt x="669" y="99"/>
                  </a:lnTo>
                  <a:lnTo>
                    <a:pt x="635" y="118"/>
                  </a:lnTo>
                  <a:lnTo>
                    <a:pt x="602" y="140"/>
                  </a:lnTo>
                  <a:lnTo>
                    <a:pt x="570" y="164"/>
                  </a:lnTo>
                  <a:lnTo>
                    <a:pt x="538" y="189"/>
                  </a:lnTo>
                  <a:lnTo>
                    <a:pt x="507" y="215"/>
                  </a:lnTo>
                  <a:lnTo>
                    <a:pt x="477" y="243"/>
                  </a:lnTo>
                  <a:lnTo>
                    <a:pt x="446" y="273"/>
                  </a:lnTo>
                  <a:lnTo>
                    <a:pt x="417" y="304"/>
                  </a:lnTo>
                  <a:lnTo>
                    <a:pt x="389" y="337"/>
                  </a:lnTo>
                  <a:lnTo>
                    <a:pt x="362" y="371"/>
                  </a:lnTo>
                  <a:lnTo>
                    <a:pt x="335" y="406"/>
                  </a:lnTo>
                  <a:lnTo>
                    <a:pt x="309" y="442"/>
                  </a:lnTo>
                  <a:lnTo>
                    <a:pt x="284" y="481"/>
                  </a:lnTo>
                  <a:lnTo>
                    <a:pt x="261" y="520"/>
                  </a:lnTo>
                  <a:lnTo>
                    <a:pt x="238" y="561"/>
                  </a:lnTo>
                  <a:lnTo>
                    <a:pt x="215" y="602"/>
                  </a:lnTo>
                  <a:lnTo>
                    <a:pt x="194" y="645"/>
                  </a:lnTo>
                  <a:lnTo>
                    <a:pt x="173" y="689"/>
                  </a:lnTo>
                  <a:lnTo>
                    <a:pt x="155" y="734"/>
                  </a:lnTo>
                  <a:lnTo>
                    <a:pt x="136" y="780"/>
                  </a:lnTo>
                  <a:lnTo>
                    <a:pt x="118" y="828"/>
                  </a:lnTo>
                  <a:lnTo>
                    <a:pt x="103" y="876"/>
                  </a:lnTo>
                  <a:lnTo>
                    <a:pt x="1961" y="876"/>
                  </a:lnTo>
                  <a:lnTo>
                    <a:pt x="1961" y="876"/>
                  </a:lnTo>
                  <a:lnTo>
                    <a:pt x="1946" y="828"/>
                  </a:lnTo>
                  <a:lnTo>
                    <a:pt x="1928" y="780"/>
                  </a:lnTo>
                  <a:lnTo>
                    <a:pt x="1909" y="734"/>
                  </a:lnTo>
                  <a:lnTo>
                    <a:pt x="1891" y="689"/>
                  </a:lnTo>
                  <a:lnTo>
                    <a:pt x="1870" y="645"/>
                  </a:lnTo>
                  <a:lnTo>
                    <a:pt x="1849" y="602"/>
                  </a:lnTo>
                  <a:lnTo>
                    <a:pt x="1826" y="561"/>
                  </a:lnTo>
                  <a:lnTo>
                    <a:pt x="1803" y="520"/>
                  </a:lnTo>
                  <a:lnTo>
                    <a:pt x="1780" y="481"/>
                  </a:lnTo>
                  <a:lnTo>
                    <a:pt x="1755" y="442"/>
                  </a:lnTo>
                  <a:lnTo>
                    <a:pt x="1729" y="406"/>
                  </a:lnTo>
                  <a:lnTo>
                    <a:pt x="1702" y="371"/>
                  </a:lnTo>
                  <a:lnTo>
                    <a:pt x="1675" y="337"/>
                  </a:lnTo>
                  <a:lnTo>
                    <a:pt x="1647" y="304"/>
                  </a:lnTo>
                  <a:lnTo>
                    <a:pt x="1618" y="273"/>
                  </a:lnTo>
                  <a:lnTo>
                    <a:pt x="1587" y="243"/>
                  </a:lnTo>
                  <a:lnTo>
                    <a:pt x="1557" y="215"/>
                  </a:lnTo>
                  <a:lnTo>
                    <a:pt x="1526" y="189"/>
                  </a:lnTo>
                  <a:lnTo>
                    <a:pt x="1494" y="164"/>
                  </a:lnTo>
                  <a:lnTo>
                    <a:pt x="1462" y="140"/>
                  </a:lnTo>
                  <a:lnTo>
                    <a:pt x="1429" y="118"/>
                  </a:lnTo>
                  <a:lnTo>
                    <a:pt x="1395" y="99"/>
                  </a:lnTo>
                  <a:lnTo>
                    <a:pt x="1361" y="80"/>
                  </a:lnTo>
                  <a:lnTo>
                    <a:pt x="1327" y="63"/>
                  </a:lnTo>
                  <a:lnTo>
                    <a:pt x="1292" y="49"/>
                  </a:lnTo>
                  <a:lnTo>
                    <a:pt x="1255" y="36"/>
                  </a:lnTo>
                  <a:lnTo>
                    <a:pt x="1219" y="25"/>
                  </a:lnTo>
                  <a:lnTo>
                    <a:pt x="1183" y="17"/>
                  </a:lnTo>
                  <a:lnTo>
                    <a:pt x="1145" y="9"/>
                  </a:lnTo>
                  <a:lnTo>
                    <a:pt x="1108" y="4"/>
                  </a:lnTo>
                  <a:lnTo>
                    <a:pt x="1070" y="1"/>
                  </a:lnTo>
                  <a:lnTo>
                    <a:pt x="1032" y="0"/>
                  </a:lnTo>
                  <a:lnTo>
                    <a:pt x="1032" y="0"/>
                  </a:lnTo>
                  <a:close/>
                  <a:moveTo>
                    <a:pt x="1032" y="3096"/>
                  </a:moveTo>
                  <a:lnTo>
                    <a:pt x="1032" y="3096"/>
                  </a:lnTo>
                  <a:lnTo>
                    <a:pt x="1072" y="3095"/>
                  </a:lnTo>
                  <a:lnTo>
                    <a:pt x="1112" y="3091"/>
                  </a:lnTo>
                  <a:lnTo>
                    <a:pt x="1151" y="3086"/>
                  </a:lnTo>
                  <a:lnTo>
                    <a:pt x="1191" y="3078"/>
                  </a:lnTo>
                  <a:lnTo>
                    <a:pt x="1229" y="3067"/>
                  </a:lnTo>
                  <a:lnTo>
                    <a:pt x="1268" y="3056"/>
                  </a:lnTo>
                  <a:lnTo>
                    <a:pt x="1305" y="3041"/>
                  </a:lnTo>
                  <a:lnTo>
                    <a:pt x="1342" y="3025"/>
                  </a:lnTo>
                  <a:lnTo>
                    <a:pt x="1379" y="3006"/>
                  </a:lnTo>
                  <a:lnTo>
                    <a:pt x="1414" y="2986"/>
                  </a:lnTo>
                  <a:lnTo>
                    <a:pt x="1449" y="2963"/>
                  </a:lnTo>
                  <a:lnTo>
                    <a:pt x="1484" y="2940"/>
                  </a:lnTo>
                  <a:lnTo>
                    <a:pt x="1518" y="2914"/>
                  </a:lnTo>
                  <a:lnTo>
                    <a:pt x="1551" y="2887"/>
                  </a:lnTo>
                  <a:lnTo>
                    <a:pt x="1583" y="2856"/>
                  </a:lnTo>
                  <a:lnTo>
                    <a:pt x="1614" y="2825"/>
                  </a:lnTo>
                  <a:lnTo>
                    <a:pt x="1646" y="2793"/>
                  </a:lnTo>
                  <a:lnTo>
                    <a:pt x="1675" y="2758"/>
                  </a:lnTo>
                  <a:lnTo>
                    <a:pt x="1704" y="2722"/>
                  </a:lnTo>
                  <a:lnTo>
                    <a:pt x="1732" y="2685"/>
                  </a:lnTo>
                  <a:lnTo>
                    <a:pt x="1759" y="2646"/>
                  </a:lnTo>
                  <a:lnTo>
                    <a:pt x="1786" y="2605"/>
                  </a:lnTo>
                  <a:lnTo>
                    <a:pt x="1811" y="2564"/>
                  </a:lnTo>
                  <a:lnTo>
                    <a:pt x="1835" y="2520"/>
                  </a:lnTo>
                  <a:lnTo>
                    <a:pt x="1857" y="2475"/>
                  </a:lnTo>
                  <a:lnTo>
                    <a:pt x="1880" y="2430"/>
                  </a:lnTo>
                  <a:lnTo>
                    <a:pt x="1901" y="2383"/>
                  </a:lnTo>
                  <a:lnTo>
                    <a:pt x="1921" y="2334"/>
                  </a:lnTo>
                  <a:lnTo>
                    <a:pt x="1939" y="2285"/>
                  </a:lnTo>
                  <a:lnTo>
                    <a:pt x="1957" y="2234"/>
                  </a:lnTo>
                  <a:lnTo>
                    <a:pt x="1973" y="2182"/>
                  </a:lnTo>
                  <a:lnTo>
                    <a:pt x="1988" y="2130"/>
                  </a:lnTo>
                  <a:lnTo>
                    <a:pt x="76" y="2130"/>
                  </a:lnTo>
                  <a:lnTo>
                    <a:pt x="76" y="2130"/>
                  </a:lnTo>
                  <a:lnTo>
                    <a:pt x="91" y="2182"/>
                  </a:lnTo>
                  <a:lnTo>
                    <a:pt x="107" y="2234"/>
                  </a:lnTo>
                  <a:lnTo>
                    <a:pt x="125" y="2285"/>
                  </a:lnTo>
                  <a:lnTo>
                    <a:pt x="143" y="2334"/>
                  </a:lnTo>
                  <a:lnTo>
                    <a:pt x="163" y="2383"/>
                  </a:lnTo>
                  <a:lnTo>
                    <a:pt x="184" y="2430"/>
                  </a:lnTo>
                  <a:lnTo>
                    <a:pt x="207" y="2475"/>
                  </a:lnTo>
                  <a:lnTo>
                    <a:pt x="229" y="2520"/>
                  </a:lnTo>
                  <a:lnTo>
                    <a:pt x="253" y="2564"/>
                  </a:lnTo>
                  <a:lnTo>
                    <a:pt x="278" y="2605"/>
                  </a:lnTo>
                  <a:lnTo>
                    <a:pt x="305" y="2646"/>
                  </a:lnTo>
                  <a:lnTo>
                    <a:pt x="332" y="2685"/>
                  </a:lnTo>
                  <a:lnTo>
                    <a:pt x="360" y="2722"/>
                  </a:lnTo>
                  <a:lnTo>
                    <a:pt x="389" y="2758"/>
                  </a:lnTo>
                  <a:lnTo>
                    <a:pt x="418" y="2793"/>
                  </a:lnTo>
                  <a:lnTo>
                    <a:pt x="450" y="2825"/>
                  </a:lnTo>
                  <a:lnTo>
                    <a:pt x="481" y="2856"/>
                  </a:lnTo>
                  <a:lnTo>
                    <a:pt x="513" y="2887"/>
                  </a:lnTo>
                  <a:lnTo>
                    <a:pt x="546" y="2914"/>
                  </a:lnTo>
                  <a:lnTo>
                    <a:pt x="580" y="2940"/>
                  </a:lnTo>
                  <a:lnTo>
                    <a:pt x="615" y="2963"/>
                  </a:lnTo>
                  <a:lnTo>
                    <a:pt x="650" y="2986"/>
                  </a:lnTo>
                  <a:lnTo>
                    <a:pt x="685" y="3006"/>
                  </a:lnTo>
                  <a:lnTo>
                    <a:pt x="722" y="3025"/>
                  </a:lnTo>
                  <a:lnTo>
                    <a:pt x="759" y="3041"/>
                  </a:lnTo>
                  <a:lnTo>
                    <a:pt x="796" y="3056"/>
                  </a:lnTo>
                  <a:lnTo>
                    <a:pt x="835" y="3067"/>
                  </a:lnTo>
                  <a:lnTo>
                    <a:pt x="873" y="3078"/>
                  </a:lnTo>
                  <a:lnTo>
                    <a:pt x="913" y="3086"/>
                  </a:lnTo>
                  <a:lnTo>
                    <a:pt x="952" y="3091"/>
                  </a:lnTo>
                  <a:lnTo>
                    <a:pt x="992" y="3095"/>
                  </a:lnTo>
                  <a:lnTo>
                    <a:pt x="1032" y="3096"/>
                  </a:lnTo>
                  <a:lnTo>
                    <a:pt x="1032" y="3096"/>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66" name="Rectangle 17"/>
          <p:cNvSpPr>
            <a:spLocks noChangeArrowheads="1"/>
          </p:cNvSpPr>
          <p:nvPr/>
        </p:nvSpPr>
        <p:spPr bwMode="auto">
          <a:xfrm>
            <a:off x="2958039" y="2708949"/>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0" tIns="0" rIns="0" bIns="0">
            <a:spAutoFit/>
          </a:bodyPr>
          <a:lstStyle/>
          <a:p>
            <a:pPr algn="ctr"/>
            <a:r>
              <a:rPr lang="zh-CN" altLang="en-US" sz="2000" dirty="0" smtClean="0">
                <a:solidFill>
                  <a:schemeClr val="bg1"/>
                </a:solidFill>
                <a:latin typeface="时尚中黑简体" pitchFamily="2" charset="-122"/>
                <a:ea typeface="时尚中黑简体" pitchFamily="2" charset="-122"/>
                <a:sym typeface="宋体" pitchFamily="2" charset="-122"/>
              </a:rPr>
              <a:t>标题</a:t>
            </a:r>
            <a:r>
              <a:rPr lang="en-US" sz="2000" dirty="0" smtClean="0">
                <a:solidFill>
                  <a:schemeClr val="bg1"/>
                </a:solidFill>
                <a:latin typeface="时尚中黑简体" pitchFamily="2" charset="-122"/>
                <a:ea typeface="时尚中黑简体" pitchFamily="2" charset="-122"/>
                <a:sym typeface="宋体" pitchFamily="2" charset="-122"/>
              </a:rPr>
              <a:t>1</a:t>
            </a:r>
            <a:endParaRPr lang="zh-CN" altLang="en-US" sz="2000" dirty="0">
              <a:solidFill>
                <a:schemeClr val="bg1"/>
              </a:solidFill>
              <a:latin typeface="时尚中黑简体" pitchFamily="2" charset="-122"/>
              <a:ea typeface="时尚中黑简体" pitchFamily="2" charset="-122"/>
              <a:sym typeface="宋体" pitchFamily="2" charset="-122"/>
            </a:endParaRPr>
          </a:p>
        </p:txBody>
      </p:sp>
      <p:sp>
        <p:nvSpPr>
          <p:cNvPr id="67" name="Rectangle 17"/>
          <p:cNvSpPr>
            <a:spLocks noChangeArrowheads="1"/>
          </p:cNvSpPr>
          <p:nvPr/>
        </p:nvSpPr>
        <p:spPr bwMode="auto">
          <a:xfrm>
            <a:off x="2958039" y="3609301"/>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0" tIns="0" rIns="0" bIns="0">
            <a:spAutoFit/>
          </a:bodyPr>
          <a:lstStyle/>
          <a:p>
            <a:pPr algn="ctr"/>
            <a:r>
              <a:rPr lang="zh-CN" altLang="en-US" sz="2000" dirty="0" smtClean="0">
                <a:solidFill>
                  <a:schemeClr val="bg1"/>
                </a:solidFill>
                <a:latin typeface="时尚中黑简体" pitchFamily="2" charset="-122"/>
                <a:ea typeface="时尚中黑简体" pitchFamily="2" charset="-122"/>
                <a:sym typeface="宋体" pitchFamily="2" charset="-122"/>
              </a:rPr>
              <a:t>标题</a:t>
            </a:r>
            <a:r>
              <a:rPr lang="en-US" sz="2000" dirty="0" smtClean="0">
                <a:solidFill>
                  <a:schemeClr val="bg1"/>
                </a:solidFill>
                <a:latin typeface="时尚中黑简体" pitchFamily="2" charset="-122"/>
                <a:ea typeface="时尚中黑简体" pitchFamily="2" charset="-122"/>
                <a:sym typeface="宋体" pitchFamily="2" charset="-122"/>
              </a:rPr>
              <a:t>2</a:t>
            </a:r>
            <a:endParaRPr lang="zh-CN" altLang="en-US" sz="2000" dirty="0">
              <a:solidFill>
                <a:schemeClr val="bg1"/>
              </a:solidFill>
              <a:latin typeface="时尚中黑简体" pitchFamily="2" charset="-122"/>
              <a:ea typeface="时尚中黑简体" pitchFamily="2" charset="-122"/>
              <a:sym typeface="宋体" pitchFamily="2" charset="-122"/>
            </a:endParaRPr>
          </a:p>
        </p:txBody>
      </p:sp>
      <p:sp>
        <p:nvSpPr>
          <p:cNvPr id="68" name="Rectangle 17"/>
          <p:cNvSpPr>
            <a:spLocks noChangeArrowheads="1"/>
          </p:cNvSpPr>
          <p:nvPr/>
        </p:nvSpPr>
        <p:spPr bwMode="auto">
          <a:xfrm>
            <a:off x="2958040" y="4455118"/>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0" tIns="0" rIns="0" bIns="0">
            <a:spAutoFit/>
          </a:bodyPr>
          <a:lstStyle/>
          <a:p>
            <a:pPr algn="ctr"/>
            <a:r>
              <a:rPr lang="zh-CN" altLang="en-US" sz="2000" dirty="0" smtClean="0">
                <a:solidFill>
                  <a:schemeClr val="bg1"/>
                </a:solidFill>
                <a:latin typeface="时尚中黑简体" pitchFamily="2" charset="-122"/>
                <a:ea typeface="时尚中黑简体" pitchFamily="2" charset="-122"/>
                <a:sym typeface="宋体" pitchFamily="2" charset="-122"/>
              </a:rPr>
              <a:t>标题</a:t>
            </a:r>
            <a:r>
              <a:rPr lang="en-US" sz="2000" dirty="0" smtClean="0">
                <a:solidFill>
                  <a:schemeClr val="bg1"/>
                </a:solidFill>
                <a:latin typeface="时尚中黑简体" pitchFamily="2" charset="-122"/>
                <a:ea typeface="时尚中黑简体" pitchFamily="2" charset="-122"/>
                <a:sym typeface="宋体" pitchFamily="2" charset="-122"/>
              </a:rPr>
              <a:t>3</a:t>
            </a:r>
            <a:endParaRPr lang="zh-CN" altLang="en-US" sz="2000" dirty="0">
              <a:solidFill>
                <a:schemeClr val="bg1"/>
              </a:solidFill>
              <a:latin typeface="时尚中黑简体" pitchFamily="2" charset="-122"/>
              <a:ea typeface="时尚中黑简体" pitchFamily="2" charset="-122"/>
              <a:sym typeface="宋体" pitchFamily="2" charset="-122"/>
            </a:endParaRPr>
          </a:p>
        </p:txBody>
      </p:sp>
      <p:cxnSp>
        <p:nvCxnSpPr>
          <p:cNvPr id="69" name="直接连接符 68"/>
          <p:cNvCxnSpPr/>
          <p:nvPr/>
        </p:nvCxnSpPr>
        <p:spPr>
          <a:xfrm flipH="1">
            <a:off x="4064794" y="2756382"/>
            <a:ext cx="3966029"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0" name="文本框 78"/>
          <p:cNvSpPr txBox="1"/>
          <p:nvPr/>
        </p:nvSpPr>
        <p:spPr>
          <a:xfrm flipH="1">
            <a:off x="8107023" y="2470150"/>
            <a:ext cx="3686041"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71" name="直接连接符 70"/>
          <p:cNvCxnSpPr/>
          <p:nvPr/>
        </p:nvCxnSpPr>
        <p:spPr>
          <a:xfrm flipH="1">
            <a:off x="4337524" y="3746982"/>
            <a:ext cx="3966029"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8"/>
          <p:cNvSpPr txBox="1"/>
          <p:nvPr/>
        </p:nvSpPr>
        <p:spPr>
          <a:xfrm flipH="1">
            <a:off x="8379753" y="3460750"/>
            <a:ext cx="3686041"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flipH="1">
            <a:off x="4108924" y="4698518"/>
            <a:ext cx="3966029"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8"/>
          <p:cNvSpPr txBox="1"/>
          <p:nvPr/>
        </p:nvSpPr>
        <p:spPr>
          <a:xfrm flipH="1">
            <a:off x="8151153" y="4412286"/>
            <a:ext cx="3686041"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1817670740"/>
      </p:ext>
    </p:extLst>
  </p:cSld>
  <p:clrMapOvr>
    <a:masterClrMapping/>
  </p:clrMapOvr>
  <mc:AlternateContent xmlns:mc="http://schemas.openxmlformats.org/markup-compatibility/2006" xmlns:p14="http://schemas.microsoft.com/office/powerpoint/2010/main">
    <mc:Choice Requires="p14">
      <p:transition spd="slow" p14:dur="1100" advTm="8859">
        <p14:switch dir="r"/>
      </p:transition>
    </mc:Choice>
    <mc:Fallback xmlns="">
      <p:transition spd="slow" advTm="88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2"/>
                                        </p:tgtEl>
                                        <p:attrNameLst>
                                          <p:attrName>style.visibility</p:attrName>
                                        </p:attrNameLst>
                                      </p:cBhvr>
                                      <p:to>
                                        <p:strVal val="visible"/>
                                      </p:to>
                                    </p:set>
                                    <p:set>
                                      <p:cBhvr>
                                        <p:cTn id="7" dur="227" fill="hold">
                                          <p:stCondLst>
                                            <p:cond delay="0"/>
                                          </p:stCondLst>
                                        </p:cTn>
                                        <p:tgtEl>
                                          <p:spTgt spid="22"/>
                                        </p:tgtEl>
                                        <p:attrNameLst>
                                          <p:attrName>style.rotation</p:attrName>
                                        </p:attrNameLst>
                                      </p:cBhvr>
                                      <p:to>
                                        <p:strVal val="-45.0"/>
                                      </p:to>
                                    </p:set>
                                    <p:anim calcmode="lin" valueType="num">
                                      <p:cBhvr>
                                        <p:cTn id="8" dur="227" fill="hold">
                                          <p:stCondLst>
                                            <p:cond delay="227"/>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down)">
                                      <p:cBhvr>
                                        <p:cTn id="15" dur="500"/>
                                        <p:tgtEl>
                                          <p:spTgt spid="63"/>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left)">
                                      <p:cBhvr>
                                        <p:cTn id="23" dur="500"/>
                                        <p:tgtEl>
                                          <p:spTgt spid="69"/>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left)">
                                      <p:cBhvr>
                                        <p:cTn id="27" dur="500"/>
                                        <p:tgtEl>
                                          <p:spTgt spid="70"/>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randombar(horizontal)">
                                      <p:cBhvr>
                                        <p:cTn id="31" dur="500"/>
                                        <p:tgtEl>
                                          <p:spTgt spid="67"/>
                                        </p:tgtEl>
                                      </p:cBhvr>
                                    </p:animEffect>
                                  </p:childTnLst>
                                </p:cTn>
                              </p:par>
                            </p:childTnLst>
                          </p:cTn>
                        </p:par>
                        <p:par>
                          <p:cTn id="32" fill="hold">
                            <p:stCondLst>
                              <p:cond delay="4500"/>
                            </p:stCondLst>
                            <p:childTnLst>
                              <p:par>
                                <p:cTn id="33" presetID="22" presetClass="entr" presetSubtype="8"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left)">
                                      <p:cBhvr>
                                        <p:cTn id="39" dur="500"/>
                                        <p:tgtEl>
                                          <p:spTgt spid="72"/>
                                        </p:tgtEl>
                                      </p:cBhvr>
                                    </p:animEffect>
                                  </p:childTnLst>
                                </p:cTn>
                              </p:par>
                            </p:childTnLst>
                          </p:cTn>
                        </p:par>
                        <p:par>
                          <p:cTn id="40" fill="hold">
                            <p:stCondLst>
                              <p:cond delay="5500"/>
                            </p:stCondLst>
                            <p:childTnLst>
                              <p:par>
                                <p:cTn id="41" presetID="14" presetClass="entr" presetSubtype="1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randombar(horizontal)">
                                      <p:cBhvr>
                                        <p:cTn id="43" dur="500"/>
                                        <p:tgtEl>
                                          <p:spTgt spid="68"/>
                                        </p:tgtEl>
                                      </p:cBhvr>
                                    </p:animEffect>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left)">
                                      <p:cBhvr>
                                        <p:cTn id="47" dur="500"/>
                                        <p:tgtEl>
                                          <p:spTgt spid="73"/>
                                        </p:tgtEl>
                                      </p:cBhvr>
                                    </p:animEffect>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left)">
                                      <p:cBhvr>
                                        <p:cTn id="5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70" grpId="0"/>
      <p:bldP spid="72" grpId="0"/>
      <p:bldP spid="74"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594" y="3565948"/>
            <a:ext cx="4339994" cy="3584152"/>
          </a:xfrm>
          <a:prstGeom prst="rect">
            <a:avLst/>
          </a:prstGeom>
        </p:spPr>
      </p:pic>
      <p:sp>
        <p:nvSpPr>
          <p:cNvPr id="18" name="TextBox 39"/>
          <p:cNvSpPr txBox="1">
            <a:spLocks noChangeArrowheads="1"/>
          </p:cNvSpPr>
          <p:nvPr/>
        </p:nvSpPr>
        <p:spPr bwMode="auto">
          <a:xfrm>
            <a:off x="3759994" y="30416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600" dirty="0" smtClean="0">
                <a:solidFill>
                  <a:srgbClr val="FF7C80"/>
                </a:solidFill>
                <a:latin typeface="方正喵呜体" pitchFamily="2" charset="-122"/>
                <a:ea typeface="方正喵呜体" pitchFamily="2" charset="-122"/>
                <a:cs typeface="方正风雅宋简体"/>
              </a:rPr>
              <a:t>02</a:t>
            </a:r>
          </a:p>
          <a:p>
            <a:pPr algn="ctr"/>
            <a:r>
              <a:rPr lang="zh-CN" altLang="en-US" sz="3600" dirty="0" smtClean="0">
                <a:solidFill>
                  <a:srgbClr val="FF7C80"/>
                </a:solidFill>
                <a:latin typeface="方正喵呜体" pitchFamily="2" charset="-122"/>
                <a:ea typeface="方正喵呜体" pitchFamily="2" charset="-122"/>
                <a:cs typeface="方正风雅宋简体"/>
              </a:rPr>
              <a:t>请在此输入标题</a:t>
            </a:r>
            <a:endParaRPr lang="zh-CN" altLang="en-US" sz="3600" dirty="0">
              <a:solidFill>
                <a:srgbClr val="FF7C80"/>
              </a:solidFill>
              <a:latin typeface="方正喵呜体" pitchFamily="2" charset="-122"/>
              <a:ea typeface="方正喵呜体" pitchFamily="2" charset="-122"/>
              <a:cs typeface="方正风雅宋简体"/>
            </a:endParaRPr>
          </a:p>
        </p:txBody>
      </p:sp>
      <p:grpSp>
        <p:nvGrpSpPr>
          <p:cNvPr id="19" name="组合 18"/>
          <p:cNvGrpSpPr/>
          <p:nvPr/>
        </p:nvGrpSpPr>
        <p:grpSpPr>
          <a:xfrm>
            <a:off x="3378994" y="3346450"/>
            <a:ext cx="1359051" cy="445681"/>
            <a:chOff x="3494088" y="1354138"/>
            <a:chExt cx="1176338" cy="385763"/>
          </a:xfrm>
          <a:solidFill>
            <a:srgbClr val="FF7C80"/>
          </a:solidFill>
        </p:grpSpPr>
        <p:sp>
          <p:nvSpPr>
            <p:cNvPr id="20" name="Freeform 116"/>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7"/>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851123" y="5674337"/>
            <a:ext cx="873453" cy="1226608"/>
            <a:chOff x="5345113" y="5070475"/>
            <a:chExt cx="514350" cy="722312"/>
          </a:xfrm>
        </p:grpSpPr>
        <p:sp>
          <p:nvSpPr>
            <p:cNvPr id="10" name="Freeform 414"/>
            <p:cNvSpPr>
              <a:spLocks/>
            </p:cNvSpPr>
            <p:nvPr/>
          </p:nvSpPr>
          <p:spPr bwMode="auto">
            <a:xfrm>
              <a:off x="5345113" y="5070475"/>
              <a:ext cx="514350" cy="722312"/>
            </a:xfrm>
            <a:custGeom>
              <a:avLst/>
              <a:gdLst>
                <a:gd name="T0" fmla="*/ 172 w 241"/>
                <a:gd name="T1" fmla="*/ 33 h 339"/>
                <a:gd name="T2" fmla="*/ 180 w 241"/>
                <a:gd name="T3" fmla="*/ 29 h 339"/>
                <a:gd name="T4" fmla="*/ 195 w 241"/>
                <a:gd name="T5" fmla="*/ 35 h 339"/>
                <a:gd name="T6" fmla="*/ 190 w 241"/>
                <a:gd name="T7" fmla="*/ 59 h 339"/>
                <a:gd name="T8" fmla="*/ 198 w 241"/>
                <a:gd name="T9" fmla="*/ 57 h 339"/>
                <a:gd name="T10" fmla="*/ 203 w 241"/>
                <a:gd name="T11" fmla="*/ 42 h 339"/>
                <a:gd name="T12" fmla="*/ 207 w 241"/>
                <a:gd name="T13" fmla="*/ 33 h 339"/>
                <a:gd name="T14" fmla="*/ 225 w 241"/>
                <a:gd name="T15" fmla="*/ 37 h 339"/>
                <a:gd name="T16" fmla="*/ 230 w 241"/>
                <a:gd name="T17" fmla="*/ 45 h 339"/>
                <a:gd name="T18" fmla="*/ 224 w 241"/>
                <a:gd name="T19" fmla="*/ 67 h 339"/>
                <a:gd name="T20" fmla="*/ 223 w 241"/>
                <a:gd name="T21" fmla="*/ 70 h 339"/>
                <a:gd name="T22" fmla="*/ 241 w 241"/>
                <a:gd name="T23" fmla="*/ 79 h 339"/>
                <a:gd name="T24" fmla="*/ 227 w 241"/>
                <a:gd name="T25" fmla="*/ 135 h 339"/>
                <a:gd name="T26" fmla="*/ 227 w 241"/>
                <a:gd name="T27" fmla="*/ 137 h 339"/>
                <a:gd name="T28" fmla="*/ 233 w 241"/>
                <a:gd name="T29" fmla="*/ 155 h 339"/>
                <a:gd name="T30" fmla="*/ 227 w 241"/>
                <a:gd name="T31" fmla="*/ 178 h 339"/>
                <a:gd name="T32" fmla="*/ 216 w 241"/>
                <a:gd name="T33" fmla="*/ 222 h 339"/>
                <a:gd name="T34" fmla="*/ 207 w 241"/>
                <a:gd name="T35" fmla="*/ 249 h 339"/>
                <a:gd name="T36" fmla="*/ 196 w 241"/>
                <a:gd name="T37" fmla="*/ 287 h 339"/>
                <a:gd name="T38" fmla="*/ 171 w 241"/>
                <a:gd name="T39" fmla="*/ 308 h 339"/>
                <a:gd name="T40" fmla="*/ 137 w 241"/>
                <a:gd name="T41" fmla="*/ 336 h 339"/>
                <a:gd name="T42" fmla="*/ 129 w 241"/>
                <a:gd name="T43" fmla="*/ 338 h 339"/>
                <a:gd name="T44" fmla="*/ 84 w 241"/>
                <a:gd name="T45" fmla="*/ 323 h 339"/>
                <a:gd name="T46" fmla="*/ 23 w 241"/>
                <a:gd name="T47" fmla="*/ 307 h 339"/>
                <a:gd name="T48" fmla="*/ 5 w 241"/>
                <a:gd name="T49" fmla="*/ 301 h 339"/>
                <a:gd name="T50" fmla="*/ 0 w 241"/>
                <a:gd name="T51" fmla="*/ 293 h 339"/>
                <a:gd name="T52" fmla="*/ 3 w 241"/>
                <a:gd name="T53" fmla="*/ 257 h 339"/>
                <a:gd name="T54" fmla="*/ 5 w 241"/>
                <a:gd name="T55" fmla="*/ 222 h 339"/>
                <a:gd name="T56" fmla="*/ 6 w 241"/>
                <a:gd name="T57" fmla="*/ 210 h 339"/>
                <a:gd name="T58" fmla="*/ 8 w 241"/>
                <a:gd name="T59" fmla="*/ 157 h 339"/>
                <a:gd name="T60" fmla="*/ 9 w 241"/>
                <a:gd name="T61" fmla="*/ 139 h 339"/>
                <a:gd name="T62" fmla="*/ 14 w 241"/>
                <a:gd name="T63" fmla="*/ 131 h 339"/>
                <a:gd name="T64" fmla="*/ 16 w 241"/>
                <a:gd name="T65" fmla="*/ 126 h 339"/>
                <a:gd name="T66" fmla="*/ 20 w 241"/>
                <a:gd name="T67" fmla="*/ 75 h 339"/>
                <a:gd name="T68" fmla="*/ 24 w 241"/>
                <a:gd name="T69" fmla="*/ 42 h 339"/>
                <a:gd name="T70" fmla="*/ 25 w 241"/>
                <a:gd name="T71" fmla="*/ 27 h 339"/>
                <a:gd name="T72" fmla="*/ 41 w 241"/>
                <a:gd name="T73" fmla="*/ 27 h 339"/>
                <a:gd name="T74" fmla="*/ 42 w 241"/>
                <a:gd name="T75" fmla="*/ 11 h 339"/>
                <a:gd name="T76" fmla="*/ 47 w 241"/>
                <a:gd name="T77" fmla="*/ 6 h 339"/>
                <a:gd name="T78" fmla="*/ 70 w 241"/>
                <a:gd name="T79" fmla="*/ 7 h 339"/>
                <a:gd name="T80" fmla="*/ 75 w 241"/>
                <a:gd name="T81" fmla="*/ 12 h 339"/>
                <a:gd name="T82" fmla="*/ 75 w 241"/>
                <a:gd name="T83" fmla="*/ 23 h 339"/>
                <a:gd name="T84" fmla="*/ 84 w 241"/>
                <a:gd name="T85" fmla="*/ 25 h 339"/>
                <a:gd name="T86" fmla="*/ 85 w 241"/>
                <a:gd name="T87" fmla="*/ 12 h 339"/>
                <a:gd name="T88" fmla="*/ 91 w 241"/>
                <a:gd name="T89" fmla="*/ 8 h 339"/>
                <a:gd name="T90" fmla="*/ 104 w 241"/>
                <a:gd name="T91" fmla="*/ 11 h 339"/>
                <a:gd name="T92" fmla="*/ 105 w 241"/>
                <a:gd name="T93" fmla="*/ 9 h 339"/>
                <a:gd name="T94" fmla="*/ 116 w 241"/>
                <a:gd name="T95" fmla="*/ 1 h 339"/>
                <a:gd name="T96" fmla="*/ 124 w 241"/>
                <a:gd name="T97" fmla="*/ 3 h 339"/>
                <a:gd name="T98" fmla="*/ 133 w 241"/>
                <a:gd name="T99" fmla="*/ 6 h 339"/>
                <a:gd name="T100" fmla="*/ 129 w 241"/>
                <a:gd name="T101" fmla="*/ 29 h 339"/>
                <a:gd name="T102" fmla="*/ 138 w 241"/>
                <a:gd name="T103" fmla="*/ 32 h 339"/>
                <a:gd name="T104" fmla="*/ 139 w 241"/>
                <a:gd name="T105" fmla="*/ 25 h 339"/>
                <a:gd name="T106" fmla="*/ 147 w 241"/>
                <a:gd name="T107" fmla="*/ 20 h 339"/>
                <a:gd name="T108" fmla="*/ 159 w 241"/>
                <a:gd name="T109" fmla="*/ 24 h 339"/>
                <a:gd name="T110" fmla="*/ 165 w 241"/>
                <a:gd name="T111" fmla="*/ 34 h 339"/>
                <a:gd name="T112" fmla="*/ 163 w 241"/>
                <a:gd name="T113" fmla="*/ 46 h 339"/>
                <a:gd name="T114" fmla="*/ 171 w 241"/>
                <a:gd name="T115" fmla="*/ 4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1" h="339">
                  <a:moveTo>
                    <a:pt x="172" y="33"/>
                  </a:moveTo>
                  <a:cubicBezTo>
                    <a:pt x="174" y="28"/>
                    <a:pt x="175" y="27"/>
                    <a:pt x="180" y="29"/>
                  </a:cubicBezTo>
                  <a:cubicBezTo>
                    <a:pt x="185" y="31"/>
                    <a:pt x="190" y="33"/>
                    <a:pt x="195" y="35"/>
                  </a:cubicBezTo>
                  <a:cubicBezTo>
                    <a:pt x="194" y="43"/>
                    <a:pt x="192" y="51"/>
                    <a:pt x="190" y="59"/>
                  </a:cubicBezTo>
                  <a:cubicBezTo>
                    <a:pt x="195" y="62"/>
                    <a:pt x="197" y="61"/>
                    <a:pt x="198" y="57"/>
                  </a:cubicBezTo>
                  <a:cubicBezTo>
                    <a:pt x="200" y="52"/>
                    <a:pt x="201" y="47"/>
                    <a:pt x="203" y="42"/>
                  </a:cubicBezTo>
                  <a:cubicBezTo>
                    <a:pt x="204" y="39"/>
                    <a:pt x="206" y="36"/>
                    <a:pt x="207" y="33"/>
                  </a:cubicBezTo>
                  <a:cubicBezTo>
                    <a:pt x="214" y="34"/>
                    <a:pt x="219" y="35"/>
                    <a:pt x="225" y="37"/>
                  </a:cubicBezTo>
                  <a:cubicBezTo>
                    <a:pt x="230" y="39"/>
                    <a:pt x="231" y="39"/>
                    <a:pt x="230" y="45"/>
                  </a:cubicBezTo>
                  <a:cubicBezTo>
                    <a:pt x="228" y="52"/>
                    <a:pt x="226" y="60"/>
                    <a:pt x="224" y="67"/>
                  </a:cubicBezTo>
                  <a:cubicBezTo>
                    <a:pt x="223" y="68"/>
                    <a:pt x="223" y="69"/>
                    <a:pt x="223" y="70"/>
                  </a:cubicBezTo>
                  <a:cubicBezTo>
                    <a:pt x="229" y="73"/>
                    <a:pt x="235" y="76"/>
                    <a:pt x="241" y="79"/>
                  </a:cubicBezTo>
                  <a:cubicBezTo>
                    <a:pt x="236" y="99"/>
                    <a:pt x="231" y="117"/>
                    <a:pt x="227" y="135"/>
                  </a:cubicBezTo>
                  <a:cubicBezTo>
                    <a:pt x="227" y="137"/>
                    <a:pt x="227" y="137"/>
                    <a:pt x="227" y="137"/>
                  </a:cubicBezTo>
                  <a:cubicBezTo>
                    <a:pt x="235" y="141"/>
                    <a:pt x="235" y="148"/>
                    <a:pt x="233" y="155"/>
                  </a:cubicBezTo>
                  <a:cubicBezTo>
                    <a:pt x="231" y="163"/>
                    <a:pt x="229" y="170"/>
                    <a:pt x="227" y="178"/>
                  </a:cubicBezTo>
                  <a:cubicBezTo>
                    <a:pt x="223" y="192"/>
                    <a:pt x="220" y="207"/>
                    <a:pt x="216" y="222"/>
                  </a:cubicBezTo>
                  <a:cubicBezTo>
                    <a:pt x="213" y="231"/>
                    <a:pt x="210" y="240"/>
                    <a:pt x="207" y="249"/>
                  </a:cubicBezTo>
                  <a:cubicBezTo>
                    <a:pt x="204" y="262"/>
                    <a:pt x="200" y="274"/>
                    <a:pt x="196" y="287"/>
                  </a:cubicBezTo>
                  <a:cubicBezTo>
                    <a:pt x="188" y="294"/>
                    <a:pt x="179" y="301"/>
                    <a:pt x="171" y="308"/>
                  </a:cubicBezTo>
                  <a:cubicBezTo>
                    <a:pt x="159" y="317"/>
                    <a:pt x="148" y="327"/>
                    <a:pt x="137" y="336"/>
                  </a:cubicBezTo>
                  <a:cubicBezTo>
                    <a:pt x="135" y="338"/>
                    <a:pt x="132" y="339"/>
                    <a:pt x="129" y="338"/>
                  </a:cubicBezTo>
                  <a:cubicBezTo>
                    <a:pt x="114" y="332"/>
                    <a:pt x="99" y="327"/>
                    <a:pt x="84" y="323"/>
                  </a:cubicBezTo>
                  <a:cubicBezTo>
                    <a:pt x="64" y="317"/>
                    <a:pt x="43" y="312"/>
                    <a:pt x="23" y="307"/>
                  </a:cubicBezTo>
                  <a:cubicBezTo>
                    <a:pt x="17" y="305"/>
                    <a:pt x="11" y="303"/>
                    <a:pt x="5" y="301"/>
                  </a:cubicBezTo>
                  <a:cubicBezTo>
                    <a:pt x="1" y="300"/>
                    <a:pt x="0" y="299"/>
                    <a:pt x="0" y="293"/>
                  </a:cubicBezTo>
                  <a:cubicBezTo>
                    <a:pt x="1" y="281"/>
                    <a:pt x="2" y="269"/>
                    <a:pt x="3" y="257"/>
                  </a:cubicBezTo>
                  <a:cubicBezTo>
                    <a:pt x="4" y="245"/>
                    <a:pt x="4" y="234"/>
                    <a:pt x="5" y="222"/>
                  </a:cubicBezTo>
                  <a:cubicBezTo>
                    <a:pt x="6" y="218"/>
                    <a:pt x="6" y="214"/>
                    <a:pt x="6" y="210"/>
                  </a:cubicBezTo>
                  <a:cubicBezTo>
                    <a:pt x="7" y="192"/>
                    <a:pt x="7" y="175"/>
                    <a:pt x="8" y="157"/>
                  </a:cubicBezTo>
                  <a:cubicBezTo>
                    <a:pt x="8" y="151"/>
                    <a:pt x="9" y="145"/>
                    <a:pt x="9" y="139"/>
                  </a:cubicBezTo>
                  <a:cubicBezTo>
                    <a:pt x="9" y="136"/>
                    <a:pt x="11" y="133"/>
                    <a:pt x="14" y="131"/>
                  </a:cubicBezTo>
                  <a:cubicBezTo>
                    <a:pt x="15" y="130"/>
                    <a:pt x="16" y="128"/>
                    <a:pt x="16" y="126"/>
                  </a:cubicBezTo>
                  <a:cubicBezTo>
                    <a:pt x="18" y="109"/>
                    <a:pt x="19" y="92"/>
                    <a:pt x="20" y="75"/>
                  </a:cubicBezTo>
                  <a:cubicBezTo>
                    <a:pt x="21" y="64"/>
                    <a:pt x="23" y="53"/>
                    <a:pt x="24" y="42"/>
                  </a:cubicBezTo>
                  <a:cubicBezTo>
                    <a:pt x="24" y="37"/>
                    <a:pt x="24" y="32"/>
                    <a:pt x="25" y="27"/>
                  </a:cubicBezTo>
                  <a:cubicBezTo>
                    <a:pt x="31" y="27"/>
                    <a:pt x="35" y="27"/>
                    <a:pt x="41" y="27"/>
                  </a:cubicBezTo>
                  <a:cubicBezTo>
                    <a:pt x="41" y="21"/>
                    <a:pt x="42" y="16"/>
                    <a:pt x="42" y="11"/>
                  </a:cubicBezTo>
                  <a:cubicBezTo>
                    <a:pt x="42" y="7"/>
                    <a:pt x="43" y="6"/>
                    <a:pt x="47" y="6"/>
                  </a:cubicBezTo>
                  <a:cubicBezTo>
                    <a:pt x="55" y="6"/>
                    <a:pt x="63" y="7"/>
                    <a:pt x="70" y="7"/>
                  </a:cubicBezTo>
                  <a:cubicBezTo>
                    <a:pt x="74" y="7"/>
                    <a:pt x="75" y="8"/>
                    <a:pt x="75" y="12"/>
                  </a:cubicBezTo>
                  <a:cubicBezTo>
                    <a:pt x="75" y="15"/>
                    <a:pt x="75" y="19"/>
                    <a:pt x="75" y="23"/>
                  </a:cubicBezTo>
                  <a:cubicBezTo>
                    <a:pt x="78" y="24"/>
                    <a:pt x="80" y="24"/>
                    <a:pt x="84" y="25"/>
                  </a:cubicBezTo>
                  <a:cubicBezTo>
                    <a:pt x="85" y="20"/>
                    <a:pt x="85" y="16"/>
                    <a:pt x="85" y="12"/>
                  </a:cubicBezTo>
                  <a:cubicBezTo>
                    <a:pt x="86" y="7"/>
                    <a:pt x="87" y="6"/>
                    <a:pt x="91" y="8"/>
                  </a:cubicBezTo>
                  <a:cubicBezTo>
                    <a:pt x="96" y="9"/>
                    <a:pt x="100" y="10"/>
                    <a:pt x="104" y="11"/>
                  </a:cubicBezTo>
                  <a:cubicBezTo>
                    <a:pt x="105" y="10"/>
                    <a:pt x="105" y="10"/>
                    <a:pt x="105" y="9"/>
                  </a:cubicBezTo>
                  <a:cubicBezTo>
                    <a:pt x="107" y="1"/>
                    <a:pt x="108" y="0"/>
                    <a:pt x="116" y="1"/>
                  </a:cubicBezTo>
                  <a:cubicBezTo>
                    <a:pt x="119" y="2"/>
                    <a:pt x="121" y="3"/>
                    <a:pt x="124" y="3"/>
                  </a:cubicBezTo>
                  <a:cubicBezTo>
                    <a:pt x="127" y="4"/>
                    <a:pt x="129" y="5"/>
                    <a:pt x="133" y="6"/>
                  </a:cubicBezTo>
                  <a:cubicBezTo>
                    <a:pt x="132" y="14"/>
                    <a:pt x="130" y="21"/>
                    <a:pt x="129" y="29"/>
                  </a:cubicBezTo>
                  <a:cubicBezTo>
                    <a:pt x="133" y="30"/>
                    <a:pt x="135" y="31"/>
                    <a:pt x="138" y="32"/>
                  </a:cubicBezTo>
                  <a:cubicBezTo>
                    <a:pt x="139" y="29"/>
                    <a:pt x="139" y="27"/>
                    <a:pt x="139" y="25"/>
                  </a:cubicBezTo>
                  <a:cubicBezTo>
                    <a:pt x="140" y="20"/>
                    <a:pt x="142" y="19"/>
                    <a:pt x="147" y="20"/>
                  </a:cubicBezTo>
                  <a:cubicBezTo>
                    <a:pt x="151" y="21"/>
                    <a:pt x="155" y="22"/>
                    <a:pt x="159" y="24"/>
                  </a:cubicBezTo>
                  <a:cubicBezTo>
                    <a:pt x="165" y="26"/>
                    <a:pt x="166" y="28"/>
                    <a:pt x="165" y="34"/>
                  </a:cubicBezTo>
                  <a:cubicBezTo>
                    <a:pt x="165" y="38"/>
                    <a:pt x="164" y="41"/>
                    <a:pt x="163" y="46"/>
                  </a:cubicBezTo>
                  <a:cubicBezTo>
                    <a:pt x="166" y="44"/>
                    <a:pt x="168" y="44"/>
                    <a:pt x="171" y="43"/>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1" name="Freeform 415"/>
            <p:cNvSpPr>
              <a:spLocks/>
            </p:cNvSpPr>
            <p:nvPr/>
          </p:nvSpPr>
          <p:spPr bwMode="auto">
            <a:xfrm>
              <a:off x="5357813" y="5364163"/>
              <a:ext cx="377825" cy="409575"/>
            </a:xfrm>
            <a:custGeom>
              <a:avLst/>
              <a:gdLst>
                <a:gd name="T0" fmla="*/ 126 w 177"/>
                <a:gd name="T1" fmla="*/ 192 h 192"/>
                <a:gd name="T2" fmla="*/ 2 w 177"/>
                <a:gd name="T3" fmla="*/ 155 h 192"/>
                <a:gd name="T4" fmla="*/ 1 w 177"/>
                <a:gd name="T5" fmla="*/ 142 h 192"/>
                <a:gd name="T6" fmla="*/ 4 w 177"/>
                <a:gd name="T7" fmla="*/ 99 h 192"/>
                <a:gd name="T8" fmla="*/ 7 w 177"/>
                <a:gd name="T9" fmla="*/ 62 h 192"/>
                <a:gd name="T10" fmla="*/ 8 w 177"/>
                <a:gd name="T11" fmla="*/ 19 h 192"/>
                <a:gd name="T12" fmla="*/ 10 w 177"/>
                <a:gd name="T13" fmla="*/ 0 h 192"/>
                <a:gd name="T14" fmla="*/ 14 w 177"/>
                <a:gd name="T15" fmla="*/ 1 h 192"/>
                <a:gd name="T16" fmla="*/ 64 w 177"/>
                <a:gd name="T17" fmla="*/ 18 h 192"/>
                <a:gd name="T18" fmla="*/ 84 w 177"/>
                <a:gd name="T19" fmla="*/ 23 h 192"/>
                <a:gd name="T20" fmla="*/ 91 w 177"/>
                <a:gd name="T21" fmla="*/ 25 h 192"/>
                <a:gd name="T22" fmla="*/ 112 w 177"/>
                <a:gd name="T23" fmla="*/ 31 h 192"/>
                <a:gd name="T24" fmla="*/ 129 w 177"/>
                <a:gd name="T25" fmla="*/ 35 h 192"/>
                <a:gd name="T26" fmla="*/ 162 w 177"/>
                <a:gd name="T27" fmla="*/ 42 h 192"/>
                <a:gd name="T28" fmla="*/ 177 w 177"/>
                <a:gd name="T29" fmla="*/ 46 h 192"/>
                <a:gd name="T30" fmla="*/ 164 w 177"/>
                <a:gd name="T31" fmla="*/ 84 h 192"/>
                <a:gd name="T32" fmla="*/ 150 w 177"/>
                <a:gd name="T33" fmla="*/ 126 h 192"/>
                <a:gd name="T34" fmla="*/ 134 w 177"/>
                <a:gd name="T35" fmla="*/ 174 h 192"/>
                <a:gd name="T36" fmla="*/ 126 w 177"/>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92">
                  <a:moveTo>
                    <a:pt x="126" y="192"/>
                  </a:moveTo>
                  <a:cubicBezTo>
                    <a:pt x="84" y="180"/>
                    <a:pt x="44" y="167"/>
                    <a:pt x="2" y="155"/>
                  </a:cubicBezTo>
                  <a:cubicBezTo>
                    <a:pt x="0" y="151"/>
                    <a:pt x="1" y="146"/>
                    <a:pt x="1" y="142"/>
                  </a:cubicBezTo>
                  <a:cubicBezTo>
                    <a:pt x="2" y="127"/>
                    <a:pt x="3" y="113"/>
                    <a:pt x="4" y="99"/>
                  </a:cubicBezTo>
                  <a:cubicBezTo>
                    <a:pt x="5" y="86"/>
                    <a:pt x="6" y="74"/>
                    <a:pt x="7" y="62"/>
                  </a:cubicBezTo>
                  <a:cubicBezTo>
                    <a:pt x="8" y="48"/>
                    <a:pt x="8" y="33"/>
                    <a:pt x="8" y="19"/>
                  </a:cubicBezTo>
                  <a:cubicBezTo>
                    <a:pt x="8" y="13"/>
                    <a:pt x="9" y="7"/>
                    <a:pt x="10" y="0"/>
                  </a:cubicBezTo>
                  <a:cubicBezTo>
                    <a:pt x="12" y="0"/>
                    <a:pt x="13" y="0"/>
                    <a:pt x="14" y="1"/>
                  </a:cubicBezTo>
                  <a:cubicBezTo>
                    <a:pt x="31" y="6"/>
                    <a:pt x="47" y="12"/>
                    <a:pt x="64" y="18"/>
                  </a:cubicBezTo>
                  <a:cubicBezTo>
                    <a:pt x="70" y="20"/>
                    <a:pt x="77" y="22"/>
                    <a:pt x="84" y="23"/>
                  </a:cubicBezTo>
                  <a:cubicBezTo>
                    <a:pt x="86" y="24"/>
                    <a:pt x="89" y="24"/>
                    <a:pt x="91" y="25"/>
                  </a:cubicBezTo>
                  <a:cubicBezTo>
                    <a:pt x="98" y="27"/>
                    <a:pt x="105" y="29"/>
                    <a:pt x="112" y="31"/>
                  </a:cubicBezTo>
                  <a:cubicBezTo>
                    <a:pt x="118" y="33"/>
                    <a:pt x="124" y="34"/>
                    <a:pt x="129" y="35"/>
                  </a:cubicBezTo>
                  <a:cubicBezTo>
                    <a:pt x="140" y="38"/>
                    <a:pt x="151" y="40"/>
                    <a:pt x="162" y="42"/>
                  </a:cubicBezTo>
                  <a:cubicBezTo>
                    <a:pt x="167" y="43"/>
                    <a:pt x="172" y="45"/>
                    <a:pt x="177" y="46"/>
                  </a:cubicBezTo>
                  <a:cubicBezTo>
                    <a:pt x="173" y="59"/>
                    <a:pt x="168" y="72"/>
                    <a:pt x="164" y="84"/>
                  </a:cubicBezTo>
                  <a:cubicBezTo>
                    <a:pt x="159" y="98"/>
                    <a:pt x="155" y="112"/>
                    <a:pt x="150" y="126"/>
                  </a:cubicBezTo>
                  <a:cubicBezTo>
                    <a:pt x="144" y="142"/>
                    <a:pt x="139" y="159"/>
                    <a:pt x="134" y="174"/>
                  </a:cubicBezTo>
                  <a:cubicBezTo>
                    <a:pt x="132" y="180"/>
                    <a:pt x="129" y="185"/>
                    <a:pt x="126" y="192"/>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useBgFill="1">
          <p:nvSpPr>
            <p:cNvPr id="12" name="Freeform 416"/>
            <p:cNvSpPr>
              <a:spLocks/>
            </p:cNvSpPr>
            <p:nvPr/>
          </p:nvSpPr>
          <p:spPr bwMode="auto">
            <a:xfrm>
              <a:off x="5649913" y="5395913"/>
              <a:ext cx="184150" cy="361950"/>
            </a:xfrm>
            <a:custGeom>
              <a:avLst/>
              <a:gdLst>
                <a:gd name="T0" fmla="*/ 86 w 86"/>
                <a:gd name="T1" fmla="*/ 0 h 170"/>
                <a:gd name="T2" fmla="*/ 80 w 86"/>
                <a:gd name="T3" fmla="*/ 25 h 170"/>
                <a:gd name="T4" fmla="*/ 64 w 86"/>
                <a:gd name="T5" fmla="*/ 81 h 170"/>
                <a:gd name="T6" fmla="*/ 50 w 86"/>
                <a:gd name="T7" fmla="*/ 123 h 170"/>
                <a:gd name="T8" fmla="*/ 44 w 86"/>
                <a:gd name="T9" fmla="*/ 132 h 170"/>
                <a:gd name="T10" fmla="*/ 17 w 86"/>
                <a:gd name="T11" fmla="*/ 156 h 170"/>
                <a:gd name="T12" fmla="*/ 0 w 86"/>
                <a:gd name="T13" fmla="*/ 170 h 170"/>
                <a:gd name="T14" fmla="*/ 2 w 86"/>
                <a:gd name="T15" fmla="*/ 162 h 170"/>
                <a:gd name="T16" fmla="*/ 13 w 86"/>
                <a:gd name="T17" fmla="*/ 127 h 170"/>
                <a:gd name="T18" fmla="*/ 23 w 86"/>
                <a:gd name="T19" fmla="*/ 99 h 170"/>
                <a:gd name="T20" fmla="*/ 32 w 86"/>
                <a:gd name="T21" fmla="*/ 70 h 170"/>
                <a:gd name="T22" fmla="*/ 42 w 86"/>
                <a:gd name="T23" fmla="*/ 44 h 170"/>
                <a:gd name="T24" fmla="*/ 44 w 86"/>
                <a:gd name="T25" fmla="*/ 40 h 170"/>
                <a:gd name="T26" fmla="*/ 61 w 86"/>
                <a:gd name="T27" fmla="*/ 19 h 170"/>
                <a:gd name="T28" fmla="*/ 86 w 86"/>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70">
                  <a:moveTo>
                    <a:pt x="86" y="0"/>
                  </a:moveTo>
                  <a:cubicBezTo>
                    <a:pt x="83" y="9"/>
                    <a:pt x="82" y="18"/>
                    <a:pt x="80" y="25"/>
                  </a:cubicBezTo>
                  <a:cubicBezTo>
                    <a:pt x="75" y="44"/>
                    <a:pt x="69" y="63"/>
                    <a:pt x="64" y="81"/>
                  </a:cubicBezTo>
                  <a:cubicBezTo>
                    <a:pt x="60" y="96"/>
                    <a:pt x="55" y="109"/>
                    <a:pt x="50" y="123"/>
                  </a:cubicBezTo>
                  <a:cubicBezTo>
                    <a:pt x="49" y="126"/>
                    <a:pt x="47" y="129"/>
                    <a:pt x="44" y="132"/>
                  </a:cubicBezTo>
                  <a:cubicBezTo>
                    <a:pt x="35" y="140"/>
                    <a:pt x="26" y="148"/>
                    <a:pt x="17" y="156"/>
                  </a:cubicBezTo>
                  <a:cubicBezTo>
                    <a:pt x="12" y="160"/>
                    <a:pt x="6" y="165"/>
                    <a:pt x="0" y="170"/>
                  </a:cubicBezTo>
                  <a:cubicBezTo>
                    <a:pt x="1" y="166"/>
                    <a:pt x="1" y="164"/>
                    <a:pt x="2" y="162"/>
                  </a:cubicBezTo>
                  <a:cubicBezTo>
                    <a:pt x="7" y="151"/>
                    <a:pt x="9" y="139"/>
                    <a:pt x="13" y="127"/>
                  </a:cubicBezTo>
                  <a:cubicBezTo>
                    <a:pt x="17" y="118"/>
                    <a:pt x="20" y="109"/>
                    <a:pt x="23" y="99"/>
                  </a:cubicBezTo>
                  <a:cubicBezTo>
                    <a:pt x="26" y="90"/>
                    <a:pt x="29" y="80"/>
                    <a:pt x="32" y="70"/>
                  </a:cubicBezTo>
                  <a:cubicBezTo>
                    <a:pt x="35" y="61"/>
                    <a:pt x="39" y="53"/>
                    <a:pt x="42" y="44"/>
                  </a:cubicBezTo>
                  <a:cubicBezTo>
                    <a:pt x="43" y="43"/>
                    <a:pt x="44" y="41"/>
                    <a:pt x="44" y="40"/>
                  </a:cubicBezTo>
                  <a:cubicBezTo>
                    <a:pt x="46" y="30"/>
                    <a:pt x="53" y="24"/>
                    <a:pt x="61" y="19"/>
                  </a:cubicBezTo>
                  <a:cubicBezTo>
                    <a:pt x="69" y="13"/>
                    <a:pt x="77" y="7"/>
                    <a:pt x="8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7"/>
            <p:cNvSpPr>
              <a:spLocks/>
            </p:cNvSpPr>
            <p:nvPr/>
          </p:nvSpPr>
          <p:spPr bwMode="auto">
            <a:xfrm>
              <a:off x="5391150" y="5138738"/>
              <a:ext cx="57150" cy="223837"/>
            </a:xfrm>
            <a:custGeom>
              <a:avLst/>
              <a:gdLst>
                <a:gd name="T0" fmla="*/ 8 w 27"/>
                <a:gd name="T1" fmla="*/ 0 h 105"/>
                <a:gd name="T2" fmla="*/ 27 w 27"/>
                <a:gd name="T3" fmla="*/ 1 h 105"/>
                <a:gd name="T4" fmla="*/ 26 w 27"/>
                <a:gd name="T5" fmla="*/ 49 h 105"/>
                <a:gd name="T6" fmla="*/ 23 w 27"/>
                <a:gd name="T7" fmla="*/ 56 h 105"/>
                <a:gd name="T8" fmla="*/ 20 w 27"/>
                <a:gd name="T9" fmla="*/ 62 h 105"/>
                <a:gd name="T10" fmla="*/ 15 w 27"/>
                <a:gd name="T11" fmla="*/ 96 h 105"/>
                <a:gd name="T12" fmla="*/ 13 w 27"/>
                <a:gd name="T13" fmla="*/ 105 h 105"/>
                <a:gd name="T14" fmla="*/ 0 w 27"/>
                <a:gd name="T15" fmla="*/ 100 h 105"/>
                <a:gd name="T16" fmla="*/ 8 w 27"/>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05">
                  <a:moveTo>
                    <a:pt x="8" y="0"/>
                  </a:moveTo>
                  <a:cubicBezTo>
                    <a:pt x="14" y="0"/>
                    <a:pt x="20" y="1"/>
                    <a:pt x="27" y="1"/>
                  </a:cubicBezTo>
                  <a:cubicBezTo>
                    <a:pt x="27" y="18"/>
                    <a:pt x="26" y="33"/>
                    <a:pt x="26" y="49"/>
                  </a:cubicBezTo>
                  <a:cubicBezTo>
                    <a:pt x="25" y="52"/>
                    <a:pt x="25" y="54"/>
                    <a:pt x="23" y="56"/>
                  </a:cubicBezTo>
                  <a:cubicBezTo>
                    <a:pt x="21" y="57"/>
                    <a:pt x="20" y="60"/>
                    <a:pt x="20" y="62"/>
                  </a:cubicBezTo>
                  <a:cubicBezTo>
                    <a:pt x="18" y="74"/>
                    <a:pt x="17" y="85"/>
                    <a:pt x="15" y="96"/>
                  </a:cubicBezTo>
                  <a:cubicBezTo>
                    <a:pt x="15" y="99"/>
                    <a:pt x="14" y="102"/>
                    <a:pt x="13" y="105"/>
                  </a:cubicBezTo>
                  <a:cubicBezTo>
                    <a:pt x="8" y="103"/>
                    <a:pt x="5" y="102"/>
                    <a:pt x="0" y="100"/>
                  </a:cubicBezTo>
                  <a:cubicBezTo>
                    <a:pt x="2" y="67"/>
                    <a:pt x="5" y="34"/>
                    <a:pt x="8"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8"/>
            <p:cNvSpPr>
              <a:spLocks/>
            </p:cNvSpPr>
            <p:nvPr/>
          </p:nvSpPr>
          <p:spPr bwMode="auto">
            <a:xfrm>
              <a:off x="5630863" y="5264150"/>
              <a:ext cx="85725" cy="168275"/>
            </a:xfrm>
            <a:custGeom>
              <a:avLst/>
              <a:gdLst>
                <a:gd name="T0" fmla="*/ 22 w 40"/>
                <a:gd name="T1" fmla="*/ 2 h 79"/>
                <a:gd name="T2" fmla="*/ 40 w 40"/>
                <a:gd name="T3" fmla="*/ 7 h 79"/>
                <a:gd name="T4" fmla="*/ 19 w 40"/>
                <a:gd name="T5" fmla="*/ 79 h 79"/>
                <a:gd name="T6" fmla="*/ 0 w 40"/>
                <a:gd name="T7" fmla="*/ 76 h 79"/>
                <a:gd name="T8" fmla="*/ 22 w 40"/>
                <a:gd name="T9" fmla="*/ 2 h 79"/>
              </a:gdLst>
              <a:ahLst/>
              <a:cxnLst>
                <a:cxn ang="0">
                  <a:pos x="T0" y="T1"/>
                </a:cxn>
                <a:cxn ang="0">
                  <a:pos x="T2" y="T3"/>
                </a:cxn>
                <a:cxn ang="0">
                  <a:pos x="T4" y="T5"/>
                </a:cxn>
                <a:cxn ang="0">
                  <a:pos x="T6" y="T7"/>
                </a:cxn>
                <a:cxn ang="0">
                  <a:pos x="T8" y="T9"/>
                </a:cxn>
              </a:cxnLst>
              <a:rect l="0" t="0" r="r" b="b"/>
              <a:pathLst>
                <a:path w="40" h="79">
                  <a:moveTo>
                    <a:pt x="22" y="2"/>
                  </a:moveTo>
                  <a:cubicBezTo>
                    <a:pt x="31" y="0"/>
                    <a:pt x="32" y="0"/>
                    <a:pt x="40" y="7"/>
                  </a:cubicBezTo>
                  <a:cubicBezTo>
                    <a:pt x="33" y="30"/>
                    <a:pt x="26" y="55"/>
                    <a:pt x="19" y="79"/>
                  </a:cubicBezTo>
                  <a:cubicBezTo>
                    <a:pt x="13" y="78"/>
                    <a:pt x="7" y="77"/>
                    <a:pt x="0" y="76"/>
                  </a:cubicBezTo>
                  <a:cubicBezTo>
                    <a:pt x="6" y="50"/>
                    <a:pt x="13" y="26"/>
                    <a:pt x="22" y="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19"/>
            <p:cNvSpPr>
              <a:spLocks/>
            </p:cNvSpPr>
            <p:nvPr/>
          </p:nvSpPr>
          <p:spPr bwMode="auto">
            <a:xfrm>
              <a:off x="5724525" y="5284788"/>
              <a:ext cx="80962" cy="166687"/>
            </a:xfrm>
            <a:custGeom>
              <a:avLst/>
              <a:gdLst>
                <a:gd name="T0" fmla="*/ 0 w 38"/>
                <a:gd name="T1" fmla="*/ 75 h 78"/>
                <a:gd name="T2" fmla="*/ 5 w 38"/>
                <a:gd name="T3" fmla="*/ 61 h 78"/>
                <a:gd name="T4" fmla="*/ 14 w 38"/>
                <a:gd name="T5" fmla="*/ 36 h 78"/>
                <a:gd name="T6" fmla="*/ 14 w 38"/>
                <a:gd name="T7" fmla="*/ 27 h 78"/>
                <a:gd name="T8" fmla="*/ 14 w 38"/>
                <a:gd name="T9" fmla="*/ 23 h 78"/>
                <a:gd name="T10" fmla="*/ 18 w 38"/>
                <a:gd name="T11" fmla="*/ 8 h 78"/>
                <a:gd name="T12" fmla="*/ 30 w 38"/>
                <a:gd name="T13" fmla="*/ 2 h 78"/>
                <a:gd name="T14" fmla="*/ 38 w 38"/>
                <a:gd name="T15" fmla="*/ 6 h 78"/>
                <a:gd name="T16" fmla="*/ 32 w 38"/>
                <a:gd name="T17" fmla="*/ 28 h 78"/>
                <a:gd name="T18" fmla="*/ 21 w 38"/>
                <a:gd name="T19" fmla="*/ 61 h 78"/>
                <a:gd name="T20" fmla="*/ 14 w 38"/>
                <a:gd name="T21" fmla="*/ 74 h 78"/>
                <a:gd name="T22" fmla="*/ 0 w 38"/>
                <a:gd name="T23" fmla="*/ 7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78">
                  <a:moveTo>
                    <a:pt x="0" y="75"/>
                  </a:moveTo>
                  <a:cubicBezTo>
                    <a:pt x="2" y="70"/>
                    <a:pt x="3" y="66"/>
                    <a:pt x="5" y="61"/>
                  </a:cubicBezTo>
                  <a:cubicBezTo>
                    <a:pt x="8" y="53"/>
                    <a:pt x="11" y="44"/>
                    <a:pt x="14" y="36"/>
                  </a:cubicBezTo>
                  <a:cubicBezTo>
                    <a:pt x="15" y="33"/>
                    <a:pt x="17" y="30"/>
                    <a:pt x="14" y="27"/>
                  </a:cubicBezTo>
                  <a:cubicBezTo>
                    <a:pt x="13" y="27"/>
                    <a:pt x="13" y="24"/>
                    <a:pt x="14" y="23"/>
                  </a:cubicBezTo>
                  <a:cubicBezTo>
                    <a:pt x="15" y="18"/>
                    <a:pt x="17" y="13"/>
                    <a:pt x="18" y="8"/>
                  </a:cubicBezTo>
                  <a:cubicBezTo>
                    <a:pt x="21" y="1"/>
                    <a:pt x="23" y="0"/>
                    <a:pt x="30" y="2"/>
                  </a:cubicBezTo>
                  <a:cubicBezTo>
                    <a:pt x="32" y="3"/>
                    <a:pt x="35" y="4"/>
                    <a:pt x="38" y="6"/>
                  </a:cubicBezTo>
                  <a:cubicBezTo>
                    <a:pt x="36" y="13"/>
                    <a:pt x="35" y="21"/>
                    <a:pt x="32" y="28"/>
                  </a:cubicBezTo>
                  <a:cubicBezTo>
                    <a:pt x="29" y="39"/>
                    <a:pt x="24" y="50"/>
                    <a:pt x="21" y="61"/>
                  </a:cubicBezTo>
                  <a:cubicBezTo>
                    <a:pt x="19" y="66"/>
                    <a:pt x="19" y="71"/>
                    <a:pt x="14" y="74"/>
                  </a:cubicBezTo>
                  <a:cubicBezTo>
                    <a:pt x="10" y="76"/>
                    <a:pt x="6" y="78"/>
                    <a:pt x="0" y="7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20"/>
            <p:cNvSpPr>
              <a:spLocks/>
            </p:cNvSpPr>
            <p:nvPr/>
          </p:nvSpPr>
          <p:spPr bwMode="auto">
            <a:xfrm>
              <a:off x="5441950" y="5095875"/>
              <a:ext cx="52387" cy="161925"/>
            </a:xfrm>
            <a:custGeom>
              <a:avLst/>
              <a:gdLst>
                <a:gd name="T0" fmla="*/ 2 w 25"/>
                <a:gd name="T1" fmla="*/ 0 h 76"/>
                <a:gd name="T2" fmla="*/ 25 w 25"/>
                <a:gd name="T3" fmla="*/ 0 h 76"/>
                <a:gd name="T4" fmla="*/ 19 w 25"/>
                <a:gd name="T5" fmla="*/ 76 h 76"/>
                <a:gd name="T6" fmla="*/ 13 w 25"/>
                <a:gd name="T7" fmla="*/ 76 h 76"/>
                <a:gd name="T8" fmla="*/ 6 w 25"/>
                <a:gd name="T9" fmla="*/ 75 h 76"/>
                <a:gd name="T10" fmla="*/ 6 w 25"/>
                <a:gd name="T11" fmla="*/ 64 h 76"/>
                <a:gd name="T12" fmla="*/ 8 w 25"/>
                <a:gd name="T13" fmla="*/ 21 h 76"/>
                <a:gd name="T14" fmla="*/ 6 w 25"/>
                <a:gd name="T15" fmla="*/ 16 h 76"/>
                <a:gd name="T16" fmla="*/ 1 w 25"/>
                <a:gd name="T17" fmla="*/ 6 h 76"/>
                <a:gd name="T18" fmla="*/ 2 w 25"/>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6">
                  <a:moveTo>
                    <a:pt x="2" y="0"/>
                  </a:moveTo>
                  <a:cubicBezTo>
                    <a:pt x="10" y="0"/>
                    <a:pt x="17" y="0"/>
                    <a:pt x="25" y="0"/>
                  </a:cubicBezTo>
                  <a:cubicBezTo>
                    <a:pt x="24" y="26"/>
                    <a:pt x="22" y="51"/>
                    <a:pt x="19" y="76"/>
                  </a:cubicBezTo>
                  <a:cubicBezTo>
                    <a:pt x="17" y="76"/>
                    <a:pt x="15" y="76"/>
                    <a:pt x="13" y="76"/>
                  </a:cubicBezTo>
                  <a:cubicBezTo>
                    <a:pt x="11" y="76"/>
                    <a:pt x="9" y="76"/>
                    <a:pt x="6" y="75"/>
                  </a:cubicBezTo>
                  <a:cubicBezTo>
                    <a:pt x="6" y="71"/>
                    <a:pt x="6" y="68"/>
                    <a:pt x="6" y="64"/>
                  </a:cubicBezTo>
                  <a:cubicBezTo>
                    <a:pt x="6" y="49"/>
                    <a:pt x="7" y="35"/>
                    <a:pt x="8" y="21"/>
                  </a:cubicBezTo>
                  <a:cubicBezTo>
                    <a:pt x="8" y="19"/>
                    <a:pt x="7" y="17"/>
                    <a:pt x="6" y="16"/>
                  </a:cubicBezTo>
                  <a:cubicBezTo>
                    <a:pt x="0" y="15"/>
                    <a:pt x="1" y="10"/>
                    <a:pt x="1" y="6"/>
                  </a:cubicBezTo>
                  <a:cubicBezTo>
                    <a:pt x="1" y="4"/>
                    <a:pt x="2" y="2"/>
                    <a:pt x="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21"/>
            <p:cNvSpPr>
              <a:spLocks/>
            </p:cNvSpPr>
            <p:nvPr/>
          </p:nvSpPr>
          <p:spPr bwMode="auto">
            <a:xfrm>
              <a:off x="5562600" y="5083175"/>
              <a:ext cx="55562" cy="176212"/>
            </a:xfrm>
            <a:custGeom>
              <a:avLst/>
              <a:gdLst>
                <a:gd name="T0" fmla="*/ 13 w 26"/>
                <a:gd name="T1" fmla="*/ 83 h 83"/>
                <a:gd name="T2" fmla="*/ 6 w 26"/>
                <a:gd name="T3" fmla="*/ 83 h 83"/>
                <a:gd name="T4" fmla="*/ 7 w 26"/>
                <a:gd name="T5" fmla="*/ 57 h 83"/>
                <a:gd name="T6" fmla="*/ 0 w 26"/>
                <a:gd name="T7" fmla="*/ 54 h 83"/>
                <a:gd name="T8" fmla="*/ 8 w 26"/>
                <a:gd name="T9" fmla="*/ 3 h 83"/>
                <a:gd name="T10" fmla="*/ 25 w 26"/>
                <a:gd name="T11" fmla="*/ 4 h 83"/>
                <a:gd name="T12" fmla="*/ 26 w 26"/>
                <a:gd name="T13" fmla="*/ 9 h 83"/>
                <a:gd name="T14" fmla="*/ 20 w 26"/>
                <a:gd name="T15" fmla="*/ 43 h 83"/>
                <a:gd name="T16" fmla="*/ 13 w 26"/>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83">
                  <a:moveTo>
                    <a:pt x="13" y="83"/>
                  </a:moveTo>
                  <a:cubicBezTo>
                    <a:pt x="11" y="83"/>
                    <a:pt x="8" y="83"/>
                    <a:pt x="6" y="83"/>
                  </a:cubicBezTo>
                  <a:cubicBezTo>
                    <a:pt x="6" y="74"/>
                    <a:pt x="7" y="66"/>
                    <a:pt x="7" y="57"/>
                  </a:cubicBezTo>
                  <a:cubicBezTo>
                    <a:pt x="5" y="56"/>
                    <a:pt x="3" y="55"/>
                    <a:pt x="0" y="54"/>
                  </a:cubicBezTo>
                  <a:cubicBezTo>
                    <a:pt x="0" y="37"/>
                    <a:pt x="7" y="20"/>
                    <a:pt x="8" y="3"/>
                  </a:cubicBezTo>
                  <a:cubicBezTo>
                    <a:pt x="12" y="0"/>
                    <a:pt x="21" y="1"/>
                    <a:pt x="25" y="4"/>
                  </a:cubicBezTo>
                  <a:cubicBezTo>
                    <a:pt x="26" y="5"/>
                    <a:pt x="26" y="8"/>
                    <a:pt x="26" y="9"/>
                  </a:cubicBezTo>
                  <a:cubicBezTo>
                    <a:pt x="24" y="21"/>
                    <a:pt x="22" y="32"/>
                    <a:pt x="20" y="43"/>
                  </a:cubicBezTo>
                  <a:cubicBezTo>
                    <a:pt x="17" y="56"/>
                    <a:pt x="15" y="69"/>
                    <a:pt x="13" y="8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22"/>
            <p:cNvSpPr>
              <a:spLocks/>
            </p:cNvSpPr>
            <p:nvPr/>
          </p:nvSpPr>
          <p:spPr bwMode="auto">
            <a:xfrm>
              <a:off x="5711825" y="5203825"/>
              <a:ext cx="65087" cy="134937"/>
            </a:xfrm>
            <a:custGeom>
              <a:avLst/>
              <a:gdLst>
                <a:gd name="T0" fmla="*/ 13 w 30"/>
                <a:gd name="T1" fmla="*/ 63 h 63"/>
                <a:gd name="T2" fmla="*/ 0 w 30"/>
                <a:gd name="T3" fmla="*/ 57 h 63"/>
                <a:gd name="T4" fmla="*/ 5 w 30"/>
                <a:gd name="T5" fmla="*/ 37 h 63"/>
                <a:gd name="T6" fmla="*/ 4 w 30"/>
                <a:gd name="T7" fmla="*/ 26 h 63"/>
                <a:gd name="T8" fmla="*/ 4 w 30"/>
                <a:gd name="T9" fmla="*/ 22 h 63"/>
                <a:gd name="T10" fmla="*/ 10 w 30"/>
                <a:gd name="T11" fmla="*/ 0 h 63"/>
                <a:gd name="T12" fmla="*/ 30 w 30"/>
                <a:gd name="T13" fmla="*/ 6 h 63"/>
                <a:gd name="T14" fmla="*/ 13 w 30"/>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3">
                  <a:moveTo>
                    <a:pt x="13" y="63"/>
                  </a:moveTo>
                  <a:cubicBezTo>
                    <a:pt x="9" y="61"/>
                    <a:pt x="5" y="59"/>
                    <a:pt x="0" y="57"/>
                  </a:cubicBezTo>
                  <a:cubicBezTo>
                    <a:pt x="2" y="50"/>
                    <a:pt x="4" y="44"/>
                    <a:pt x="5" y="37"/>
                  </a:cubicBezTo>
                  <a:cubicBezTo>
                    <a:pt x="6" y="33"/>
                    <a:pt x="8" y="30"/>
                    <a:pt x="4" y="26"/>
                  </a:cubicBezTo>
                  <a:cubicBezTo>
                    <a:pt x="3" y="26"/>
                    <a:pt x="3" y="24"/>
                    <a:pt x="4" y="22"/>
                  </a:cubicBezTo>
                  <a:cubicBezTo>
                    <a:pt x="6" y="15"/>
                    <a:pt x="8" y="8"/>
                    <a:pt x="10" y="0"/>
                  </a:cubicBezTo>
                  <a:cubicBezTo>
                    <a:pt x="17" y="2"/>
                    <a:pt x="23" y="4"/>
                    <a:pt x="30" y="6"/>
                  </a:cubicBezTo>
                  <a:cubicBezTo>
                    <a:pt x="29" y="27"/>
                    <a:pt x="20" y="44"/>
                    <a:pt x="13"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3"/>
            <p:cNvSpPr>
              <a:spLocks/>
            </p:cNvSpPr>
            <p:nvPr/>
          </p:nvSpPr>
          <p:spPr bwMode="auto">
            <a:xfrm>
              <a:off x="5516563" y="5203825"/>
              <a:ext cx="52387" cy="192087"/>
            </a:xfrm>
            <a:custGeom>
              <a:avLst/>
              <a:gdLst>
                <a:gd name="T0" fmla="*/ 8 w 25"/>
                <a:gd name="T1" fmla="*/ 41 h 90"/>
                <a:gd name="T2" fmla="*/ 0 w 25"/>
                <a:gd name="T3" fmla="*/ 40 h 90"/>
                <a:gd name="T4" fmla="*/ 4 w 25"/>
                <a:gd name="T5" fmla="*/ 0 h 90"/>
                <a:gd name="T6" fmla="*/ 20 w 25"/>
                <a:gd name="T7" fmla="*/ 3 h 90"/>
                <a:gd name="T8" fmla="*/ 24 w 25"/>
                <a:gd name="T9" fmla="*/ 8 h 90"/>
                <a:gd name="T10" fmla="*/ 20 w 25"/>
                <a:gd name="T11" fmla="*/ 27 h 90"/>
                <a:gd name="T12" fmla="*/ 19 w 25"/>
                <a:gd name="T13" fmla="*/ 35 h 90"/>
                <a:gd name="T14" fmla="*/ 9 w 25"/>
                <a:gd name="T15" fmla="*/ 81 h 90"/>
                <a:gd name="T16" fmla="*/ 5 w 25"/>
                <a:gd name="T17" fmla="*/ 90 h 90"/>
                <a:gd name="T18" fmla="*/ 8 w 25"/>
                <a:gd name="T19"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90">
                  <a:moveTo>
                    <a:pt x="8" y="41"/>
                  </a:moveTo>
                  <a:cubicBezTo>
                    <a:pt x="4" y="40"/>
                    <a:pt x="2" y="40"/>
                    <a:pt x="0" y="40"/>
                  </a:cubicBezTo>
                  <a:cubicBezTo>
                    <a:pt x="1" y="27"/>
                    <a:pt x="2" y="13"/>
                    <a:pt x="4" y="0"/>
                  </a:cubicBezTo>
                  <a:cubicBezTo>
                    <a:pt x="10" y="1"/>
                    <a:pt x="15" y="2"/>
                    <a:pt x="20" y="3"/>
                  </a:cubicBezTo>
                  <a:cubicBezTo>
                    <a:pt x="23" y="3"/>
                    <a:pt x="24" y="5"/>
                    <a:pt x="24" y="8"/>
                  </a:cubicBezTo>
                  <a:cubicBezTo>
                    <a:pt x="23" y="14"/>
                    <a:pt x="25" y="21"/>
                    <a:pt x="20" y="27"/>
                  </a:cubicBezTo>
                  <a:cubicBezTo>
                    <a:pt x="19" y="28"/>
                    <a:pt x="20" y="32"/>
                    <a:pt x="19" y="35"/>
                  </a:cubicBezTo>
                  <a:cubicBezTo>
                    <a:pt x="16" y="50"/>
                    <a:pt x="13" y="66"/>
                    <a:pt x="9" y="81"/>
                  </a:cubicBezTo>
                  <a:cubicBezTo>
                    <a:pt x="9" y="84"/>
                    <a:pt x="7" y="87"/>
                    <a:pt x="5" y="90"/>
                  </a:cubicBezTo>
                  <a:cubicBezTo>
                    <a:pt x="4" y="73"/>
                    <a:pt x="8" y="57"/>
                    <a:pt x="8" y="41"/>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24"/>
            <p:cNvSpPr>
              <a:spLocks/>
            </p:cNvSpPr>
            <p:nvPr/>
          </p:nvSpPr>
          <p:spPr bwMode="auto">
            <a:xfrm>
              <a:off x="5426075" y="5265738"/>
              <a:ext cx="58737" cy="115887"/>
            </a:xfrm>
            <a:custGeom>
              <a:avLst/>
              <a:gdLst>
                <a:gd name="T0" fmla="*/ 27 w 27"/>
                <a:gd name="T1" fmla="*/ 3 h 54"/>
                <a:gd name="T2" fmla="*/ 22 w 27"/>
                <a:gd name="T3" fmla="*/ 54 h 54"/>
                <a:gd name="T4" fmla="*/ 0 w 27"/>
                <a:gd name="T5" fmla="*/ 46 h 54"/>
                <a:gd name="T6" fmla="*/ 8 w 27"/>
                <a:gd name="T7" fmla="*/ 0 h 54"/>
                <a:gd name="T8" fmla="*/ 27 w 27"/>
                <a:gd name="T9" fmla="*/ 3 h 54"/>
              </a:gdLst>
              <a:ahLst/>
              <a:cxnLst>
                <a:cxn ang="0">
                  <a:pos x="T0" y="T1"/>
                </a:cxn>
                <a:cxn ang="0">
                  <a:pos x="T2" y="T3"/>
                </a:cxn>
                <a:cxn ang="0">
                  <a:pos x="T4" y="T5"/>
                </a:cxn>
                <a:cxn ang="0">
                  <a:pos x="T6" y="T7"/>
                </a:cxn>
                <a:cxn ang="0">
                  <a:pos x="T8" y="T9"/>
                </a:cxn>
              </a:cxnLst>
              <a:rect l="0" t="0" r="r" b="b"/>
              <a:pathLst>
                <a:path w="27" h="54">
                  <a:moveTo>
                    <a:pt x="27" y="3"/>
                  </a:moveTo>
                  <a:cubicBezTo>
                    <a:pt x="26" y="20"/>
                    <a:pt x="26" y="37"/>
                    <a:pt x="22" y="54"/>
                  </a:cubicBezTo>
                  <a:cubicBezTo>
                    <a:pt x="15" y="51"/>
                    <a:pt x="8" y="49"/>
                    <a:pt x="0" y="46"/>
                  </a:cubicBezTo>
                  <a:cubicBezTo>
                    <a:pt x="3" y="31"/>
                    <a:pt x="6" y="16"/>
                    <a:pt x="8" y="0"/>
                  </a:cubicBezTo>
                  <a:cubicBezTo>
                    <a:pt x="14" y="1"/>
                    <a:pt x="20" y="2"/>
                    <a:pt x="27" y="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25"/>
            <p:cNvSpPr>
              <a:spLocks/>
            </p:cNvSpPr>
            <p:nvPr/>
          </p:nvSpPr>
          <p:spPr bwMode="auto">
            <a:xfrm>
              <a:off x="5637213" y="5121275"/>
              <a:ext cx="52387" cy="204787"/>
            </a:xfrm>
            <a:custGeom>
              <a:avLst/>
              <a:gdLst>
                <a:gd name="T0" fmla="*/ 7 w 24"/>
                <a:gd name="T1" fmla="*/ 0 h 96"/>
                <a:gd name="T2" fmla="*/ 24 w 24"/>
                <a:gd name="T3" fmla="*/ 6 h 96"/>
                <a:gd name="T4" fmla="*/ 5 w 24"/>
                <a:gd name="T5" fmla="*/ 96 h 96"/>
                <a:gd name="T6" fmla="*/ 0 w 24"/>
                <a:gd name="T7" fmla="*/ 94 h 96"/>
                <a:gd name="T8" fmla="*/ 9 w 24"/>
                <a:gd name="T9" fmla="*/ 27 h 96"/>
                <a:gd name="T10" fmla="*/ 3 w 24"/>
                <a:gd name="T11" fmla="*/ 26 h 96"/>
                <a:gd name="T12" fmla="*/ 7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7" y="0"/>
                  </a:moveTo>
                  <a:cubicBezTo>
                    <a:pt x="13" y="2"/>
                    <a:pt x="18" y="4"/>
                    <a:pt x="24" y="6"/>
                  </a:cubicBezTo>
                  <a:cubicBezTo>
                    <a:pt x="19" y="36"/>
                    <a:pt x="14" y="66"/>
                    <a:pt x="5" y="96"/>
                  </a:cubicBezTo>
                  <a:cubicBezTo>
                    <a:pt x="3" y="95"/>
                    <a:pt x="2" y="95"/>
                    <a:pt x="0" y="94"/>
                  </a:cubicBezTo>
                  <a:cubicBezTo>
                    <a:pt x="4" y="72"/>
                    <a:pt x="7" y="50"/>
                    <a:pt x="9" y="27"/>
                  </a:cubicBezTo>
                  <a:cubicBezTo>
                    <a:pt x="7" y="26"/>
                    <a:pt x="5" y="26"/>
                    <a:pt x="3" y="26"/>
                  </a:cubicBezTo>
                  <a:cubicBezTo>
                    <a:pt x="4" y="17"/>
                    <a:pt x="6" y="9"/>
                    <a:pt x="7"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6"/>
            <p:cNvSpPr>
              <a:spLocks/>
            </p:cNvSpPr>
            <p:nvPr/>
          </p:nvSpPr>
          <p:spPr bwMode="auto">
            <a:xfrm>
              <a:off x="5540375" y="5270500"/>
              <a:ext cx="61912" cy="138112"/>
            </a:xfrm>
            <a:custGeom>
              <a:avLst/>
              <a:gdLst>
                <a:gd name="T0" fmla="*/ 13 w 29"/>
                <a:gd name="T1" fmla="*/ 0 h 65"/>
                <a:gd name="T2" fmla="*/ 29 w 29"/>
                <a:gd name="T3" fmla="*/ 3 h 65"/>
                <a:gd name="T4" fmla="*/ 16 w 29"/>
                <a:gd name="T5" fmla="*/ 64 h 65"/>
                <a:gd name="T6" fmla="*/ 13 w 29"/>
                <a:gd name="T7" fmla="*/ 65 h 65"/>
                <a:gd name="T8" fmla="*/ 3 w 29"/>
                <a:gd name="T9" fmla="*/ 49 h 65"/>
                <a:gd name="T10" fmla="*/ 11 w 29"/>
                <a:gd name="T11" fmla="*/ 10 h 65"/>
                <a:gd name="T12" fmla="*/ 13 w 2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9" h="65">
                  <a:moveTo>
                    <a:pt x="13" y="0"/>
                  </a:moveTo>
                  <a:cubicBezTo>
                    <a:pt x="19" y="1"/>
                    <a:pt x="24" y="2"/>
                    <a:pt x="29" y="3"/>
                  </a:cubicBezTo>
                  <a:cubicBezTo>
                    <a:pt x="25" y="23"/>
                    <a:pt x="20" y="44"/>
                    <a:pt x="16" y="64"/>
                  </a:cubicBezTo>
                  <a:cubicBezTo>
                    <a:pt x="14" y="64"/>
                    <a:pt x="14" y="65"/>
                    <a:pt x="13" y="65"/>
                  </a:cubicBezTo>
                  <a:cubicBezTo>
                    <a:pt x="0" y="62"/>
                    <a:pt x="0" y="62"/>
                    <a:pt x="3" y="49"/>
                  </a:cubicBezTo>
                  <a:cubicBezTo>
                    <a:pt x="5" y="36"/>
                    <a:pt x="9" y="23"/>
                    <a:pt x="11" y="10"/>
                  </a:cubicBezTo>
                  <a:cubicBezTo>
                    <a:pt x="12" y="7"/>
                    <a:pt x="13" y="4"/>
                    <a:pt x="13"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27"/>
            <p:cNvSpPr>
              <a:spLocks/>
            </p:cNvSpPr>
            <p:nvPr/>
          </p:nvSpPr>
          <p:spPr bwMode="auto">
            <a:xfrm>
              <a:off x="5599113" y="5184775"/>
              <a:ext cx="50800" cy="134937"/>
            </a:xfrm>
            <a:custGeom>
              <a:avLst/>
              <a:gdLst>
                <a:gd name="T0" fmla="*/ 12 w 24"/>
                <a:gd name="T1" fmla="*/ 63 h 63"/>
                <a:gd name="T2" fmla="*/ 2 w 24"/>
                <a:gd name="T3" fmla="*/ 60 h 63"/>
                <a:gd name="T4" fmla="*/ 6 w 24"/>
                <a:gd name="T5" fmla="*/ 36 h 63"/>
                <a:gd name="T6" fmla="*/ 0 w 24"/>
                <a:gd name="T7" fmla="*/ 35 h 63"/>
                <a:gd name="T8" fmla="*/ 6 w 24"/>
                <a:gd name="T9" fmla="*/ 0 h 63"/>
                <a:gd name="T10" fmla="*/ 22 w 24"/>
                <a:gd name="T11" fmla="*/ 1 h 63"/>
                <a:gd name="T12" fmla="*/ 12 w 2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24" h="63">
                  <a:moveTo>
                    <a:pt x="12" y="63"/>
                  </a:moveTo>
                  <a:cubicBezTo>
                    <a:pt x="9" y="62"/>
                    <a:pt x="6" y="61"/>
                    <a:pt x="2" y="60"/>
                  </a:cubicBezTo>
                  <a:cubicBezTo>
                    <a:pt x="4" y="52"/>
                    <a:pt x="5" y="44"/>
                    <a:pt x="6" y="36"/>
                  </a:cubicBezTo>
                  <a:cubicBezTo>
                    <a:pt x="4" y="36"/>
                    <a:pt x="2" y="35"/>
                    <a:pt x="0" y="35"/>
                  </a:cubicBezTo>
                  <a:cubicBezTo>
                    <a:pt x="2" y="23"/>
                    <a:pt x="4" y="11"/>
                    <a:pt x="6" y="0"/>
                  </a:cubicBezTo>
                  <a:cubicBezTo>
                    <a:pt x="12" y="0"/>
                    <a:pt x="17" y="1"/>
                    <a:pt x="22" y="1"/>
                  </a:cubicBezTo>
                  <a:cubicBezTo>
                    <a:pt x="24" y="9"/>
                    <a:pt x="17" y="53"/>
                    <a:pt x="12" y="6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28"/>
            <p:cNvSpPr>
              <a:spLocks/>
            </p:cNvSpPr>
            <p:nvPr/>
          </p:nvSpPr>
          <p:spPr bwMode="auto">
            <a:xfrm>
              <a:off x="5581650" y="5327650"/>
              <a:ext cx="58737" cy="93662"/>
            </a:xfrm>
            <a:custGeom>
              <a:avLst/>
              <a:gdLst>
                <a:gd name="T0" fmla="*/ 10 w 27"/>
                <a:gd name="T1" fmla="*/ 0 h 44"/>
                <a:gd name="T2" fmla="*/ 25 w 27"/>
                <a:gd name="T3" fmla="*/ 17 h 44"/>
                <a:gd name="T4" fmla="*/ 18 w 27"/>
                <a:gd name="T5" fmla="*/ 44 h 44"/>
                <a:gd name="T6" fmla="*/ 0 w 27"/>
                <a:gd name="T7" fmla="*/ 40 h 44"/>
                <a:gd name="T8" fmla="*/ 10 w 27"/>
                <a:gd name="T9" fmla="*/ 0 h 44"/>
              </a:gdLst>
              <a:ahLst/>
              <a:cxnLst>
                <a:cxn ang="0">
                  <a:pos x="T0" y="T1"/>
                </a:cxn>
                <a:cxn ang="0">
                  <a:pos x="T2" y="T3"/>
                </a:cxn>
                <a:cxn ang="0">
                  <a:pos x="T4" y="T5"/>
                </a:cxn>
                <a:cxn ang="0">
                  <a:pos x="T6" y="T7"/>
                </a:cxn>
                <a:cxn ang="0">
                  <a:pos x="T8" y="T9"/>
                </a:cxn>
              </a:cxnLst>
              <a:rect l="0" t="0" r="r" b="b"/>
              <a:pathLst>
                <a:path w="27" h="44">
                  <a:moveTo>
                    <a:pt x="10" y="0"/>
                  </a:moveTo>
                  <a:cubicBezTo>
                    <a:pt x="25" y="0"/>
                    <a:pt x="27" y="3"/>
                    <a:pt x="25" y="17"/>
                  </a:cubicBezTo>
                  <a:cubicBezTo>
                    <a:pt x="23" y="26"/>
                    <a:pt x="21" y="34"/>
                    <a:pt x="18" y="44"/>
                  </a:cubicBezTo>
                  <a:cubicBezTo>
                    <a:pt x="12" y="43"/>
                    <a:pt x="6" y="41"/>
                    <a:pt x="0" y="40"/>
                  </a:cubicBezTo>
                  <a:cubicBezTo>
                    <a:pt x="1" y="25"/>
                    <a:pt x="5" y="12"/>
                    <a:pt x="10"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29"/>
            <p:cNvSpPr>
              <a:spLocks/>
            </p:cNvSpPr>
            <p:nvPr/>
          </p:nvSpPr>
          <p:spPr bwMode="auto">
            <a:xfrm>
              <a:off x="5772150" y="5153025"/>
              <a:ext cx="52387" cy="123825"/>
            </a:xfrm>
            <a:custGeom>
              <a:avLst/>
              <a:gdLst>
                <a:gd name="T0" fmla="*/ 0 w 25"/>
                <a:gd name="T1" fmla="*/ 23 h 58"/>
                <a:gd name="T2" fmla="*/ 8 w 25"/>
                <a:gd name="T3" fmla="*/ 0 h 58"/>
                <a:gd name="T4" fmla="*/ 25 w 25"/>
                <a:gd name="T5" fmla="*/ 3 h 58"/>
                <a:gd name="T6" fmla="*/ 10 w 25"/>
                <a:gd name="T7" fmla="*/ 58 h 58"/>
                <a:gd name="T8" fmla="*/ 3 w 25"/>
                <a:gd name="T9" fmla="*/ 55 h 58"/>
                <a:gd name="T10" fmla="*/ 7 w 25"/>
                <a:gd name="T11" fmla="*/ 35 h 58"/>
                <a:gd name="T12" fmla="*/ 0 w 25"/>
                <a:gd name="T13" fmla="*/ 23 h 58"/>
              </a:gdLst>
              <a:ahLst/>
              <a:cxnLst>
                <a:cxn ang="0">
                  <a:pos x="T0" y="T1"/>
                </a:cxn>
                <a:cxn ang="0">
                  <a:pos x="T2" y="T3"/>
                </a:cxn>
                <a:cxn ang="0">
                  <a:pos x="T4" y="T5"/>
                </a:cxn>
                <a:cxn ang="0">
                  <a:pos x="T6" y="T7"/>
                </a:cxn>
                <a:cxn ang="0">
                  <a:pos x="T8" y="T9"/>
                </a:cxn>
                <a:cxn ang="0">
                  <a:pos x="T10" y="T11"/>
                </a:cxn>
                <a:cxn ang="0">
                  <a:pos x="T12" y="T13"/>
                </a:cxn>
              </a:cxnLst>
              <a:rect l="0" t="0" r="r" b="b"/>
              <a:pathLst>
                <a:path w="25" h="58">
                  <a:moveTo>
                    <a:pt x="0" y="23"/>
                  </a:moveTo>
                  <a:cubicBezTo>
                    <a:pt x="3" y="15"/>
                    <a:pt x="5" y="8"/>
                    <a:pt x="8" y="0"/>
                  </a:cubicBezTo>
                  <a:cubicBezTo>
                    <a:pt x="14" y="1"/>
                    <a:pt x="19" y="2"/>
                    <a:pt x="25" y="3"/>
                  </a:cubicBezTo>
                  <a:cubicBezTo>
                    <a:pt x="21" y="22"/>
                    <a:pt x="17" y="40"/>
                    <a:pt x="10" y="58"/>
                  </a:cubicBezTo>
                  <a:cubicBezTo>
                    <a:pt x="7" y="57"/>
                    <a:pt x="5" y="56"/>
                    <a:pt x="3" y="55"/>
                  </a:cubicBezTo>
                  <a:cubicBezTo>
                    <a:pt x="4" y="48"/>
                    <a:pt x="5" y="41"/>
                    <a:pt x="7" y="35"/>
                  </a:cubicBezTo>
                  <a:cubicBezTo>
                    <a:pt x="8" y="27"/>
                    <a:pt x="8" y="27"/>
                    <a:pt x="0" y="23"/>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30"/>
            <p:cNvSpPr>
              <a:spLocks/>
            </p:cNvSpPr>
            <p:nvPr/>
          </p:nvSpPr>
          <p:spPr bwMode="auto">
            <a:xfrm>
              <a:off x="5683250" y="5340350"/>
              <a:ext cx="60325" cy="100012"/>
            </a:xfrm>
            <a:custGeom>
              <a:avLst/>
              <a:gdLst>
                <a:gd name="T0" fmla="*/ 12 w 29"/>
                <a:gd name="T1" fmla="*/ 0 h 47"/>
                <a:gd name="T2" fmla="*/ 24 w 29"/>
                <a:gd name="T3" fmla="*/ 4 h 47"/>
                <a:gd name="T4" fmla="*/ 28 w 29"/>
                <a:gd name="T5" fmla="*/ 11 h 47"/>
                <a:gd name="T6" fmla="*/ 15 w 29"/>
                <a:gd name="T7" fmla="*/ 47 h 47"/>
                <a:gd name="T8" fmla="*/ 0 w 29"/>
                <a:gd name="T9" fmla="*/ 45 h 47"/>
                <a:gd name="T10" fmla="*/ 12 w 29"/>
                <a:gd name="T11" fmla="*/ 0 h 47"/>
              </a:gdLst>
              <a:ahLst/>
              <a:cxnLst>
                <a:cxn ang="0">
                  <a:pos x="T0" y="T1"/>
                </a:cxn>
                <a:cxn ang="0">
                  <a:pos x="T2" y="T3"/>
                </a:cxn>
                <a:cxn ang="0">
                  <a:pos x="T4" y="T5"/>
                </a:cxn>
                <a:cxn ang="0">
                  <a:pos x="T6" y="T7"/>
                </a:cxn>
                <a:cxn ang="0">
                  <a:pos x="T8" y="T9"/>
                </a:cxn>
                <a:cxn ang="0">
                  <a:pos x="T10" y="T11"/>
                </a:cxn>
              </a:cxnLst>
              <a:rect l="0" t="0" r="r" b="b"/>
              <a:pathLst>
                <a:path w="29" h="47">
                  <a:moveTo>
                    <a:pt x="12" y="0"/>
                  </a:moveTo>
                  <a:cubicBezTo>
                    <a:pt x="17" y="1"/>
                    <a:pt x="21" y="3"/>
                    <a:pt x="24" y="4"/>
                  </a:cubicBezTo>
                  <a:cubicBezTo>
                    <a:pt x="28" y="5"/>
                    <a:pt x="29" y="8"/>
                    <a:pt x="28" y="11"/>
                  </a:cubicBezTo>
                  <a:cubicBezTo>
                    <a:pt x="24" y="23"/>
                    <a:pt x="20" y="35"/>
                    <a:pt x="15" y="47"/>
                  </a:cubicBezTo>
                  <a:cubicBezTo>
                    <a:pt x="10" y="46"/>
                    <a:pt x="6" y="46"/>
                    <a:pt x="0" y="45"/>
                  </a:cubicBezTo>
                  <a:cubicBezTo>
                    <a:pt x="2" y="29"/>
                    <a:pt x="9" y="15"/>
                    <a:pt x="12"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31"/>
            <p:cNvSpPr>
              <a:spLocks/>
            </p:cNvSpPr>
            <p:nvPr/>
          </p:nvSpPr>
          <p:spPr bwMode="auto">
            <a:xfrm>
              <a:off x="5492750" y="5132388"/>
              <a:ext cx="44450" cy="157162"/>
            </a:xfrm>
            <a:custGeom>
              <a:avLst/>
              <a:gdLst>
                <a:gd name="T0" fmla="*/ 5 w 21"/>
                <a:gd name="T1" fmla="*/ 0 h 74"/>
                <a:gd name="T2" fmla="*/ 19 w 21"/>
                <a:gd name="T3" fmla="*/ 2 h 74"/>
                <a:gd name="T4" fmla="*/ 19 w 21"/>
                <a:gd name="T5" fmla="*/ 28 h 74"/>
                <a:gd name="T6" fmla="*/ 10 w 21"/>
                <a:gd name="T7" fmla="*/ 31 h 74"/>
                <a:gd name="T8" fmla="*/ 6 w 21"/>
                <a:gd name="T9" fmla="*/ 73 h 74"/>
                <a:gd name="T10" fmla="*/ 0 w 21"/>
                <a:gd name="T11" fmla="*/ 69 h 74"/>
                <a:gd name="T12" fmla="*/ 1 w 21"/>
                <a:gd name="T13" fmla="*/ 43 h 74"/>
                <a:gd name="T14" fmla="*/ 4 w 21"/>
                <a:gd name="T15" fmla="*/ 9 h 74"/>
                <a:gd name="T16" fmla="*/ 5 w 21"/>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4">
                  <a:moveTo>
                    <a:pt x="5" y="0"/>
                  </a:moveTo>
                  <a:cubicBezTo>
                    <a:pt x="10" y="1"/>
                    <a:pt x="14" y="2"/>
                    <a:pt x="19" y="2"/>
                  </a:cubicBezTo>
                  <a:cubicBezTo>
                    <a:pt x="21" y="11"/>
                    <a:pt x="18" y="19"/>
                    <a:pt x="19" y="28"/>
                  </a:cubicBezTo>
                  <a:cubicBezTo>
                    <a:pt x="15" y="29"/>
                    <a:pt x="12" y="30"/>
                    <a:pt x="10" y="31"/>
                  </a:cubicBezTo>
                  <a:cubicBezTo>
                    <a:pt x="8" y="45"/>
                    <a:pt x="9" y="59"/>
                    <a:pt x="6" y="73"/>
                  </a:cubicBezTo>
                  <a:cubicBezTo>
                    <a:pt x="2" y="74"/>
                    <a:pt x="0" y="73"/>
                    <a:pt x="0" y="69"/>
                  </a:cubicBezTo>
                  <a:cubicBezTo>
                    <a:pt x="0" y="60"/>
                    <a:pt x="0" y="51"/>
                    <a:pt x="1" y="43"/>
                  </a:cubicBezTo>
                  <a:cubicBezTo>
                    <a:pt x="2" y="31"/>
                    <a:pt x="3" y="20"/>
                    <a:pt x="4" y="9"/>
                  </a:cubicBezTo>
                  <a:cubicBezTo>
                    <a:pt x="4" y="6"/>
                    <a:pt x="5" y="3"/>
                    <a:pt x="5"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32"/>
            <p:cNvSpPr>
              <a:spLocks/>
            </p:cNvSpPr>
            <p:nvPr/>
          </p:nvSpPr>
          <p:spPr bwMode="auto">
            <a:xfrm>
              <a:off x="5786438" y="5229225"/>
              <a:ext cx="61912" cy="184150"/>
            </a:xfrm>
            <a:custGeom>
              <a:avLst/>
              <a:gdLst>
                <a:gd name="T0" fmla="*/ 0 w 29"/>
                <a:gd name="T1" fmla="*/ 85 h 86"/>
                <a:gd name="T2" fmla="*/ 11 w 29"/>
                <a:gd name="T3" fmla="*/ 49 h 86"/>
                <a:gd name="T4" fmla="*/ 16 w 29"/>
                <a:gd name="T5" fmla="*/ 34 h 86"/>
                <a:gd name="T6" fmla="*/ 14 w 29"/>
                <a:gd name="T7" fmla="*/ 28 h 86"/>
                <a:gd name="T8" fmla="*/ 7 w 29"/>
                <a:gd name="T9" fmla="*/ 24 h 86"/>
                <a:gd name="T10" fmla="*/ 15 w 29"/>
                <a:gd name="T11" fmla="*/ 0 h 86"/>
                <a:gd name="T12" fmla="*/ 29 w 29"/>
                <a:gd name="T13" fmla="*/ 8 h 86"/>
                <a:gd name="T14" fmla="*/ 21 w 29"/>
                <a:gd name="T15" fmla="*/ 37 h 86"/>
                <a:gd name="T16" fmla="*/ 19 w 29"/>
                <a:gd name="T17" fmla="*/ 46 h 86"/>
                <a:gd name="T18" fmla="*/ 9 w 29"/>
                <a:gd name="T19" fmla="*/ 78 h 86"/>
                <a:gd name="T20" fmla="*/ 2 w 29"/>
                <a:gd name="T21" fmla="*/ 86 h 86"/>
                <a:gd name="T22" fmla="*/ 0 w 29"/>
                <a:gd name="T23"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86">
                  <a:moveTo>
                    <a:pt x="0" y="85"/>
                  </a:moveTo>
                  <a:cubicBezTo>
                    <a:pt x="4" y="73"/>
                    <a:pt x="8" y="61"/>
                    <a:pt x="11" y="49"/>
                  </a:cubicBezTo>
                  <a:cubicBezTo>
                    <a:pt x="13" y="44"/>
                    <a:pt x="15" y="39"/>
                    <a:pt x="16" y="34"/>
                  </a:cubicBezTo>
                  <a:cubicBezTo>
                    <a:pt x="16" y="32"/>
                    <a:pt x="15" y="29"/>
                    <a:pt x="14" y="28"/>
                  </a:cubicBezTo>
                  <a:cubicBezTo>
                    <a:pt x="12" y="26"/>
                    <a:pt x="10" y="25"/>
                    <a:pt x="7" y="24"/>
                  </a:cubicBezTo>
                  <a:cubicBezTo>
                    <a:pt x="10" y="16"/>
                    <a:pt x="12" y="9"/>
                    <a:pt x="15" y="0"/>
                  </a:cubicBezTo>
                  <a:cubicBezTo>
                    <a:pt x="20" y="3"/>
                    <a:pt x="24" y="5"/>
                    <a:pt x="29" y="8"/>
                  </a:cubicBezTo>
                  <a:cubicBezTo>
                    <a:pt x="26" y="18"/>
                    <a:pt x="24" y="27"/>
                    <a:pt x="21" y="37"/>
                  </a:cubicBezTo>
                  <a:cubicBezTo>
                    <a:pt x="20" y="40"/>
                    <a:pt x="20" y="43"/>
                    <a:pt x="19" y="46"/>
                  </a:cubicBezTo>
                  <a:cubicBezTo>
                    <a:pt x="15" y="57"/>
                    <a:pt x="13" y="67"/>
                    <a:pt x="9" y="78"/>
                  </a:cubicBezTo>
                  <a:cubicBezTo>
                    <a:pt x="8" y="81"/>
                    <a:pt x="5" y="83"/>
                    <a:pt x="2" y="86"/>
                  </a:cubicBezTo>
                  <a:cubicBezTo>
                    <a:pt x="2" y="86"/>
                    <a:pt x="1" y="85"/>
                    <a:pt x="0" y="8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33"/>
            <p:cNvSpPr>
              <a:spLocks/>
            </p:cNvSpPr>
            <p:nvPr/>
          </p:nvSpPr>
          <p:spPr bwMode="auto">
            <a:xfrm>
              <a:off x="5484813" y="5302250"/>
              <a:ext cx="38100" cy="90487"/>
            </a:xfrm>
            <a:custGeom>
              <a:avLst/>
              <a:gdLst>
                <a:gd name="T0" fmla="*/ 15 w 18"/>
                <a:gd name="T1" fmla="*/ 42 h 42"/>
                <a:gd name="T2" fmla="*/ 0 w 18"/>
                <a:gd name="T3" fmla="*/ 38 h 42"/>
                <a:gd name="T4" fmla="*/ 3 w 18"/>
                <a:gd name="T5" fmla="*/ 0 h 42"/>
                <a:gd name="T6" fmla="*/ 18 w 18"/>
                <a:gd name="T7" fmla="*/ 0 h 42"/>
                <a:gd name="T8" fmla="*/ 15 w 18"/>
                <a:gd name="T9" fmla="*/ 42 h 42"/>
              </a:gdLst>
              <a:ahLst/>
              <a:cxnLst>
                <a:cxn ang="0">
                  <a:pos x="T0" y="T1"/>
                </a:cxn>
                <a:cxn ang="0">
                  <a:pos x="T2" y="T3"/>
                </a:cxn>
                <a:cxn ang="0">
                  <a:pos x="T4" y="T5"/>
                </a:cxn>
                <a:cxn ang="0">
                  <a:pos x="T6" y="T7"/>
                </a:cxn>
                <a:cxn ang="0">
                  <a:pos x="T8" y="T9"/>
                </a:cxn>
              </a:cxnLst>
              <a:rect l="0" t="0" r="r" b="b"/>
              <a:pathLst>
                <a:path w="18" h="42">
                  <a:moveTo>
                    <a:pt x="15" y="42"/>
                  </a:moveTo>
                  <a:cubicBezTo>
                    <a:pt x="9" y="41"/>
                    <a:pt x="5" y="39"/>
                    <a:pt x="0" y="38"/>
                  </a:cubicBezTo>
                  <a:cubicBezTo>
                    <a:pt x="1" y="25"/>
                    <a:pt x="2" y="13"/>
                    <a:pt x="3" y="0"/>
                  </a:cubicBezTo>
                  <a:cubicBezTo>
                    <a:pt x="8" y="0"/>
                    <a:pt x="13" y="0"/>
                    <a:pt x="18" y="0"/>
                  </a:cubicBezTo>
                  <a:cubicBezTo>
                    <a:pt x="18" y="14"/>
                    <a:pt x="16" y="28"/>
                    <a:pt x="15" y="42"/>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34"/>
            <p:cNvSpPr>
              <a:spLocks/>
            </p:cNvSpPr>
            <p:nvPr/>
          </p:nvSpPr>
          <p:spPr bwMode="auto">
            <a:xfrm>
              <a:off x="5692775" y="5141913"/>
              <a:ext cx="57150" cy="115887"/>
            </a:xfrm>
            <a:custGeom>
              <a:avLst/>
              <a:gdLst>
                <a:gd name="T0" fmla="*/ 7 w 27"/>
                <a:gd name="T1" fmla="*/ 54 h 54"/>
                <a:gd name="T2" fmla="*/ 0 w 27"/>
                <a:gd name="T3" fmla="*/ 50 h 54"/>
                <a:gd name="T4" fmla="*/ 13 w 27"/>
                <a:gd name="T5" fmla="*/ 0 h 54"/>
                <a:gd name="T6" fmla="*/ 27 w 27"/>
                <a:gd name="T7" fmla="*/ 5 h 54"/>
                <a:gd name="T8" fmla="*/ 23 w 27"/>
                <a:gd name="T9" fmla="*/ 23 h 54"/>
                <a:gd name="T10" fmla="*/ 14 w 27"/>
                <a:gd name="T11" fmla="*/ 32 h 54"/>
                <a:gd name="T12" fmla="*/ 7 w 27"/>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27" h="54">
                  <a:moveTo>
                    <a:pt x="7" y="54"/>
                  </a:moveTo>
                  <a:cubicBezTo>
                    <a:pt x="4" y="52"/>
                    <a:pt x="2" y="52"/>
                    <a:pt x="0" y="50"/>
                  </a:cubicBezTo>
                  <a:cubicBezTo>
                    <a:pt x="4" y="33"/>
                    <a:pt x="8" y="17"/>
                    <a:pt x="13" y="0"/>
                  </a:cubicBezTo>
                  <a:cubicBezTo>
                    <a:pt x="19" y="0"/>
                    <a:pt x="22" y="1"/>
                    <a:pt x="27" y="5"/>
                  </a:cubicBezTo>
                  <a:cubicBezTo>
                    <a:pt x="26" y="11"/>
                    <a:pt x="25" y="17"/>
                    <a:pt x="23" y="23"/>
                  </a:cubicBezTo>
                  <a:cubicBezTo>
                    <a:pt x="17" y="23"/>
                    <a:pt x="15" y="26"/>
                    <a:pt x="14" y="32"/>
                  </a:cubicBezTo>
                  <a:cubicBezTo>
                    <a:pt x="12" y="39"/>
                    <a:pt x="10" y="46"/>
                    <a:pt x="7" y="54"/>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35"/>
            <p:cNvSpPr>
              <a:spLocks/>
            </p:cNvSpPr>
            <p:nvPr/>
          </p:nvSpPr>
          <p:spPr bwMode="auto">
            <a:xfrm>
              <a:off x="5534025" y="5097463"/>
              <a:ext cx="33337" cy="100012"/>
            </a:xfrm>
            <a:custGeom>
              <a:avLst/>
              <a:gdLst>
                <a:gd name="T0" fmla="*/ 10 w 16"/>
                <a:gd name="T1" fmla="*/ 46 h 47"/>
                <a:gd name="T2" fmla="*/ 4 w 16"/>
                <a:gd name="T3" fmla="*/ 42 h 47"/>
                <a:gd name="T4" fmla="*/ 5 w 16"/>
                <a:gd name="T5" fmla="*/ 30 h 47"/>
                <a:gd name="T6" fmla="*/ 5 w 16"/>
                <a:gd name="T7" fmla="*/ 20 h 47"/>
                <a:gd name="T8" fmla="*/ 0 w 16"/>
                <a:gd name="T9" fmla="*/ 12 h 47"/>
                <a:gd name="T10" fmla="*/ 1 w 16"/>
                <a:gd name="T11" fmla="*/ 0 h 47"/>
                <a:gd name="T12" fmla="*/ 16 w 16"/>
                <a:gd name="T13" fmla="*/ 4 h 47"/>
                <a:gd name="T14" fmla="*/ 10 w 16"/>
                <a:gd name="T15" fmla="*/ 4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10" y="46"/>
                  </a:moveTo>
                  <a:cubicBezTo>
                    <a:pt x="4" y="47"/>
                    <a:pt x="4" y="44"/>
                    <a:pt x="4" y="42"/>
                  </a:cubicBezTo>
                  <a:cubicBezTo>
                    <a:pt x="4" y="38"/>
                    <a:pt x="5" y="34"/>
                    <a:pt x="5" y="30"/>
                  </a:cubicBezTo>
                  <a:cubicBezTo>
                    <a:pt x="5" y="27"/>
                    <a:pt x="5" y="23"/>
                    <a:pt x="5" y="20"/>
                  </a:cubicBezTo>
                  <a:cubicBezTo>
                    <a:pt x="5" y="16"/>
                    <a:pt x="5" y="13"/>
                    <a:pt x="0" y="12"/>
                  </a:cubicBezTo>
                  <a:cubicBezTo>
                    <a:pt x="1" y="8"/>
                    <a:pt x="1" y="4"/>
                    <a:pt x="1" y="0"/>
                  </a:cubicBezTo>
                  <a:cubicBezTo>
                    <a:pt x="7" y="0"/>
                    <a:pt x="11" y="1"/>
                    <a:pt x="16" y="4"/>
                  </a:cubicBezTo>
                  <a:cubicBezTo>
                    <a:pt x="15" y="18"/>
                    <a:pt x="12" y="32"/>
                    <a:pt x="10" y="46"/>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6"/>
            <p:cNvSpPr>
              <a:spLocks/>
            </p:cNvSpPr>
            <p:nvPr/>
          </p:nvSpPr>
          <p:spPr bwMode="auto">
            <a:xfrm>
              <a:off x="5678488" y="5176838"/>
              <a:ext cx="19050" cy="73025"/>
            </a:xfrm>
            <a:custGeom>
              <a:avLst/>
              <a:gdLst>
                <a:gd name="T0" fmla="*/ 9 w 9"/>
                <a:gd name="T1" fmla="*/ 0 h 34"/>
                <a:gd name="T2" fmla="*/ 0 w 9"/>
                <a:gd name="T3" fmla="*/ 34 h 34"/>
                <a:gd name="T4" fmla="*/ 6 w 9"/>
                <a:gd name="T5" fmla="*/ 0 h 34"/>
                <a:gd name="T6" fmla="*/ 9 w 9"/>
                <a:gd name="T7" fmla="*/ 0 h 34"/>
              </a:gdLst>
              <a:ahLst/>
              <a:cxnLst>
                <a:cxn ang="0">
                  <a:pos x="T0" y="T1"/>
                </a:cxn>
                <a:cxn ang="0">
                  <a:pos x="T2" y="T3"/>
                </a:cxn>
                <a:cxn ang="0">
                  <a:pos x="T4" y="T5"/>
                </a:cxn>
                <a:cxn ang="0">
                  <a:pos x="T6" y="T7"/>
                </a:cxn>
              </a:cxnLst>
              <a:rect l="0" t="0" r="r" b="b"/>
              <a:pathLst>
                <a:path w="9" h="34">
                  <a:moveTo>
                    <a:pt x="9" y="0"/>
                  </a:moveTo>
                  <a:cubicBezTo>
                    <a:pt x="9" y="13"/>
                    <a:pt x="5" y="29"/>
                    <a:pt x="0" y="34"/>
                  </a:cubicBezTo>
                  <a:cubicBezTo>
                    <a:pt x="2" y="22"/>
                    <a:pt x="4" y="11"/>
                    <a:pt x="6" y="0"/>
                  </a:cubicBezTo>
                  <a:cubicBezTo>
                    <a:pt x="7" y="0"/>
                    <a:pt x="8" y="0"/>
                    <a:pt x="9" y="0"/>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37"/>
            <p:cNvSpPr>
              <a:spLocks/>
            </p:cNvSpPr>
            <p:nvPr/>
          </p:nvSpPr>
          <p:spPr bwMode="auto">
            <a:xfrm>
              <a:off x="5616575" y="5145088"/>
              <a:ext cx="23812" cy="31750"/>
            </a:xfrm>
            <a:custGeom>
              <a:avLst/>
              <a:gdLst>
                <a:gd name="T0" fmla="*/ 8 w 11"/>
                <a:gd name="T1" fmla="*/ 15 h 15"/>
                <a:gd name="T2" fmla="*/ 0 w 11"/>
                <a:gd name="T3" fmla="*/ 13 h 15"/>
                <a:gd name="T4" fmla="*/ 2 w 11"/>
                <a:gd name="T5" fmla="*/ 0 h 15"/>
                <a:gd name="T6" fmla="*/ 11 w 11"/>
                <a:gd name="T7" fmla="*/ 1 h 15"/>
                <a:gd name="T8" fmla="*/ 8 w 11"/>
                <a:gd name="T9" fmla="*/ 15 h 15"/>
              </a:gdLst>
              <a:ahLst/>
              <a:cxnLst>
                <a:cxn ang="0">
                  <a:pos x="T0" y="T1"/>
                </a:cxn>
                <a:cxn ang="0">
                  <a:pos x="T2" y="T3"/>
                </a:cxn>
                <a:cxn ang="0">
                  <a:pos x="T4" y="T5"/>
                </a:cxn>
                <a:cxn ang="0">
                  <a:pos x="T6" y="T7"/>
                </a:cxn>
                <a:cxn ang="0">
                  <a:pos x="T8" y="T9"/>
                </a:cxn>
              </a:cxnLst>
              <a:rect l="0" t="0" r="r" b="b"/>
              <a:pathLst>
                <a:path w="11" h="15">
                  <a:moveTo>
                    <a:pt x="8" y="15"/>
                  </a:moveTo>
                  <a:cubicBezTo>
                    <a:pt x="5" y="14"/>
                    <a:pt x="2" y="13"/>
                    <a:pt x="0" y="13"/>
                  </a:cubicBezTo>
                  <a:cubicBezTo>
                    <a:pt x="0" y="9"/>
                    <a:pt x="1" y="5"/>
                    <a:pt x="2" y="0"/>
                  </a:cubicBezTo>
                  <a:cubicBezTo>
                    <a:pt x="5" y="1"/>
                    <a:pt x="8" y="1"/>
                    <a:pt x="11" y="1"/>
                  </a:cubicBezTo>
                  <a:cubicBezTo>
                    <a:pt x="10" y="6"/>
                    <a:pt x="9" y="10"/>
                    <a:pt x="8" y="1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flipH="1">
            <a:off x="11801208" y="69850"/>
            <a:ext cx="797985" cy="1627616"/>
            <a:chOff x="270098" y="1562703"/>
            <a:chExt cx="560388" cy="1143000"/>
          </a:xfrm>
        </p:grpSpPr>
        <p:sp>
          <p:nvSpPr>
            <p:cNvPr id="40" name="Freeform 41"/>
            <p:cNvSpPr>
              <a:spLocks/>
            </p:cNvSpPr>
            <p:nvPr/>
          </p:nvSpPr>
          <p:spPr bwMode="auto">
            <a:xfrm>
              <a:off x="401861" y="1626203"/>
              <a:ext cx="230188" cy="482600"/>
            </a:xfrm>
            <a:custGeom>
              <a:avLst/>
              <a:gdLst>
                <a:gd name="T0" fmla="*/ 14 w 140"/>
                <a:gd name="T1" fmla="*/ 295 h 295"/>
                <a:gd name="T2" fmla="*/ 140 w 140"/>
                <a:gd name="T3" fmla="*/ 6 h 295"/>
                <a:gd name="T4" fmla="*/ 28 w 140"/>
                <a:gd name="T5" fmla="*/ 130 h 295"/>
                <a:gd name="T6" fmla="*/ 14 w 140"/>
                <a:gd name="T7" fmla="*/ 295 h 295"/>
              </a:gdLst>
              <a:ahLst/>
              <a:cxnLst>
                <a:cxn ang="0">
                  <a:pos x="T0" y="T1"/>
                </a:cxn>
                <a:cxn ang="0">
                  <a:pos x="T2" y="T3"/>
                </a:cxn>
                <a:cxn ang="0">
                  <a:pos x="T4" y="T5"/>
                </a:cxn>
                <a:cxn ang="0">
                  <a:pos x="T6" y="T7"/>
                </a:cxn>
              </a:cxnLst>
              <a:rect l="0" t="0" r="r" b="b"/>
              <a:pathLst>
                <a:path w="140" h="295">
                  <a:moveTo>
                    <a:pt x="14" y="295"/>
                  </a:moveTo>
                  <a:cubicBezTo>
                    <a:pt x="2" y="107"/>
                    <a:pt x="95" y="28"/>
                    <a:pt x="140" y="6"/>
                  </a:cubicBezTo>
                  <a:cubicBezTo>
                    <a:pt x="127" y="0"/>
                    <a:pt x="55" y="57"/>
                    <a:pt x="28" y="130"/>
                  </a:cubicBezTo>
                  <a:cubicBezTo>
                    <a:pt x="12" y="172"/>
                    <a:pt x="0" y="275"/>
                    <a:pt x="14" y="2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395511" y="2132615"/>
              <a:ext cx="111125" cy="146050"/>
            </a:xfrm>
            <a:custGeom>
              <a:avLst/>
              <a:gdLst>
                <a:gd name="T0" fmla="*/ 24 w 68"/>
                <a:gd name="T1" fmla="*/ 0 h 89"/>
                <a:gd name="T2" fmla="*/ 50 w 68"/>
                <a:gd name="T3" fmla="*/ 89 h 89"/>
                <a:gd name="T4" fmla="*/ 24 w 68"/>
                <a:gd name="T5" fmla="*/ 0 h 89"/>
              </a:gdLst>
              <a:ahLst/>
              <a:cxnLst>
                <a:cxn ang="0">
                  <a:pos x="T0" y="T1"/>
                </a:cxn>
                <a:cxn ang="0">
                  <a:pos x="T2" y="T3"/>
                </a:cxn>
                <a:cxn ang="0">
                  <a:pos x="T4" y="T5"/>
                </a:cxn>
              </a:cxnLst>
              <a:rect l="0" t="0" r="r" b="b"/>
              <a:pathLst>
                <a:path w="68" h="89">
                  <a:moveTo>
                    <a:pt x="24" y="0"/>
                  </a:moveTo>
                  <a:cubicBezTo>
                    <a:pt x="13" y="13"/>
                    <a:pt x="0" y="44"/>
                    <a:pt x="50" y="89"/>
                  </a:cubicBezTo>
                  <a:cubicBezTo>
                    <a:pt x="68" y="24"/>
                    <a:pt x="41" y="4"/>
                    <a:pt x="24"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300261" y="2065940"/>
              <a:ext cx="106363" cy="120650"/>
            </a:xfrm>
            <a:custGeom>
              <a:avLst/>
              <a:gdLst>
                <a:gd name="T0" fmla="*/ 60 w 65"/>
                <a:gd name="T1" fmla="*/ 2 h 73"/>
                <a:gd name="T2" fmla="*/ 0 w 65"/>
                <a:gd name="T3" fmla="*/ 73 h 73"/>
                <a:gd name="T4" fmla="*/ 60 w 65"/>
                <a:gd name="T5" fmla="*/ 2 h 73"/>
              </a:gdLst>
              <a:ahLst/>
              <a:cxnLst>
                <a:cxn ang="0">
                  <a:pos x="T0" y="T1"/>
                </a:cxn>
                <a:cxn ang="0">
                  <a:pos x="T2" y="T3"/>
                </a:cxn>
                <a:cxn ang="0">
                  <a:pos x="T4" y="T5"/>
                </a:cxn>
              </a:cxnLst>
              <a:rect l="0" t="0" r="r" b="b"/>
              <a:pathLst>
                <a:path w="65" h="73">
                  <a:moveTo>
                    <a:pt x="60" y="2"/>
                  </a:moveTo>
                  <a:cubicBezTo>
                    <a:pt x="43" y="0"/>
                    <a:pt x="10" y="6"/>
                    <a:pt x="0" y="73"/>
                  </a:cubicBezTo>
                  <a:cubicBezTo>
                    <a:pt x="64" y="52"/>
                    <a:pt x="65" y="19"/>
                    <a:pt x="60" y="2"/>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441548" y="2035778"/>
              <a:ext cx="101600" cy="123825"/>
            </a:xfrm>
            <a:custGeom>
              <a:avLst/>
              <a:gdLst>
                <a:gd name="T0" fmla="*/ 8 w 62"/>
                <a:gd name="T1" fmla="*/ 1 h 76"/>
                <a:gd name="T2" fmla="*/ 62 w 62"/>
                <a:gd name="T3" fmla="*/ 76 h 76"/>
                <a:gd name="T4" fmla="*/ 8 w 62"/>
                <a:gd name="T5" fmla="*/ 1 h 76"/>
              </a:gdLst>
              <a:ahLst/>
              <a:cxnLst>
                <a:cxn ang="0">
                  <a:pos x="T0" y="T1"/>
                </a:cxn>
                <a:cxn ang="0">
                  <a:pos x="T2" y="T3"/>
                </a:cxn>
                <a:cxn ang="0">
                  <a:pos x="T4" y="T5"/>
                </a:cxn>
              </a:cxnLst>
              <a:rect l="0" t="0" r="r" b="b"/>
              <a:pathLst>
                <a:path w="62" h="76">
                  <a:moveTo>
                    <a:pt x="8" y="1"/>
                  </a:moveTo>
                  <a:cubicBezTo>
                    <a:pt x="1" y="17"/>
                    <a:pt x="0" y="51"/>
                    <a:pt x="62" y="76"/>
                  </a:cubicBezTo>
                  <a:cubicBezTo>
                    <a:pt x="57" y="9"/>
                    <a:pt x="25" y="0"/>
                    <a:pt x="8"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270098" y="1921478"/>
              <a:ext cx="134938" cy="104775"/>
            </a:xfrm>
            <a:custGeom>
              <a:avLst/>
              <a:gdLst>
                <a:gd name="T0" fmla="*/ 83 w 83"/>
                <a:gd name="T1" fmla="*/ 16 h 64"/>
                <a:gd name="T2" fmla="*/ 0 w 83"/>
                <a:gd name="T3" fmla="*/ 57 h 64"/>
                <a:gd name="T4" fmla="*/ 83 w 83"/>
                <a:gd name="T5" fmla="*/ 16 h 64"/>
              </a:gdLst>
              <a:ahLst/>
              <a:cxnLst>
                <a:cxn ang="0">
                  <a:pos x="T0" y="T1"/>
                </a:cxn>
                <a:cxn ang="0">
                  <a:pos x="T2" y="T3"/>
                </a:cxn>
                <a:cxn ang="0">
                  <a:pos x="T4" y="T5"/>
                </a:cxn>
              </a:cxnLst>
              <a:rect l="0" t="0" r="r" b="b"/>
              <a:pathLst>
                <a:path w="83" h="64">
                  <a:moveTo>
                    <a:pt x="83" y="16"/>
                  </a:moveTo>
                  <a:cubicBezTo>
                    <a:pt x="68" y="7"/>
                    <a:pt x="36" y="0"/>
                    <a:pt x="0" y="57"/>
                  </a:cubicBezTo>
                  <a:cubicBezTo>
                    <a:pt x="67" y="64"/>
                    <a:pt x="82" y="34"/>
                    <a:pt x="83" y="16"/>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443136" y="1913540"/>
              <a:ext cx="98425" cy="128588"/>
            </a:xfrm>
            <a:custGeom>
              <a:avLst/>
              <a:gdLst>
                <a:gd name="T0" fmla="*/ 10 w 60"/>
                <a:gd name="T1" fmla="*/ 1 h 79"/>
                <a:gd name="T2" fmla="*/ 60 w 60"/>
                <a:gd name="T3" fmla="*/ 79 h 79"/>
                <a:gd name="T4" fmla="*/ 10 w 60"/>
                <a:gd name="T5" fmla="*/ 1 h 79"/>
              </a:gdLst>
              <a:ahLst/>
              <a:cxnLst>
                <a:cxn ang="0">
                  <a:pos x="T0" y="T1"/>
                </a:cxn>
                <a:cxn ang="0">
                  <a:pos x="T2" y="T3"/>
                </a:cxn>
                <a:cxn ang="0">
                  <a:pos x="T4" y="T5"/>
                </a:cxn>
              </a:cxnLst>
              <a:rect l="0" t="0" r="r" b="b"/>
              <a:pathLst>
                <a:path w="60" h="79">
                  <a:moveTo>
                    <a:pt x="10" y="1"/>
                  </a:moveTo>
                  <a:cubicBezTo>
                    <a:pt x="3" y="16"/>
                    <a:pt x="0" y="50"/>
                    <a:pt x="60" y="79"/>
                  </a:cubicBezTo>
                  <a:cubicBezTo>
                    <a:pt x="59" y="11"/>
                    <a:pt x="28" y="0"/>
                    <a:pt x="10"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p:cNvSpPr>
            <p:nvPr/>
          </p:nvSpPr>
          <p:spPr bwMode="auto">
            <a:xfrm>
              <a:off x="290736" y="1797653"/>
              <a:ext cx="136525" cy="103188"/>
            </a:xfrm>
            <a:custGeom>
              <a:avLst/>
              <a:gdLst>
                <a:gd name="T0" fmla="*/ 83 w 83"/>
                <a:gd name="T1" fmla="*/ 16 h 63"/>
                <a:gd name="T2" fmla="*/ 0 w 83"/>
                <a:gd name="T3" fmla="*/ 57 h 63"/>
                <a:gd name="T4" fmla="*/ 83 w 83"/>
                <a:gd name="T5" fmla="*/ 16 h 63"/>
              </a:gdLst>
              <a:ahLst/>
              <a:cxnLst>
                <a:cxn ang="0">
                  <a:pos x="T0" y="T1"/>
                </a:cxn>
                <a:cxn ang="0">
                  <a:pos x="T2" y="T3"/>
                </a:cxn>
                <a:cxn ang="0">
                  <a:pos x="T4" y="T5"/>
                </a:cxn>
              </a:cxnLst>
              <a:rect l="0" t="0" r="r" b="b"/>
              <a:pathLst>
                <a:path w="83" h="63">
                  <a:moveTo>
                    <a:pt x="83" y="16"/>
                  </a:moveTo>
                  <a:cubicBezTo>
                    <a:pt x="68" y="6"/>
                    <a:pt x="36" y="0"/>
                    <a:pt x="0" y="57"/>
                  </a:cubicBezTo>
                  <a:cubicBezTo>
                    <a:pt x="67" y="63"/>
                    <a:pt x="81" y="33"/>
                    <a:pt x="83" y="16"/>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474886" y="1791303"/>
              <a:ext cx="109538" cy="146050"/>
            </a:xfrm>
            <a:custGeom>
              <a:avLst/>
              <a:gdLst>
                <a:gd name="T0" fmla="*/ 23 w 67"/>
                <a:gd name="T1" fmla="*/ 0 h 89"/>
                <a:gd name="T2" fmla="*/ 50 w 67"/>
                <a:gd name="T3" fmla="*/ 89 h 89"/>
                <a:gd name="T4" fmla="*/ 23 w 67"/>
                <a:gd name="T5" fmla="*/ 0 h 89"/>
              </a:gdLst>
              <a:ahLst/>
              <a:cxnLst>
                <a:cxn ang="0">
                  <a:pos x="T0" y="T1"/>
                </a:cxn>
                <a:cxn ang="0">
                  <a:pos x="T2" y="T3"/>
                </a:cxn>
                <a:cxn ang="0">
                  <a:pos x="T4" y="T5"/>
                </a:cxn>
              </a:cxnLst>
              <a:rect l="0" t="0" r="r" b="b"/>
              <a:pathLst>
                <a:path w="67" h="89">
                  <a:moveTo>
                    <a:pt x="23" y="0"/>
                  </a:moveTo>
                  <a:cubicBezTo>
                    <a:pt x="12" y="13"/>
                    <a:pt x="0" y="45"/>
                    <a:pt x="50" y="89"/>
                  </a:cubicBezTo>
                  <a:cubicBezTo>
                    <a:pt x="67" y="24"/>
                    <a:pt x="40" y="4"/>
                    <a:pt x="2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354236" y="1661128"/>
              <a:ext cx="147638" cy="112713"/>
            </a:xfrm>
            <a:custGeom>
              <a:avLst/>
              <a:gdLst>
                <a:gd name="T0" fmla="*/ 90 w 90"/>
                <a:gd name="T1" fmla="*/ 27 h 69"/>
                <a:gd name="T2" fmla="*/ 0 w 90"/>
                <a:gd name="T3" fmla="*/ 47 h 69"/>
                <a:gd name="T4" fmla="*/ 90 w 90"/>
                <a:gd name="T5" fmla="*/ 27 h 69"/>
              </a:gdLst>
              <a:ahLst/>
              <a:cxnLst>
                <a:cxn ang="0">
                  <a:pos x="T0" y="T1"/>
                </a:cxn>
                <a:cxn ang="0">
                  <a:pos x="T2" y="T3"/>
                </a:cxn>
                <a:cxn ang="0">
                  <a:pos x="T4" y="T5"/>
                </a:cxn>
              </a:cxnLst>
              <a:rect l="0" t="0" r="r" b="b"/>
              <a:pathLst>
                <a:path w="90" h="69">
                  <a:moveTo>
                    <a:pt x="90" y="27"/>
                  </a:moveTo>
                  <a:cubicBezTo>
                    <a:pt x="78" y="15"/>
                    <a:pt x="48" y="0"/>
                    <a:pt x="0" y="47"/>
                  </a:cubicBezTo>
                  <a:cubicBezTo>
                    <a:pt x="63" y="69"/>
                    <a:pt x="84" y="44"/>
                    <a:pt x="90" y="2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0"/>
            <p:cNvSpPr>
              <a:spLocks/>
            </p:cNvSpPr>
            <p:nvPr/>
          </p:nvSpPr>
          <p:spPr bwMode="auto">
            <a:xfrm>
              <a:off x="532036" y="1694465"/>
              <a:ext cx="112713" cy="147638"/>
            </a:xfrm>
            <a:custGeom>
              <a:avLst/>
              <a:gdLst>
                <a:gd name="T0" fmla="*/ 26 w 69"/>
                <a:gd name="T1" fmla="*/ 0 h 90"/>
                <a:gd name="T2" fmla="*/ 48 w 69"/>
                <a:gd name="T3" fmla="*/ 90 h 90"/>
                <a:gd name="T4" fmla="*/ 26 w 69"/>
                <a:gd name="T5" fmla="*/ 0 h 90"/>
              </a:gdLst>
              <a:ahLst/>
              <a:cxnLst>
                <a:cxn ang="0">
                  <a:pos x="T0" y="T1"/>
                </a:cxn>
                <a:cxn ang="0">
                  <a:pos x="T2" y="T3"/>
                </a:cxn>
                <a:cxn ang="0">
                  <a:pos x="T4" y="T5"/>
                </a:cxn>
              </a:cxnLst>
              <a:rect l="0" t="0" r="r" b="b"/>
              <a:pathLst>
                <a:path w="69" h="90">
                  <a:moveTo>
                    <a:pt x="26" y="0"/>
                  </a:moveTo>
                  <a:cubicBezTo>
                    <a:pt x="14" y="12"/>
                    <a:pt x="0" y="43"/>
                    <a:pt x="48" y="90"/>
                  </a:cubicBezTo>
                  <a:cubicBezTo>
                    <a:pt x="69" y="26"/>
                    <a:pt x="43" y="5"/>
                    <a:pt x="26"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452661" y="1562703"/>
              <a:ext cx="150813" cy="115888"/>
            </a:xfrm>
            <a:custGeom>
              <a:avLst/>
              <a:gdLst>
                <a:gd name="T0" fmla="*/ 92 w 92"/>
                <a:gd name="T1" fmla="*/ 35 h 71"/>
                <a:gd name="T2" fmla="*/ 0 w 92"/>
                <a:gd name="T3" fmla="*/ 37 h 71"/>
                <a:gd name="T4" fmla="*/ 92 w 92"/>
                <a:gd name="T5" fmla="*/ 35 h 71"/>
              </a:gdLst>
              <a:ahLst/>
              <a:cxnLst>
                <a:cxn ang="0">
                  <a:pos x="T0" y="T1"/>
                </a:cxn>
                <a:cxn ang="0">
                  <a:pos x="T2" y="T3"/>
                </a:cxn>
                <a:cxn ang="0">
                  <a:pos x="T4" y="T5"/>
                </a:cxn>
              </a:cxnLst>
              <a:rect l="0" t="0" r="r" b="b"/>
              <a:pathLst>
                <a:path w="92" h="71">
                  <a:moveTo>
                    <a:pt x="92" y="35"/>
                  </a:moveTo>
                  <a:cubicBezTo>
                    <a:pt x="83" y="20"/>
                    <a:pt x="56" y="0"/>
                    <a:pt x="0" y="37"/>
                  </a:cubicBezTo>
                  <a:cubicBezTo>
                    <a:pt x="57" y="71"/>
                    <a:pt x="83" y="50"/>
                    <a:pt x="92" y="3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630461" y="1926240"/>
              <a:ext cx="104775" cy="252413"/>
            </a:xfrm>
            <a:custGeom>
              <a:avLst/>
              <a:gdLst>
                <a:gd name="T0" fmla="*/ 50 w 64"/>
                <a:gd name="T1" fmla="*/ 154 h 154"/>
                <a:gd name="T2" fmla="*/ 0 w 64"/>
                <a:gd name="T3" fmla="*/ 0 h 154"/>
                <a:gd name="T4" fmla="*/ 50 w 64"/>
                <a:gd name="T5" fmla="*/ 154 h 154"/>
              </a:gdLst>
              <a:ahLst/>
              <a:cxnLst>
                <a:cxn ang="0">
                  <a:pos x="T0" y="T1"/>
                </a:cxn>
                <a:cxn ang="0">
                  <a:pos x="T2" y="T3"/>
                </a:cxn>
                <a:cxn ang="0">
                  <a:pos x="T4" y="T5"/>
                </a:cxn>
              </a:cxnLst>
              <a:rect l="0" t="0" r="r" b="b"/>
              <a:pathLst>
                <a:path w="64" h="154">
                  <a:moveTo>
                    <a:pt x="50" y="154"/>
                  </a:moveTo>
                  <a:cubicBezTo>
                    <a:pt x="49" y="115"/>
                    <a:pt x="20" y="34"/>
                    <a:pt x="0" y="0"/>
                  </a:cubicBezTo>
                  <a:cubicBezTo>
                    <a:pt x="27" y="30"/>
                    <a:pt x="64" y="108"/>
                    <a:pt x="50"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725711" y="2134203"/>
              <a:ext cx="101600" cy="92075"/>
            </a:xfrm>
            <a:custGeom>
              <a:avLst/>
              <a:gdLst>
                <a:gd name="T0" fmla="*/ 2 w 62"/>
                <a:gd name="T1" fmla="*/ 5 h 56"/>
                <a:gd name="T2" fmla="*/ 62 w 62"/>
                <a:gd name="T3" fmla="*/ 56 h 56"/>
                <a:gd name="T4" fmla="*/ 2 w 62"/>
                <a:gd name="T5" fmla="*/ 5 h 56"/>
              </a:gdLst>
              <a:ahLst/>
              <a:cxnLst>
                <a:cxn ang="0">
                  <a:pos x="T0" y="T1"/>
                </a:cxn>
                <a:cxn ang="0">
                  <a:pos x="T2" y="T3"/>
                </a:cxn>
                <a:cxn ang="0">
                  <a:pos x="T4" y="T5"/>
                </a:cxn>
              </a:cxnLst>
              <a:rect l="0" t="0" r="r" b="b"/>
              <a:pathLst>
                <a:path w="62" h="56">
                  <a:moveTo>
                    <a:pt x="2" y="5"/>
                  </a:moveTo>
                  <a:cubicBezTo>
                    <a:pt x="16" y="0"/>
                    <a:pt x="45" y="2"/>
                    <a:pt x="62" y="56"/>
                  </a:cubicBezTo>
                  <a:cubicBezTo>
                    <a:pt x="5" y="47"/>
                    <a:pt x="0" y="19"/>
                    <a:pt x="2" y="5"/>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612998" y="2123090"/>
              <a:ext cx="87313" cy="106363"/>
            </a:xfrm>
            <a:custGeom>
              <a:avLst/>
              <a:gdLst>
                <a:gd name="T0" fmla="*/ 45 w 53"/>
                <a:gd name="T1" fmla="*/ 1 h 65"/>
                <a:gd name="T2" fmla="*/ 0 w 53"/>
                <a:gd name="T3" fmla="*/ 65 h 65"/>
                <a:gd name="T4" fmla="*/ 45 w 53"/>
                <a:gd name="T5" fmla="*/ 1 h 65"/>
              </a:gdLst>
              <a:ahLst/>
              <a:cxnLst>
                <a:cxn ang="0">
                  <a:pos x="T0" y="T1"/>
                </a:cxn>
                <a:cxn ang="0">
                  <a:pos x="T2" y="T3"/>
                </a:cxn>
                <a:cxn ang="0">
                  <a:pos x="T4" y="T5"/>
                </a:cxn>
              </a:cxnLst>
              <a:rect l="0" t="0" r="r" b="b"/>
              <a:pathLst>
                <a:path w="53" h="65">
                  <a:moveTo>
                    <a:pt x="45" y="1"/>
                  </a:moveTo>
                  <a:cubicBezTo>
                    <a:pt x="51" y="15"/>
                    <a:pt x="53" y="43"/>
                    <a:pt x="0" y="65"/>
                  </a:cubicBezTo>
                  <a:cubicBezTo>
                    <a:pt x="4" y="9"/>
                    <a:pt x="31" y="0"/>
                    <a:pt x="45" y="1"/>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711423" y="2031015"/>
              <a:ext cx="119063" cy="92075"/>
            </a:xfrm>
            <a:custGeom>
              <a:avLst/>
              <a:gdLst>
                <a:gd name="T0" fmla="*/ 0 w 73"/>
                <a:gd name="T1" fmla="*/ 18 h 56"/>
                <a:gd name="T2" fmla="*/ 73 w 73"/>
                <a:gd name="T3" fmla="*/ 45 h 56"/>
                <a:gd name="T4" fmla="*/ 0 w 73"/>
                <a:gd name="T5" fmla="*/ 18 h 56"/>
              </a:gdLst>
              <a:ahLst/>
              <a:cxnLst>
                <a:cxn ang="0">
                  <a:pos x="T0" y="T1"/>
                </a:cxn>
                <a:cxn ang="0">
                  <a:pos x="T2" y="T3"/>
                </a:cxn>
                <a:cxn ang="0">
                  <a:pos x="T4" y="T5"/>
                </a:cxn>
              </a:cxnLst>
              <a:rect l="0" t="0" r="r" b="b"/>
              <a:pathLst>
                <a:path w="73" h="56">
                  <a:moveTo>
                    <a:pt x="0" y="18"/>
                  </a:moveTo>
                  <a:cubicBezTo>
                    <a:pt x="12" y="9"/>
                    <a:pt x="39" y="0"/>
                    <a:pt x="73" y="45"/>
                  </a:cubicBezTo>
                  <a:cubicBezTo>
                    <a:pt x="18" y="56"/>
                    <a:pt x="3" y="32"/>
                    <a:pt x="0" y="18"/>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660623" y="2189765"/>
              <a:ext cx="98425" cy="127000"/>
            </a:xfrm>
            <a:custGeom>
              <a:avLst/>
              <a:gdLst>
                <a:gd name="T0" fmla="*/ 33 w 60"/>
                <a:gd name="T1" fmla="*/ 0 h 78"/>
                <a:gd name="T2" fmla="*/ 25 w 60"/>
                <a:gd name="T3" fmla="*/ 78 h 78"/>
                <a:gd name="T4" fmla="*/ 33 w 60"/>
                <a:gd name="T5" fmla="*/ 0 h 78"/>
              </a:gdLst>
              <a:ahLst/>
              <a:cxnLst>
                <a:cxn ang="0">
                  <a:pos x="T0" y="T1"/>
                </a:cxn>
                <a:cxn ang="0">
                  <a:pos x="T2" y="T3"/>
                </a:cxn>
                <a:cxn ang="0">
                  <a:pos x="T4" y="T5"/>
                </a:cxn>
              </a:cxnLst>
              <a:rect l="0" t="0" r="r" b="b"/>
              <a:pathLst>
                <a:path w="60" h="78">
                  <a:moveTo>
                    <a:pt x="33" y="0"/>
                  </a:moveTo>
                  <a:cubicBezTo>
                    <a:pt x="45" y="10"/>
                    <a:pt x="60" y="34"/>
                    <a:pt x="25" y="78"/>
                  </a:cubicBezTo>
                  <a:cubicBezTo>
                    <a:pt x="0" y="27"/>
                    <a:pt x="20" y="7"/>
                    <a:pt x="33" y="0"/>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586011" y="2037365"/>
              <a:ext cx="88900" cy="103188"/>
            </a:xfrm>
            <a:custGeom>
              <a:avLst/>
              <a:gdLst>
                <a:gd name="T0" fmla="*/ 50 w 55"/>
                <a:gd name="T1" fmla="*/ 2 h 63"/>
                <a:gd name="T2" fmla="*/ 0 w 55"/>
                <a:gd name="T3" fmla="*/ 63 h 63"/>
                <a:gd name="T4" fmla="*/ 50 w 55"/>
                <a:gd name="T5" fmla="*/ 2 h 63"/>
              </a:gdLst>
              <a:ahLst/>
              <a:cxnLst>
                <a:cxn ang="0">
                  <a:pos x="T0" y="T1"/>
                </a:cxn>
                <a:cxn ang="0">
                  <a:pos x="T2" y="T3"/>
                </a:cxn>
                <a:cxn ang="0">
                  <a:pos x="T4" y="T5"/>
                </a:cxn>
              </a:cxnLst>
              <a:rect l="0" t="0" r="r" b="b"/>
              <a:pathLst>
                <a:path w="55" h="63">
                  <a:moveTo>
                    <a:pt x="50" y="2"/>
                  </a:moveTo>
                  <a:cubicBezTo>
                    <a:pt x="35" y="0"/>
                    <a:pt x="8" y="6"/>
                    <a:pt x="0" y="63"/>
                  </a:cubicBezTo>
                  <a:cubicBezTo>
                    <a:pt x="54" y="45"/>
                    <a:pt x="55" y="16"/>
                    <a:pt x="50" y="2"/>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
            <p:cNvSpPr>
              <a:spLocks/>
            </p:cNvSpPr>
            <p:nvPr/>
          </p:nvSpPr>
          <p:spPr bwMode="auto">
            <a:xfrm>
              <a:off x="544736" y="2256440"/>
              <a:ext cx="66675" cy="296863"/>
            </a:xfrm>
            <a:custGeom>
              <a:avLst/>
              <a:gdLst>
                <a:gd name="T0" fmla="*/ 26 w 41"/>
                <a:gd name="T1" fmla="*/ 181 h 181"/>
                <a:gd name="T2" fmla="*/ 41 w 41"/>
                <a:gd name="T3" fmla="*/ 0 h 181"/>
                <a:gd name="T4" fmla="*/ 26 w 41"/>
                <a:gd name="T5" fmla="*/ 181 h 181"/>
              </a:gdLst>
              <a:ahLst/>
              <a:cxnLst>
                <a:cxn ang="0">
                  <a:pos x="T0" y="T1"/>
                </a:cxn>
                <a:cxn ang="0">
                  <a:pos x="T2" y="T3"/>
                </a:cxn>
                <a:cxn ang="0">
                  <a:pos x="T4" y="T5"/>
                </a:cxn>
              </a:cxnLst>
              <a:rect l="0" t="0" r="r" b="b"/>
              <a:pathLst>
                <a:path w="41" h="181">
                  <a:moveTo>
                    <a:pt x="26" y="181"/>
                  </a:moveTo>
                  <a:cubicBezTo>
                    <a:pt x="18" y="139"/>
                    <a:pt x="28" y="42"/>
                    <a:pt x="41" y="0"/>
                  </a:cubicBezTo>
                  <a:cubicBezTo>
                    <a:pt x="19" y="39"/>
                    <a:pt x="0" y="135"/>
                    <a:pt x="26" y="1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474886" y="2516790"/>
              <a:ext cx="95250" cy="119063"/>
            </a:xfrm>
            <a:custGeom>
              <a:avLst/>
              <a:gdLst>
                <a:gd name="T0" fmla="*/ 51 w 59"/>
                <a:gd name="T1" fmla="*/ 1 h 73"/>
                <a:gd name="T2" fmla="*/ 0 w 59"/>
                <a:gd name="T3" fmla="*/ 73 h 73"/>
                <a:gd name="T4" fmla="*/ 51 w 59"/>
                <a:gd name="T5" fmla="*/ 1 h 73"/>
              </a:gdLst>
              <a:ahLst/>
              <a:cxnLst>
                <a:cxn ang="0">
                  <a:pos x="T0" y="T1"/>
                </a:cxn>
                <a:cxn ang="0">
                  <a:pos x="T2" y="T3"/>
                </a:cxn>
                <a:cxn ang="0">
                  <a:pos x="T4" y="T5"/>
                </a:cxn>
              </a:cxnLst>
              <a:rect l="0" t="0" r="r" b="b"/>
              <a:pathLst>
                <a:path w="59" h="73">
                  <a:moveTo>
                    <a:pt x="51" y="1"/>
                  </a:moveTo>
                  <a:cubicBezTo>
                    <a:pt x="35" y="0"/>
                    <a:pt x="4" y="9"/>
                    <a:pt x="0" y="73"/>
                  </a:cubicBezTo>
                  <a:cubicBezTo>
                    <a:pt x="59" y="48"/>
                    <a:pt x="58" y="16"/>
                    <a:pt x="51" y="1"/>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595536" y="2480278"/>
              <a:ext cx="112713" cy="104775"/>
            </a:xfrm>
            <a:custGeom>
              <a:avLst/>
              <a:gdLst>
                <a:gd name="T0" fmla="*/ 3 w 69"/>
                <a:gd name="T1" fmla="*/ 5 h 64"/>
                <a:gd name="T2" fmla="*/ 69 w 69"/>
                <a:gd name="T3" fmla="*/ 64 h 64"/>
                <a:gd name="T4" fmla="*/ 3 w 69"/>
                <a:gd name="T5" fmla="*/ 5 h 64"/>
              </a:gdLst>
              <a:ahLst/>
              <a:cxnLst>
                <a:cxn ang="0">
                  <a:pos x="T0" y="T1"/>
                </a:cxn>
                <a:cxn ang="0">
                  <a:pos x="T2" y="T3"/>
                </a:cxn>
                <a:cxn ang="0">
                  <a:pos x="T4" y="T5"/>
                </a:cxn>
              </a:cxnLst>
              <a:rect l="0" t="0" r="r" b="b"/>
              <a:pathLst>
                <a:path w="69" h="64">
                  <a:moveTo>
                    <a:pt x="3" y="5"/>
                  </a:moveTo>
                  <a:cubicBezTo>
                    <a:pt x="0" y="21"/>
                    <a:pt x="6" y="53"/>
                    <a:pt x="69" y="64"/>
                  </a:cubicBezTo>
                  <a:cubicBezTo>
                    <a:pt x="51" y="2"/>
                    <a:pt x="19" y="0"/>
                    <a:pt x="3" y="5"/>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438373" y="2408840"/>
              <a:ext cx="119063" cy="96838"/>
            </a:xfrm>
            <a:custGeom>
              <a:avLst/>
              <a:gdLst>
                <a:gd name="T0" fmla="*/ 73 w 73"/>
                <a:gd name="T1" fmla="*/ 9 h 59"/>
                <a:gd name="T2" fmla="*/ 0 w 73"/>
                <a:gd name="T3" fmla="*/ 59 h 59"/>
                <a:gd name="T4" fmla="*/ 73 w 73"/>
                <a:gd name="T5" fmla="*/ 9 h 59"/>
              </a:gdLst>
              <a:ahLst/>
              <a:cxnLst>
                <a:cxn ang="0">
                  <a:pos x="T0" y="T1"/>
                </a:cxn>
                <a:cxn ang="0">
                  <a:pos x="T2" y="T3"/>
                </a:cxn>
                <a:cxn ang="0">
                  <a:pos x="T4" y="T5"/>
                </a:cxn>
              </a:cxnLst>
              <a:rect l="0" t="0" r="r" b="b"/>
              <a:pathLst>
                <a:path w="73" h="59">
                  <a:moveTo>
                    <a:pt x="73" y="9"/>
                  </a:moveTo>
                  <a:cubicBezTo>
                    <a:pt x="58" y="3"/>
                    <a:pt x="26" y="0"/>
                    <a:pt x="0" y="59"/>
                  </a:cubicBezTo>
                  <a:cubicBezTo>
                    <a:pt x="64" y="56"/>
                    <a:pt x="73" y="26"/>
                    <a:pt x="73" y="9"/>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554261" y="2567590"/>
              <a:ext cx="103188" cy="138113"/>
            </a:xfrm>
            <a:custGeom>
              <a:avLst/>
              <a:gdLst>
                <a:gd name="T0" fmla="*/ 20 w 63"/>
                <a:gd name="T1" fmla="*/ 0 h 84"/>
                <a:gd name="T2" fmla="*/ 50 w 63"/>
                <a:gd name="T3" fmla="*/ 84 h 84"/>
                <a:gd name="T4" fmla="*/ 20 w 63"/>
                <a:gd name="T5" fmla="*/ 0 h 84"/>
              </a:gdLst>
              <a:ahLst/>
              <a:cxnLst>
                <a:cxn ang="0">
                  <a:pos x="T0" y="T1"/>
                </a:cxn>
                <a:cxn ang="0">
                  <a:pos x="T2" y="T3"/>
                </a:cxn>
                <a:cxn ang="0">
                  <a:pos x="T4" y="T5"/>
                </a:cxn>
              </a:cxnLst>
              <a:rect l="0" t="0" r="r" b="b"/>
              <a:pathLst>
                <a:path w="63" h="84">
                  <a:moveTo>
                    <a:pt x="20" y="0"/>
                  </a:moveTo>
                  <a:cubicBezTo>
                    <a:pt x="10" y="13"/>
                    <a:pt x="0" y="44"/>
                    <a:pt x="50" y="84"/>
                  </a:cubicBezTo>
                  <a:cubicBezTo>
                    <a:pt x="63" y="21"/>
                    <a:pt x="36" y="4"/>
                    <a:pt x="20" y="0"/>
                  </a:cubicBezTo>
                  <a:close/>
                </a:path>
              </a:pathLst>
            </a:custGeom>
            <a:solidFill>
              <a:srgbClr val="6CC5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598711" y="2380265"/>
              <a:ext cx="117475" cy="98425"/>
            </a:xfrm>
            <a:custGeom>
              <a:avLst/>
              <a:gdLst>
                <a:gd name="T0" fmla="*/ 1 w 72"/>
                <a:gd name="T1" fmla="*/ 7 h 60"/>
                <a:gd name="T2" fmla="*/ 72 w 72"/>
                <a:gd name="T3" fmla="*/ 60 h 60"/>
                <a:gd name="T4" fmla="*/ 1 w 72"/>
                <a:gd name="T5" fmla="*/ 7 h 60"/>
              </a:gdLst>
              <a:ahLst/>
              <a:cxnLst>
                <a:cxn ang="0">
                  <a:pos x="T0" y="T1"/>
                </a:cxn>
                <a:cxn ang="0">
                  <a:pos x="T2" y="T3"/>
                </a:cxn>
                <a:cxn ang="0">
                  <a:pos x="T4" y="T5"/>
                </a:cxn>
              </a:cxnLst>
              <a:rect l="0" t="0" r="r" b="b"/>
              <a:pathLst>
                <a:path w="72" h="60">
                  <a:moveTo>
                    <a:pt x="1" y="7"/>
                  </a:moveTo>
                  <a:cubicBezTo>
                    <a:pt x="17" y="1"/>
                    <a:pt x="49" y="0"/>
                    <a:pt x="72" y="60"/>
                  </a:cubicBezTo>
                  <a:cubicBezTo>
                    <a:pt x="8" y="54"/>
                    <a:pt x="0" y="23"/>
                    <a:pt x="1" y="7"/>
                  </a:cubicBezTo>
                  <a:close/>
                </a:path>
              </a:pathLst>
            </a:custGeom>
            <a:solidFill>
              <a:srgbClr val="588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98835377"/>
      </p:ext>
    </p:extLst>
  </p:cSld>
  <p:clrMapOvr>
    <a:masterClrMapping/>
  </p:clrMapOvr>
  <mc:AlternateContent xmlns:mc="http://schemas.openxmlformats.org/markup-compatibility/2006" xmlns:p14="http://schemas.microsoft.com/office/powerpoint/2010/main">
    <mc:Choice Requires="p14">
      <p:transition spd="slow" p14:dur="1200" advTm="2103">
        <p14:flip dir="r"/>
      </p:transition>
    </mc:Choice>
    <mc:Fallback xmlns="">
      <p:transition spd="slow" advTm="21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2896511" y="2372696"/>
            <a:ext cx="3966029"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文本框 71"/>
          <p:cNvSpPr txBox="1"/>
          <p:nvPr/>
        </p:nvSpPr>
        <p:spPr>
          <a:xfrm>
            <a:off x="2540794" y="2430723"/>
            <a:ext cx="3686041" cy="892552"/>
          </a:xfrm>
          <a:prstGeom prst="rect">
            <a:avLst/>
          </a:prstGeom>
          <a:noFill/>
        </p:spPr>
        <p:txBody>
          <a:bodyPr wrap="square" rtlCol="0">
            <a:spAutoFit/>
          </a:bodyPr>
          <a:lstStyle/>
          <a:p>
            <a:pPr algn="r">
              <a:lnSpc>
                <a:spcPct val="130000"/>
              </a:lnSpc>
            </a:pPr>
            <a:r>
              <a:rPr lang="en-US" altLang="zh-CN" sz="2800" dirty="0" smtClean="0">
                <a:solidFill>
                  <a:srgbClr val="FE9B7B"/>
                </a:solidFill>
                <a:latin typeface="微软雅黑" panose="020B0503020204020204" pitchFamily="34" charset="-122"/>
                <a:ea typeface="微软雅黑" panose="020B0503020204020204" pitchFamily="34" charset="-122"/>
              </a:rPr>
              <a:t>01</a:t>
            </a: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a:xfrm>
            <a:off x="1394165" y="4201496"/>
            <a:ext cx="3966029"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1" name="文本框 73"/>
          <p:cNvSpPr txBox="1"/>
          <p:nvPr/>
        </p:nvSpPr>
        <p:spPr>
          <a:xfrm>
            <a:off x="1038448" y="4259523"/>
            <a:ext cx="3686041" cy="892552"/>
          </a:xfrm>
          <a:prstGeom prst="rect">
            <a:avLst/>
          </a:prstGeom>
          <a:noFill/>
        </p:spPr>
        <p:txBody>
          <a:bodyPr wrap="square" rtlCol="0">
            <a:spAutoFit/>
          </a:bodyPr>
          <a:lstStyle/>
          <a:p>
            <a:pPr algn="r">
              <a:lnSpc>
                <a:spcPct val="130000"/>
              </a:lnSpc>
            </a:pPr>
            <a:r>
              <a:rPr lang="en-US" altLang="zh-CN" sz="2800" dirty="0" smtClean="0">
                <a:solidFill>
                  <a:srgbClr val="FE9B7B"/>
                </a:solidFill>
                <a:latin typeface="微软雅黑" panose="020B0503020204020204" pitchFamily="34" charset="-122"/>
                <a:ea typeface="微软雅黑" panose="020B0503020204020204" pitchFamily="34" charset="-122"/>
              </a:rPr>
              <a:t>03</a:t>
            </a: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82" name="直接连接符 81"/>
          <p:cNvCxnSpPr/>
          <p:nvPr/>
        </p:nvCxnSpPr>
        <p:spPr>
          <a:xfrm flipH="1">
            <a:off x="7351172" y="3668096"/>
            <a:ext cx="3966029"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3" name="文本框 76"/>
          <p:cNvSpPr txBox="1"/>
          <p:nvPr/>
        </p:nvSpPr>
        <p:spPr>
          <a:xfrm flipH="1">
            <a:off x="7998753" y="3736565"/>
            <a:ext cx="3686041" cy="892552"/>
          </a:xfrm>
          <a:prstGeom prst="rect">
            <a:avLst/>
          </a:prstGeom>
          <a:noFill/>
        </p:spPr>
        <p:txBody>
          <a:bodyPr wrap="square" rtlCol="0">
            <a:spAutoFit/>
          </a:bodyPr>
          <a:lstStyle/>
          <a:p>
            <a:pPr>
              <a:lnSpc>
                <a:spcPct val="130000"/>
              </a:lnSpc>
            </a:pPr>
            <a:r>
              <a:rPr lang="en-US" altLang="zh-CN" sz="2800" dirty="0" smtClean="0">
                <a:solidFill>
                  <a:srgbClr val="FE9B7B"/>
                </a:solidFill>
                <a:latin typeface="微软雅黑" panose="020B0503020204020204" pitchFamily="34" charset="-122"/>
                <a:ea typeface="微软雅黑" panose="020B0503020204020204" pitchFamily="34" charset="-122"/>
              </a:rPr>
              <a:t>02</a:t>
            </a: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84" name="直接连接符 83"/>
          <p:cNvCxnSpPr/>
          <p:nvPr/>
        </p:nvCxnSpPr>
        <p:spPr>
          <a:xfrm flipH="1">
            <a:off x="5903372" y="5489170"/>
            <a:ext cx="3966029"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5" name="文本框 78"/>
          <p:cNvSpPr txBox="1"/>
          <p:nvPr/>
        </p:nvSpPr>
        <p:spPr>
          <a:xfrm flipH="1">
            <a:off x="6550953" y="5557639"/>
            <a:ext cx="3686041" cy="892552"/>
          </a:xfrm>
          <a:prstGeom prst="rect">
            <a:avLst/>
          </a:prstGeom>
          <a:noFill/>
        </p:spPr>
        <p:txBody>
          <a:bodyPr wrap="square" rtlCol="0">
            <a:spAutoFit/>
          </a:bodyPr>
          <a:lstStyle/>
          <a:p>
            <a:pPr>
              <a:lnSpc>
                <a:spcPct val="130000"/>
              </a:lnSpc>
            </a:pPr>
            <a:r>
              <a:rPr lang="en-US" altLang="zh-CN" sz="2800" dirty="0" smtClean="0">
                <a:solidFill>
                  <a:srgbClr val="FE9B7B"/>
                </a:solidFill>
                <a:latin typeface="微软雅黑" panose="020B0503020204020204" pitchFamily="34" charset="-122"/>
                <a:ea typeface="微软雅黑" panose="020B0503020204020204" pitchFamily="34" charset="-122"/>
              </a:rPr>
              <a:t>04</a:t>
            </a: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此处插入文本框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rot="20490540" flipH="1" flipV="1">
            <a:off x="4477246" y="2572356"/>
            <a:ext cx="3736271" cy="2757657"/>
            <a:chOff x="5871850" y="444605"/>
            <a:chExt cx="2097088" cy="1547813"/>
          </a:xfrm>
          <a:solidFill>
            <a:schemeClr val="accent6"/>
          </a:solidFill>
        </p:grpSpPr>
        <p:sp>
          <p:nvSpPr>
            <p:cNvPr id="87" name="Freeform 171"/>
            <p:cNvSpPr>
              <a:spLocks noEditPoints="1"/>
            </p:cNvSpPr>
            <p:nvPr/>
          </p:nvSpPr>
          <p:spPr bwMode="auto">
            <a:xfrm>
              <a:off x="5871850" y="444605"/>
              <a:ext cx="2097088" cy="1547813"/>
            </a:xfrm>
            <a:custGeom>
              <a:avLst/>
              <a:gdLst>
                <a:gd name="T0" fmla="*/ 3 w 446"/>
                <a:gd name="T1" fmla="*/ 321 h 329"/>
                <a:gd name="T2" fmla="*/ 0 w 446"/>
                <a:gd name="T3" fmla="*/ 311 h 329"/>
                <a:gd name="T4" fmla="*/ 0 w 446"/>
                <a:gd name="T5" fmla="*/ 311 h 329"/>
                <a:gd name="T6" fmla="*/ 26 w 446"/>
                <a:gd name="T7" fmla="*/ 269 h 329"/>
                <a:gd name="T8" fmla="*/ 26 w 446"/>
                <a:gd name="T9" fmla="*/ 269 h 329"/>
                <a:gd name="T10" fmla="*/ 51 w 446"/>
                <a:gd name="T11" fmla="*/ 248 h 329"/>
                <a:gd name="T12" fmla="*/ 51 w 446"/>
                <a:gd name="T13" fmla="*/ 248 h 329"/>
                <a:gd name="T14" fmla="*/ 53 w 446"/>
                <a:gd name="T15" fmla="*/ 249 h 329"/>
                <a:gd name="T16" fmla="*/ 51 w 446"/>
                <a:gd name="T17" fmla="*/ 248 h 329"/>
                <a:gd name="T18" fmla="*/ 355 w 446"/>
                <a:gd name="T19" fmla="*/ 29 h 329"/>
                <a:gd name="T20" fmla="*/ 356 w 446"/>
                <a:gd name="T21" fmla="*/ 29 h 329"/>
                <a:gd name="T22" fmla="*/ 443 w 446"/>
                <a:gd name="T23" fmla="*/ 0 h 329"/>
                <a:gd name="T24" fmla="*/ 446 w 446"/>
                <a:gd name="T25" fmla="*/ 1 h 329"/>
                <a:gd name="T26" fmla="*/ 446 w 446"/>
                <a:gd name="T27" fmla="*/ 1 h 329"/>
                <a:gd name="T28" fmla="*/ 446 w 446"/>
                <a:gd name="T29" fmla="*/ 3 h 329"/>
                <a:gd name="T30" fmla="*/ 446 w 446"/>
                <a:gd name="T31" fmla="*/ 3 h 329"/>
                <a:gd name="T32" fmla="*/ 403 w 446"/>
                <a:gd name="T33" fmla="*/ 72 h 329"/>
                <a:gd name="T34" fmla="*/ 403 w 446"/>
                <a:gd name="T35" fmla="*/ 73 h 329"/>
                <a:gd name="T36" fmla="*/ 87 w 446"/>
                <a:gd name="T37" fmla="*/ 298 h 329"/>
                <a:gd name="T38" fmla="*/ 20 w 446"/>
                <a:gd name="T39" fmla="*/ 329 h 329"/>
                <a:gd name="T40" fmla="*/ 20 w 446"/>
                <a:gd name="T41" fmla="*/ 329 h 329"/>
                <a:gd name="T42" fmla="*/ 20 w 446"/>
                <a:gd name="T43" fmla="*/ 329 h 329"/>
                <a:gd name="T44" fmla="*/ 20 w 446"/>
                <a:gd name="T45" fmla="*/ 329 h 329"/>
                <a:gd name="T46" fmla="*/ 3 w 446"/>
                <a:gd name="T47" fmla="*/ 321 h 329"/>
                <a:gd name="T48" fmla="*/ 54 w 446"/>
                <a:gd name="T49" fmla="*/ 251 h 329"/>
                <a:gd name="T50" fmla="*/ 29 w 446"/>
                <a:gd name="T51" fmla="*/ 272 h 329"/>
                <a:gd name="T52" fmla="*/ 29 w 446"/>
                <a:gd name="T53" fmla="*/ 272 h 329"/>
                <a:gd name="T54" fmla="*/ 4 w 446"/>
                <a:gd name="T55" fmla="*/ 311 h 329"/>
                <a:gd name="T56" fmla="*/ 4 w 446"/>
                <a:gd name="T57" fmla="*/ 311 h 329"/>
                <a:gd name="T58" fmla="*/ 7 w 446"/>
                <a:gd name="T59" fmla="*/ 319 h 329"/>
                <a:gd name="T60" fmla="*/ 7 w 446"/>
                <a:gd name="T61" fmla="*/ 319 h 329"/>
                <a:gd name="T62" fmla="*/ 20 w 446"/>
                <a:gd name="T63" fmla="*/ 325 h 329"/>
                <a:gd name="T64" fmla="*/ 20 w 446"/>
                <a:gd name="T65" fmla="*/ 325 h 329"/>
                <a:gd name="T66" fmla="*/ 61 w 446"/>
                <a:gd name="T67" fmla="*/ 310 h 329"/>
                <a:gd name="T68" fmla="*/ 61 w 446"/>
                <a:gd name="T69" fmla="*/ 310 h 329"/>
                <a:gd name="T70" fmla="*/ 85 w 446"/>
                <a:gd name="T71" fmla="*/ 295 h 329"/>
                <a:gd name="T72" fmla="*/ 85 w 446"/>
                <a:gd name="T73" fmla="*/ 295 h 329"/>
                <a:gd name="T74" fmla="*/ 400 w 446"/>
                <a:gd name="T75" fmla="*/ 70 h 329"/>
                <a:gd name="T76" fmla="*/ 439 w 446"/>
                <a:gd name="T77" fmla="*/ 6 h 329"/>
                <a:gd name="T78" fmla="*/ 357 w 446"/>
                <a:gd name="T79" fmla="*/ 33 h 329"/>
                <a:gd name="T80" fmla="*/ 54 w 446"/>
                <a:gd name="T81" fmla="*/ 251 h 329"/>
                <a:gd name="T82" fmla="*/ 54 w 446"/>
                <a:gd name="T83"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6" h="329">
                  <a:moveTo>
                    <a:pt x="3" y="321"/>
                  </a:moveTo>
                  <a:cubicBezTo>
                    <a:pt x="1" y="318"/>
                    <a:pt x="0" y="315"/>
                    <a:pt x="0" y="311"/>
                  </a:cubicBezTo>
                  <a:cubicBezTo>
                    <a:pt x="0" y="311"/>
                    <a:pt x="0" y="311"/>
                    <a:pt x="0" y="311"/>
                  </a:cubicBezTo>
                  <a:cubicBezTo>
                    <a:pt x="1" y="298"/>
                    <a:pt x="13" y="282"/>
                    <a:pt x="26" y="269"/>
                  </a:cubicBezTo>
                  <a:cubicBezTo>
                    <a:pt x="26" y="269"/>
                    <a:pt x="26" y="269"/>
                    <a:pt x="26" y="269"/>
                  </a:cubicBezTo>
                  <a:cubicBezTo>
                    <a:pt x="39" y="257"/>
                    <a:pt x="51" y="248"/>
                    <a:pt x="51" y="248"/>
                  </a:cubicBezTo>
                  <a:cubicBezTo>
                    <a:pt x="51" y="248"/>
                    <a:pt x="51" y="248"/>
                    <a:pt x="51" y="248"/>
                  </a:cubicBezTo>
                  <a:cubicBezTo>
                    <a:pt x="53" y="249"/>
                    <a:pt x="53" y="249"/>
                    <a:pt x="53" y="249"/>
                  </a:cubicBezTo>
                  <a:cubicBezTo>
                    <a:pt x="51" y="248"/>
                    <a:pt x="51" y="248"/>
                    <a:pt x="51" y="248"/>
                  </a:cubicBezTo>
                  <a:cubicBezTo>
                    <a:pt x="355" y="29"/>
                    <a:pt x="355" y="29"/>
                    <a:pt x="355" y="29"/>
                  </a:cubicBezTo>
                  <a:cubicBezTo>
                    <a:pt x="356" y="29"/>
                    <a:pt x="356" y="29"/>
                    <a:pt x="356" y="29"/>
                  </a:cubicBezTo>
                  <a:cubicBezTo>
                    <a:pt x="443" y="0"/>
                    <a:pt x="443" y="0"/>
                    <a:pt x="443" y="0"/>
                  </a:cubicBezTo>
                  <a:cubicBezTo>
                    <a:pt x="444" y="0"/>
                    <a:pt x="445" y="1"/>
                    <a:pt x="446" y="1"/>
                  </a:cubicBezTo>
                  <a:cubicBezTo>
                    <a:pt x="446" y="1"/>
                    <a:pt x="446" y="1"/>
                    <a:pt x="446" y="1"/>
                  </a:cubicBezTo>
                  <a:cubicBezTo>
                    <a:pt x="446" y="2"/>
                    <a:pt x="446" y="3"/>
                    <a:pt x="446" y="3"/>
                  </a:cubicBezTo>
                  <a:cubicBezTo>
                    <a:pt x="446" y="3"/>
                    <a:pt x="446" y="3"/>
                    <a:pt x="446" y="3"/>
                  </a:cubicBezTo>
                  <a:cubicBezTo>
                    <a:pt x="403" y="72"/>
                    <a:pt x="403" y="72"/>
                    <a:pt x="403" y="72"/>
                  </a:cubicBezTo>
                  <a:cubicBezTo>
                    <a:pt x="403" y="73"/>
                    <a:pt x="403" y="73"/>
                    <a:pt x="403" y="73"/>
                  </a:cubicBezTo>
                  <a:cubicBezTo>
                    <a:pt x="87" y="298"/>
                    <a:pt x="87" y="298"/>
                    <a:pt x="87" y="298"/>
                  </a:cubicBezTo>
                  <a:cubicBezTo>
                    <a:pt x="87" y="298"/>
                    <a:pt x="46" y="329"/>
                    <a:pt x="20" y="329"/>
                  </a:cubicBezTo>
                  <a:cubicBezTo>
                    <a:pt x="20" y="329"/>
                    <a:pt x="20" y="329"/>
                    <a:pt x="20" y="329"/>
                  </a:cubicBezTo>
                  <a:cubicBezTo>
                    <a:pt x="20" y="329"/>
                    <a:pt x="20" y="329"/>
                    <a:pt x="20" y="329"/>
                  </a:cubicBezTo>
                  <a:cubicBezTo>
                    <a:pt x="20" y="329"/>
                    <a:pt x="20" y="329"/>
                    <a:pt x="20" y="329"/>
                  </a:cubicBezTo>
                  <a:cubicBezTo>
                    <a:pt x="13" y="329"/>
                    <a:pt x="7" y="327"/>
                    <a:pt x="3" y="321"/>
                  </a:cubicBezTo>
                  <a:close/>
                  <a:moveTo>
                    <a:pt x="54" y="251"/>
                  </a:moveTo>
                  <a:cubicBezTo>
                    <a:pt x="54" y="251"/>
                    <a:pt x="41" y="260"/>
                    <a:pt x="29" y="272"/>
                  </a:cubicBezTo>
                  <a:cubicBezTo>
                    <a:pt x="29" y="272"/>
                    <a:pt x="29" y="272"/>
                    <a:pt x="29" y="272"/>
                  </a:cubicBezTo>
                  <a:cubicBezTo>
                    <a:pt x="16" y="285"/>
                    <a:pt x="4" y="300"/>
                    <a:pt x="4" y="311"/>
                  </a:cubicBezTo>
                  <a:cubicBezTo>
                    <a:pt x="4" y="311"/>
                    <a:pt x="4" y="311"/>
                    <a:pt x="4" y="311"/>
                  </a:cubicBezTo>
                  <a:cubicBezTo>
                    <a:pt x="4" y="314"/>
                    <a:pt x="5" y="317"/>
                    <a:pt x="7" y="319"/>
                  </a:cubicBezTo>
                  <a:cubicBezTo>
                    <a:pt x="7" y="319"/>
                    <a:pt x="7" y="319"/>
                    <a:pt x="7" y="319"/>
                  </a:cubicBezTo>
                  <a:cubicBezTo>
                    <a:pt x="10" y="323"/>
                    <a:pt x="14" y="325"/>
                    <a:pt x="20" y="325"/>
                  </a:cubicBezTo>
                  <a:cubicBezTo>
                    <a:pt x="20" y="325"/>
                    <a:pt x="20" y="325"/>
                    <a:pt x="20" y="325"/>
                  </a:cubicBezTo>
                  <a:cubicBezTo>
                    <a:pt x="32" y="325"/>
                    <a:pt x="48" y="318"/>
                    <a:pt x="61" y="310"/>
                  </a:cubicBezTo>
                  <a:cubicBezTo>
                    <a:pt x="61" y="310"/>
                    <a:pt x="61" y="310"/>
                    <a:pt x="61" y="310"/>
                  </a:cubicBezTo>
                  <a:cubicBezTo>
                    <a:pt x="74" y="303"/>
                    <a:pt x="85" y="295"/>
                    <a:pt x="85" y="295"/>
                  </a:cubicBezTo>
                  <a:cubicBezTo>
                    <a:pt x="85" y="295"/>
                    <a:pt x="85" y="295"/>
                    <a:pt x="85" y="295"/>
                  </a:cubicBezTo>
                  <a:cubicBezTo>
                    <a:pt x="400" y="70"/>
                    <a:pt x="400" y="70"/>
                    <a:pt x="400" y="70"/>
                  </a:cubicBezTo>
                  <a:cubicBezTo>
                    <a:pt x="439" y="6"/>
                    <a:pt x="439" y="6"/>
                    <a:pt x="439" y="6"/>
                  </a:cubicBezTo>
                  <a:cubicBezTo>
                    <a:pt x="357" y="33"/>
                    <a:pt x="357" y="33"/>
                    <a:pt x="357" y="33"/>
                  </a:cubicBezTo>
                  <a:cubicBezTo>
                    <a:pt x="54" y="251"/>
                    <a:pt x="54" y="251"/>
                    <a:pt x="54" y="251"/>
                  </a:cubicBezTo>
                  <a:cubicBezTo>
                    <a:pt x="54" y="251"/>
                    <a:pt x="54" y="251"/>
                    <a:pt x="54" y="2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2"/>
            <p:cNvSpPr>
              <a:spLocks/>
            </p:cNvSpPr>
            <p:nvPr/>
          </p:nvSpPr>
          <p:spPr bwMode="auto">
            <a:xfrm>
              <a:off x="7521263" y="581130"/>
              <a:ext cx="249238" cy="217488"/>
            </a:xfrm>
            <a:custGeom>
              <a:avLst/>
              <a:gdLst>
                <a:gd name="T0" fmla="*/ 33 w 53"/>
                <a:gd name="T1" fmla="*/ 41 h 46"/>
                <a:gd name="T2" fmla="*/ 22 w 53"/>
                <a:gd name="T3" fmla="*/ 45 h 46"/>
                <a:gd name="T4" fmla="*/ 22 w 53"/>
                <a:gd name="T5" fmla="*/ 45 h 46"/>
                <a:gd name="T6" fmla="*/ 17 w 53"/>
                <a:gd name="T7" fmla="*/ 42 h 46"/>
                <a:gd name="T8" fmla="*/ 17 w 53"/>
                <a:gd name="T9" fmla="*/ 42 h 46"/>
                <a:gd name="T10" fmla="*/ 16 w 53"/>
                <a:gd name="T11" fmla="*/ 37 h 46"/>
                <a:gd name="T12" fmla="*/ 16 w 53"/>
                <a:gd name="T13" fmla="*/ 37 h 46"/>
                <a:gd name="T14" fmla="*/ 19 w 53"/>
                <a:gd name="T15" fmla="*/ 21 h 46"/>
                <a:gd name="T16" fmla="*/ 19 w 53"/>
                <a:gd name="T17" fmla="*/ 21 h 46"/>
                <a:gd name="T18" fmla="*/ 12 w 53"/>
                <a:gd name="T19" fmla="*/ 22 h 46"/>
                <a:gd name="T20" fmla="*/ 12 w 53"/>
                <a:gd name="T21" fmla="*/ 22 h 46"/>
                <a:gd name="T22" fmla="*/ 0 w 53"/>
                <a:gd name="T23" fmla="*/ 12 h 46"/>
                <a:gd name="T24" fmla="*/ 0 w 53"/>
                <a:gd name="T25" fmla="*/ 12 h 46"/>
                <a:gd name="T26" fmla="*/ 6 w 53"/>
                <a:gd name="T27" fmla="*/ 0 h 46"/>
                <a:gd name="T28" fmla="*/ 6 w 53"/>
                <a:gd name="T29" fmla="*/ 0 h 46"/>
                <a:gd name="T30" fmla="*/ 6 w 53"/>
                <a:gd name="T31" fmla="*/ 0 h 46"/>
                <a:gd name="T32" fmla="*/ 9 w 53"/>
                <a:gd name="T33" fmla="*/ 0 h 46"/>
                <a:gd name="T34" fmla="*/ 9 w 53"/>
                <a:gd name="T35" fmla="*/ 0 h 46"/>
                <a:gd name="T36" fmla="*/ 9 w 53"/>
                <a:gd name="T37" fmla="*/ 3 h 46"/>
                <a:gd name="T38" fmla="*/ 9 w 53"/>
                <a:gd name="T39" fmla="*/ 3 h 46"/>
                <a:gd name="T40" fmla="*/ 4 w 53"/>
                <a:gd name="T41" fmla="*/ 12 h 46"/>
                <a:gd name="T42" fmla="*/ 4 w 53"/>
                <a:gd name="T43" fmla="*/ 12 h 46"/>
                <a:gd name="T44" fmla="*/ 12 w 53"/>
                <a:gd name="T45" fmla="*/ 18 h 46"/>
                <a:gd name="T46" fmla="*/ 12 w 53"/>
                <a:gd name="T47" fmla="*/ 18 h 46"/>
                <a:gd name="T48" fmla="*/ 21 w 53"/>
                <a:gd name="T49" fmla="*/ 15 h 46"/>
                <a:gd name="T50" fmla="*/ 21 w 53"/>
                <a:gd name="T51" fmla="*/ 15 h 46"/>
                <a:gd name="T52" fmla="*/ 23 w 53"/>
                <a:gd name="T53" fmla="*/ 15 h 46"/>
                <a:gd name="T54" fmla="*/ 23 w 53"/>
                <a:gd name="T55" fmla="*/ 15 h 46"/>
                <a:gd name="T56" fmla="*/ 24 w 53"/>
                <a:gd name="T57" fmla="*/ 18 h 46"/>
                <a:gd name="T58" fmla="*/ 24 w 53"/>
                <a:gd name="T59" fmla="*/ 18 h 46"/>
                <a:gd name="T60" fmla="*/ 20 w 53"/>
                <a:gd name="T61" fmla="*/ 37 h 46"/>
                <a:gd name="T62" fmla="*/ 20 w 53"/>
                <a:gd name="T63" fmla="*/ 37 h 46"/>
                <a:gd name="T64" fmla="*/ 22 w 53"/>
                <a:gd name="T65" fmla="*/ 41 h 46"/>
                <a:gd name="T66" fmla="*/ 22 w 53"/>
                <a:gd name="T67" fmla="*/ 41 h 46"/>
                <a:gd name="T68" fmla="*/ 32 w 53"/>
                <a:gd name="T69" fmla="*/ 36 h 46"/>
                <a:gd name="T70" fmla="*/ 32 w 53"/>
                <a:gd name="T71" fmla="*/ 36 h 46"/>
                <a:gd name="T72" fmla="*/ 34 w 53"/>
                <a:gd name="T73" fmla="*/ 36 h 46"/>
                <a:gd name="T74" fmla="*/ 34 w 53"/>
                <a:gd name="T75" fmla="*/ 36 h 46"/>
                <a:gd name="T76" fmla="*/ 35 w 53"/>
                <a:gd name="T77" fmla="*/ 37 h 46"/>
                <a:gd name="T78" fmla="*/ 35 w 53"/>
                <a:gd name="T79" fmla="*/ 37 h 46"/>
                <a:gd name="T80" fmla="*/ 43 w 53"/>
                <a:gd name="T81" fmla="*/ 42 h 46"/>
                <a:gd name="T82" fmla="*/ 43 w 53"/>
                <a:gd name="T83" fmla="*/ 42 h 46"/>
                <a:gd name="T84" fmla="*/ 50 w 53"/>
                <a:gd name="T85" fmla="*/ 40 h 46"/>
                <a:gd name="T86" fmla="*/ 50 w 53"/>
                <a:gd name="T87" fmla="*/ 40 h 46"/>
                <a:gd name="T88" fmla="*/ 52 w 53"/>
                <a:gd name="T89" fmla="*/ 41 h 46"/>
                <a:gd name="T90" fmla="*/ 52 w 53"/>
                <a:gd name="T91" fmla="*/ 41 h 46"/>
                <a:gd name="T92" fmla="*/ 51 w 53"/>
                <a:gd name="T93" fmla="*/ 44 h 46"/>
                <a:gd name="T94" fmla="*/ 51 w 53"/>
                <a:gd name="T95" fmla="*/ 44 h 46"/>
                <a:gd name="T96" fmla="*/ 43 w 53"/>
                <a:gd name="T97" fmla="*/ 46 h 46"/>
                <a:gd name="T98" fmla="*/ 43 w 53"/>
                <a:gd name="T99" fmla="*/ 46 h 46"/>
                <a:gd name="T100" fmla="*/ 43 w 53"/>
                <a:gd name="T101" fmla="*/ 46 h 46"/>
                <a:gd name="T102" fmla="*/ 43 w 53"/>
                <a:gd name="T103" fmla="*/ 46 h 46"/>
                <a:gd name="T104" fmla="*/ 33 w 53"/>
                <a:gd name="T105" fmla="*/ 4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 h="46">
                  <a:moveTo>
                    <a:pt x="33" y="41"/>
                  </a:moveTo>
                  <a:cubicBezTo>
                    <a:pt x="28" y="43"/>
                    <a:pt x="25" y="45"/>
                    <a:pt x="22" y="45"/>
                  </a:cubicBezTo>
                  <a:cubicBezTo>
                    <a:pt x="22" y="45"/>
                    <a:pt x="22" y="45"/>
                    <a:pt x="22" y="45"/>
                  </a:cubicBezTo>
                  <a:cubicBezTo>
                    <a:pt x="20" y="45"/>
                    <a:pt x="18" y="44"/>
                    <a:pt x="17" y="42"/>
                  </a:cubicBezTo>
                  <a:cubicBezTo>
                    <a:pt x="17" y="42"/>
                    <a:pt x="17" y="42"/>
                    <a:pt x="17" y="42"/>
                  </a:cubicBezTo>
                  <a:cubicBezTo>
                    <a:pt x="16" y="41"/>
                    <a:pt x="16" y="39"/>
                    <a:pt x="16" y="37"/>
                  </a:cubicBezTo>
                  <a:cubicBezTo>
                    <a:pt x="16" y="37"/>
                    <a:pt x="16" y="37"/>
                    <a:pt x="16" y="37"/>
                  </a:cubicBezTo>
                  <a:cubicBezTo>
                    <a:pt x="16" y="32"/>
                    <a:pt x="17" y="26"/>
                    <a:pt x="19" y="21"/>
                  </a:cubicBezTo>
                  <a:cubicBezTo>
                    <a:pt x="19" y="21"/>
                    <a:pt x="19" y="21"/>
                    <a:pt x="19" y="21"/>
                  </a:cubicBezTo>
                  <a:cubicBezTo>
                    <a:pt x="17" y="21"/>
                    <a:pt x="14" y="22"/>
                    <a:pt x="12" y="22"/>
                  </a:cubicBezTo>
                  <a:cubicBezTo>
                    <a:pt x="12" y="22"/>
                    <a:pt x="12" y="22"/>
                    <a:pt x="12" y="22"/>
                  </a:cubicBezTo>
                  <a:cubicBezTo>
                    <a:pt x="6" y="22"/>
                    <a:pt x="0" y="18"/>
                    <a:pt x="0" y="12"/>
                  </a:cubicBezTo>
                  <a:cubicBezTo>
                    <a:pt x="0" y="12"/>
                    <a:pt x="0" y="12"/>
                    <a:pt x="0" y="12"/>
                  </a:cubicBezTo>
                  <a:cubicBezTo>
                    <a:pt x="0" y="9"/>
                    <a:pt x="2" y="5"/>
                    <a:pt x="6" y="0"/>
                  </a:cubicBezTo>
                  <a:cubicBezTo>
                    <a:pt x="6" y="0"/>
                    <a:pt x="6" y="0"/>
                    <a:pt x="6" y="0"/>
                  </a:cubicBezTo>
                  <a:cubicBezTo>
                    <a:pt x="6" y="0"/>
                    <a:pt x="6" y="0"/>
                    <a:pt x="6" y="0"/>
                  </a:cubicBezTo>
                  <a:cubicBezTo>
                    <a:pt x="7" y="0"/>
                    <a:pt x="8" y="0"/>
                    <a:pt x="9" y="0"/>
                  </a:cubicBezTo>
                  <a:cubicBezTo>
                    <a:pt x="9" y="0"/>
                    <a:pt x="9" y="0"/>
                    <a:pt x="9" y="0"/>
                  </a:cubicBezTo>
                  <a:cubicBezTo>
                    <a:pt x="10" y="1"/>
                    <a:pt x="10" y="3"/>
                    <a:pt x="9" y="3"/>
                  </a:cubicBezTo>
                  <a:cubicBezTo>
                    <a:pt x="9" y="3"/>
                    <a:pt x="9" y="3"/>
                    <a:pt x="9" y="3"/>
                  </a:cubicBezTo>
                  <a:cubicBezTo>
                    <a:pt x="5" y="7"/>
                    <a:pt x="4" y="10"/>
                    <a:pt x="4" y="12"/>
                  </a:cubicBezTo>
                  <a:cubicBezTo>
                    <a:pt x="4" y="12"/>
                    <a:pt x="4" y="12"/>
                    <a:pt x="4" y="12"/>
                  </a:cubicBezTo>
                  <a:cubicBezTo>
                    <a:pt x="4" y="15"/>
                    <a:pt x="7" y="18"/>
                    <a:pt x="12" y="18"/>
                  </a:cubicBezTo>
                  <a:cubicBezTo>
                    <a:pt x="12" y="18"/>
                    <a:pt x="12" y="18"/>
                    <a:pt x="12" y="18"/>
                  </a:cubicBezTo>
                  <a:cubicBezTo>
                    <a:pt x="15" y="18"/>
                    <a:pt x="18" y="17"/>
                    <a:pt x="21" y="15"/>
                  </a:cubicBezTo>
                  <a:cubicBezTo>
                    <a:pt x="21" y="15"/>
                    <a:pt x="21" y="15"/>
                    <a:pt x="21" y="15"/>
                  </a:cubicBezTo>
                  <a:cubicBezTo>
                    <a:pt x="22" y="15"/>
                    <a:pt x="23" y="15"/>
                    <a:pt x="23" y="15"/>
                  </a:cubicBezTo>
                  <a:cubicBezTo>
                    <a:pt x="23" y="15"/>
                    <a:pt x="23" y="15"/>
                    <a:pt x="23" y="15"/>
                  </a:cubicBezTo>
                  <a:cubicBezTo>
                    <a:pt x="24" y="16"/>
                    <a:pt x="24" y="17"/>
                    <a:pt x="24" y="18"/>
                  </a:cubicBezTo>
                  <a:cubicBezTo>
                    <a:pt x="24" y="18"/>
                    <a:pt x="24" y="18"/>
                    <a:pt x="24" y="18"/>
                  </a:cubicBezTo>
                  <a:cubicBezTo>
                    <a:pt x="22" y="23"/>
                    <a:pt x="20" y="32"/>
                    <a:pt x="20" y="37"/>
                  </a:cubicBezTo>
                  <a:cubicBezTo>
                    <a:pt x="20" y="37"/>
                    <a:pt x="20" y="37"/>
                    <a:pt x="20" y="37"/>
                  </a:cubicBezTo>
                  <a:cubicBezTo>
                    <a:pt x="20" y="40"/>
                    <a:pt x="20" y="41"/>
                    <a:pt x="22" y="41"/>
                  </a:cubicBezTo>
                  <a:cubicBezTo>
                    <a:pt x="22" y="41"/>
                    <a:pt x="22" y="41"/>
                    <a:pt x="22" y="41"/>
                  </a:cubicBezTo>
                  <a:cubicBezTo>
                    <a:pt x="24" y="41"/>
                    <a:pt x="27" y="39"/>
                    <a:pt x="32" y="36"/>
                  </a:cubicBezTo>
                  <a:cubicBezTo>
                    <a:pt x="32" y="36"/>
                    <a:pt x="32" y="36"/>
                    <a:pt x="32" y="36"/>
                  </a:cubicBezTo>
                  <a:cubicBezTo>
                    <a:pt x="33" y="36"/>
                    <a:pt x="33" y="36"/>
                    <a:pt x="34" y="36"/>
                  </a:cubicBezTo>
                  <a:cubicBezTo>
                    <a:pt x="34" y="36"/>
                    <a:pt x="34" y="36"/>
                    <a:pt x="34" y="36"/>
                  </a:cubicBezTo>
                  <a:cubicBezTo>
                    <a:pt x="34" y="36"/>
                    <a:pt x="35" y="36"/>
                    <a:pt x="35" y="37"/>
                  </a:cubicBezTo>
                  <a:cubicBezTo>
                    <a:pt x="35" y="37"/>
                    <a:pt x="35" y="37"/>
                    <a:pt x="35" y="37"/>
                  </a:cubicBezTo>
                  <a:cubicBezTo>
                    <a:pt x="37" y="41"/>
                    <a:pt x="39" y="42"/>
                    <a:pt x="43" y="42"/>
                  </a:cubicBezTo>
                  <a:cubicBezTo>
                    <a:pt x="43" y="42"/>
                    <a:pt x="43" y="42"/>
                    <a:pt x="43" y="42"/>
                  </a:cubicBezTo>
                  <a:cubicBezTo>
                    <a:pt x="45" y="42"/>
                    <a:pt x="47" y="41"/>
                    <a:pt x="50" y="40"/>
                  </a:cubicBezTo>
                  <a:cubicBezTo>
                    <a:pt x="50" y="40"/>
                    <a:pt x="50" y="40"/>
                    <a:pt x="50" y="40"/>
                  </a:cubicBezTo>
                  <a:cubicBezTo>
                    <a:pt x="51" y="40"/>
                    <a:pt x="52" y="40"/>
                    <a:pt x="52" y="41"/>
                  </a:cubicBezTo>
                  <a:cubicBezTo>
                    <a:pt x="52" y="41"/>
                    <a:pt x="52" y="41"/>
                    <a:pt x="52" y="41"/>
                  </a:cubicBezTo>
                  <a:cubicBezTo>
                    <a:pt x="53" y="42"/>
                    <a:pt x="52" y="44"/>
                    <a:pt x="51" y="44"/>
                  </a:cubicBezTo>
                  <a:cubicBezTo>
                    <a:pt x="51" y="44"/>
                    <a:pt x="51" y="44"/>
                    <a:pt x="51" y="44"/>
                  </a:cubicBezTo>
                  <a:cubicBezTo>
                    <a:pt x="49" y="45"/>
                    <a:pt x="46" y="46"/>
                    <a:pt x="43" y="46"/>
                  </a:cubicBezTo>
                  <a:cubicBezTo>
                    <a:pt x="43" y="46"/>
                    <a:pt x="43" y="46"/>
                    <a:pt x="43" y="46"/>
                  </a:cubicBezTo>
                  <a:cubicBezTo>
                    <a:pt x="43" y="46"/>
                    <a:pt x="43" y="46"/>
                    <a:pt x="43" y="46"/>
                  </a:cubicBezTo>
                  <a:cubicBezTo>
                    <a:pt x="43" y="46"/>
                    <a:pt x="43" y="46"/>
                    <a:pt x="43" y="46"/>
                  </a:cubicBezTo>
                  <a:cubicBezTo>
                    <a:pt x="39" y="46"/>
                    <a:pt x="35" y="44"/>
                    <a:pt x="33"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3"/>
            <p:cNvSpPr>
              <a:spLocks/>
            </p:cNvSpPr>
            <p:nvPr/>
          </p:nvSpPr>
          <p:spPr bwMode="auto">
            <a:xfrm>
              <a:off x="7808600" y="468418"/>
              <a:ext cx="112713" cy="95250"/>
            </a:xfrm>
            <a:custGeom>
              <a:avLst/>
              <a:gdLst>
                <a:gd name="T0" fmla="*/ 11 w 24"/>
                <a:gd name="T1" fmla="*/ 19 h 20"/>
                <a:gd name="T2" fmla="*/ 7 w 24"/>
                <a:gd name="T3" fmla="*/ 14 h 20"/>
                <a:gd name="T4" fmla="*/ 4 w 24"/>
                <a:gd name="T5" fmla="*/ 14 h 20"/>
                <a:gd name="T6" fmla="*/ 2 w 24"/>
                <a:gd name="T7" fmla="*/ 14 h 20"/>
                <a:gd name="T8" fmla="*/ 0 w 24"/>
                <a:gd name="T9" fmla="*/ 12 h 20"/>
                <a:gd name="T10" fmla="*/ 1 w 24"/>
                <a:gd name="T11" fmla="*/ 10 h 20"/>
                <a:gd name="T12" fmla="*/ 3 w 24"/>
                <a:gd name="T13" fmla="*/ 9 h 20"/>
                <a:gd name="T14" fmla="*/ 3 w 24"/>
                <a:gd name="T15" fmla="*/ 8 h 20"/>
                <a:gd name="T16" fmla="*/ 14 w 24"/>
                <a:gd name="T17" fmla="*/ 2 h 20"/>
                <a:gd name="T18" fmla="*/ 16 w 24"/>
                <a:gd name="T19" fmla="*/ 3 h 20"/>
                <a:gd name="T20" fmla="*/ 16 w 24"/>
                <a:gd name="T21" fmla="*/ 2 h 20"/>
                <a:gd name="T22" fmla="*/ 17 w 24"/>
                <a:gd name="T23" fmla="*/ 2 h 20"/>
                <a:gd name="T24" fmla="*/ 21 w 24"/>
                <a:gd name="T25" fmla="*/ 1 h 20"/>
                <a:gd name="T26" fmla="*/ 23 w 24"/>
                <a:gd name="T27" fmla="*/ 1 h 20"/>
                <a:gd name="T28" fmla="*/ 23 w 24"/>
                <a:gd name="T29" fmla="*/ 3 h 20"/>
                <a:gd name="T30" fmla="*/ 23 w 24"/>
                <a:gd name="T31" fmla="*/ 5 h 20"/>
                <a:gd name="T32" fmla="*/ 23 w 24"/>
                <a:gd name="T33" fmla="*/ 5 h 20"/>
                <a:gd name="T34" fmla="*/ 22 w 24"/>
                <a:gd name="T35" fmla="*/ 8 h 20"/>
                <a:gd name="T36" fmla="*/ 21 w 24"/>
                <a:gd name="T37" fmla="*/ 9 h 20"/>
                <a:gd name="T38" fmla="*/ 21 w 24"/>
                <a:gd name="T39" fmla="*/ 9 h 20"/>
                <a:gd name="T40" fmla="*/ 21 w 24"/>
                <a:gd name="T41" fmla="*/ 9 h 20"/>
                <a:gd name="T42" fmla="*/ 21 w 24"/>
                <a:gd name="T43" fmla="*/ 9 h 20"/>
                <a:gd name="T44" fmla="*/ 21 w 24"/>
                <a:gd name="T45" fmla="*/ 9 h 20"/>
                <a:gd name="T46" fmla="*/ 19 w 24"/>
                <a:gd name="T47" fmla="*/ 10 h 20"/>
                <a:gd name="T48" fmla="*/ 18 w 24"/>
                <a:gd name="T49" fmla="*/ 11 h 20"/>
                <a:gd name="T50" fmla="*/ 17 w 24"/>
                <a:gd name="T51" fmla="*/ 12 h 20"/>
                <a:gd name="T52" fmla="*/ 16 w 24"/>
                <a:gd name="T53" fmla="*/ 15 h 20"/>
                <a:gd name="T54" fmla="*/ 17 w 24"/>
                <a:gd name="T55" fmla="*/ 16 h 20"/>
                <a:gd name="T56" fmla="*/ 17 w 24"/>
                <a:gd name="T57" fmla="*/ 19 h 20"/>
                <a:gd name="T58" fmla="*/ 15 w 24"/>
                <a:gd name="T59" fmla="*/ 20 h 20"/>
                <a:gd name="T60" fmla="*/ 14 w 24"/>
                <a:gd name="T61" fmla="*/ 19 h 20"/>
                <a:gd name="T62" fmla="*/ 13 w 24"/>
                <a:gd name="T6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20">
                  <a:moveTo>
                    <a:pt x="12" y="20"/>
                  </a:moveTo>
                  <a:cubicBezTo>
                    <a:pt x="12" y="20"/>
                    <a:pt x="11" y="19"/>
                    <a:pt x="11" y="19"/>
                  </a:cubicBezTo>
                  <a:cubicBezTo>
                    <a:pt x="11" y="19"/>
                    <a:pt x="11" y="19"/>
                    <a:pt x="11" y="19"/>
                  </a:cubicBezTo>
                  <a:cubicBezTo>
                    <a:pt x="10" y="18"/>
                    <a:pt x="9" y="15"/>
                    <a:pt x="7" y="14"/>
                  </a:cubicBezTo>
                  <a:cubicBezTo>
                    <a:pt x="7" y="14"/>
                    <a:pt x="7" y="14"/>
                    <a:pt x="7" y="14"/>
                  </a:cubicBezTo>
                  <a:cubicBezTo>
                    <a:pt x="6" y="14"/>
                    <a:pt x="5" y="14"/>
                    <a:pt x="4" y="14"/>
                  </a:cubicBezTo>
                  <a:cubicBezTo>
                    <a:pt x="4" y="14"/>
                    <a:pt x="4" y="14"/>
                    <a:pt x="4" y="14"/>
                  </a:cubicBezTo>
                  <a:cubicBezTo>
                    <a:pt x="3" y="14"/>
                    <a:pt x="3" y="14"/>
                    <a:pt x="2" y="14"/>
                  </a:cubicBezTo>
                  <a:cubicBezTo>
                    <a:pt x="2" y="14"/>
                    <a:pt x="2" y="14"/>
                    <a:pt x="2" y="14"/>
                  </a:cubicBezTo>
                  <a:cubicBezTo>
                    <a:pt x="1" y="14"/>
                    <a:pt x="0" y="13"/>
                    <a:pt x="0" y="12"/>
                  </a:cubicBezTo>
                  <a:cubicBezTo>
                    <a:pt x="0" y="12"/>
                    <a:pt x="0" y="12"/>
                    <a:pt x="0" y="12"/>
                  </a:cubicBezTo>
                  <a:cubicBezTo>
                    <a:pt x="0" y="11"/>
                    <a:pt x="0" y="10"/>
                    <a:pt x="1" y="10"/>
                  </a:cubicBezTo>
                  <a:cubicBezTo>
                    <a:pt x="1" y="10"/>
                    <a:pt x="1" y="10"/>
                    <a:pt x="1" y="10"/>
                  </a:cubicBezTo>
                  <a:cubicBezTo>
                    <a:pt x="2" y="10"/>
                    <a:pt x="2" y="10"/>
                    <a:pt x="3" y="9"/>
                  </a:cubicBezTo>
                  <a:cubicBezTo>
                    <a:pt x="3" y="9"/>
                    <a:pt x="3" y="9"/>
                    <a:pt x="3" y="9"/>
                  </a:cubicBezTo>
                  <a:cubicBezTo>
                    <a:pt x="3" y="9"/>
                    <a:pt x="3" y="8"/>
                    <a:pt x="3" y="8"/>
                  </a:cubicBezTo>
                  <a:cubicBezTo>
                    <a:pt x="3" y="8"/>
                    <a:pt x="3" y="8"/>
                    <a:pt x="3" y="8"/>
                  </a:cubicBezTo>
                  <a:cubicBezTo>
                    <a:pt x="7" y="5"/>
                    <a:pt x="10" y="4"/>
                    <a:pt x="14" y="2"/>
                  </a:cubicBezTo>
                  <a:cubicBezTo>
                    <a:pt x="14" y="2"/>
                    <a:pt x="14" y="2"/>
                    <a:pt x="14" y="2"/>
                  </a:cubicBezTo>
                  <a:cubicBezTo>
                    <a:pt x="15" y="2"/>
                    <a:pt x="15" y="2"/>
                    <a:pt x="16" y="3"/>
                  </a:cubicBezTo>
                  <a:cubicBezTo>
                    <a:pt x="16" y="3"/>
                    <a:pt x="16" y="3"/>
                    <a:pt x="16" y="3"/>
                  </a:cubicBezTo>
                  <a:cubicBezTo>
                    <a:pt x="16" y="3"/>
                    <a:pt x="16" y="3"/>
                    <a:pt x="16" y="2"/>
                  </a:cubicBezTo>
                  <a:cubicBezTo>
                    <a:pt x="16" y="2"/>
                    <a:pt x="16" y="2"/>
                    <a:pt x="16" y="2"/>
                  </a:cubicBezTo>
                  <a:cubicBezTo>
                    <a:pt x="16" y="2"/>
                    <a:pt x="16" y="2"/>
                    <a:pt x="17" y="2"/>
                  </a:cubicBezTo>
                  <a:cubicBezTo>
                    <a:pt x="17" y="2"/>
                    <a:pt x="17" y="2"/>
                    <a:pt x="17" y="2"/>
                  </a:cubicBezTo>
                  <a:cubicBezTo>
                    <a:pt x="18" y="2"/>
                    <a:pt x="20" y="1"/>
                    <a:pt x="21" y="1"/>
                  </a:cubicBezTo>
                  <a:cubicBezTo>
                    <a:pt x="21" y="1"/>
                    <a:pt x="21" y="1"/>
                    <a:pt x="21" y="1"/>
                  </a:cubicBezTo>
                  <a:cubicBezTo>
                    <a:pt x="22" y="0"/>
                    <a:pt x="23" y="0"/>
                    <a:pt x="23" y="1"/>
                  </a:cubicBezTo>
                  <a:cubicBezTo>
                    <a:pt x="23" y="1"/>
                    <a:pt x="23" y="1"/>
                    <a:pt x="23" y="1"/>
                  </a:cubicBezTo>
                  <a:cubicBezTo>
                    <a:pt x="24" y="2"/>
                    <a:pt x="24" y="3"/>
                    <a:pt x="23" y="3"/>
                  </a:cubicBezTo>
                  <a:cubicBezTo>
                    <a:pt x="23" y="3"/>
                    <a:pt x="23" y="3"/>
                    <a:pt x="23" y="3"/>
                  </a:cubicBezTo>
                  <a:cubicBezTo>
                    <a:pt x="23" y="4"/>
                    <a:pt x="23" y="4"/>
                    <a:pt x="23" y="5"/>
                  </a:cubicBezTo>
                  <a:cubicBezTo>
                    <a:pt x="23" y="5"/>
                    <a:pt x="23" y="5"/>
                    <a:pt x="23" y="5"/>
                  </a:cubicBezTo>
                  <a:cubicBezTo>
                    <a:pt x="23" y="5"/>
                    <a:pt x="23" y="5"/>
                    <a:pt x="23" y="5"/>
                  </a:cubicBezTo>
                  <a:cubicBezTo>
                    <a:pt x="23" y="5"/>
                    <a:pt x="23" y="5"/>
                    <a:pt x="23" y="5"/>
                  </a:cubicBezTo>
                  <a:cubicBezTo>
                    <a:pt x="23" y="6"/>
                    <a:pt x="22" y="7"/>
                    <a:pt x="22" y="8"/>
                  </a:cubicBezTo>
                  <a:cubicBezTo>
                    <a:pt x="22" y="8"/>
                    <a:pt x="22" y="8"/>
                    <a:pt x="22" y="8"/>
                  </a:cubicBezTo>
                  <a:cubicBezTo>
                    <a:pt x="22" y="8"/>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0" y="10"/>
                    <a:pt x="20" y="10"/>
                    <a:pt x="19" y="10"/>
                  </a:cubicBezTo>
                  <a:cubicBezTo>
                    <a:pt x="19" y="10"/>
                    <a:pt x="19" y="10"/>
                    <a:pt x="19" y="10"/>
                  </a:cubicBezTo>
                  <a:cubicBezTo>
                    <a:pt x="19" y="11"/>
                    <a:pt x="19" y="11"/>
                    <a:pt x="18" y="11"/>
                  </a:cubicBezTo>
                  <a:cubicBezTo>
                    <a:pt x="18" y="11"/>
                    <a:pt x="18" y="11"/>
                    <a:pt x="18" y="11"/>
                  </a:cubicBezTo>
                  <a:cubicBezTo>
                    <a:pt x="18" y="12"/>
                    <a:pt x="17" y="12"/>
                    <a:pt x="17" y="12"/>
                  </a:cubicBezTo>
                  <a:cubicBezTo>
                    <a:pt x="17" y="12"/>
                    <a:pt x="17" y="12"/>
                    <a:pt x="17" y="12"/>
                  </a:cubicBezTo>
                  <a:cubicBezTo>
                    <a:pt x="16" y="13"/>
                    <a:pt x="16" y="14"/>
                    <a:pt x="16" y="15"/>
                  </a:cubicBezTo>
                  <a:cubicBezTo>
                    <a:pt x="16" y="15"/>
                    <a:pt x="16" y="15"/>
                    <a:pt x="16" y="15"/>
                  </a:cubicBezTo>
                  <a:cubicBezTo>
                    <a:pt x="16" y="16"/>
                    <a:pt x="17" y="16"/>
                    <a:pt x="17" y="16"/>
                  </a:cubicBezTo>
                  <a:cubicBezTo>
                    <a:pt x="17" y="16"/>
                    <a:pt x="17" y="16"/>
                    <a:pt x="17" y="16"/>
                  </a:cubicBezTo>
                  <a:cubicBezTo>
                    <a:pt x="18" y="17"/>
                    <a:pt x="18" y="18"/>
                    <a:pt x="17" y="19"/>
                  </a:cubicBezTo>
                  <a:cubicBezTo>
                    <a:pt x="17" y="19"/>
                    <a:pt x="17" y="19"/>
                    <a:pt x="17" y="19"/>
                  </a:cubicBezTo>
                  <a:cubicBezTo>
                    <a:pt x="17" y="20"/>
                    <a:pt x="16" y="20"/>
                    <a:pt x="15" y="20"/>
                  </a:cubicBezTo>
                  <a:cubicBezTo>
                    <a:pt x="15" y="20"/>
                    <a:pt x="15" y="20"/>
                    <a:pt x="15" y="20"/>
                  </a:cubicBezTo>
                  <a:cubicBezTo>
                    <a:pt x="15" y="19"/>
                    <a:pt x="14" y="19"/>
                    <a:pt x="14" y="19"/>
                  </a:cubicBezTo>
                  <a:cubicBezTo>
                    <a:pt x="14" y="19"/>
                    <a:pt x="14" y="19"/>
                    <a:pt x="14" y="19"/>
                  </a:cubicBezTo>
                  <a:cubicBezTo>
                    <a:pt x="14" y="20"/>
                    <a:pt x="13" y="20"/>
                    <a:pt x="13" y="20"/>
                  </a:cubicBezTo>
                  <a:cubicBezTo>
                    <a:pt x="13" y="20"/>
                    <a:pt x="13" y="20"/>
                    <a:pt x="13" y="20"/>
                  </a:cubicBezTo>
                  <a:cubicBezTo>
                    <a:pt x="13" y="20"/>
                    <a:pt x="13" y="20"/>
                    <a:pt x="12" y="2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4"/>
            <p:cNvSpPr>
              <a:spLocks/>
            </p:cNvSpPr>
            <p:nvPr/>
          </p:nvSpPr>
          <p:spPr bwMode="auto">
            <a:xfrm>
              <a:off x="6040125" y="1663805"/>
              <a:ext cx="254000" cy="201713"/>
            </a:xfrm>
            <a:custGeom>
              <a:avLst/>
              <a:gdLst>
                <a:gd name="T0" fmla="*/ 0 w 54"/>
                <a:gd name="T1" fmla="*/ 2 h 43"/>
                <a:gd name="T2" fmla="*/ 0 w 54"/>
                <a:gd name="T3" fmla="*/ 2 h 43"/>
                <a:gd name="T4" fmla="*/ 2 w 54"/>
                <a:gd name="T5" fmla="*/ 0 h 43"/>
                <a:gd name="T6" fmla="*/ 2 w 54"/>
                <a:gd name="T7" fmla="*/ 0 h 43"/>
                <a:gd name="T8" fmla="*/ 4 w 54"/>
                <a:gd name="T9" fmla="*/ 2 h 43"/>
                <a:gd name="T10" fmla="*/ 4 w 54"/>
                <a:gd name="T11" fmla="*/ 2 h 43"/>
                <a:gd name="T12" fmla="*/ 37 w 54"/>
                <a:gd name="T13" fmla="*/ 39 h 43"/>
                <a:gd name="T14" fmla="*/ 37 w 54"/>
                <a:gd name="T15" fmla="*/ 39 h 43"/>
                <a:gd name="T16" fmla="*/ 51 w 54"/>
                <a:gd name="T17" fmla="*/ 36 h 43"/>
                <a:gd name="T18" fmla="*/ 51 w 54"/>
                <a:gd name="T19" fmla="*/ 36 h 43"/>
                <a:gd name="T20" fmla="*/ 54 w 54"/>
                <a:gd name="T21" fmla="*/ 37 h 43"/>
                <a:gd name="T22" fmla="*/ 54 w 54"/>
                <a:gd name="T23" fmla="*/ 37 h 43"/>
                <a:gd name="T24" fmla="*/ 53 w 54"/>
                <a:gd name="T25" fmla="*/ 39 h 43"/>
                <a:gd name="T26" fmla="*/ 53 w 54"/>
                <a:gd name="T27" fmla="*/ 39 h 43"/>
                <a:gd name="T28" fmla="*/ 37 w 54"/>
                <a:gd name="T29" fmla="*/ 43 h 43"/>
                <a:gd name="T30" fmla="*/ 37 w 54"/>
                <a:gd name="T31" fmla="*/ 43 h 43"/>
                <a:gd name="T32" fmla="*/ 0 w 54"/>
                <a:gd name="T33"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3">
                  <a:moveTo>
                    <a:pt x="0" y="2"/>
                  </a:moveTo>
                  <a:cubicBezTo>
                    <a:pt x="0" y="2"/>
                    <a:pt x="0" y="2"/>
                    <a:pt x="0" y="2"/>
                  </a:cubicBezTo>
                  <a:cubicBezTo>
                    <a:pt x="0" y="1"/>
                    <a:pt x="1" y="0"/>
                    <a:pt x="2" y="0"/>
                  </a:cubicBezTo>
                  <a:cubicBezTo>
                    <a:pt x="2" y="0"/>
                    <a:pt x="2" y="0"/>
                    <a:pt x="2" y="0"/>
                  </a:cubicBezTo>
                  <a:cubicBezTo>
                    <a:pt x="3" y="0"/>
                    <a:pt x="4" y="1"/>
                    <a:pt x="4" y="2"/>
                  </a:cubicBezTo>
                  <a:cubicBezTo>
                    <a:pt x="4" y="2"/>
                    <a:pt x="4" y="2"/>
                    <a:pt x="4" y="2"/>
                  </a:cubicBezTo>
                  <a:cubicBezTo>
                    <a:pt x="5" y="21"/>
                    <a:pt x="18" y="39"/>
                    <a:pt x="37" y="39"/>
                  </a:cubicBezTo>
                  <a:cubicBezTo>
                    <a:pt x="37" y="39"/>
                    <a:pt x="37" y="39"/>
                    <a:pt x="37" y="39"/>
                  </a:cubicBezTo>
                  <a:cubicBezTo>
                    <a:pt x="41" y="39"/>
                    <a:pt x="46" y="38"/>
                    <a:pt x="51" y="36"/>
                  </a:cubicBezTo>
                  <a:cubicBezTo>
                    <a:pt x="51" y="36"/>
                    <a:pt x="51" y="36"/>
                    <a:pt x="51" y="36"/>
                  </a:cubicBezTo>
                  <a:cubicBezTo>
                    <a:pt x="52" y="35"/>
                    <a:pt x="54" y="36"/>
                    <a:pt x="54" y="37"/>
                  </a:cubicBezTo>
                  <a:cubicBezTo>
                    <a:pt x="54" y="37"/>
                    <a:pt x="54" y="37"/>
                    <a:pt x="54" y="37"/>
                  </a:cubicBezTo>
                  <a:cubicBezTo>
                    <a:pt x="54" y="38"/>
                    <a:pt x="54" y="39"/>
                    <a:pt x="53" y="39"/>
                  </a:cubicBezTo>
                  <a:cubicBezTo>
                    <a:pt x="53" y="39"/>
                    <a:pt x="53" y="39"/>
                    <a:pt x="53" y="39"/>
                  </a:cubicBezTo>
                  <a:cubicBezTo>
                    <a:pt x="47" y="42"/>
                    <a:pt x="42" y="43"/>
                    <a:pt x="37" y="43"/>
                  </a:cubicBezTo>
                  <a:cubicBezTo>
                    <a:pt x="37" y="43"/>
                    <a:pt x="37" y="43"/>
                    <a:pt x="37" y="43"/>
                  </a:cubicBezTo>
                  <a:cubicBezTo>
                    <a:pt x="15" y="43"/>
                    <a:pt x="1" y="2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5"/>
            <p:cNvSpPr>
              <a:spLocks/>
            </p:cNvSpPr>
            <p:nvPr/>
          </p:nvSpPr>
          <p:spPr bwMode="auto">
            <a:xfrm>
              <a:off x="6130613" y="1606655"/>
              <a:ext cx="276225" cy="179388"/>
            </a:xfrm>
            <a:custGeom>
              <a:avLst/>
              <a:gdLst>
                <a:gd name="T0" fmla="*/ 45 w 59"/>
                <a:gd name="T1" fmla="*/ 38 h 38"/>
                <a:gd name="T2" fmla="*/ 0 w 59"/>
                <a:gd name="T3" fmla="*/ 3 h 38"/>
                <a:gd name="T4" fmla="*/ 0 w 59"/>
                <a:gd name="T5" fmla="*/ 3 h 38"/>
                <a:gd name="T6" fmla="*/ 2 w 59"/>
                <a:gd name="T7" fmla="*/ 0 h 38"/>
                <a:gd name="T8" fmla="*/ 2 w 59"/>
                <a:gd name="T9" fmla="*/ 0 h 38"/>
                <a:gd name="T10" fmla="*/ 4 w 59"/>
                <a:gd name="T11" fmla="*/ 2 h 38"/>
                <a:gd name="T12" fmla="*/ 4 w 59"/>
                <a:gd name="T13" fmla="*/ 2 h 38"/>
                <a:gd name="T14" fmla="*/ 45 w 59"/>
                <a:gd name="T15" fmla="*/ 34 h 38"/>
                <a:gd name="T16" fmla="*/ 45 w 59"/>
                <a:gd name="T17" fmla="*/ 34 h 38"/>
                <a:gd name="T18" fmla="*/ 56 w 59"/>
                <a:gd name="T19" fmla="*/ 31 h 38"/>
                <a:gd name="T20" fmla="*/ 56 w 59"/>
                <a:gd name="T21" fmla="*/ 31 h 38"/>
                <a:gd name="T22" fmla="*/ 59 w 59"/>
                <a:gd name="T23" fmla="*/ 32 h 38"/>
                <a:gd name="T24" fmla="*/ 59 w 59"/>
                <a:gd name="T25" fmla="*/ 32 h 38"/>
                <a:gd name="T26" fmla="*/ 58 w 59"/>
                <a:gd name="T27" fmla="*/ 35 h 38"/>
                <a:gd name="T28" fmla="*/ 58 w 59"/>
                <a:gd name="T29" fmla="*/ 35 h 38"/>
                <a:gd name="T30" fmla="*/ 46 w 59"/>
                <a:gd name="T31" fmla="*/ 38 h 38"/>
                <a:gd name="T32" fmla="*/ 46 w 59"/>
                <a:gd name="T33" fmla="*/ 38 h 38"/>
                <a:gd name="T34" fmla="*/ 45 w 59"/>
                <a:gd name="T3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8">
                  <a:moveTo>
                    <a:pt x="45" y="38"/>
                  </a:moveTo>
                  <a:cubicBezTo>
                    <a:pt x="26" y="37"/>
                    <a:pt x="6" y="20"/>
                    <a:pt x="0" y="3"/>
                  </a:cubicBezTo>
                  <a:cubicBezTo>
                    <a:pt x="0" y="3"/>
                    <a:pt x="0" y="3"/>
                    <a:pt x="0" y="3"/>
                  </a:cubicBezTo>
                  <a:cubicBezTo>
                    <a:pt x="0" y="2"/>
                    <a:pt x="1" y="1"/>
                    <a:pt x="2" y="0"/>
                  </a:cubicBezTo>
                  <a:cubicBezTo>
                    <a:pt x="2" y="0"/>
                    <a:pt x="2" y="0"/>
                    <a:pt x="2" y="0"/>
                  </a:cubicBezTo>
                  <a:cubicBezTo>
                    <a:pt x="3" y="0"/>
                    <a:pt x="4" y="0"/>
                    <a:pt x="4" y="2"/>
                  </a:cubicBezTo>
                  <a:cubicBezTo>
                    <a:pt x="4" y="2"/>
                    <a:pt x="4" y="2"/>
                    <a:pt x="4" y="2"/>
                  </a:cubicBezTo>
                  <a:cubicBezTo>
                    <a:pt x="9" y="17"/>
                    <a:pt x="29" y="34"/>
                    <a:pt x="45" y="34"/>
                  </a:cubicBezTo>
                  <a:cubicBezTo>
                    <a:pt x="45" y="34"/>
                    <a:pt x="45" y="34"/>
                    <a:pt x="45" y="34"/>
                  </a:cubicBezTo>
                  <a:cubicBezTo>
                    <a:pt x="49" y="34"/>
                    <a:pt x="53" y="33"/>
                    <a:pt x="56" y="31"/>
                  </a:cubicBezTo>
                  <a:cubicBezTo>
                    <a:pt x="56" y="31"/>
                    <a:pt x="56" y="31"/>
                    <a:pt x="56" y="31"/>
                  </a:cubicBezTo>
                  <a:cubicBezTo>
                    <a:pt x="57" y="31"/>
                    <a:pt x="58" y="31"/>
                    <a:pt x="59" y="32"/>
                  </a:cubicBezTo>
                  <a:cubicBezTo>
                    <a:pt x="59" y="32"/>
                    <a:pt x="59" y="32"/>
                    <a:pt x="59" y="32"/>
                  </a:cubicBezTo>
                  <a:cubicBezTo>
                    <a:pt x="59" y="33"/>
                    <a:pt x="59" y="34"/>
                    <a:pt x="58" y="35"/>
                  </a:cubicBezTo>
                  <a:cubicBezTo>
                    <a:pt x="58" y="35"/>
                    <a:pt x="58" y="35"/>
                    <a:pt x="58" y="35"/>
                  </a:cubicBezTo>
                  <a:cubicBezTo>
                    <a:pt x="54" y="37"/>
                    <a:pt x="50" y="38"/>
                    <a:pt x="46" y="38"/>
                  </a:cubicBezTo>
                  <a:cubicBezTo>
                    <a:pt x="46" y="38"/>
                    <a:pt x="46" y="38"/>
                    <a:pt x="46" y="38"/>
                  </a:cubicBezTo>
                  <a:cubicBezTo>
                    <a:pt x="46" y="38"/>
                    <a:pt x="46" y="38"/>
                    <a:pt x="45"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6"/>
            <p:cNvSpPr>
              <a:spLocks/>
            </p:cNvSpPr>
            <p:nvPr/>
          </p:nvSpPr>
          <p:spPr bwMode="auto">
            <a:xfrm>
              <a:off x="6176650" y="681143"/>
              <a:ext cx="1401763" cy="1001713"/>
            </a:xfrm>
            <a:custGeom>
              <a:avLst/>
              <a:gdLst>
                <a:gd name="T0" fmla="*/ 0 w 298"/>
                <a:gd name="T1" fmla="*/ 212 h 213"/>
                <a:gd name="T2" fmla="*/ 1 w 298"/>
                <a:gd name="T3" fmla="*/ 209 h 213"/>
                <a:gd name="T4" fmla="*/ 1 w 298"/>
                <a:gd name="T5" fmla="*/ 209 h 213"/>
                <a:gd name="T6" fmla="*/ 295 w 298"/>
                <a:gd name="T7" fmla="*/ 1 h 213"/>
                <a:gd name="T8" fmla="*/ 295 w 298"/>
                <a:gd name="T9" fmla="*/ 1 h 213"/>
                <a:gd name="T10" fmla="*/ 298 w 298"/>
                <a:gd name="T11" fmla="*/ 1 h 213"/>
                <a:gd name="T12" fmla="*/ 298 w 298"/>
                <a:gd name="T13" fmla="*/ 1 h 213"/>
                <a:gd name="T14" fmla="*/ 297 w 298"/>
                <a:gd name="T15" fmla="*/ 4 h 213"/>
                <a:gd name="T16" fmla="*/ 297 w 298"/>
                <a:gd name="T17" fmla="*/ 4 h 213"/>
                <a:gd name="T18" fmla="*/ 3 w 298"/>
                <a:gd name="T19" fmla="*/ 213 h 213"/>
                <a:gd name="T20" fmla="*/ 3 w 298"/>
                <a:gd name="T21" fmla="*/ 213 h 213"/>
                <a:gd name="T22" fmla="*/ 3 w 298"/>
                <a:gd name="T23" fmla="*/ 213 h 213"/>
                <a:gd name="T24" fmla="*/ 2 w 298"/>
                <a:gd name="T25" fmla="*/ 213 h 213"/>
                <a:gd name="T26" fmla="*/ 2 w 298"/>
                <a:gd name="T27" fmla="*/ 213 h 213"/>
                <a:gd name="T28" fmla="*/ 0 w 298"/>
                <a:gd name="T29" fmla="*/ 2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8" h="213">
                  <a:moveTo>
                    <a:pt x="0" y="212"/>
                  </a:moveTo>
                  <a:cubicBezTo>
                    <a:pt x="0" y="211"/>
                    <a:pt x="0" y="210"/>
                    <a:pt x="1" y="209"/>
                  </a:cubicBezTo>
                  <a:cubicBezTo>
                    <a:pt x="1" y="209"/>
                    <a:pt x="1" y="209"/>
                    <a:pt x="1" y="209"/>
                  </a:cubicBezTo>
                  <a:cubicBezTo>
                    <a:pt x="41" y="179"/>
                    <a:pt x="219" y="70"/>
                    <a:pt x="295" y="1"/>
                  </a:cubicBezTo>
                  <a:cubicBezTo>
                    <a:pt x="295" y="1"/>
                    <a:pt x="295" y="1"/>
                    <a:pt x="295" y="1"/>
                  </a:cubicBezTo>
                  <a:cubicBezTo>
                    <a:pt x="295" y="0"/>
                    <a:pt x="297" y="0"/>
                    <a:pt x="298" y="1"/>
                  </a:cubicBezTo>
                  <a:cubicBezTo>
                    <a:pt x="298" y="1"/>
                    <a:pt x="298" y="1"/>
                    <a:pt x="298" y="1"/>
                  </a:cubicBezTo>
                  <a:cubicBezTo>
                    <a:pt x="298" y="2"/>
                    <a:pt x="298" y="3"/>
                    <a:pt x="297" y="4"/>
                  </a:cubicBezTo>
                  <a:cubicBezTo>
                    <a:pt x="297" y="4"/>
                    <a:pt x="297" y="4"/>
                    <a:pt x="297" y="4"/>
                  </a:cubicBezTo>
                  <a:cubicBezTo>
                    <a:pt x="221" y="73"/>
                    <a:pt x="43" y="183"/>
                    <a:pt x="3" y="213"/>
                  </a:cubicBezTo>
                  <a:cubicBezTo>
                    <a:pt x="3" y="213"/>
                    <a:pt x="3" y="213"/>
                    <a:pt x="3" y="213"/>
                  </a:cubicBezTo>
                  <a:cubicBezTo>
                    <a:pt x="3" y="213"/>
                    <a:pt x="3" y="213"/>
                    <a:pt x="3" y="213"/>
                  </a:cubicBezTo>
                  <a:cubicBezTo>
                    <a:pt x="3" y="213"/>
                    <a:pt x="2" y="213"/>
                    <a:pt x="2" y="213"/>
                  </a:cubicBezTo>
                  <a:cubicBezTo>
                    <a:pt x="2" y="213"/>
                    <a:pt x="2" y="213"/>
                    <a:pt x="2" y="213"/>
                  </a:cubicBezTo>
                  <a:cubicBezTo>
                    <a:pt x="1" y="213"/>
                    <a:pt x="1" y="213"/>
                    <a:pt x="0" y="2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7"/>
            <p:cNvSpPr>
              <a:spLocks/>
            </p:cNvSpPr>
            <p:nvPr/>
          </p:nvSpPr>
          <p:spPr bwMode="auto">
            <a:xfrm>
              <a:off x="6267138" y="774805"/>
              <a:ext cx="1371600" cy="987425"/>
            </a:xfrm>
            <a:custGeom>
              <a:avLst/>
              <a:gdLst>
                <a:gd name="T0" fmla="*/ 0 w 292"/>
                <a:gd name="T1" fmla="*/ 209 h 210"/>
                <a:gd name="T2" fmla="*/ 0 w 292"/>
                <a:gd name="T3" fmla="*/ 206 h 210"/>
                <a:gd name="T4" fmla="*/ 0 w 292"/>
                <a:gd name="T5" fmla="*/ 206 h 210"/>
                <a:gd name="T6" fmla="*/ 137 w 292"/>
                <a:gd name="T7" fmla="*/ 103 h 210"/>
                <a:gd name="T8" fmla="*/ 137 w 292"/>
                <a:gd name="T9" fmla="*/ 103 h 210"/>
                <a:gd name="T10" fmla="*/ 289 w 292"/>
                <a:gd name="T11" fmla="*/ 1 h 210"/>
                <a:gd name="T12" fmla="*/ 289 w 292"/>
                <a:gd name="T13" fmla="*/ 1 h 210"/>
                <a:gd name="T14" fmla="*/ 292 w 292"/>
                <a:gd name="T15" fmla="*/ 1 h 210"/>
                <a:gd name="T16" fmla="*/ 292 w 292"/>
                <a:gd name="T17" fmla="*/ 1 h 210"/>
                <a:gd name="T18" fmla="*/ 291 w 292"/>
                <a:gd name="T19" fmla="*/ 4 h 210"/>
                <a:gd name="T20" fmla="*/ 291 w 292"/>
                <a:gd name="T21" fmla="*/ 4 h 210"/>
                <a:gd name="T22" fmla="*/ 139 w 292"/>
                <a:gd name="T23" fmla="*/ 106 h 210"/>
                <a:gd name="T24" fmla="*/ 139 w 292"/>
                <a:gd name="T25" fmla="*/ 106 h 210"/>
                <a:gd name="T26" fmla="*/ 3 w 292"/>
                <a:gd name="T27" fmla="*/ 209 h 210"/>
                <a:gd name="T28" fmla="*/ 3 w 292"/>
                <a:gd name="T29" fmla="*/ 209 h 210"/>
                <a:gd name="T30" fmla="*/ 3 w 292"/>
                <a:gd name="T31" fmla="*/ 209 h 210"/>
                <a:gd name="T32" fmla="*/ 2 w 292"/>
                <a:gd name="T33" fmla="*/ 210 h 210"/>
                <a:gd name="T34" fmla="*/ 2 w 292"/>
                <a:gd name="T35" fmla="*/ 210 h 210"/>
                <a:gd name="T36" fmla="*/ 0 w 292"/>
                <a:gd name="T37" fmla="*/ 20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2" h="210">
                  <a:moveTo>
                    <a:pt x="0" y="209"/>
                  </a:moveTo>
                  <a:cubicBezTo>
                    <a:pt x="0" y="208"/>
                    <a:pt x="0" y="207"/>
                    <a:pt x="0" y="206"/>
                  </a:cubicBezTo>
                  <a:cubicBezTo>
                    <a:pt x="0" y="206"/>
                    <a:pt x="0" y="206"/>
                    <a:pt x="0" y="206"/>
                  </a:cubicBezTo>
                  <a:cubicBezTo>
                    <a:pt x="19" y="188"/>
                    <a:pt x="114" y="120"/>
                    <a:pt x="137" y="103"/>
                  </a:cubicBezTo>
                  <a:cubicBezTo>
                    <a:pt x="137" y="103"/>
                    <a:pt x="137" y="103"/>
                    <a:pt x="137" y="103"/>
                  </a:cubicBezTo>
                  <a:cubicBezTo>
                    <a:pt x="162" y="84"/>
                    <a:pt x="267" y="17"/>
                    <a:pt x="289" y="1"/>
                  </a:cubicBezTo>
                  <a:cubicBezTo>
                    <a:pt x="289" y="1"/>
                    <a:pt x="289" y="1"/>
                    <a:pt x="289" y="1"/>
                  </a:cubicBezTo>
                  <a:cubicBezTo>
                    <a:pt x="290" y="0"/>
                    <a:pt x="291" y="0"/>
                    <a:pt x="292" y="1"/>
                  </a:cubicBezTo>
                  <a:cubicBezTo>
                    <a:pt x="292" y="1"/>
                    <a:pt x="292" y="1"/>
                    <a:pt x="292" y="1"/>
                  </a:cubicBezTo>
                  <a:cubicBezTo>
                    <a:pt x="292" y="2"/>
                    <a:pt x="292" y="3"/>
                    <a:pt x="291" y="4"/>
                  </a:cubicBezTo>
                  <a:cubicBezTo>
                    <a:pt x="291" y="4"/>
                    <a:pt x="291" y="4"/>
                    <a:pt x="291" y="4"/>
                  </a:cubicBezTo>
                  <a:cubicBezTo>
                    <a:pt x="269" y="20"/>
                    <a:pt x="165" y="88"/>
                    <a:pt x="139" y="106"/>
                  </a:cubicBezTo>
                  <a:cubicBezTo>
                    <a:pt x="139" y="106"/>
                    <a:pt x="139" y="106"/>
                    <a:pt x="139" y="106"/>
                  </a:cubicBezTo>
                  <a:cubicBezTo>
                    <a:pt x="117" y="123"/>
                    <a:pt x="21" y="192"/>
                    <a:pt x="3" y="209"/>
                  </a:cubicBezTo>
                  <a:cubicBezTo>
                    <a:pt x="3" y="209"/>
                    <a:pt x="3" y="209"/>
                    <a:pt x="3" y="209"/>
                  </a:cubicBezTo>
                  <a:cubicBezTo>
                    <a:pt x="3" y="209"/>
                    <a:pt x="3" y="209"/>
                    <a:pt x="3" y="209"/>
                  </a:cubicBezTo>
                  <a:cubicBezTo>
                    <a:pt x="3" y="209"/>
                    <a:pt x="2" y="210"/>
                    <a:pt x="2" y="210"/>
                  </a:cubicBezTo>
                  <a:cubicBezTo>
                    <a:pt x="2" y="210"/>
                    <a:pt x="2" y="210"/>
                    <a:pt x="2" y="210"/>
                  </a:cubicBezTo>
                  <a:cubicBezTo>
                    <a:pt x="1" y="210"/>
                    <a:pt x="1" y="209"/>
                    <a:pt x="0" y="2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TextBox 39"/>
          <p:cNvSpPr txBox="1">
            <a:spLocks noChangeArrowheads="1"/>
          </p:cNvSpPr>
          <p:nvPr/>
        </p:nvSpPr>
        <p:spPr bwMode="auto">
          <a:xfrm>
            <a:off x="3607594" y="831850"/>
            <a:ext cx="5486400" cy="720000"/>
          </a:xfrm>
          <a:prstGeom prst="roundRect">
            <a:avLst/>
          </a:prstGeom>
          <a:noFill/>
          <a:ln w="12700">
            <a:noFill/>
            <a:prstDash val="dash"/>
          </a:ln>
          <a:extLst/>
        </p:spPr>
        <p:txBody>
          <a:bodyPr wrap="square" tIns="0" bIns="0"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smtClean="0">
                <a:solidFill>
                  <a:schemeClr val="bg1"/>
                </a:solidFill>
                <a:latin typeface="Woodcutter Tags on a Rope" pitchFamily="2" charset="0"/>
                <a:ea typeface="方正喵呜体" pitchFamily="2" charset="-122"/>
                <a:cs typeface="方正风雅宋简体"/>
              </a:rPr>
              <a:t>请在此输入标题</a:t>
            </a:r>
            <a:endParaRPr lang="zh-CN" altLang="en-US" sz="6000" dirty="0">
              <a:solidFill>
                <a:schemeClr val="bg1"/>
              </a:solidFill>
              <a:latin typeface="Woodcutter Tags on a Rope" pitchFamily="2" charset="0"/>
              <a:ea typeface="方正喵呜体" pitchFamily="2" charset="-122"/>
              <a:cs typeface="方正风雅宋简体"/>
            </a:endParaRPr>
          </a:p>
        </p:txBody>
      </p:sp>
    </p:spTree>
    <p:extLst>
      <p:ext uri="{BB962C8B-B14F-4D97-AF65-F5344CB8AC3E}">
        <p14:creationId xmlns:p14="http://schemas.microsoft.com/office/powerpoint/2010/main" val="2842251967"/>
      </p:ext>
    </p:extLst>
  </p:cSld>
  <p:clrMapOvr>
    <a:masterClrMapping/>
  </p:clrMapOvr>
  <mc:AlternateContent xmlns:mc="http://schemas.openxmlformats.org/markup-compatibility/2006" xmlns:p14="http://schemas.microsoft.com/office/powerpoint/2010/main">
    <mc:Choice Requires="p14">
      <p:transition spd="slow" p14:dur="1100" advTm="6241">
        <p14:switch dir="r"/>
      </p:transition>
    </mc:Choice>
    <mc:Fallback xmlns="">
      <p:transition spd="slow" advTm="62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3"/>
                                        </p:tgtEl>
                                        <p:attrNameLst>
                                          <p:attrName>style.visibility</p:attrName>
                                        </p:attrNameLst>
                                      </p:cBhvr>
                                      <p:to>
                                        <p:strVal val="visible"/>
                                      </p:to>
                                    </p:set>
                                    <p:set>
                                      <p:cBhvr>
                                        <p:cTn id="7" dur="227" fill="hold">
                                          <p:stCondLst>
                                            <p:cond delay="0"/>
                                          </p:stCondLst>
                                        </p:cTn>
                                        <p:tgtEl>
                                          <p:spTgt spid="23"/>
                                        </p:tgtEl>
                                        <p:attrNameLst>
                                          <p:attrName>style.rotation</p:attrName>
                                        </p:attrNameLst>
                                      </p:cBhvr>
                                      <p:to>
                                        <p:strVal val="-45.0"/>
                                      </p:to>
                                    </p:set>
                                    <p:anim calcmode="lin" valueType="num">
                                      <p:cBhvr>
                                        <p:cTn id="8" dur="227" fill="hold">
                                          <p:stCondLst>
                                            <p:cond delay="227"/>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down)">
                                      <p:cBhvr>
                                        <p:cTn id="15" dur="500"/>
                                        <p:tgtEl>
                                          <p:spTgt spid="86"/>
                                        </p:tgtEl>
                                      </p:cBhvr>
                                    </p:animEffect>
                                  </p:childTnLst>
                                </p:cTn>
                              </p:par>
                            </p:childTnLst>
                          </p:cTn>
                        </p:par>
                        <p:par>
                          <p:cTn id="16" fill="hold">
                            <p:stCondLst>
                              <p:cond delay="2500"/>
                            </p:stCondLst>
                            <p:childTnLst>
                              <p:par>
                                <p:cTn id="17" presetID="22" presetClass="entr" presetSubtype="2"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right)">
                                      <p:cBhvr>
                                        <p:cTn id="19" dur="500"/>
                                        <p:tgtEl>
                                          <p:spTgt spid="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right)">
                                      <p:cBhvr>
                                        <p:cTn id="22" dur="500"/>
                                        <p:tgtEl>
                                          <p:spTgt spid="79"/>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wipe(left)">
                                      <p:cBhvr>
                                        <p:cTn id="26" dur="500"/>
                                        <p:tgtEl>
                                          <p:spTgt spid="8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left)">
                                      <p:cBhvr>
                                        <p:cTn id="29" dur="500"/>
                                        <p:tgtEl>
                                          <p:spTgt spid="83"/>
                                        </p:tgtEl>
                                      </p:cBhvr>
                                    </p:animEffect>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ipe(right)">
                                      <p:cBhvr>
                                        <p:cTn id="33" dur="500"/>
                                        <p:tgtEl>
                                          <p:spTgt spid="8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right)">
                                      <p:cBhvr>
                                        <p:cTn id="36" dur="500"/>
                                        <p:tgtEl>
                                          <p:spTgt spid="81"/>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wipe(left)">
                                      <p:cBhvr>
                                        <p:cTn id="40" dur="500"/>
                                        <p:tgtEl>
                                          <p:spTgt spid="8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left)">
                                      <p:cBhvr>
                                        <p:cTn id="4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3" grpId="0"/>
      <p:bldP spid="85" grpId="0"/>
      <p:bldP spid="23"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16367</TotalTime>
  <Words>1258</Words>
  <Application>Microsoft Office PowerPoint</Application>
  <PresentationFormat>自定义</PresentationFormat>
  <Paragraphs>111</Paragraphs>
  <Slides>20</Slides>
  <Notes>6</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20</vt:i4>
      </vt:variant>
    </vt:vector>
  </HeadingPairs>
  <TitlesOfParts>
    <vt:vector size="39" baseType="lpstr">
      <vt:lpstr>Arial</vt:lpstr>
      <vt:lpstr>宋体</vt:lpstr>
      <vt:lpstr>Rockwell</vt:lpstr>
      <vt:lpstr>Lato Light</vt:lpstr>
      <vt:lpstr>Woodcutter Tags on a Rope</vt:lpstr>
      <vt:lpstr>时尚中黑简体</vt:lpstr>
      <vt:lpstr>Calibri</vt:lpstr>
      <vt:lpstr>微软雅黑</vt:lpstr>
      <vt:lpstr>方正静蕾简体</vt:lpstr>
      <vt:lpstr>Fanzine</vt:lpstr>
      <vt:lpstr>方正风雅宋简体</vt:lpstr>
      <vt:lpstr>Arial Unicode MS</vt:lpstr>
      <vt:lpstr>Impact</vt:lpstr>
      <vt:lpstr>汉仪PP体简</vt:lpstr>
      <vt:lpstr>方正喵呜体</vt:lpstr>
      <vt:lpstr>Mangal</vt:lpstr>
      <vt:lpstr>Lato Regular</vt:lpstr>
      <vt:lpstr>Open Sans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ThinK For H</cp:lastModifiedBy>
  <cp:revision>3</cp:revision>
  <cp:lastPrinted>1601-01-01T00:00:00Z</cp:lastPrinted>
  <dcterms:created xsi:type="dcterms:W3CDTF">2015-07-08T08:22:29Z</dcterms:created>
  <dcterms:modified xsi:type="dcterms:W3CDTF">2018-05-26T03:23:22Z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