
<file path=[Content_Types].xml><?xml version="1.0" encoding="utf-8"?>
<Types xmlns="http://schemas.openxmlformats.org/package/2006/content-types"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9" r:id="rId4"/>
    <p:sldId id="265" r:id="rId5"/>
    <p:sldId id="275" r:id="rId6"/>
    <p:sldId id="264" r:id="rId7"/>
    <p:sldId id="266" r:id="rId8"/>
    <p:sldId id="260" r:id="rId9"/>
    <p:sldId id="267" r:id="rId10"/>
    <p:sldId id="268" r:id="rId11"/>
    <p:sldId id="269" r:id="rId12"/>
    <p:sldId id="263" r:id="rId13"/>
    <p:sldId id="261" r:id="rId14"/>
    <p:sldId id="270" r:id="rId15"/>
    <p:sldId id="277" r:id="rId16"/>
    <p:sldId id="273" r:id="rId17"/>
    <p:sldId id="272" r:id="rId18"/>
    <p:sldId id="262" r:id="rId19"/>
    <p:sldId id="274" r:id="rId20"/>
    <p:sldId id="276" r:id="rId21"/>
    <p:sldId id="279" r:id="rId22"/>
    <p:sldId id="278" r:id="rId23"/>
    <p:sldId id="271" r:id="rId24"/>
    <p:sldId id="25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282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6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B1C760-23A5-48A6-BFDB-A775B26C53A7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29462-55E0-4FB5-B826-58DE8B0865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018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83835-5FA0-4497-8FBE-4A089E5F9A3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2469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更多精美模板欢迎访问 </a:t>
            </a:r>
            <a:r>
              <a:rPr lang="en-US" altLang="zh-CN" dirty="0"/>
              <a:t>WWW.33PPT.COM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72670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xmlns="" val="19881559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42299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3779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048695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A87604-7C99-4FC5-B3F6-BF44FD28629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0174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DEA44E-20DE-4FDA-855D-7FA6FB21086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3510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D6CD0-2F6D-4B3F-988D-53746408761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75231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C4DAE-4541-43CA-A4FF-DC618A162F8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003174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xmlns="" val="356972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03618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55E8AB-F518-4075-927A-034F35F6BCEF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0179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8CCF47-4BF6-4BC2-891B-3BAEAFE85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77E920A-030B-4658-8C9A-ACD926ED80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BEAA48E-7FFE-4E57-8C35-4539AB308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D037-9EE0-40F5-B518-90EAD75C6D25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614B8AA-E335-4089-A930-91EEE1D5C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41F5FCD-E867-455C-8A48-FD99BFB02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1AAF-7755-445E-B085-403AB3BD24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4590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C5EC323-6278-4807-AD20-71C7C6271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028BBC5-4CAD-437B-83BD-0627714153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82BC232-1F79-4F59-ABFF-57E2CD5A9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D037-9EE0-40F5-B518-90EAD75C6D25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9BB37D9-07E2-420F-96E8-7B175921F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642600A-8D65-48C0-8990-6515C0DEC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1AAF-7755-445E-B085-403AB3BD24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9634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9ABE798-89BB-456C-A1DA-61C5748720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4DB976B-2060-4AB6-B8B1-68E8E9AA63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4FF9903-6138-47A7-A57F-C87FDA562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D037-9EE0-40F5-B518-90EAD75C6D25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C0E7FF3-5B9B-49F6-8405-98107B66B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1CC2A3C-0CFD-45A1-AB60-4C6EF7729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1AAF-7755-445E-B085-403AB3BD24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91258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5472327" y="70341"/>
            <a:ext cx="1645941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7118267" y="195069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8764195" y="195069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10424235" y="195069"/>
            <a:ext cx="0" cy="36000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7118255" y="70341"/>
            <a:ext cx="1645941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</a:p>
        </p:txBody>
      </p:sp>
      <p:sp>
        <p:nvSpPr>
          <p:cNvPr id="16" name="矩形 15"/>
          <p:cNvSpPr/>
          <p:nvPr userDrawn="1"/>
        </p:nvSpPr>
        <p:spPr>
          <a:xfrm>
            <a:off x="8764196" y="70341"/>
            <a:ext cx="1645941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10410136" y="70341"/>
            <a:ext cx="1645941" cy="64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xmlns="" val="4873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191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44240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0" y="1533748"/>
            <a:ext cx="12192000" cy="3708812"/>
          </a:xfrm>
          <a:prstGeom prst="rect">
            <a:avLst/>
          </a:pr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1963" y="5539546"/>
            <a:ext cx="106919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1" name="Rounded Rectangle 10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ounded Rectangle 11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ounded Rectangle 12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91966" y="324582"/>
            <a:ext cx="1069198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91966" y="827103"/>
            <a:ext cx="10691988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xmlns="" val="3248707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image with colo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050847" y="1533748"/>
            <a:ext cx="6141156" cy="370881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" y="1533748"/>
            <a:ext cx="6321777" cy="3708812"/>
          </a:xfrm>
          <a:custGeom>
            <a:avLst/>
            <a:gdLst/>
            <a:ahLst/>
            <a:cxnLst/>
            <a:rect l="l" t="t" r="r" b="b"/>
            <a:pathLst>
              <a:path w="4741333" h="3090677">
                <a:moveTo>
                  <a:pt x="681038" y="182378"/>
                </a:moveTo>
                <a:cubicBezTo>
                  <a:pt x="554786" y="182378"/>
                  <a:pt x="452438" y="284726"/>
                  <a:pt x="452438" y="410978"/>
                </a:cubicBezTo>
                <a:lnTo>
                  <a:pt x="452438" y="2658878"/>
                </a:lnTo>
                <a:cubicBezTo>
                  <a:pt x="452438" y="2785130"/>
                  <a:pt x="554786" y="2887478"/>
                  <a:pt x="681038" y="2887478"/>
                </a:cubicBezTo>
                <a:cubicBezTo>
                  <a:pt x="807290" y="2887478"/>
                  <a:pt x="909638" y="2785130"/>
                  <a:pt x="909638" y="2658878"/>
                </a:cubicBezTo>
                <a:lnTo>
                  <a:pt x="909638" y="410978"/>
                </a:lnTo>
                <a:cubicBezTo>
                  <a:pt x="909638" y="284726"/>
                  <a:pt x="807290" y="182378"/>
                  <a:pt x="681038" y="182378"/>
                </a:cubicBezTo>
                <a:close/>
                <a:moveTo>
                  <a:pt x="0" y="0"/>
                </a:moveTo>
                <a:lnTo>
                  <a:pt x="4538133" y="0"/>
                </a:lnTo>
                <a:lnTo>
                  <a:pt x="4538133" y="1312678"/>
                </a:lnTo>
                <a:lnTo>
                  <a:pt x="4741333" y="1515878"/>
                </a:lnTo>
                <a:lnTo>
                  <a:pt x="4538133" y="1719078"/>
                </a:lnTo>
                <a:lnTo>
                  <a:pt x="4538133" y="3090677"/>
                </a:lnTo>
                <a:lnTo>
                  <a:pt x="0" y="3090677"/>
                </a:ln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1965" y="5539546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672438" y="2259912"/>
            <a:ext cx="489302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672438" y="2762434"/>
            <a:ext cx="489302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672438" y="3121469"/>
            <a:ext cx="4893029" cy="157245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>
                    <a:lumMod val="95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4" name="Rounded Rectangle 13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ounded Rectangle 1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87861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/>
      <p:bldP spid="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" y="1965962"/>
            <a:ext cx="12192000" cy="2801723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209325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6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40" hasCustomPrompt="1"/>
          </p:nvPr>
        </p:nvSpPr>
        <p:spPr>
          <a:xfrm>
            <a:off x="552454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4054125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3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3414186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43" hasCustomPrompt="1"/>
          </p:nvPr>
        </p:nvSpPr>
        <p:spPr>
          <a:xfrm>
            <a:off x="3397254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6932792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4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45" hasCustomPrompt="1"/>
          </p:nvPr>
        </p:nvSpPr>
        <p:spPr>
          <a:xfrm>
            <a:off x="6292853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46" hasCustomPrompt="1"/>
          </p:nvPr>
        </p:nvSpPr>
        <p:spPr>
          <a:xfrm>
            <a:off x="6275921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9822044" y="2221083"/>
            <a:ext cx="1205083" cy="10097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accent5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48" hasCustomPrompt="1"/>
          </p:nvPr>
        </p:nvSpPr>
        <p:spPr>
          <a:xfrm>
            <a:off x="9182105" y="3251307"/>
            <a:ext cx="2393948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49" hasCustomPrompt="1"/>
          </p:nvPr>
        </p:nvSpPr>
        <p:spPr>
          <a:xfrm>
            <a:off x="9165173" y="3713566"/>
            <a:ext cx="24108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1965" y="5356666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7" name="Rounded Rectangle 2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ounded Rectangle 2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ounded Rectangle 2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" name="Rounded Rectangle 2"/>
          <p:cNvSpPr/>
          <p:nvPr userDrawn="1"/>
        </p:nvSpPr>
        <p:spPr>
          <a:xfrm>
            <a:off x="3099152" y="2447417"/>
            <a:ext cx="144000" cy="172799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ounded Rectangle 29"/>
          <p:cNvSpPr/>
          <p:nvPr userDrawn="1"/>
        </p:nvSpPr>
        <p:spPr>
          <a:xfrm>
            <a:off x="5977819" y="2447417"/>
            <a:ext cx="144000" cy="172799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Rounded Rectangle 30"/>
          <p:cNvSpPr/>
          <p:nvPr userDrawn="1"/>
        </p:nvSpPr>
        <p:spPr>
          <a:xfrm>
            <a:off x="8872711" y="2447417"/>
            <a:ext cx="144000" cy="1727998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0663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animBg="1"/>
      <p:bldP spid="30" grpId="0" animBg="1"/>
      <p:bldP spid="31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84392" y="1482278"/>
            <a:ext cx="2990141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603251" y="4447915"/>
            <a:ext cx="869949" cy="78295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2" y="449363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7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5357392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  <p:sp>
        <p:nvSpPr>
          <p:cNvPr id="72" name="Rounded Rectangle 71"/>
          <p:cNvSpPr/>
          <p:nvPr userDrawn="1"/>
        </p:nvSpPr>
        <p:spPr>
          <a:xfrm>
            <a:off x="4535315" y="4447915"/>
            <a:ext cx="869949" cy="78295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3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4616456" y="449363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74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5554133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75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4548722" y="5357392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  <p:sp>
        <p:nvSpPr>
          <p:cNvPr id="76" name="Rounded Rectangle 75"/>
          <p:cNvSpPr/>
          <p:nvPr userDrawn="1"/>
        </p:nvSpPr>
        <p:spPr>
          <a:xfrm>
            <a:off x="8504770" y="4447915"/>
            <a:ext cx="869949" cy="78295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8585911" y="449363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9510184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79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8504773" y="5357392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7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5554133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9510184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grpSp>
        <p:nvGrpSpPr>
          <p:cNvPr id="34" name="Group 33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5" name="Rounded Rectangle 34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3" name="Picture Placeholder 2"/>
          <p:cNvSpPr>
            <a:spLocks noGrp="1"/>
          </p:cNvSpPr>
          <p:nvPr>
            <p:ph type="pic" sz="quarter" idx="58"/>
          </p:nvPr>
        </p:nvSpPr>
        <p:spPr>
          <a:xfrm>
            <a:off x="4588234" y="1482278"/>
            <a:ext cx="2990141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59"/>
          </p:nvPr>
        </p:nvSpPr>
        <p:spPr>
          <a:xfrm>
            <a:off x="8504770" y="1482278"/>
            <a:ext cx="2990141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79930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9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9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9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uiExpand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animBg="1"/>
      <p:bldP spid="7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6" grpId="0" animBg="1"/>
      <p:bldP spid="7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uiExpand="1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uiExpand="1"/>
      <p:bldP spid="44" grpId="0" uiExpand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-474133" y="1715377"/>
            <a:ext cx="1947333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03251" y="176109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805521" y="171537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805519" y="202511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28" name="Rounded Rectangle 27"/>
          <p:cNvSpPr/>
          <p:nvPr userDrawn="1"/>
        </p:nvSpPr>
        <p:spPr>
          <a:xfrm>
            <a:off x="10706103" y="1715377"/>
            <a:ext cx="1937455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10787243" y="176109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7584746" y="171537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6252638" y="202511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32" name="Rounded Rectangle 31"/>
          <p:cNvSpPr/>
          <p:nvPr userDrawn="1"/>
        </p:nvSpPr>
        <p:spPr>
          <a:xfrm>
            <a:off x="-474133" y="3193657"/>
            <a:ext cx="1947333" cy="78295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603251" y="323937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1805521" y="319365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1805519" y="3503390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36" name="Rounded Rectangle 35"/>
          <p:cNvSpPr/>
          <p:nvPr userDrawn="1"/>
        </p:nvSpPr>
        <p:spPr>
          <a:xfrm>
            <a:off x="10706103" y="3193657"/>
            <a:ext cx="1937455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10787243" y="323937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7584746" y="319365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6252638" y="3503390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40" name="Rounded Rectangle 39"/>
          <p:cNvSpPr/>
          <p:nvPr userDrawn="1"/>
        </p:nvSpPr>
        <p:spPr>
          <a:xfrm>
            <a:off x="-474133" y="4671937"/>
            <a:ext cx="1947333" cy="78295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603251" y="47176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1805521" y="467193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1805519" y="49816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44" name="Rounded Rectangle 43"/>
          <p:cNvSpPr/>
          <p:nvPr userDrawn="1"/>
        </p:nvSpPr>
        <p:spPr>
          <a:xfrm>
            <a:off x="10706103" y="4671937"/>
            <a:ext cx="1937455" cy="78295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10787243" y="47176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53" hasCustomPrompt="1"/>
          </p:nvPr>
        </p:nvSpPr>
        <p:spPr>
          <a:xfrm>
            <a:off x="7584746" y="4671937"/>
            <a:ext cx="2777772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7" name="Text Placeholder 2"/>
          <p:cNvSpPr>
            <a:spLocks noGrp="1"/>
          </p:cNvSpPr>
          <p:nvPr>
            <p:ph type="body" sz="quarter" idx="54" hasCustomPrompt="1"/>
          </p:nvPr>
        </p:nvSpPr>
        <p:spPr>
          <a:xfrm>
            <a:off x="6252638" y="49816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grpSp>
        <p:nvGrpSpPr>
          <p:cNvPr id="48" name="Group 47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49" name="Rounded Rectangle 4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Rounded Rectangle 4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Rounded Rectangle 5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52074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animBg="1"/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  <p:bldP spid="3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BE8DBF-8689-42D2-968A-166905A44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B5C8856-0E66-459D-AEF0-2D861CAF4F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6871F8E-8842-4ABA-9CC2-C0175556E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D037-9EE0-40F5-B518-90EAD75C6D25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631AB6A-A43C-48B6-9D32-D3E32AE16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506AD8C-5E48-4C24-9D39-B3C518E8D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1AAF-7755-445E-B085-403AB3BD24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57707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644176" y="1638675"/>
            <a:ext cx="3030357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101380" y="168439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grpSp>
        <p:nvGrpSpPr>
          <p:cNvPr id="28" name="Group 27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9" name="Rounded Rectangle 2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ounded Rectangle 2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ounded Rectangle 3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2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918408" y="1827910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03251" y="2588938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2979949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  <p:sp>
        <p:nvSpPr>
          <p:cNvPr id="65" name="Rounded Rectangle 64"/>
          <p:cNvSpPr/>
          <p:nvPr userDrawn="1"/>
        </p:nvSpPr>
        <p:spPr>
          <a:xfrm>
            <a:off x="4548717" y="1638675"/>
            <a:ext cx="3071283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5046847" y="168439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6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5818720" y="1827910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71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4548717" y="2588938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2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4548722" y="2979949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  <p:sp>
        <p:nvSpPr>
          <p:cNvPr id="110" name="Rounded Rectangle 109"/>
          <p:cNvSpPr/>
          <p:nvPr userDrawn="1"/>
        </p:nvSpPr>
        <p:spPr>
          <a:xfrm>
            <a:off x="8504768" y="1638675"/>
            <a:ext cx="3071283" cy="78295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1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9002898" y="168439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12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9752193" y="1827910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113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8504768" y="2588938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14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8504773" y="2979949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  <p:sp>
        <p:nvSpPr>
          <p:cNvPr id="130" name="Rounded Rectangle 129"/>
          <p:cNvSpPr/>
          <p:nvPr userDrawn="1"/>
        </p:nvSpPr>
        <p:spPr>
          <a:xfrm>
            <a:off x="644179" y="4066912"/>
            <a:ext cx="3030356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1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1101380" y="4112633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36" name="Text Placeholder 7"/>
          <p:cNvSpPr>
            <a:spLocks noGrp="1"/>
          </p:cNvSpPr>
          <p:nvPr>
            <p:ph type="body" sz="quarter" idx="58" hasCustomPrompt="1"/>
          </p:nvPr>
        </p:nvSpPr>
        <p:spPr>
          <a:xfrm>
            <a:off x="1918408" y="4254871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139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603251" y="5017174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40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603256" y="5428506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  <p:sp>
        <p:nvSpPr>
          <p:cNvPr id="145" name="Rounded Rectangle 144"/>
          <p:cNvSpPr/>
          <p:nvPr userDrawn="1"/>
        </p:nvSpPr>
        <p:spPr>
          <a:xfrm>
            <a:off x="4548720" y="4066912"/>
            <a:ext cx="3071280" cy="782954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6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5046847" y="4112633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49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818720" y="4254871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151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4548717" y="5017174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52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4548722" y="5428506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  <p:sp>
        <p:nvSpPr>
          <p:cNvPr id="155" name="Rounded Rectangle 154"/>
          <p:cNvSpPr/>
          <p:nvPr userDrawn="1"/>
        </p:nvSpPr>
        <p:spPr>
          <a:xfrm>
            <a:off x="8504771" y="4066912"/>
            <a:ext cx="3071280" cy="78295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6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9002898" y="4112633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57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9752193" y="4254871"/>
            <a:ext cx="158114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158" name="Text Placeholder 7"/>
          <p:cNvSpPr>
            <a:spLocks noGrp="1"/>
          </p:cNvSpPr>
          <p:nvPr>
            <p:ph type="body" sz="quarter" idx="53" hasCustomPrompt="1"/>
          </p:nvPr>
        </p:nvSpPr>
        <p:spPr>
          <a:xfrm>
            <a:off x="8504768" y="5017174"/>
            <a:ext cx="307128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59" name="Text Placeholder 2"/>
          <p:cNvSpPr>
            <a:spLocks noGrp="1"/>
          </p:cNvSpPr>
          <p:nvPr>
            <p:ph type="body" sz="quarter" idx="54" hasCustomPrompt="1"/>
          </p:nvPr>
        </p:nvSpPr>
        <p:spPr>
          <a:xfrm>
            <a:off x="8504773" y="5428506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528877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4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4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4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4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4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4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400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400" fill="hold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00" fill="hold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animBg="1"/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0" grpId="0" animBg="1"/>
      <p:bldP spid="11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1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0" grpId="0" animBg="1"/>
      <p:bldP spid="1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3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5" grpId="0" animBg="1"/>
      <p:bldP spid="14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5" grpId="0" animBg="1"/>
      <p:bldP spid="1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5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1" name="Rounded Rectangle 20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ounded Rectangle 21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ounded Rectangle 22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7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23715" y="173011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accent1">
                    <a:lumMod val="60000"/>
                    <a:lumOff val="40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5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327856" y="2143841"/>
            <a:ext cx="2346677" cy="260794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2563390"/>
            <a:ext cx="3071281" cy="23438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</a:t>
            </a:r>
            <a:r>
              <a:rPr lang="en-US" dirty="0" smtClean="0"/>
              <a:t> </a:t>
            </a:r>
            <a:r>
              <a:rPr lang="en-US" dirty="0" err="1" smtClean="0"/>
              <a:t>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males </a:t>
            </a:r>
            <a:r>
              <a:rPr lang="en-US" dirty="0" err="1" smtClean="0"/>
              <a:t>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sp>
        <p:nvSpPr>
          <p:cNvPr id="60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327856" y="1724596"/>
            <a:ext cx="234667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Chort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endParaRPr lang="es-ES_tradnl" dirty="0" smtClean="0"/>
          </a:p>
        </p:txBody>
      </p:sp>
      <p:sp>
        <p:nvSpPr>
          <p:cNvPr id="61" name="Rounded Rectangle 60"/>
          <p:cNvSpPr/>
          <p:nvPr userDrawn="1"/>
        </p:nvSpPr>
        <p:spPr>
          <a:xfrm>
            <a:off x="4002264" y="1703191"/>
            <a:ext cx="144000" cy="3204089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4535315" y="173011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5239456" y="2143841"/>
            <a:ext cx="2346677" cy="260794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4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4514856" y="2563390"/>
            <a:ext cx="3071281" cy="23438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</a:t>
            </a:r>
            <a:r>
              <a:rPr lang="en-US" dirty="0" smtClean="0"/>
              <a:t> </a:t>
            </a:r>
            <a:r>
              <a:rPr lang="en-US" dirty="0" err="1" smtClean="0"/>
              <a:t>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males </a:t>
            </a:r>
            <a:r>
              <a:rPr lang="en-US" dirty="0" err="1" smtClean="0"/>
              <a:t>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sp>
        <p:nvSpPr>
          <p:cNvPr id="65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239456" y="1724596"/>
            <a:ext cx="234667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Chort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endParaRPr lang="es-ES_tradnl" dirty="0" smtClean="0"/>
          </a:p>
        </p:txBody>
      </p:sp>
      <p:sp>
        <p:nvSpPr>
          <p:cNvPr id="66" name="Rounded Rectangle 65"/>
          <p:cNvSpPr/>
          <p:nvPr userDrawn="1"/>
        </p:nvSpPr>
        <p:spPr>
          <a:xfrm>
            <a:off x="7998531" y="1703191"/>
            <a:ext cx="144000" cy="3204089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8508299" y="173011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600" b="1">
                <a:solidFill>
                  <a:schemeClr val="accent3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68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9212440" y="2143841"/>
            <a:ext cx="2346677" cy="260794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9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8487840" y="2563390"/>
            <a:ext cx="3071281" cy="234389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</a:t>
            </a:r>
            <a:r>
              <a:rPr lang="en-US" dirty="0" smtClean="0"/>
              <a:t> </a:t>
            </a:r>
            <a:r>
              <a:rPr lang="en-US" dirty="0" err="1" smtClean="0"/>
              <a:t>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males </a:t>
            </a:r>
            <a:r>
              <a:rPr lang="en-US" dirty="0" err="1" smtClean="0"/>
              <a:t>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sp>
        <p:nvSpPr>
          <p:cNvPr id="70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9212440" y="1724596"/>
            <a:ext cx="234667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Chort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endParaRPr lang="es-ES_tradnl" dirty="0" smtClean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sp>
        <p:nvSpPr>
          <p:cNvPr id="72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Put</a:t>
            </a:r>
            <a:r>
              <a:rPr lang="es-ES_tradnl" dirty="0" smtClean="0"/>
              <a:t> </a:t>
            </a:r>
            <a:r>
              <a:rPr lang="es-ES_tradnl" dirty="0" err="1" smtClean="0"/>
              <a:t>your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xmlns="" val="2244845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animBg="1"/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 animBg="1"/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6" name="Rounded Rectangle 35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Rounded Rectangle 37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0" name="Oval 39"/>
          <p:cNvSpPr>
            <a:spLocks noChangeAspect="1"/>
          </p:cNvSpPr>
          <p:nvPr userDrawn="1"/>
        </p:nvSpPr>
        <p:spPr>
          <a:xfrm>
            <a:off x="651303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549706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9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70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69384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69385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72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338847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cxnSp>
        <p:nvCxnSpPr>
          <p:cNvPr id="85" name="Straight Connector 84"/>
          <p:cNvCxnSpPr/>
          <p:nvPr userDrawn="1"/>
        </p:nvCxnSpPr>
        <p:spPr>
          <a:xfrm>
            <a:off x="3064933" y="1666242"/>
            <a:ext cx="0" cy="4147199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Oval 107"/>
          <p:cNvSpPr>
            <a:spLocks noChangeAspect="1"/>
          </p:cNvSpPr>
          <p:nvPr userDrawn="1"/>
        </p:nvSpPr>
        <p:spPr>
          <a:xfrm>
            <a:off x="3596691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9" name="Picture Placeholder 2"/>
          <p:cNvSpPr>
            <a:spLocks noGrp="1" noChangeAspect="1"/>
          </p:cNvSpPr>
          <p:nvPr>
            <p:ph type="pic" sz="quarter" idx="55"/>
          </p:nvPr>
        </p:nvSpPr>
        <p:spPr>
          <a:xfrm>
            <a:off x="3495094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14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3459339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115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3459339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16" name="Text Placeholder 2"/>
          <p:cNvSpPr>
            <a:spLocks noGrp="1"/>
          </p:cNvSpPr>
          <p:nvPr>
            <p:ph type="body" sz="quarter" idx="43" hasCustomPrompt="1"/>
          </p:nvPr>
        </p:nvSpPr>
        <p:spPr>
          <a:xfrm>
            <a:off x="3459340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17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4228802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cxnSp>
        <p:nvCxnSpPr>
          <p:cNvPr id="126" name="Straight Connector 125"/>
          <p:cNvCxnSpPr/>
          <p:nvPr userDrawn="1"/>
        </p:nvCxnSpPr>
        <p:spPr>
          <a:xfrm>
            <a:off x="6011333" y="1666242"/>
            <a:ext cx="0" cy="4147199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1" name="Oval 140"/>
          <p:cNvSpPr>
            <a:spLocks noChangeAspect="1"/>
          </p:cNvSpPr>
          <p:nvPr userDrawn="1"/>
        </p:nvSpPr>
        <p:spPr>
          <a:xfrm>
            <a:off x="6599531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2" name="Picture Placeholder 2"/>
          <p:cNvSpPr>
            <a:spLocks noGrp="1" noChangeAspect="1"/>
          </p:cNvSpPr>
          <p:nvPr>
            <p:ph type="pic" sz="quarter" idx="56"/>
          </p:nvPr>
        </p:nvSpPr>
        <p:spPr>
          <a:xfrm>
            <a:off x="6497934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45" name="Text Placeholder 7"/>
          <p:cNvSpPr>
            <a:spLocks noGrp="1"/>
          </p:cNvSpPr>
          <p:nvPr>
            <p:ph type="body" sz="quarter" idx="46" hasCustomPrompt="1"/>
          </p:nvPr>
        </p:nvSpPr>
        <p:spPr>
          <a:xfrm>
            <a:off x="6462179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146" name="Text Placeholder 7"/>
          <p:cNvSpPr>
            <a:spLocks noGrp="1"/>
          </p:cNvSpPr>
          <p:nvPr>
            <p:ph type="body" sz="quarter" idx="47" hasCustomPrompt="1"/>
          </p:nvPr>
        </p:nvSpPr>
        <p:spPr>
          <a:xfrm>
            <a:off x="6462179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47" name="Text Placeholder 2"/>
          <p:cNvSpPr>
            <a:spLocks noGrp="1"/>
          </p:cNvSpPr>
          <p:nvPr>
            <p:ph type="body" sz="quarter" idx="48" hasCustomPrompt="1"/>
          </p:nvPr>
        </p:nvSpPr>
        <p:spPr>
          <a:xfrm>
            <a:off x="6462180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48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7231642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cxnSp>
        <p:nvCxnSpPr>
          <p:cNvPr id="153" name="Straight Connector 152"/>
          <p:cNvCxnSpPr/>
          <p:nvPr userDrawn="1"/>
        </p:nvCxnSpPr>
        <p:spPr>
          <a:xfrm>
            <a:off x="9025467" y="1666242"/>
            <a:ext cx="0" cy="4147199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0" name="Oval 159"/>
          <p:cNvSpPr>
            <a:spLocks noChangeAspect="1"/>
          </p:cNvSpPr>
          <p:nvPr userDrawn="1"/>
        </p:nvSpPr>
        <p:spPr>
          <a:xfrm>
            <a:off x="9577911" y="1782081"/>
            <a:ext cx="1823989" cy="1641590"/>
          </a:xfrm>
          <a:prstGeom prst="ellipse">
            <a:avLst/>
          </a:prstGeom>
          <a:ln w="381000" cap="rnd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1" name="Picture Placeholder 2"/>
          <p:cNvSpPr>
            <a:spLocks noGrp="1" noChangeAspect="1"/>
          </p:cNvSpPr>
          <p:nvPr>
            <p:ph type="pic" sz="quarter" idx="57"/>
          </p:nvPr>
        </p:nvSpPr>
        <p:spPr>
          <a:xfrm>
            <a:off x="9476314" y="1675402"/>
            <a:ext cx="2063988" cy="185758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62" name="Text Placeholder 7"/>
          <p:cNvSpPr>
            <a:spLocks noGrp="1"/>
          </p:cNvSpPr>
          <p:nvPr>
            <p:ph type="body" sz="quarter" idx="51" hasCustomPrompt="1"/>
          </p:nvPr>
        </p:nvSpPr>
        <p:spPr>
          <a:xfrm>
            <a:off x="9476311" y="3717493"/>
            <a:ext cx="209973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163" name="Text Placeholder 7"/>
          <p:cNvSpPr>
            <a:spLocks noGrp="1"/>
          </p:cNvSpPr>
          <p:nvPr>
            <p:ph type="body" sz="quarter" idx="52" hasCustomPrompt="1"/>
          </p:nvPr>
        </p:nvSpPr>
        <p:spPr>
          <a:xfrm>
            <a:off x="9476311" y="4159055"/>
            <a:ext cx="209973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64" name="Text Placeholder 2"/>
          <p:cNvSpPr>
            <a:spLocks noGrp="1"/>
          </p:cNvSpPr>
          <p:nvPr>
            <p:ph type="body" sz="quarter" idx="53" hasCustomPrompt="1"/>
          </p:nvPr>
        </p:nvSpPr>
        <p:spPr>
          <a:xfrm>
            <a:off x="9476312" y="4468789"/>
            <a:ext cx="209973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65" name="Text Placeholder 7"/>
          <p:cNvSpPr>
            <a:spLocks noGrp="1"/>
          </p:cNvSpPr>
          <p:nvPr>
            <p:ph type="body" sz="quarter" idx="54" hasCustomPrompt="1"/>
          </p:nvPr>
        </p:nvSpPr>
        <p:spPr>
          <a:xfrm>
            <a:off x="10245774" y="5269082"/>
            <a:ext cx="657777" cy="560681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>
                    <a:lumMod val="65000"/>
                  </a:schemeClr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xmlns="" val="2492898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400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400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00" fill="hold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/>
      <p:bldP spid="6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8" grpId="0" animBg="1"/>
      <p:bldP spid="109" grpId="0"/>
      <p:bldP spid="1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1" grpId="0" animBg="1"/>
      <p:bldP spid="142" grpId="0"/>
      <p:bldP spid="1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0" grpId="0" animBg="1"/>
      <p:bldP spid="161" grpId="0"/>
      <p:bldP spid="16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6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6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35" name="Group 3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6" name="Rounded Rectangle 35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Rounded Rectangle 37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85" name="Straight Connector 84"/>
          <p:cNvCxnSpPr/>
          <p:nvPr userDrawn="1"/>
        </p:nvCxnSpPr>
        <p:spPr>
          <a:xfrm flipH="1">
            <a:off x="603251" y="3810001"/>
            <a:ext cx="5329760" cy="0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 userDrawn="1"/>
        </p:nvCxnSpPr>
        <p:spPr>
          <a:xfrm>
            <a:off x="6096000" y="1622327"/>
            <a:ext cx="0" cy="4656556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 userDrawn="1"/>
        </p:nvCxnSpPr>
        <p:spPr>
          <a:xfrm flipH="1">
            <a:off x="6239948" y="3810001"/>
            <a:ext cx="5329760" cy="0"/>
          </a:xfrm>
          <a:prstGeom prst="line">
            <a:avLst/>
          </a:prstGeom>
          <a:ln w="3175" cmpd="sng">
            <a:solidFill>
              <a:schemeClr val="accent1">
                <a:lumMod val="75000"/>
              </a:schemeClr>
            </a:solidFill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Arc 89"/>
          <p:cNvSpPr>
            <a:spLocks noChangeAspect="1"/>
          </p:cNvSpPr>
          <p:nvPr userDrawn="1"/>
        </p:nvSpPr>
        <p:spPr>
          <a:xfrm>
            <a:off x="999955" y="162232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2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4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383887" y="190118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95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3383887" y="234274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6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377544" y="264308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06" name="Oval 105"/>
          <p:cNvSpPr>
            <a:spLocks noChangeAspect="1"/>
          </p:cNvSpPr>
          <p:nvPr userDrawn="1"/>
        </p:nvSpPr>
        <p:spPr>
          <a:xfrm>
            <a:off x="603253" y="2203997"/>
            <a:ext cx="816001" cy="734399"/>
          </a:xfrm>
          <a:prstGeom prst="ellipse">
            <a:avLst/>
          </a:prstGeom>
          <a:solidFill>
            <a:schemeClr val="accent2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0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81751" y="220399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14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1257795" y="176402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18" name="Arc 117"/>
          <p:cNvSpPr>
            <a:spLocks noChangeAspect="1"/>
          </p:cNvSpPr>
          <p:nvPr userDrawn="1"/>
        </p:nvSpPr>
        <p:spPr>
          <a:xfrm>
            <a:off x="6642996" y="162232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3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1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9026928" y="190118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122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9026928" y="234274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23" name="Text Placeholder 2"/>
          <p:cNvSpPr>
            <a:spLocks noGrp="1"/>
          </p:cNvSpPr>
          <p:nvPr>
            <p:ph type="body" sz="quarter" idx="70" hasCustomPrompt="1"/>
          </p:nvPr>
        </p:nvSpPr>
        <p:spPr>
          <a:xfrm>
            <a:off x="9020585" y="264308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30" name="Oval 129"/>
          <p:cNvSpPr>
            <a:spLocks noChangeAspect="1"/>
          </p:cNvSpPr>
          <p:nvPr userDrawn="1"/>
        </p:nvSpPr>
        <p:spPr>
          <a:xfrm>
            <a:off x="6246296" y="2203997"/>
            <a:ext cx="816001" cy="734399"/>
          </a:xfrm>
          <a:prstGeom prst="ellipse">
            <a:avLst/>
          </a:prstGeom>
          <a:solidFill>
            <a:schemeClr val="accent3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324792" y="220399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36" name="Picture Placeholder 2"/>
          <p:cNvSpPr>
            <a:spLocks noGrp="1" noChangeAspect="1"/>
          </p:cNvSpPr>
          <p:nvPr>
            <p:ph type="pic" sz="quarter" idx="66"/>
          </p:nvPr>
        </p:nvSpPr>
        <p:spPr>
          <a:xfrm>
            <a:off x="6900834" y="176402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39" name="Arc 138"/>
          <p:cNvSpPr>
            <a:spLocks noChangeAspect="1"/>
          </p:cNvSpPr>
          <p:nvPr userDrawn="1"/>
        </p:nvSpPr>
        <p:spPr>
          <a:xfrm>
            <a:off x="999955" y="412168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4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1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3383887" y="440054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142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3383887" y="484210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43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3377544" y="514244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47" name="Oval 146"/>
          <p:cNvSpPr>
            <a:spLocks noChangeAspect="1"/>
          </p:cNvSpPr>
          <p:nvPr userDrawn="1"/>
        </p:nvSpPr>
        <p:spPr>
          <a:xfrm>
            <a:off x="603253" y="4703357"/>
            <a:ext cx="816001" cy="734399"/>
          </a:xfrm>
          <a:prstGeom prst="ellipse">
            <a:avLst/>
          </a:prstGeom>
          <a:solidFill>
            <a:schemeClr val="accent4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9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681751" y="470335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51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1257795" y="426338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53" name="Arc 152"/>
          <p:cNvSpPr>
            <a:spLocks noChangeAspect="1"/>
          </p:cNvSpPr>
          <p:nvPr userDrawn="1"/>
        </p:nvSpPr>
        <p:spPr>
          <a:xfrm>
            <a:off x="6642996" y="4121684"/>
            <a:ext cx="2112000" cy="1900798"/>
          </a:xfrm>
          <a:prstGeom prst="arc">
            <a:avLst>
              <a:gd name="adj1" fmla="val 11622373"/>
              <a:gd name="adj2" fmla="val 10303517"/>
            </a:avLst>
          </a:prstGeom>
          <a:ln w="127000" cap="sq" cmpd="sng">
            <a:solidFill>
              <a:schemeClr val="accent5"/>
            </a:solidFill>
            <a:bevel/>
            <a:headEnd type="none"/>
            <a:tailEnd type="non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4" name="Text Placeholder 7"/>
          <p:cNvSpPr>
            <a:spLocks noGrp="1"/>
          </p:cNvSpPr>
          <p:nvPr>
            <p:ph type="body" sz="quarter" idx="78" hasCustomPrompt="1"/>
          </p:nvPr>
        </p:nvSpPr>
        <p:spPr>
          <a:xfrm>
            <a:off x="9026928" y="4400542"/>
            <a:ext cx="254912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Name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155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9026928" y="4842106"/>
            <a:ext cx="2549123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56" name="Text Placeholder 2"/>
          <p:cNvSpPr>
            <a:spLocks noGrp="1"/>
          </p:cNvSpPr>
          <p:nvPr>
            <p:ph type="body" sz="quarter" idx="80" hasCustomPrompt="1"/>
          </p:nvPr>
        </p:nvSpPr>
        <p:spPr>
          <a:xfrm>
            <a:off x="9020585" y="5142447"/>
            <a:ext cx="254912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endParaRPr lang="en-US" dirty="0" smtClean="0"/>
          </a:p>
        </p:txBody>
      </p:sp>
      <p:sp>
        <p:nvSpPr>
          <p:cNvPr id="157" name="Oval 156"/>
          <p:cNvSpPr>
            <a:spLocks noChangeAspect="1"/>
          </p:cNvSpPr>
          <p:nvPr userDrawn="1"/>
        </p:nvSpPr>
        <p:spPr>
          <a:xfrm>
            <a:off x="6246296" y="4703357"/>
            <a:ext cx="816001" cy="734399"/>
          </a:xfrm>
          <a:prstGeom prst="ellipse">
            <a:avLst/>
          </a:prstGeom>
          <a:solidFill>
            <a:schemeClr val="accent5"/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8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6324792" y="4703357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59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6900834" y="4263380"/>
            <a:ext cx="1692180" cy="1598076"/>
          </a:xfrm>
          <a:custGeom>
            <a:avLst/>
            <a:gdLst/>
            <a:ahLst/>
            <a:cxnLst/>
            <a:rect l="l" t="t" r="r" b="b"/>
            <a:pathLst>
              <a:path w="1269135" h="1331730">
                <a:moveTo>
                  <a:pt x="603269" y="0"/>
                </a:moveTo>
                <a:cubicBezTo>
                  <a:pt x="971017" y="0"/>
                  <a:pt x="1269135" y="298118"/>
                  <a:pt x="1269135" y="665865"/>
                </a:cubicBezTo>
                <a:cubicBezTo>
                  <a:pt x="1269135" y="1033612"/>
                  <a:pt x="971017" y="1331730"/>
                  <a:pt x="603269" y="1331730"/>
                </a:cubicBezTo>
                <a:cubicBezTo>
                  <a:pt x="373427" y="1331730"/>
                  <a:pt x="170783" y="1215278"/>
                  <a:pt x="51122" y="1038157"/>
                </a:cubicBezTo>
                <a:lnTo>
                  <a:pt x="10130" y="962634"/>
                </a:lnTo>
                <a:lnTo>
                  <a:pt x="39648" y="946612"/>
                </a:lnTo>
                <a:cubicBezTo>
                  <a:pt x="125833" y="888387"/>
                  <a:pt x="182497" y="789784"/>
                  <a:pt x="182497" y="677946"/>
                </a:cubicBezTo>
                <a:cubicBezTo>
                  <a:pt x="182497" y="566109"/>
                  <a:pt x="125833" y="467505"/>
                  <a:pt x="39648" y="409280"/>
                </a:cubicBezTo>
                <a:lnTo>
                  <a:pt x="0" y="387760"/>
                </a:lnTo>
                <a:lnTo>
                  <a:pt x="51122" y="293574"/>
                </a:lnTo>
                <a:cubicBezTo>
                  <a:pt x="170783" y="116452"/>
                  <a:pt x="373427" y="0"/>
                  <a:pt x="603269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66546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3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000"/>
                            </p:stCondLst>
                            <p:childTnLst>
                              <p:par>
                                <p:cTn id="1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8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0"/>
                            </p:stCondLst>
                            <p:childTnLst>
                              <p:par>
                                <p:cTn id="13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400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4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00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50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3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3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0" grpId="0" animBg="1"/>
      <p:bldP spid="9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9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9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9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6" grpId="0" animBg="1"/>
      <p:bldP spid="11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4" grpId="0"/>
      <p:bldP spid="118" grpId="0" animBg="1"/>
      <p:bldP spid="1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2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0" grpId="0" animBg="1"/>
      <p:bldP spid="1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6" grpId="0"/>
      <p:bldP spid="139" grpId="0" animBg="1"/>
      <p:bldP spid="1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7" grpId="0" animBg="1"/>
      <p:bldP spid="14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1" grpId="0"/>
      <p:bldP spid="153" grpId="0" animBg="1"/>
      <p:bldP spid="15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5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7" grpId="0" animBg="1"/>
      <p:bldP spid="1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9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ic lis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603251" y="4732394"/>
            <a:ext cx="869949" cy="173008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2" y="4778114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9" y="5317373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608669" y="5682508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9" y="4736932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ln>
                  <a:solidFill>
                    <a:schemeClr val="accent2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0" name="Rounded Rectangle 19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ounded Rectangle 20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ounded Rectangle 21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8" name="Rounded Rectangle 37"/>
          <p:cNvSpPr/>
          <p:nvPr userDrawn="1"/>
        </p:nvSpPr>
        <p:spPr>
          <a:xfrm>
            <a:off x="4351162" y="4732394"/>
            <a:ext cx="869949" cy="173008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4432303" y="4778114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5356580" y="5317373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5356580" y="5682508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356580" y="4736932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ln>
                  <a:solidFill>
                    <a:schemeClr val="accent3"/>
                  </a:solidFill>
                </a:ln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43" name="Rounded Rectangle 42"/>
          <p:cNvSpPr/>
          <p:nvPr userDrawn="1"/>
        </p:nvSpPr>
        <p:spPr>
          <a:xfrm>
            <a:off x="8070147" y="4732391"/>
            <a:ext cx="869949" cy="173008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60" hasCustomPrompt="1"/>
          </p:nvPr>
        </p:nvSpPr>
        <p:spPr>
          <a:xfrm>
            <a:off x="8151288" y="4778114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9075565" y="5317373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6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9075565" y="5682508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</a:t>
            </a:r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9075565" y="4736932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ln>
                  <a:solidFill>
                    <a:schemeClr val="accent4"/>
                  </a:solidFill>
                </a:ln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23" name="Oval 22"/>
          <p:cNvSpPr>
            <a:spLocks noChangeAspect="1"/>
          </p:cNvSpPr>
          <p:nvPr userDrawn="1"/>
        </p:nvSpPr>
        <p:spPr>
          <a:xfrm>
            <a:off x="996835" y="1583962"/>
            <a:ext cx="2880004" cy="2592000"/>
          </a:xfrm>
          <a:prstGeom prst="ellipse">
            <a:avLst/>
          </a:prstGeom>
          <a:ln w="381000" cap="rnd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val 24"/>
          <p:cNvSpPr>
            <a:spLocks noChangeAspect="1"/>
          </p:cNvSpPr>
          <p:nvPr userDrawn="1"/>
        </p:nvSpPr>
        <p:spPr>
          <a:xfrm>
            <a:off x="4654434" y="1583962"/>
            <a:ext cx="2880004" cy="2592000"/>
          </a:xfrm>
          <a:prstGeom prst="ellipse">
            <a:avLst/>
          </a:prstGeom>
          <a:ln w="381000" cap="rnd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Oval 29"/>
          <p:cNvSpPr>
            <a:spLocks noChangeAspect="1"/>
          </p:cNvSpPr>
          <p:nvPr userDrawn="1"/>
        </p:nvSpPr>
        <p:spPr>
          <a:xfrm>
            <a:off x="8334611" y="1583962"/>
            <a:ext cx="2880004" cy="2592000"/>
          </a:xfrm>
          <a:prstGeom prst="ellipse">
            <a:avLst/>
          </a:prstGeom>
          <a:ln w="381000" cap="rnd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 34"/>
          <p:cNvSpPr>
            <a:spLocks noChangeAspect="1"/>
          </p:cNvSpPr>
          <p:nvPr userDrawn="1"/>
        </p:nvSpPr>
        <p:spPr>
          <a:xfrm>
            <a:off x="3873621" y="2565575"/>
            <a:ext cx="816001" cy="734399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val 36"/>
          <p:cNvSpPr>
            <a:spLocks noChangeAspect="1"/>
          </p:cNvSpPr>
          <p:nvPr userDrawn="1"/>
        </p:nvSpPr>
        <p:spPr>
          <a:xfrm>
            <a:off x="7514989" y="2565575"/>
            <a:ext cx="816001" cy="73439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0" cap="rnd" cmpd="sng">
            <a:noFill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874187" y="1483364"/>
            <a:ext cx="3072984" cy="2808000"/>
          </a:xfrm>
          <a:custGeom>
            <a:avLst/>
            <a:gdLst/>
            <a:ahLst/>
            <a:cxnLst/>
            <a:rect l="l" t="t" r="r" b="b"/>
            <a:pathLst>
              <a:path w="2304738" h="2340000">
                <a:moveTo>
                  <a:pt x="1170000" y="0"/>
                </a:moveTo>
                <a:cubicBezTo>
                  <a:pt x="1695016" y="0"/>
                  <a:pt x="2139264" y="345807"/>
                  <a:pt x="2287399" y="822078"/>
                </a:cubicBezTo>
                <a:lnTo>
                  <a:pt x="2304738" y="889510"/>
                </a:lnTo>
                <a:lnTo>
                  <a:pt x="2267755" y="920023"/>
                </a:lnTo>
                <a:cubicBezTo>
                  <a:pt x="2193748" y="994029"/>
                  <a:pt x="2147974" y="1096269"/>
                  <a:pt x="2147974" y="1209199"/>
                </a:cubicBezTo>
                <a:cubicBezTo>
                  <a:pt x="2147974" y="1322130"/>
                  <a:pt x="2193748" y="1424369"/>
                  <a:pt x="2267755" y="1498375"/>
                </a:cubicBezTo>
                <a:lnTo>
                  <a:pt x="2288108" y="1515168"/>
                </a:lnTo>
                <a:lnTo>
                  <a:pt x="2287399" y="1517922"/>
                </a:lnTo>
                <a:cubicBezTo>
                  <a:pt x="2139264" y="1994193"/>
                  <a:pt x="1695016" y="2340000"/>
                  <a:pt x="1170000" y="2340000"/>
                </a:cubicBezTo>
                <a:cubicBezTo>
                  <a:pt x="523827" y="2340000"/>
                  <a:pt x="0" y="1816174"/>
                  <a:pt x="0" y="1170000"/>
                </a:cubicBezTo>
                <a:cubicBezTo>
                  <a:pt x="0" y="523827"/>
                  <a:pt x="523827" y="0"/>
                  <a:pt x="117000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2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4585804" y="1483364"/>
            <a:ext cx="3016120" cy="2808000"/>
          </a:xfrm>
          <a:custGeom>
            <a:avLst/>
            <a:gdLst/>
            <a:ahLst/>
            <a:cxnLst/>
            <a:rect l="l" t="t" r="r" b="b"/>
            <a:pathLst>
              <a:path w="2262090" h="2340000">
                <a:moveTo>
                  <a:pt x="1129482" y="0"/>
                </a:moveTo>
                <a:cubicBezTo>
                  <a:pt x="1654499" y="0"/>
                  <a:pt x="2098746" y="345808"/>
                  <a:pt x="2246881" y="822078"/>
                </a:cubicBezTo>
                <a:lnTo>
                  <a:pt x="2262090" y="881226"/>
                </a:lnTo>
                <a:lnTo>
                  <a:pt x="2215068" y="920023"/>
                </a:lnTo>
                <a:cubicBezTo>
                  <a:pt x="2141061" y="994029"/>
                  <a:pt x="2095287" y="1096269"/>
                  <a:pt x="2095287" y="1209199"/>
                </a:cubicBezTo>
                <a:cubicBezTo>
                  <a:pt x="2095287" y="1322130"/>
                  <a:pt x="2141061" y="1424369"/>
                  <a:pt x="2215068" y="1498375"/>
                </a:cubicBezTo>
                <a:lnTo>
                  <a:pt x="2244998" y="1523069"/>
                </a:lnTo>
                <a:lnTo>
                  <a:pt x="2207538" y="1625417"/>
                </a:lnTo>
                <a:cubicBezTo>
                  <a:pt x="2029922" y="2045348"/>
                  <a:pt x="1614113" y="2340000"/>
                  <a:pt x="1129482" y="2340000"/>
                </a:cubicBezTo>
                <a:cubicBezTo>
                  <a:pt x="644852" y="2340000"/>
                  <a:pt x="229042" y="2045348"/>
                  <a:pt x="51426" y="1625417"/>
                </a:cubicBezTo>
                <a:lnTo>
                  <a:pt x="18258" y="1534793"/>
                </a:lnTo>
                <a:lnTo>
                  <a:pt x="62396" y="1498376"/>
                </a:lnTo>
                <a:cubicBezTo>
                  <a:pt x="136403" y="1424369"/>
                  <a:pt x="182177" y="1322130"/>
                  <a:pt x="182177" y="1209199"/>
                </a:cubicBezTo>
                <a:cubicBezTo>
                  <a:pt x="182177" y="1068036"/>
                  <a:pt x="110655" y="943578"/>
                  <a:pt x="1871" y="870085"/>
                </a:cubicBezTo>
                <a:lnTo>
                  <a:pt x="0" y="869070"/>
                </a:lnTo>
                <a:lnTo>
                  <a:pt x="12083" y="822078"/>
                </a:lnTo>
                <a:cubicBezTo>
                  <a:pt x="160218" y="345807"/>
                  <a:pt x="604466" y="0"/>
                  <a:pt x="1129482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3" name="Picture Placeholder 2"/>
          <p:cNvSpPr>
            <a:spLocks noGrp="1" noChangeAspect="1"/>
          </p:cNvSpPr>
          <p:nvPr>
            <p:ph type="pic" sz="quarter" idx="64"/>
          </p:nvPr>
        </p:nvSpPr>
        <p:spPr>
          <a:xfrm>
            <a:off x="8254106" y="1483364"/>
            <a:ext cx="3071508" cy="2808000"/>
          </a:xfrm>
          <a:custGeom>
            <a:avLst/>
            <a:gdLst/>
            <a:ahLst/>
            <a:cxnLst/>
            <a:rect l="l" t="t" r="r" b="b"/>
            <a:pathLst>
              <a:path w="2303631" h="2340000">
                <a:moveTo>
                  <a:pt x="1133631" y="0"/>
                </a:moveTo>
                <a:cubicBezTo>
                  <a:pt x="1779805" y="0"/>
                  <a:pt x="2303631" y="523827"/>
                  <a:pt x="2303631" y="1170000"/>
                </a:cubicBezTo>
                <a:cubicBezTo>
                  <a:pt x="2303631" y="1816174"/>
                  <a:pt x="1779805" y="2340000"/>
                  <a:pt x="1133631" y="2340000"/>
                </a:cubicBezTo>
                <a:cubicBezTo>
                  <a:pt x="649001" y="2340000"/>
                  <a:pt x="233191" y="2045348"/>
                  <a:pt x="55576" y="1625417"/>
                </a:cubicBezTo>
                <a:lnTo>
                  <a:pt x="16760" y="1519365"/>
                </a:lnTo>
                <a:lnTo>
                  <a:pt x="42199" y="1498376"/>
                </a:lnTo>
                <a:cubicBezTo>
                  <a:pt x="116206" y="1424369"/>
                  <a:pt x="161980" y="1322130"/>
                  <a:pt x="161980" y="1209199"/>
                </a:cubicBezTo>
                <a:cubicBezTo>
                  <a:pt x="161980" y="1096269"/>
                  <a:pt x="116206" y="994029"/>
                  <a:pt x="42199" y="920023"/>
                </a:cubicBezTo>
                <a:lnTo>
                  <a:pt x="0" y="885206"/>
                </a:lnTo>
                <a:lnTo>
                  <a:pt x="16232" y="822078"/>
                </a:lnTo>
                <a:cubicBezTo>
                  <a:pt x="164367" y="345807"/>
                  <a:pt x="608615" y="0"/>
                  <a:pt x="113363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4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3947171" y="2565575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55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7572830" y="2565575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xmlns="" val="4257878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9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1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1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1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1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1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1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1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1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1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1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1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9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1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1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1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1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1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1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1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1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1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1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500"/>
                            </p:stCondLst>
                            <p:childTnLst>
                              <p:par>
                                <p:cTn id="7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1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9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" accel="100000" fill="hold">
                                          <p:stCondLst>
                                            <p:cond delay="50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1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1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1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1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1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1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1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1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1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1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6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0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9000"/>
                            </p:stCondLst>
                            <p:childTnLst>
                              <p:par>
                                <p:cTn id="144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9500"/>
                            </p:stCondLst>
                            <p:childTnLst>
                              <p:par>
                                <p:cTn id="1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3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3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3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1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1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3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1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1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0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animBg="1"/>
      <p:bldP spid="4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1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1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10"/>
                        <p:tgtEl>
                          <p:spTgt spid="47"/>
                        </p:tgtEl>
                      </p:cBhvr>
                    </p:animEffect>
                    <p:anim calcmode="lin" valueType="num">
                      <p:cBhvr>
                        <p:cTn dur="51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1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5" grpId="0" animBg="1"/>
      <p:bldP spid="30" grpId="0" animBg="1"/>
      <p:bldP spid="35" grpId="0" animBg="1"/>
      <p:bldP spid="37" grpId="0" animBg="1"/>
      <p:bldP spid="51" grpId="0"/>
      <p:bldP spid="52" grpId="0"/>
      <p:bldP spid="53" grpId="0"/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ic lis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0" name="Rounded Rectangle 19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ounded Rectangle 20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ounded Rectangle 21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0" name="Teardrop 29"/>
          <p:cNvSpPr/>
          <p:nvPr userDrawn="1"/>
        </p:nvSpPr>
        <p:spPr>
          <a:xfrm rot="13482192">
            <a:off x="1282930" y="1573861"/>
            <a:ext cx="2709581" cy="2438623"/>
          </a:xfrm>
          <a:prstGeom prst="teardrop">
            <a:avLst>
              <a:gd name="adj" fmla="val 1079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ardrop 32"/>
          <p:cNvSpPr/>
          <p:nvPr userDrawn="1"/>
        </p:nvSpPr>
        <p:spPr>
          <a:xfrm rot="13482192">
            <a:off x="4993448" y="1573861"/>
            <a:ext cx="2709581" cy="2438623"/>
          </a:xfrm>
          <a:prstGeom prst="teardrop">
            <a:avLst>
              <a:gd name="adj" fmla="val 1079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ardrop 33"/>
          <p:cNvSpPr/>
          <p:nvPr userDrawn="1"/>
        </p:nvSpPr>
        <p:spPr>
          <a:xfrm rot="13482192">
            <a:off x="8921272" y="1573860"/>
            <a:ext cx="2709581" cy="2438623"/>
          </a:xfrm>
          <a:prstGeom prst="teardrop">
            <a:avLst>
              <a:gd name="adj" fmla="val 1079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 Placeholder 7"/>
          <p:cNvSpPr>
            <a:spLocks noGrp="1" noChangeAspect="1"/>
          </p:cNvSpPr>
          <p:nvPr>
            <p:ph type="body" sz="quarter" idx="39" hasCustomPrompt="1"/>
          </p:nvPr>
        </p:nvSpPr>
        <p:spPr>
          <a:xfrm>
            <a:off x="1751186" y="1897750"/>
            <a:ext cx="180387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6" name="Text Placeholder 7"/>
          <p:cNvSpPr>
            <a:spLocks noGrp="1" noChangeAspect="1"/>
          </p:cNvSpPr>
          <p:nvPr>
            <p:ph type="body" sz="quarter" idx="56" hasCustomPrompt="1"/>
          </p:nvPr>
        </p:nvSpPr>
        <p:spPr>
          <a:xfrm>
            <a:off x="5499097" y="1897750"/>
            <a:ext cx="180387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7" name="Text Placeholder 7"/>
          <p:cNvSpPr>
            <a:spLocks noGrp="1" noChangeAspect="1"/>
          </p:cNvSpPr>
          <p:nvPr>
            <p:ph type="body" sz="quarter" idx="60" hasCustomPrompt="1"/>
          </p:nvPr>
        </p:nvSpPr>
        <p:spPr>
          <a:xfrm>
            <a:off x="9319682" y="1897750"/>
            <a:ext cx="1803879" cy="172798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8" name="Rounded Rectangle 47"/>
          <p:cNvSpPr/>
          <p:nvPr userDrawn="1"/>
        </p:nvSpPr>
        <p:spPr>
          <a:xfrm>
            <a:off x="1067504" y="4549516"/>
            <a:ext cx="405696" cy="278600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9" y="5134498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608669" y="5499631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</a:t>
            </a:r>
          </a:p>
        </p:txBody>
      </p:sp>
      <p:sp>
        <p:nvSpPr>
          <p:cNvPr id="51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9" y="4554056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1">
                    <a:lumMod val="60000"/>
                    <a:lumOff val="4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52" name="Rounded Rectangle 51"/>
          <p:cNvSpPr/>
          <p:nvPr userDrawn="1"/>
        </p:nvSpPr>
        <p:spPr>
          <a:xfrm>
            <a:off x="4815415" y="4549516"/>
            <a:ext cx="405696" cy="278600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5356580" y="5134498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58" hasCustomPrompt="1"/>
          </p:nvPr>
        </p:nvSpPr>
        <p:spPr>
          <a:xfrm>
            <a:off x="5356580" y="5499631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</a:t>
            </a:r>
          </a:p>
        </p:txBody>
      </p:sp>
      <p:sp>
        <p:nvSpPr>
          <p:cNvPr id="55" name="Text Placeholder 7"/>
          <p:cNvSpPr>
            <a:spLocks noGrp="1"/>
          </p:cNvSpPr>
          <p:nvPr>
            <p:ph type="body" sz="quarter" idx="59" hasCustomPrompt="1"/>
          </p:nvPr>
        </p:nvSpPr>
        <p:spPr>
          <a:xfrm>
            <a:off x="5356580" y="4554056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  <p:sp>
        <p:nvSpPr>
          <p:cNvPr id="56" name="Rounded Rectangle 55"/>
          <p:cNvSpPr/>
          <p:nvPr userDrawn="1"/>
        </p:nvSpPr>
        <p:spPr>
          <a:xfrm>
            <a:off x="8534400" y="4549514"/>
            <a:ext cx="405696" cy="278600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9075565" y="5134498"/>
            <a:ext cx="25004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8" name="Text Placeholder 2"/>
          <p:cNvSpPr>
            <a:spLocks noGrp="1"/>
          </p:cNvSpPr>
          <p:nvPr>
            <p:ph type="body" sz="quarter" idx="62" hasCustomPrompt="1"/>
          </p:nvPr>
        </p:nvSpPr>
        <p:spPr>
          <a:xfrm>
            <a:off x="9075565" y="5499631"/>
            <a:ext cx="2500489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</a:t>
            </a:r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63" hasCustomPrompt="1"/>
          </p:nvPr>
        </p:nvSpPr>
        <p:spPr>
          <a:xfrm>
            <a:off x="9075565" y="4554056"/>
            <a:ext cx="2500489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80%</a:t>
            </a:r>
          </a:p>
        </p:txBody>
      </p:sp>
    </p:spTree>
    <p:extLst>
      <p:ext uri="{BB962C8B-B14F-4D97-AF65-F5344CB8AC3E}">
        <p14:creationId xmlns:p14="http://schemas.microsoft.com/office/powerpoint/2010/main" xmlns="" val="3320893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3" grpId="0" animBg="1"/>
      <p:bldP spid="34" grpId="0" animBg="1"/>
      <p:bldP spid="3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/>
      <p:bldP spid="5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animBg="1"/>
      <p:bldP spid="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-406400" y="1715377"/>
            <a:ext cx="1879600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2" y="176109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805518" y="154432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805519" y="202511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32" name="Rounded Rectangle 31"/>
          <p:cNvSpPr/>
          <p:nvPr userDrawn="1"/>
        </p:nvSpPr>
        <p:spPr>
          <a:xfrm>
            <a:off x="-406400" y="3193657"/>
            <a:ext cx="1879600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684392" y="323937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1805518" y="302260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1805519" y="3503390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40" name="Rounded Rectangle 39"/>
          <p:cNvSpPr/>
          <p:nvPr userDrawn="1"/>
        </p:nvSpPr>
        <p:spPr>
          <a:xfrm>
            <a:off x="-406400" y="4671937"/>
            <a:ext cx="1879600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684392" y="47176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1805518" y="450088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1805519" y="49816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56699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ic li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" name="Rounded Rectangle 2"/>
          <p:cNvSpPr/>
          <p:nvPr userDrawn="1"/>
        </p:nvSpPr>
        <p:spPr>
          <a:xfrm>
            <a:off x="10706102" y="1852537"/>
            <a:ext cx="2027765" cy="78295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10787243" y="189825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421968" y="168148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21971" y="216227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32" name="Rounded Rectangle 31"/>
          <p:cNvSpPr/>
          <p:nvPr userDrawn="1"/>
        </p:nvSpPr>
        <p:spPr>
          <a:xfrm>
            <a:off x="10706102" y="3330817"/>
            <a:ext cx="2027765" cy="78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10787243" y="337653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6421968" y="315976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6421971" y="364055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sp>
        <p:nvSpPr>
          <p:cNvPr id="40" name="Rounded Rectangle 39"/>
          <p:cNvSpPr/>
          <p:nvPr userDrawn="1"/>
        </p:nvSpPr>
        <p:spPr>
          <a:xfrm>
            <a:off x="10706102" y="4809097"/>
            <a:ext cx="2027765" cy="78295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49" hasCustomPrompt="1"/>
          </p:nvPr>
        </p:nvSpPr>
        <p:spPr>
          <a:xfrm>
            <a:off x="10787243" y="4854819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50" hasCustomPrompt="1"/>
          </p:nvPr>
        </p:nvSpPr>
        <p:spPr>
          <a:xfrm>
            <a:off x="6421968" y="4638041"/>
            <a:ext cx="4121149" cy="44014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51" hasCustomPrompt="1"/>
          </p:nvPr>
        </p:nvSpPr>
        <p:spPr>
          <a:xfrm>
            <a:off x="6421971" y="5118832"/>
            <a:ext cx="412114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purusaecenas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80776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val 52"/>
          <p:cNvSpPr>
            <a:spLocks noChangeAspect="1"/>
          </p:cNvSpPr>
          <p:nvPr userDrawn="1"/>
        </p:nvSpPr>
        <p:spPr>
          <a:xfrm>
            <a:off x="861369" y="1766844"/>
            <a:ext cx="3120004" cy="2808000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964496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964501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</a:t>
            </a:r>
            <a:r>
              <a:rPr lang="en-US" dirty="0" smtClean="0"/>
              <a:t>. </a:t>
            </a:r>
          </a:p>
        </p:txBody>
      </p:sp>
      <p:sp>
        <p:nvSpPr>
          <p:cNvPr id="21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1099962" y="1991361"/>
            <a:ext cx="2639997" cy="2375998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5" name="Oval 24"/>
          <p:cNvSpPr>
            <a:spLocks noChangeAspect="1"/>
          </p:cNvSpPr>
          <p:nvPr userDrawn="1"/>
        </p:nvSpPr>
        <p:spPr>
          <a:xfrm>
            <a:off x="4518970" y="1766844"/>
            <a:ext cx="3120004" cy="2808000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4622088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2093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</a:t>
            </a:r>
            <a:r>
              <a:rPr lang="en-US" dirty="0" smtClean="0"/>
              <a:t>. </a:t>
            </a:r>
          </a:p>
        </p:txBody>
      </p:sp>
      <p:sp>
        <p:nvSpPr>
          <p:cNvPr id="32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4757555" y="1991361"/>
            <a:ext cx="2639997" cy="2375998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4" name="Oval 33"/>
          <p:cNvSpPr>
            <a:spLocks noChangeAspect="1"/>
          </p:cNvSpPr>
          <p:nvPr userDrawn="1"/>
        </p:nvSpPr>
        <p:spPr>
          <a:xfrm>
            <a:off x="8199147" y="1766844"/>
            <a:ext cx="3120004" cy="2808000"/>
          </a:xfrm>
          <a:prstGeom prst="ellipse">
            <a:avLst/>
          </a:prstGeom>
          <a:ln w="381000" cap="rnd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8295917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295922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</a:t>
            </a:r>
            <a:r>
              <a:rPr lang="en-US" dirty="0" smtClean="0"/>
              <a:t>. </a:t>
            </a:r>
          </a:p>
        </p:txBody>
      </p:sp>
      <p:sp>
        <p:nvSpPr>
          <p:cNvPr id="37" name="Picture Placeholder 2"/>
          <p:cNvSpPr>
            <a:spLocks noGrp="1" noChangeAspect="1"/>
          </p:cNvSpPr>
          <p:nvPr>
            <p:ph type="pic" sz="quarter" idx="19"/>
          </p:nvPr>
        </p:nvSpPr>
        <p:spPr>
          <a:xfrm>
            <a:off x="8453962" y="1991361"/>
            <a:ext cx="2639997" cy="2375998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23546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25" grpId="0" animBg="1"/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  <p:bldP spid="34" grpId="0" animBg="1"/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und bars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964496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964501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</a:t>
            </a:r>
            <a:r>
              <a:rPr lang="en-US" dirty="0" smtClean="0"/>
              <a:t>. </a:t>
            </a:r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4622088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2093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</a:t>
            </a:r>
            <a:r>
              <a:rPr lang="en-US" dirty="0" smtClean="0"/>
              <a:t>. </a:t>
            </a:r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8295917" y="5151591"/>
            <a:ext cx="29414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6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295922" y="5461324"/>
            <a:ext cx="2941463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purusaecen</a:t>
            </a:r>
            <a:r>
              <a:rPr lang="en-US" dirty="0" smtClean="0"/>
              <a:t>. 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603251" y="1767848"/>
            <a:ext cx="10972800" cy="2833612"/>
            <a:chOff x="452438" y="1473206"/>
            <a:chExt cx="8229600" cy="2361343"/>
          </a:xfrm>
        </p:grpSpPr>
        <p:sp>
          <p:nvSpPr>
            <p:cNvPr id="2" name="TextBox 1"/>
            <p:cNvSpPr txBox="1"/>
            <p:nvPr userDrawn="1"/>
          </p:nvSpPr>
          <p:spPr>
            <a:xfrm>
              <a:off x="452438" y="1473206"/>
              <a:ext cx="34769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100</a:t>
              </a:r>
              <a:endParaRPr kumimoji="0" lang="en-US" sz="144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Lato Regular"/>
                <a:ea typeface="+mn-ea"/>
                <a:cs typeface="Lato Regular"/>
              </a:endParaRPr>
            </a:p>
          </p:txBody>
        </p:sp>
        <p:cxnSp>
          <p:nvCxnSpPr>
            <p:cNvPr id="4" name="Straight Connector 3"/>
            <p:cNvCxnSpPr/>
            <p:nvPr userDrawn="1"/>
          </p:nvCxnSpPr>
          <p:spPr>
            <a:xfrm>
              <a:off x="906408" y="16455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 userDrawn="1"/>
          </p:nvSpPr>
          <p:spPr>
            <a:xfrm>
              <a:off x="452438" y="3572939"/>
              <a:ext cx="2082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0</a:t>
              </a:r>
              <a:endParaRPr kumimoji="0" lang="en-US" sz="144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Lato Regular"/>
                <a:ea typeface="+mn-ea"/>
                <a:cs typeface="Lato Regular"/>
              </a:endParaRPr>
            </a:p>
          </p:txBody>
        </p:sp>
        <p:cxnSp>
          <p:nvCxnSpPr>
            <p:cNvPr id="25" name="Straight Connector 24"/>
            <p:cNvCxnSpPr/>
            <p:nvPr userDrawn="1"/>
          </p:nvCxnSpPr>
          <p:spPr>
            <a:xfrm>
              <a:off x="906408" y="3745305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 userDrawn="1"/>
          </p:nvSpPr>
          <p:spPr>
            <a:xfrm>
              <a:off x="452438" y="2540006"/>
              <a:ext cx="27796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50</a:t>
              </a:r>
              <a:endParaRPr kumimoji="0" lang="en-US" sz="144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Lato Regular"/>
                <a:ea typeface="+mn-ea"/>
                <a:cs typeface="Lato Regular"/>
              </a:endParaRPr>
            </a:p>
          </p:txBody>
        </p:sp>
        <p:cxnSp>
          <p:nvCxnSpPr>
            <p:cNvPr id="27" name="Straight Connector 26"/>
            <p:cNvCxnSpPr/>
            <p:nvPr userDrawn="1"/>
          </p:nvCxnSpPr>
          <p:spPr>
            <a:xfrm>
              <a:off x="906408" y="27123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 userDrawn="1"/>
          </p:nvSpPr>
          <p:spPr>
            <a:xfrm>
              <a:off x="452438" y="2032006"/>
              <a:ext cx="27796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75</a:t>
              </a:r>
              <a:endParaRPr kumimoji="0" lang="en-US" sz="144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Lato Regular"/>
                <a:ea typeface="+mn-ea"/>
                <a:cs typeface="Lato Regular"/>
              </a:endParaRPr>
            </a:p>
          </p:txBody>
        </p:sp>
        <p:cxnSp>
          <p:nvCxnSpPr>
            <p:cNvPr id="31" name="Straight Connector 30"/>
            <p:cNvCxnSpPr/>
            <p:nvPr userDrawn="1"/>
          </p:nvCxnSpPr>
          <p:spPr>
            <a:xfrm>
              <a:off x="906408" y="2204372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 userDrawn="1"/>
          </p:nvSpPr>
          <p:spPr>
            <a:xfrm>
              <a:off x="452438" y="3064940"/>
              <a:ext cx="27796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4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Lato Regular"/>
                  <a:ea typeface="+mn-ea"/>
                  <a:cs typeface="Lato Regular"/>
                </a:rPr>
                <a:t>25</a:t>
              </a:r>
              <a:endParaRPr kumimoji="0" lang="en-US" sz="144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Lato Regular"/>
                <a:ea typeface="+mn-ea"/>
                <a:cs typeface="Lato Regular"/>
              </a:endParaRPr>
            </a:p>
          </p:txBody>
        </p:sp>
        <p:cxnSp>
          <p:nvCxnSpPr>
            <p:cNvPr id="33" name="Straight Connector 32"/>
            <p:cNvCxnSpPr/>
            <p:nvPr userDrawn="1"/>
          </p:nvCxnSpPr>
          <p:spPr>
            <a:xfrm>
              <a:off x="906408" y="3237306"/>
              <a:ext cx="7775630" cy="13900"/>
            </a:xfrm>
            <a:prstGeom prst="line">
              <a:avLst/>
            </a:prstGeom>
            <a:ln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677805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6CE089-9C05-47CC-AD13-8545E208C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7510E00-1FBB-4A6E-A710-EBC10C6683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F5D67F6-6135-4CE8-AA51-65F9DF40A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D037-9EE0-40F5-B518-90EAD75C6D25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F0B744A-7152-4DDD-8B18-75B6D13C6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DE2E25-D254-4319-B993-7C091760F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1AAF-7755-445E-B085-403AB3BD24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74096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column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331655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738048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331655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9215262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9621655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9215262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69" hasCustomPrompt="1"/>
          </p:nvPr>
        </p:nvSpPr>
        <p:spPr>
          <a:xfrm>
            <a:off x="6331655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6738048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71" hasCustomPrompt="1"/>
          </p:nvPr>
        </p:nvSpPr>
        <p:spPr>
          <a:xfrm>
            <a:off x="6331655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72" hasCustomPrompt="1"/>
          </p:nvPr>
        </p:nvSpPr>
        <p:spPr>
          <a:xfrm>
            <a:off x="9215262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9621655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215262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6331655" y="53442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76" hasCustomPrompt="1"/>
          </p:nvPr>
        </p:nvSpPr>
        <p:spPr>
          <a:xfrm>
            <a:off x="6738048" y="474693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6331655" y="50974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78" hasCustomPrompt="1"/>
          </p:nvPr>
        </p:nvSpPr>
        <p:spPr>
          <a:xfrm>
            <a:off x="9215262" y="53442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9621655" y="474693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80" hasCustomPrompt="1"/>
          </p:nvPr>
        </p:nvSpPr>
        <p:spPr>
          <a:xfrm>
            <a:off x="9215262" y="50974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4" name="Rounded Rectangle 33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ounded Rectangle 34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7" name="Oval 36"/>
          <p:cNvSpPr>
            <a:spLocks noChangeAspect="1"/>
          </p:cNvSpPr>
          <p:nvPr userDrawn="1"/>
        </p:nvSpPr>
        <p:spPr>
          <a:xfrm flipH="1">
            <a:off x="6331655" y="1568515"/>
            <a:ext cx="288000" cy="259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Oval 37"/>
          <p:cNvSpPr>
            <a:spLocks noChangeAspect="1"/>
          </p:cNvSpPr>
          <p:nvPr userDrawn="1"/>
        </p:nvSpPr>
        <p:spPr>
          <a:xfrm flipH="1">
            <a:off x="9215261" y="1568515"/>
            <a:ext cx="288000" cy="2592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Oval 38"/>
          <p:cNvSpPr>
            <a:spLocks noChangeAspect="1"/>
          </p:cNvSpPr>
          <p:nvPr userDrawn="1"/>
        </p:nvSpPr>
        <p:spPr>
          <a:xfrm flipH="1">
            <a:off x="6331655" y="3174886"/>
            <a:ext cx="288000" cy="2592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Oval 39"/>
          <p:cNvSpPr>
            <a:spLocks noChangeAspect="1"/>
          </p:cNvSpPr>
          <p:nvPr userDrawn="1"/>
        </p:nvSpPr>
        <p:spPr>
          <a:xfrm flipH="1">
            <a:off x="9215261" y="3174886"/>
            <a:ext cx="288000" cy="2592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Oval 40"/>
          <p:cNvSpPr>
            <a:spLocks noChangeAspect="1"/>
          </p:cNvSpPr>
          <p:nvPr userDrawn="1"/>
        </p:nvSpPr>
        <p:spPr>
          <a:xfrm flipH="1">
            <a:off x="6331655" y="4762168"/>
            <a:ext cx="288000" cy="2592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Oval 41"/>
          <p:cNvSpPr>
            <a:spLocks noChangeAspect="1"/>
          </p:cNvSpPr>
          <p:nvPr userDrawn="1"/>
        </p:nvSpPr>
        <p:spPr>
          <a:xfrm flipH="1">
            <a:off x="9215261" y="4762168"/>
            <a:ext cx="288000" cy="2592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4613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ight column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1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009644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1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9215262" y="21456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9621655" y="152788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9215262" y="18988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69" hasCustomPrompt="1"/>
          </p:nvPr>
        </p:nvSpPr>
        <p:spPr>
          <a:xfrm>
            <a:off x="603251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1009644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71" hasCustomPrompt="1"/>
          </p:nvPr>
        </p:nvSpPr>
        <p:spPr>
          <a:xfrm>
            <a:off x="603251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72" hasCustomPrompt="1"/>
          </p:nvPr>
        </p:nvSpPr>
        <p:spPr>
          <a:xfrm>
            <a:off x="9215262" y="3762176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9621655" y="3144408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215262" y="3515357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603251" y="5344250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76" hasCustomPrompt="1"/>
          </p:nvPr>
        </p:nvSpPr>
        <p:spPr>
          <a:xfrm>
            <a:off x="1009644" y="4746930"/>
            <a:ext cx="196799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2000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603251" y="5097430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34" name="Rounded Rectangle 33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ounded Rectangle 34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" name="Group 2"/>
          <p:cNvGrpSpPr/>
          <p:nvPr userDrawn="1"/>
        </p:nvGrpSpPr>
        <p:grpSpPr>
          <a:xfrm>
            <a:off x="3882071" y="1568515"/>
            <a:ext cx="3953299" cy="4873008"/>
            <a:chOff x="-1393297" y="-1336778"/>
            <a:chExt cx="6142038" cy="8412162"/>
          </a:xfrm>
        </p:grpSpPr>
        <p:grpSp>
          <p:nvGrpSpPr>
            <p:cNvPr id="2" name="Group 1"/>
            <p:cNvGrpSpPr/>
            <p:nvPr userDrawn="1"/>
          </p:nvGrpSpPr>
          <p:grpSpPr>
            <a:xfrm>
              <a:off x="-1393297" y="-1336778"/>
              <a:ext cx="6142038" cy="8412162"/>
              <a:chOff x="-1393297" y="-1336778"/>
              <a:chExt cx="6142038" cy="8412162"/>
            </a:xfrm>
          </p:grpSpPr>
          <p:sp>
            <p:nvSpPr>
              <p:cNvPr id="43" name="AutoShape 1"/>
              <p:cNvSpPr/>
              <p:nvPr userDrawn="1"/>
            </p:nvSpPr>
            <p:spPr bwMode="auto">
              <a:xfrm>
                <a:off x="-1385359" y="3649559"/>
                <a:ext cx="6134100" cy="3425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" y="0"/>
                    </a:moveTo>
                    <a:cubicBezTo>
                      <a:pt x="1" y="44"/>
                      <a:pt x="0" y="88"/>
                      <a:pt x="0" y="132"/>
                    </a:cubicBezTo>
                    <a:lnTo>
                      <a:pt x="0" y="2252"/>
                    </a:lnTo>
                    <a:cubicBezTo>
                      <a:pt x="0" y="12937"/>
                      <a:pt x="4834" y="21599"/>
                      <a:pt x="10799" y="21599"/>
                    </a:cubicBezTo>
                    <a:cubicBezTo>
                      <a:pt x="16763" y="21599"/>
                      <a:pt x="21599" y="12937"/>
                      <a:pt x="21599" y="2252"/>
                    </a:cubicBezTo>
                    <a:lnTo>
                      <a:pt x="21599" y="132"/>
                    </a:lnTo>
                    <a:cubicBezTo>
                      <a:pt x="21599" y="88"/>
                      <a:pt x="21598" y="44"/>
                      <a:pt x="21598" y="0"/>
                    </a:cubicBezTo>
                    <a:lnTo>
                      <a:pt x="18198" y="0"/>
                    </a:lnTo>
                    <a:lnTo>
                      <a:pt x="18198" y="2520"/>
                    </a:lnTo>
                    <a:cubicBezTo>
                      <a:pt x="18198" y="9811"/>
                      <a:pt x="14900" y="15722"/>
                      <a:pt x="10830" y="15722"/>
                    </a:cubicBezTo>
                    <a:cubicBezTo>
                      <a:pt x="6759" y="15722"/>
                      <a:pt x="3460" y="9811"/>
                      <a:pt x="3460" y="2520"/>
                    </a:cubicBezTo>
                    <a:lnTo>
                      <a:pt x="346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44" name="AutoShape 17"/>
              <p:cNvSpPr/>
              <p:nvPr userDrawn="1"/>
            </p:nvSpPr>
            <p:spPr bwMode="auto">
              <a:xfrm>
                <a:off x="2408766" y="-789091"/>
                <a:ext cx="993775" cy="5443538"/>
              </a:xfrm>
              <a:prstGeom prst="roundRect">
                <a:avLst>
                  <a:gd name="adj" fmla="val 49824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46" name="AutoShape 20"/>
              <p:cNvSpPr/>
              <p:nvPr userDrawn="1"/>
            </p:nvSpPr>
            <p:spPr bwMode="auto">
              <a:xfrm>
                <a:off x="-161397" y="-654153"/>
                <a:ext cx="993775" cy="5308600"/>
              </a:xfrm>
              <a:prstGeom prst="roundRect">
                <a:avLst>
                  <a:gd name="adj" fmla="val 49824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48" name="AutoShape 24"/>
              <p:cNvSpPr/>
              <p:nvPr userDrawn="1"/>
            </p:nvSpPr>
            <p:spPr bwMode="auto">
              <a:xfrm>
                <a:off x="1070503" y="-1336778"/>
                <a:ext cx="993775" cy="6003925"/>
              </a:xfrm>
              <a:prstGeom prst="roundRect">
                <a:avLst>
                  <a:gd name="adj" fmla="val 49824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50" name="AutoShape 27"/>
              <p:cNvSpPr/>
              <p:nvPr userDrawn="1"/>
            </p:nvSpPr>
            <p:spPr bwMode="auto">
              <a:xfrm>
                <a:off x="-1393297" y="2030309"/>
                <a:ext cx="993775" cy="2624138"/>
              </a:xfrm>
              <a:prstGeom prst="roundRect">
                <a:avLst>
                  <a:gd name="adj" fmla="val 49824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  <p:sp>
            <p:nvSpPr>
              <p:cNvPr id="52" name="AutoShape 30"/>
              <p:cNvSpPr/>
              <p:nvPr userDrawn="1"/>
            </p:nvSpPr>
            <p:spPr bwMode="auto">
              <a:xfrm>
                <a:off x="3772428" y="561872"/>
                <a:ext cx="968375" cy="4060825"/>
              </a:xfrm>
              <a:prstGeom prst="roundRect">
                <a:avLst>
                  <a:gd name="adj" fmla="val 48509"/>
                </a:avLst>
              </a:pr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0" marR="0" lvl="0" indent="0" algn="l" defTabSz="48539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672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+mn-ea"/>
                  <a:cs typeface="Gill Sans" charset="0"/>
                  <a:sym typeface="Gill Sans" charset="0"/>
                </a:endParaRPr>
              </a:p>
            </p:txBody>
          </p:sp>
        </p:grpSp>
        <p:sp>
          <p:nvSpPr>
            <p:cNvPr id="45" name="AutoShape 18"/>
            <p:cNvSpPr/>
            <p:nvPr userDrawn="1"/>
          </p:nvSpPr>
          <p:spPr bwMode="auto">
            <a:xfrm>
              <a:off x="2415116" y="1404214"/>
              <a:ext cx="969962" cy="968375"/>
            </a:xfrm>
            <a:prstGeom prst="roundRect">
              <a:avLst>
                <a:gd name="adj" fmla="val 49819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7" name="AutoShape 21"/>
            <p:cNvSpPr/>
            <p:nvPr userDrawn="1"/>
          </p:nvSpPr>
          <p:spPr bwMode="auto">
            <a:xfrm>
              <a:off x="-159809" y="1404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49" name="AutoShape 25"/>
            <p:cNvSpPr/>
            <p:nvPr userDrawn="1"/>
          </p:nvSpPr>
          <p:spPr bwMode="auto">
            <a:xfrm>
              <a:off x="1072091" y="388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1" name="AutoShape 28"/>
            <p:cNvSpPr/>
            <p:nvPr userDrawn="1"/>
          </p:nvSpPr>
          <p:spPr bwMode="auto">
            <a:xfrm>
              <a:off x="-1379009" y="242021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  <p:sp>
          <p:nvSpPr>
            <p:cNvPr id="53" name="AutoShape 31"/>
            <p:cNvSpPr/>
            <p:nvPr userDrawn="1"/>
          </p:nvSpPr>
          <p:spPr bwMode="auto">
            <a:xfrm>
              <a:off x="3772428" y="2401784"/>
              <a:ext cx="968375" cy="968375"/>
            </a:xfrm>
            <a:prstGeom prst="roundRect">
              <a:avLst>
                <a:gd name="adj" fmla="val 49819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25400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l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72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Gill Sans" charset="0"/>
                <a:sym typeface="Gill Sans" charset="0"/>
              </a:endParaRPr>
            </a:p>
          </p:txBody>
        </p:sp>
      </p:grpSp>
      <p:sp>
        <p:nvSpPr>
          <p:cNvPr id="54" name="Text Placeholder 7"/>
          <p:cNvSpPr>
            <a:spLocks noGrp="1" noChangeAspect="1"/>
          </p:cNvSpPr>
          <p:nvPr>
            <p:ph type="body" sz="quarter" idx="81" hasCustomPrompt="1"/>
          </p:nvPr>
        </p:nvSpPr>
        <p:spPr>
          <a:xfrm>
            <a:off x="3917827" y="3734194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 smtClean="0"/>
              <a:t>01</a:t>
            </a:r>
          </a:p>
        </p:txBody>
      </p:sp>
      <p:sp>
        <p:nvSpPr>
          <p:cNvPr id="55" name="Text Placeholder 7"/>
          <p:cNvSpPr>
            <a:spLocks noGrp="1" noChangeAspect="1"/>
          </p:cNvSpPr>
          <p:nvPr>
            <p:ph type="body" sz="quarter" idx="47" hasCustomPrompt="1"/>
          </p:nvPr>
        </p:nvSpPr>
        <p:spPr>
          <a:xfrm>
            <a:off x="4697095" y="3159647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 smtClean="0"/>
              <a:t>02</a:t>
            </a:r>
          </a:p>
        </p:txBody>
      </p:sp>
      <p:sp>
        <p:nvSpPr>
          <p:cNvPr id="56" name="Text Placeholder 7"/>
          <p:cNvSpPr>
            <a:spLocks noGrp="1" noChangeAspect="1"/>
          </p:cNvSpPr>
          <p:nvPr>
            <p:ph type="body" sz="quarter" idx="48" hasCustomPrompt="1"/>
          </p:nvPr>
        </p:nvSpPr>
        <p:spPr>
          <a:xfrm>
            <a:off x="5500482" y="2567771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 smtClean="0"/>
              <a:t>03</a:t>
            </a:r>
          </a:p>
        </p:txBody>
      </p:sp>
      <p:sp>
        <p:nvSpPr>
          <p:cNvPr id="57" name="Text Placeholder 7"/>
          <p:cNvSpPr>
            <a:spLocks noGrp="1" noChangeAspect="1"/>
          </p:cNvSpPr>
          <p:nvPr>
            <p:ph type="body" sz="quarter" idx="49" hasCustomPrompt="1"/>
          </p:nvPr>
        </p:nvSpPr>
        <p:spPr>
          <a:xfrm>
            <a:off x="6361221" y="3137655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 smtClean="0"/>
              <a:t>04</a:t>
            </a:r>
          </a:p>
        </p:txBody>
      </p:sp>
      <p:sp>
        <p:nvSpPr>
          <p:cNvPr id="58" name="Text Placeholder 7"/>
          <p:cNvSpPr>
            <a:spLocks noGrp="1" noChangeAspect="1"/>
          </p:cNvSpPr>
          <p:nvPr>
            <p:ph type="body" sz="quarter" idx="50" hasCustomPrompt="1"/>
          </p:nvPr>
        </p:nvSpPr>
        <p:spPr>
          <a:xfrm>
            <a:off x="7245102" y="3733557"/>
            <a:ext cx="556876" cy="56159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 smtClean="0"/>
              <a:t>05</a:t>
            </a:r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82" hasCustomPrompt="1"/>
          </p:nvPr>
        </p:nvSpPr>
        <p:spPr>
          <a:xfrm>
            <a:off x="603254" y="1527880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1">
                    <a:lumMod val="60000"/>
                    <a:lumOff val="4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01</a:t>
            </a:r>
          </a:p>
        </p:txBody>
      </p:sp>
      <p:sp>
        <p:nvSpPr>
          <p:cNvPr id="60" name="Text Placeholder 7"/>
          <p:cNvSpPr>
            <a:spLocks noGrp="1"/>
          </p:cNvSpPr>
          <p:nvPr>
            <p:ph type="body" sz="quarter" idx="83" hasCustomPrompt="1"/>
          </p:nvPr>
        </p:nvSpPr>
        <p:spPr>
          <a:xfrm>
            <a:off x="9215265" y="1527880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2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02</a:t>
            </a:r>
          </a:p>
        </p:txBody>
      </p:sp>
      <p:sp>
        <p:nvSpPr>
          <p:cNvPr id="61" name="Text Placeholder 7"/>
          <p:cNvSpPr>
            <a:spLocks noGrp="1"/>
          </p:cNvSpPr>
          <p:nvPr>
            <p:ph type="body" sz="quarter" idx="84" hasCustomPrompt="1"/>
          </p:nvPr>
        </p:nvSpPr>
        <p:spPr>
          <a:xfrm>
            <a:off x="603254" y="3144408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03</a:t>
            </a:r>
          </a:p>
        </p:txBody>
      </p:sp>
      <p:sp>
        <p:nvSpPr>
          <p:cNvPr id="62" name="Text Placeholder 7"/>
          <p:cNvSpPr>
            <a:spLocks noGrp="1"/>
          </p:cNvSpPr>
          <p:nvPr>
            <p:ph type="body" sz="quarter" idx="85" hasCustomPrompt="1"/>
          </p:nvPr>
        </p:nvSpPr>
        <p:spPr>
          <a:xfrm>
            <a:off x="9215265" y="3144408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4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04</a:t>
            </a:r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86" hasCustomPrompt="1"/>
          </p:nvPr>
        </p:nvSpPr>
        <p:spPr>
          <a:xfrm>
            <a:off x="603254" y="4746930"/>
            <a:ext cx="406393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60" b="1" baseline="0">
                <a:solidFill>
                  <a:schemeClr val="accent5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smtClean="0"/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xmlns="" val="2583929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500"/>
                            </p:stCondLst>
                            <p:childTnLst>
                              <p:par>
                                <p:cTn id="15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1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content Cle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65521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20083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Put</a:t>
            </a:r>
            <a:r>
              <a:rPr lang="es-ES_tradnl" dirty="0" smtClean="0"/>
              <a:t> </a:t>
            </a:r>
            <a:r>
              <a:rPr lang="es-ES_tradnl" dirty="0" err="1" smtClean="0"/>
              <a:t>your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3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857384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4" name="Oval 13"/>
          <p:cNvSpPr>
            <a:spLocks noChangeAspect="1"/>
          </p:cNvSpPr>
          <p:nvPr userDrawn="1"/>
        </p:nvSpPr>
        <p:spPr>
          <a:xfrm flipH="1">
            <a:off x="569384" y="4289746"/>
            <a:ext cx="240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78" hasCustomPrompt="1"/>
          </p:nvPr>
        </p:nvSpPr>
        <p:spPr>
          <a:xfrm>
            <a:off x="857384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6" name="Oval 15"/>
          <p:cNvSpPr>
            <a:spLocks noChangeAspect="1"/>
          </p:cNvSpPr>
          <p:nvPr userDrawn="1"/>
        </p:nvSpPr>
        <p:spPr>
          <a:xfrm flipH="1">
            <a:off x="569384" y="4655506"/>
            <a:ext cx="240000" cy="21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3630045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8" name="Oval 17"/>
          <p:cNvSpPr>
            <a:spLocks noChangeAspect="1"/>
          </p:cNvSpPr>
          <p:nvPr userDrawn="1"/>
        </p:nvSpPr>
        <p:spPr>
          <a:xfrm flipH="1">
            <a:off x="3342045" y="4289746"/>
            <a:ext cx="240000" cy="216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80" hasCustomPrompt="1"/>
          </p:nvPr>
        </p:nvSpPr>
        <p:spPr>
          <a:xfrm>
            <a:off x="3630045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0" name="Oval 19"/>
          <p:cNvSpPr>
            <a:spLocks noChangeAspect="1"/>
          </p:cNvSpPr>
          <p:nvPr userDrawn="1"/>
        </p:nvSpPr>
        <p:spPr>
          <a:xfrm flipH="1">
            <a:off x="3342045" y="4655506"/>
            <a:ext cx="240000" cy="216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81" hasCustomPrompt="1"/>
          </p:nvPr>
        </p:nvSpPr>
        <p:spPr>
          <a:xfrm>
            <a:off x="6318040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2" name="Oval 21"/>
          <p:cNvSpPr>
            <a:spLocks noChangeAspect="1"/>
          </p:cNvSpPr>
          <p:nvPr userDrawn="1"/>
        </p:nvSpPr>
        <p:spPr>
          <a:xfrm flipH="1">
            <a:off x="6030040" y="4289746"/>
            <a:ext cx="240000" cy="2160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82" hasCustomPrompt="1"/>
          </p:nvPr>
        </p:nvSpPr>
        <p:spPr>
          <a:xfrm>
            <a:off x="6318040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4" name="Oval 23"/>
          <p:cNvSpPr>
            <a:spLocks noChangeAspect="1"/>
          </p:cNvSpPr>
          <p:nvPr userDrawn="1"/>
        </p:nvSpPr>
        <p:spPr>
          <a:xfrm flipH="1">
            <a:off x="6030040" y="4655506"/>
            <a:ext cx="240000" cy="216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83" hasCustomPrompt="1"/>
          </p:nvPr>
        </p:nvSpPr>
        <p:spPr>
          <a:xfrm>
            <a:off x="9006035" y="427477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6" name="Oval 25"/>
          <p:cNvSpPr>
            <a:spLocks noChangeAspect="1"/>
          </p:cNvSpPr>
          <p:nvPr userDrawn="1"/>
        </p:nvSpPr>
        <p:spPr>
          <a:xfrm flipH="1">
            <a:off x="8718035" y="4289746"/>
            <a:ext cx="240000" cy="216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84" hasCustomPrompt="1"/>
          </p:nvPr>
        </p:nvSpPr>
        <p:spPr>
          <a:xfrm>
            <a:off x="9006035" y="4640534"/>
            <a:ext cx="2399995" cy="21600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8" name="Oval 27"/>
          <p:cNvSpPr>
            <a:spLocks noChangeAspect="1"/>
          </p:cNvSpPr>
          <p:nvPr userDrawn="1"/>
        </p:nvSpPr>
        <p:spPr>
          <a:xfrm flipH="1">
            <a:off x="8718035" y="4655506"/>
            <a:ext cx="240000" cy="2160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1752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animBg="1"/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/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/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/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/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dark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7" name="Rounded Rectangle 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ounded Rectangle 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ounded Rectangle 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55417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slides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iluete-map.png"/>
          <p:cNvPicPr>
            <a:picLocks noChangeAspect="1"/>
          </p:cNvPicPr>
          <p:nvPr userDrawn="1"/>
        </p:nvPicPr>
        <p:blipFill>
          <a:blip r:embed="rId2" cstate="print">
            <a:alphaModFix amt="1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3251" y="1143410"/>
            <a:ext cx="10972800" cy="5402555"/>
          </a:xfrm>
          <a:prstGeom prst="rect">
            <a:avLst/>
          </a:prstGeom>
        </p:spPr>
      </p:pic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7" name="Rounded Rectangle 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ounded Rectangle 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ounded Rectangle 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51216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Cle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tx1">
                    <a:lumMod val="75000"/>
                    <a:lumOff val="25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5" name="Rounded Rectangle 4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ounded Rectangle 6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ounded Rectangle 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23250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content 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603252" y="1467760"/>
            <a:ext cx="3931576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603254" y="1949956"/>
            <a:ext cx="393157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623715" y="2280931"/>
            <a:ext cx="3910188" cy="2152280"/>
          </a:xfrm>
          <a:prstGeom prst="rect">
            <a:avLst/>
          </a:prstGeom>
        </p:spPr>
        <p:txBody>
          <a:bodyPr vert="horz" lIns="0" tIns="0" rIns="0" bIns="0"/>
          <a:lstStyle>
            <a:lvl1pPr marL="0" marR="0" indent="0" algn="just" defTabSz="485394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</a:p>
          <a:p>
            <a:pPr lvl="0"/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fringillascipit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23714" y="5427908"/>
            <a:ext cx="3910188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23714" y="4769500"/>
            <a:ext cx="3910188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23714" y="5181089"/>
            <a:ext cx="3910188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571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Cle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Put</a:t>
            </a:r>
            <a:r>
              <a:rPr lang="es-ES_tradnl" dirty="0" smtClean="0"/>
              <a:t> </a:t>
            </a:r>
            <a:r>
              <a:rPr lang="es-ES_tradnl" dirty="0" err="1" smtClean="0"/>
              <a:t>your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03806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da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3" y="5482494"/>
            <a:ext cx="521052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4664085"/>
            <a:ext cx="5233107" cy="45437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2015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1" y="5151355"/>
            <a:ext cx="519924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6365523" y="5482494"/>
            <a:ext cx="5210528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342944" y="4664085"/>
            <a:ext cx="5233107" cy="45437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2016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6376811" y="5151355"/>
            <a:ext cx="519924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5659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ur columns resul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51748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51748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50%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551748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3351388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3351388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50%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3351388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69" hasCustomPrompt="1"/>
          </p:nvPr>
        </p:nvSpPr>
        <p:spPr>
          <a:xfrm>
            <a:off x="6286494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37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6286494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50%</a:t>
            </a: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71" hasCustomPrompt="1"/>
          </p:nvPr>
        </p:nvSpPr>
        <p:spPr>
          <a:xfrm>
            <a:off x="6286494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72" hasCustomPrompt="1"/>
          </p:nvPr>
        </p:nvSpPr>
        <p:spPr>
          <a:xfrm>
            <a:off x="9192684" y="4795537"/>
            <a:ext cx="236078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9192684" y="4137128"/>
            <a:ext cx="2360789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50%</a:t>
            </a: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192684" y="4548718"/>
            <a:ext cx="2360789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9" name="Rounded Rectangle 1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ounded Rectangle 1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ounded Rectangle 2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95794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E9E21C-A96D-4A19-97D2-D82037438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BC2D328-2EC3-4E12-B4DC-82F5C444FB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11CD754-2FBB-48FB-9AD8-D336E8BC68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8A40001-71B2-4D8D-9D42-7DFB1597B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D037-9EE0-40F5-B518-90EAD75C6D25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97CA1C4-5888-445B-A7E8-01125DA06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9A67694-5E07-49F0-A4E2-97420B146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1AAF-7755-445E-B085-403AB3BD24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58755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03251" y="1369621"/>
            <a:ext cx="10972800" cy="3507180"/>
          </a:xfrm>
          <a:custGeom>
            <a:avLst/>
            <a:gdLst/>
            <a:ahLst/>
            <a:cxnLst/>
            <a:rect l="l" t="t" r="r" b="b"/>
            <a:pathLst>
              <a:path w="8229600" h="2922650">
                <a:moveTo>
                  <a:pt x="1461325" y="0"/>
                </a:moveTo>
                <a:lnTo>
                  <a:pt x="6768275" y="0"/>
                </a:lnTo>
                <a:cubicBezTo>
                  <a:pt x="7575343" y="0"/>
                  <a:pt x="8229600" y="654257"/>
                  <a:pt x="8229600" y="1461325"/>
                </a:cubicBezTo>
                <a:cubicBezTo>
                  <a:pt x="8229600" y="2268393"/>
                  <a:pt x="7575343" y="2922650"/>
                  <a:pt x="6768275" y="2922650"/>
                </a:cubicBezTo>
                <a:lnTo>
                  <a:pt x="1461325" y="2922650"/>
                </a:lnTo>
                <a:cubicBezTo>
                  <a:pt x="654257" y="2922650"/>
                  <a:pt x="0" y="2268393"/>
                  <a:pt x="0" y="1461325"/>
                </a:cubicBezTo>
                <a:cubicBezTo>
                  <a:pt x="0" y="654257"/>
                  <a:pt x="654257" y="0"/>
                  <a:pt x="146132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8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76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Put</a:t>
            </a:r>
            <a:r>
              <a:rPr lang="es-ES_tradnl" dirty="0" smtClean="0"/>
              <a:t> </a:t>
            </a:r>
            <a:r>
              <a:rPr lang="es-ES_tradnl" dirty="0" err="1" smtClean="0"/>
              <a:t>your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xmlns="" val="666691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03251" y="1473207"/>
            <a:ext cx="5204883" cy="3447167"/>
          </a:xfrm>
          <a:custGeom>
            <a:avLst/>
            <a:gdLst/>
            <a:ahLst/>
            <a:cxnLst/>
            <a:rect l="l" t="t" r="r" b="b"/>
            <a:pathLst>
              <a:path w="3903662" h="2872639">
                <a:moveTo>
                  <a:pt x="522813" y="0"/>
                </a:moveTo>
                <a:lnTo>
                  <a:pt x="3380849" y="0"/>
                </a:lnTo>
                <a:cubicBezTo>
                  <a:pt x="3669591" y="0"/>
                  <a:pt x="3903662" y="234071"/>
                  <a:pt x="3903662" y="522813"/>
                </a:cubicBezTo>
                <a:lnTo>
                  <a:pt x="3903662" y="2872639"/>
                </a:lnTo>
                <a:lnTo>
                  <a:pt x="0" y="2872639"/>
                </a:lnTo>
                <a:lnTo>
                  <a:pt x="0" y="522813"/>
                </a:lnTo>
                <a:cubicBezTo>
                  <a:pt x="0" y="234071"/>
                  <a:pt x="234071" y="0"/>
                  <a:pt x="52281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7" name="Rounded Rectangle 16"/>
          <p:cNvSpPr/>
          <p:nvPr userDrawn="1"/>
        </p:nvSpPr>
        <p:spPr>
          <a:xfrm>
            <a:off x="603251" y="4920371"/>
            <a:ext cx="5204883" cy="1310640"/>
          </a:xfrm>
          <a:custGeom>
            <a:avLst/>
            <a:gdLst/>
            <a:ahLst/>
            <a:cxnLst/>
            <a:rect l="l" t="t" r="r" b="b"/>
            <a:pathLst>
              <a:path w="3903662" h="1092200">
                <a:moveTo>
                  <a:pt x="0" y="0"/>
                </a:moveTo>
                <a:lnTo>
                  <a:pt x="3903662" y="0"/>
                </a:lnTo>
                <a:lnTo>
                  <a:pt x="3903662" y="595030"/>
                </a:lnTo>
                <a:cubicBezTo>
                  <a:pt x="3903662" y="869609"/>
                  <a:pt x="3681071" y="1092200"/>
                  <a:pt x="3406492" y="1092200"/>
                </a:cubicBezTo>
                <a:lnTo>
                  <a:pt x="497170" y="1092200"/>
                </a:lnTo>
                <a:cubicBezTo>
                  <a:pt x="222591" y="1092200"/>
                  <a:pt x="0" y="869609"/>
                  <a:pt x="0" y="5950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948267" y="5140217"/>
            <a:ext cx="46228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948267" y="5434998"/>
            <a:ext cx="4622800" cy="61313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6371168" y="1473207"/>
            <a:ext cx="5204883" cy="3447167"/>
          </a:xfrm>
          <a:custGeom>
            <a:avLst/>
            <a:gdLst/>
            <a:ahLst/>
            <a:cxnLst/>
            <a:rect l="l" t="t" r="r" b="b"/>
            <a:pathLst>
              <a:path w="3903662" h="2872639">
                <a:moveTo>
                  <a:pt x="522813" y="0"/>
                </a:moveTo>
                <a:lnTo>
                  <a:pt x="3380849" y="0"/>
                </a:lnTo>
                <a:cubicBezTo>
                  <a:pt x="3669591" y="0"/>
                  <a:pt x="3903662" y="234071"/>
                  <a:pt x="3903662" y="522813"/>
                </a:cubicBezTo>
                <a:lnTo>
                  <a:pt x="3903662" y="2872639"/>
                </a:lnTo>
                <a:lnTo>
                  <a:pt x="0" y="2872639"/>
                </a:lnTo>
                <a:lnTo>
                  <a:pt x="0" y="522813"/>
                </a:lnTo>
                <a:cubicBezTo>
                  <a:pt x="0" y="234071"/>
                  <a:pt x="234071" y="0"/>
                  <a:pt x="52281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7" name="Rounded Rectangle 16"/>
          <p:cNvSpPr/>
          <p:nvPr userDrawn="1"/>
        </p:nvSpPr>
        <p:spPr>
          <a:xfrm>
            <a:off x="6371168" y="4920371"/>
            <a:ext cx="5204883" cy="1310640"/>
          </a:xfrm>
          <a:custGeom>
            <a:avLst/>
            <a:gdLst/>
            <a:ahLst/>
            <a:cxnLst/>
            <a:rect l="l" t="t" r="r" b="b"/>
            <a:pathLst>
              <a:path w="3903662" h="1092200">
                <a:moveTo>
                  <a:pt x="0" y="0"/>
                </a:moveTo>
                <a:lnTo>
                  <a:pt x="3903662" y="0"/>
                </a:lnTo>
                <a:lnTo>
                  <a:pt x="3903662" y="595030"/>
                </a:lnTo>
                <a:cubicBezTo>
                  <a:pt x="3903662" y="869609"/>
                  <a:pt x="3681071" y="1092200"/>
                  <a:pt x="3406492" y="1092200"/>
                </a:cubicBezTo>
                <a:lnTo>
                  <a:pt x="497170" y="1092200"/>
                </a:lnTo>
                <a:cubicBezTo>
                  <a:pt x="222591" y="1092200"/>
                  <a:pt x="0" y="869609"/>
                  <a:pt x="0" y="59503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716184" y="5140217"/>
            <a:ext cx="46228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9" name="Text Placeholder 2"/>
          <p:cNvSpPr>
            <a:spLocks noGrp="1"/>
          </p:cNvSpPr>
          <p:nvPr>
            <p:ph type="body" sz="quarter" idx="68" hasCustomPrompt="1"/>
          </p:nvPr>
        </p:nvSpPr>
        <p:spPr>
          <a:xfrm>
            <a:off x="6716184" y="5434998"/>
            <a:ext cx="4622800" cy="61313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3491546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7" grpId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/>
      <p:bldP spid="47" grpId="0" animBg="1"/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with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76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1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3" name="Rounded Rectangle 2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ounded Rectangle 2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ounded Rectangle 2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03251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9" name="Rounded Rectangle 28"/>
          <p:cNvSpPr/>
          <p:nvPr userDrawn="1"/>
        </p:nvSpPr>
        <p:spPr>
          <a:xfrm>
            <a:off x="603251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868539" y="379476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67748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567748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2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4345518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67"/>
          </p:nvPr>
        </p:nvSpPr>
        <p:spPr>
          <a:xfrm>
            <a:off x="4345518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3" name="Rounded Rectangle 28"/>
          <p:cNvSpPr/>
          <p:nvPr userDrawn="1"/>
        </p:nvSpPr>
        <p:spPr>
          <a:xfrm>
            <a:off x="4345518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4610805" y="379476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5310014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5310014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8315782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72"/>
          </p:nvPr>
        </p:nvSpPr>
        <p:spPr>
          <a:xfrm>
            <a:off x="8315782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Rounded Rectangle 28"/>
          <p:cNvSpPr/>
          <p:nvPr userDrawn="1"/>
        </p:nvSpPr>
        <p:spPr>
          <a:xfrm>
            <a:off x="8315782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8581069" y="379476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280279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9280279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4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xmlns="" val="3097882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9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/>
      <p:bldP spid="29" grpId="0" animBg="1"/>
      <p:bldP spid="7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  <p:bldP spid="33" grpId="0" animBg="1"/>
      <p:bldP spid="3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/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images with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76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1" y="5442591"/>
            <a:ext cx="3525147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23" name="Rounded Rectangle 2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ounded Rectangle 2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ounded Rectangle 25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9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868539" y="481584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567748" y="479942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567748" y="517421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4345517" y="5442591"/>
            <a:ext cx="3525147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68" hasCustomPrompt="1"/>
          </p:nvPr>
        </p:nvSpPr>
        <p:spPr>
          <a:xfrm>
            <a:off x="4610805" y="481584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5310014" y="479942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5310014" y="517421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8050904" y="5442591"/>
            <a:ext cx="3525147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8327069" y="4815844"/>
            <a:ext cx="648408" cy="560681"/>
          </a:xfrm>
          <a:prstGeom prst="rect">
            <a:avLst/>
          </a:prstGeom>
        </p:spPr>
        <p:txBody>
          <a:bodyPr vert="horz" lIns="0" tIns="103884" rIns="0" bIns="103884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</a:t>
            </a:r>
            <a:endParaRPr lang="es-ES_tradnl" dirty="0" smtClean="0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9026279" y="479942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9026279" y="517421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8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03251" y="1303484"/>
            <a:ext cx="3525147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4345517" y="1303484"/>
            <a:ext cx="3525147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3" name="Picture Placeholder 2"/>
          <p:cNvSpPr>
            <a:spLocks noGrp="1" noChangeAspect="1"/>
          </p:cNvSpPr>
          <p:nvPr>
            <p:ph type="pic" sz="quarter" idx="77"/>
          </p:nvPr>
        </p:nvSpPr>
        <p:spPr>
          <a:xfrm>
            <a:off x="8050904" y="1303484"/>
            <a:ext cx="3525147" cy="3172632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41631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/>
      <p:bldP spid="30" grpId="0"/>
      <p:bldP spid="43" grpId="0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s with ca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721784" y="1394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8" name="Rounded Rectangle 18"/>
          <p:cNvSpPr/>
          <p:nvPr userDrawn="1"/>
        </p:nvSpPr>
        <p:spPr>
          <a:xfrm>
            <a:off x="721784" y="2929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066800" y="2991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1066800" y="3286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6608235" y="1394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4" name="Rounded Rectangle 18"/>
          <p:cNvSpPr/>
          <p:nvPr userDrawn="1"/>
        </p:nvSpPr>
        <p:spPr>
          <a:xfrm>
            <a:off x="6608235" y="2929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953251" y="2991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68" hasCustomPrompt="1"/>
          </p:nvPr>
        </p:nvSpPr>
        <p:spPr>
          <a:xfrm>
            <a:off x="6953251" y="3286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51" name="Picture Placeholder 2"/>
          <p:cNvSpPr>
            <a:spLocks noGrp="1"/>
          </p:cNvSpPr>
          <p:nvPr>
            <p:ph type="pic" sz="quarter" idx="69"/>
          </p:nvPr>
        </p:nvSpPr>
        <p:spPr>
          <a:xfrm>
            <a:off x="721784" y="4061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2" name="Rounded Rectangle 18"/>
          <p:cNvSpPr/>
          <p:nvPr userDrawn="1"/>
        </p:nvSpPr>
        <p:spPr>
          <a:xfrm>
            <a:off x="721784" y="5596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1066800" y="5658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1066800" y="5953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55" name="Picture Placeholder 2"/>
          <p:cNvSpPr>
            <a:spLocks noGrp="1"/>
          </p:cNvSpPr>
          <p:nvPr>
            <p:ph type="pic" sz="quarter" idx="72"/>
          </p:nvPr>
        </p:nvSpPr>
        <p:spPr>
          <a:xfrm>
            <a:off x="6608235" y="4061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6" name="Rounded Rectangle 18"/>
          <p:cNvSpPr/>
          <p:nvPr userDrawn="1"/>
        </p:nvSpPr>
        <p:spPr>
          <a:xfrm>
            <a:off x="6608235" y="5596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6953251" y="5658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58" name="Text Placeholder 2"/>
          <p:cNvSpPr>
            <a:spLocks noGrp="1"/>
          </p:cNvSpPr>
          <p:nvPr>
            <p:ph type="body" sz="quarter" idx="74" hasCustomPrompt="1"/>
          </p:nvPr>
        </p:nvSpPr>
        <p:spPr>
          <a:xfrm>
            <a:off x="6953251" y="5953158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1148696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animBg="1"/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/>
      <p:bldP spid="44" grpId="0" animBg="1"/>
      <p:bldP spid="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/>
      <p:bldP spid="52" grpId="0" animBg="1"/>
      <p:bldP spid="5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/>
      <p:bldP spid="56" grpId="0" animBg="1"/>
      <p:bldP spid="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ircl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4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4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03254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3448053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67" hasCustomPrompt="1"/>
          </p:nvPr>
        </p:nvSpPr>
        <p:spPr>
          <a:xfrm>
            <a:off x="3448053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37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3448053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6225121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70" hasCustomPrompt="1"/>
          </p:nvPr>
        </p:nvSpPr>
        <p:spPr>
          <a:xfrm>
            <a:off x="6225121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46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6225121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9078903" y="4267391"/>
            <a:ext cx="2497151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73" hasCustomPrompt="1"/>
          </p:nvPr>
        </p:nvSpPr>
        <p:spPr>
          <a:xfrm>
            <a:off x="9078903" y="4562173"/>
            <a:ext cx="2497151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49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9078903" y="1877692"/>
            <a:ext cx="2497151" cy="2247436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331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/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/>
      <p:bldP spid="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/>
      <p:bldP spid="4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ircle images with ca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2838451" y="181394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2838451" y="210872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603252" y="180149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8589435" y="181394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67" hasCustomPrompt="1"/>
          </p:nvPr>
        </p:nvSpPr>
        <p:spPr>
          <a:xfrm>
            <a:off x="8589435" y="210872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6354236" y="180149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2838451" y="399326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70" hasCustomPrompt="1"/>
          </p:nvPr>
        </p:nvSpPr>
        <p:spPr>
          <a:xfrm>
            <a:off x="2838451" y="428804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603252" y="398081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8589435" y="3993262"/>
            <a:ext cx="2986616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73" hasCustomPrompt="1"/>
          </p:nvPr>
        </p:nvSpPr>
        <p:spPr>
          <a:xfrm>
            <a:off x="8589435" y="4288043"/>
            <a:ext cx="2986616" cy="151858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</a:p>
        </p:txBody>
      </p:sp>
      <p:sp>
        <p:nvSpPr>
          <p:cNvPr id="32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6354236" y="3980811"/>
            <a:ext cx="2028477" cy="1825630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62215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/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/>
      <p:bldP spid="2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/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circle imag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3" name="Rounded Rectangle 12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603252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5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575738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66" hasCustomPrompt="1"/>
          </p:nvPr>
        </p:nvSpPr>
        <p:spPr>
          <a:xfrm>
            <a:off x="3617386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sz="quarter" idx="68"/>
          </p:nvPr>
        </p:nvSpPr>
        <p:spPr>
          <a:xfrm>
            <a:off x="3589871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6546852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3" name="Picture Placeholder 2"/>
          <p:cNvSpPr>
            <a:spLocks noGrp="1" noChangeAspect="1"/>
          </p:cNvSpPr>
          <p:nvPr>
            <p:ph type="pic" sz="quarter" idx="71"/>
          </p:nvPr>
        </p:nvSpPr>
        <p:spPr>
          <a:xfrm>
            <a:off x="6519338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72" hasCustomPrompt="1"/>
          </p:nvPr>
        </p:nvSpPr>
        <p:spPr>
          <a:xfrm>
            <a:off x="9537702" y="338378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6" name="Picture Placeholder 2"/>
          <p:cNvSpPr>
            <a:spLocks noGrp="1" noChangeAspect="1"/>
          </p:cNvSpPr>
          <p:nvPr>
            <p:ph type="pic" sz="quarter" idx="74"/>
          </p:nvPr>
        </p:nvSpPr>
        <p:spPr>
          <a:xfrm>
            <a:off x="9510187" y="137477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9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603252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0" name="Picture Placeholder 2"/>
          <p:cNvSpPr>
            <a:spLocks noGrp="1" noChangeAspect="1"/>
          </p:cNvSpPr>
          <p:nvPr>
            <p:ph type="pic" sz="quarter" idx="76"/>
          </p:nvPr>
        </p:nvSpPr>
        <p:spPr>
          <a:xfrm>
            <a:off x="524938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1" name="Text Placeholder 7"/>
          <p:cNvSpPr>
            <a:spLocks noGrp="1"/>
          </p:cNvSpPr>
          <p:nvPr>
            <p:ph type="body" sz="quarter" idx="77" hasCustomPrompt="1"/>
          </p:nvPr>
        </p:nvSpPr>
        <p:spPr>
          <a:xfrm>
            <a:off x="3617386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2" name="Picture Placeholder 2"/>
          <p:cNvSpPr>
            <a:spLocks noGrp="1" noChangeAspect="1"/>
          </p:cNvSpPr>
          <p:nvPr>
            <p:ph type="pic" sz="quarter" idx="78"/>
          </p:nvPr>
        </p:nvSpPr>
        <p:spPr>
          <a:xfrm>
            <a:off x="3539071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3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6546852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4" name="Picture Placeholder 2"/>
          <p:cNvSpPr>
            <a:spLocks noGrp="1" noChangeAspect="1"/>
          </p:cNvSpPr>
          <p:nvPr>
            <p:ph type="pic" sz="quarter" idx="80"/>
          </p:nvPr>
        </p:nvSpPr>
        <p:spPr>
          <a:xfrm>
            <a:off x="6468538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5" name="Text Placeholder 7"/>
          <p:cNvSpPr>
            <a:spLocks noGrp="1"/>
          </p:cNvSpPr>
          <p:nvPr>
            <p:ph type="body" sz="quarter" idx="81" hasCustomPrompt="1"/>
          </p:nvPr>
        </p:nvSpPr>
        <p:spPr>
          <a:xfrm>
            <a:off x="9537702" y="6005061"/>
            <a:ext cx="2038349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6" name="Picture Placeholder 2"/>
          <p:cNvSpPr>
            <a:spLocks noGrp="1" noChangeAspect="1"/>
          </p:cNvSpPr>
          <p:nvPr>
            <p:ph type="pic" sz="quarter" idx="82"/>
          </p:nvPr>
        </p:nvSpPr>
        <p:spPr>
          <a:xfrm>
            <a:off x="9459387" y="3996052"/>
            <a:ext cx="2111999" cy="1900799"/>
          </a:xfrm>
          <a:custGeom>
            <a:avLst/>
            <a:gdLst/>
            <a:ahLst/>
            <a:cxnLst/>
            <a:rect l="l" t="t" r="r" b="b"/>
            <a:pathLst>
              <a:path w="2595562" h="2595562">
                <a:moveTo>
                  <a:pt x="1297781" y="0"/>
                </a:moveTo>
                <a:cubicBezTo>
                  <a:pt x="2014526" y="0"/>
                  <a:pt x="2595562" y="581036"/>
                  <a:pt x="2595562" y="1297781"/>
                </a:cubicBezTo>
                <a:cubicBezTo>
                  <a:pt x="2595562" y="2014526"/>
                  <a:pt x="2014526" y="2595562"/>
                  <a:pt x="1297781" y="2595562"/>
                </a:cubicBezTo>
                <a:cubicBezTo>
                  <a:pt x="581036" y="2595562"/>
                  <a:pt x="0" y="2014526"/>
                  <a:pt x="0" y="1297781"/>
                </a:cubicBezTo>
                <a:cubicBezTo>
                  <a:pt x="0" y="581036"/>
                  <a:pt x="581036" y="0"/>
                  <a:pt x="1297781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54257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/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/>
      <p:bldP spid="3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/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/>
      <p:bldP spid="5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/>
      <p:bldP spid="6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2" grpId="0"/>
      <p:bldP spid="6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4" grpId="0"/>
      <p:bldP spid="6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6" grpId="0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mages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32886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17" name="Rounded Rectangle 1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1" name="Rounded Rectangle 30"/>
          <p:cNvSpPr/>
          <p:nvPr userDrawn="1"/>
        </p:nvSpPr>
        <p:spPr>
          <a:xfrm>
            <a:off x="622447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65"/>
          </p:nvPr>
        </p:nvSpPr>
        <p:spPr>
          <a:xfrm>
            <a:off x="2800352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7" name="Rounded Rectangle 30"/>
          <p:cNvSpPr/>
          <p:nvPr userDrawn="1"/>
        </p:nvSpPr>
        <p:spPr>
          <a:xfrm>
            <a:off x="2789914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5065332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9" name="Rounded Rectangle 30"/>
          <p:cNvSpPr/>
          <p:nvPr userDrawn="1"/>
        </p:nvSpPr>
        <p:spPr>
          <a:xfrm>
            <a:off x="5054894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67"/>
          </p:nvPr>
        </p:nvSpPr>
        <p:spPr>
          <a:xfrm>
            <a:off x="7351332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1" name="Rounded Rectangle 30"/>
          <p:cNvSpPr/>
          <p:nvPr userDrawn="1"/>
        </p:nvSpPr>
        <p:spPr>
          <a:xfrm>
            <a:off x="7340894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68"/>
          </p:nvPr>
        </p:nvSpPr>
        <p:spPr>
          <a:xfrm>
            <a:off x="9624486" y="1356361"/>
            <a:ext cx="1940981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3" name="Rounded Rectangle 30"/>
          <p:cNvSpPr/>
          <p:nvPr userDrawn="1"/>
        </p:nvSpPr>
        <p:spPr>
          <a:xfrm>
            <a:off x="9614047" y="4606285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5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metus.is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</a:t>
            </a: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Put</a:t>
            </a:r>
            <a:r>
              <a:rPr lang="es-ES_tradnl" dirty="0" smtClean="0"/>
              <a:t> </a:t>
            </a:r>
            <a:r>
              <a:rPr lang="es-ES_tradnl" dirty="0" err="1" smtClean="0"/>
              <a:t>your</a:t>
            </a:r>
            <a:r>
              <a:rPr lang="es-ES_tradnl" dirty="0" smtClean="0"/>
              <a:t> </a:t>
            </a:r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xmlns="" val="988978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/>
      <p:bldP spid="31" grpId="0" animBg="1"/>
      <p:bldP spid="36" grpId="0"/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1" y="1394298"/>
            <a:ext cx="10972800" cy="4574704"/>
          </a:xfrm>
          <a:prstGeom prst="rect">
            <a:avLst/>
          </a:prstGeom>
        </p:spPr>
        <p:txBody>
          <a:bodyPr vert="horz" lIns="95057" tIns="47529" rIns="95057" bIns="47529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et.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nisi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 </a:t>
            </a:r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 non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. </a:t>
            </a:r>
            <a:r>
              <a:rPr lang="en-US" dirty="0" err="1" smtClean="0"/>
              <a:t>Vivamus</a:t>
            </a:r>
            <a:r>
              <a:rPr lang="en-US" dirty="0" smtClean="0"/>
              <a:t> </a:t>
            </a:r>
            <a:r>
              <a:rPr lang="en-US" dirty="0" err="1" smtClean="0"/>
              <a:t>porta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,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ligula.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posuere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a </a:t>
            </a:r>
            <a:r>
              <a:rPr lang="en-US" dirty="0" err="1" smtClean="0"/>
              <a:t>est</a:t>
            </a:r>
            <a:r>
              <a:rPr lang="en-US" dirty="0" smtClean="0"/>
              <a:t> at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ex.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maximus</a:t>
            </a:r>
            <a:r>
              <a:rPr lang="en-US" dirty="0" smtClean="0"/>
              <a:t>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interdum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,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,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, in </a:t>
            </a:r>
            <a:r>
              <a:rPr lang="en-US" dirty="0" err="1" smtClean="0"/>
              <a:t>laoreet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in </a:t>
            </a:r>
            <a:r>
              <a:rPr lang="en-US" dirty="0" err="1" smtClean="0"/>
              <a:t>nunc</a:t>
            </a:r>
            <a:r>
              <a:rPr lang="en-US" dirty="0" smtClean="0"/>
              <a:t>. </a:t>
            </a:r>
            <a:r>
              <a:rPr lang="en-US" dirty="0" err="1" smtClean="0"/>
              <a:t>Phasellus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id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Nam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lacus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, a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,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ac, </a:t>
            </a:r>
            <a:r>
              <a:rPr lang="en-US" dirty="0" err="1" smtClean="0"/>
              <a:t>ultrices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dui. </a:t>
            </a:r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 </a:t>
            </a:r>
            <a:r>
              <a:rPr lang="en-US" dirty="0" err="1" smtClean="0"/>
              <a:t>ullamcorper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magna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in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ac.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et </a:t>
            </a:r>
            <a:r>
              <a:rPr lang="en-US" dirty="0" err="1" smtClean="0"/>
              <a:t>suscipit</a:t>
            </a:r>
            <a:r>
              <a:rPr lang="en-US" dirty="0" smtClean="0"/>
              <a:t> id, </a:t>
            </a:r>
            <a:r>
              <a:rPr lang="en-US" dirty="0" err="1" smtClean="0"/>
              <a:t>rutrum</a:t>
            </a:r>
            <a:r>
              <a:rPr lang="en-US" dirty="0" smtClean="0"/>
              <a:t> at </a:t>
            </a:r>
            <a:r>
              <a:rPr lang="en-US" dirty="0" err="1" smtClean="0"/>
              <a:t>odio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dui, </a:t>
            </a:r>
            <a:r>
              <a:rPr lang="en-US" dirty="0" err="1" smtClean="0"/>
              <a:t>vel</a:t>
            </a:r>
            <a:r>
              <a:rPr lang="en-US" dirty="0" smtClean="0"/>
              <a:t> tempus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in </a:t>
            </a:r>
            <a:r>
              <a:rPr lang="en-US" dirty="0" err="1" smtClean="0"/>
              <a:t>sapien</a:t>
            </a:r>
            <a:r>
              <a:rPr lang="en-US" dirty="0" smtClean="0"/>
              <a:t> at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convallis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et in </a:t>
            </a:r>
            <a:r>
              <a:rPr lang="en-US" dirty="0" err="1" smtClean="0"/>
              <a:t>felis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luctus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non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rutrum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in </a:t>
            </a:r>
            <a:r>
              <a:rPr lang="en-US" dirty="0" err="1" smtClean="0"/>
              <a:t>lorem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quam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Donec</a:t>
            </a:r>
            <a:r>
              <a:rPr lang="en-US" dirty="0" smtClean="0"/>
              <a:t> ligula </a:t>
            </a:r>
            <a:r>
              <a:rPr lang="en-US" dirty="0" err="1" smtClean="0"/>
              <a:t>diam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,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 vitae.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,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libero</a:t>
            </a:r>
            <a:r>
              <a:rPr lang="en-US" dirty="0" smtClean="0"/>
              <a:t>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nunc</a:t>
            </a:r>
            <a:r>
              <a:rPr lang="en-US" dirty="0" smtClean="0"/>
              <a:t>,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neque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non ante ac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Interdum</a:t>
            </a:r>
            <a:r>
              <a:rPr lang="en-US" dirty="0" smtClean="0"/>
              <a:t> et </a:t>
            </a:r>
            <a:r>
              <a:rPr lang="en-US" dirty="0" err="1" smtClean="0"/>
              <a:t>malesuada</a:t>
            </a:r>
            <a:r>
              <a:rPr lang="en-US" dirty="0" smtClean="0"/>
              <a:t> fames ac ante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primis</a:t>
            </a:r>
            <a:r>
              <a:rPr lang="en-US" dirty="0" smtClean="0"/>
              <a:t> in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. </a:t>
            </a:r>
            <a:r>
              <a:rPr lang="en-US" dirty="0" err="1" smtClean="0"/>
              <a:t>Suspendisse</a:t>
            </a:r>
            <a:r>
              <a:rPr lang="en-US" dirty="0" smtClean="0"/>
              <a:t> </a:t>
            </a:r>
            <a:r>
              <a:rPr lang="en-US" dirty="0" err="1" smtClean="0"/>
              <a:t>ultrices</a:t>
            </a:r>
            <a:r>
              <a:rPr lang="en-US" dirty="0" smtClean="0"/>
              <a:t> lacus id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, at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dolor </a:t>
            </a:r>
            <a:r>
              <a:rPr lang="en-US" dirty="0" err="1" smtClean="0"/>
              <a:t>sapien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,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a </a:t>
            </a:r>
            <a:r>
              <a:rPr lang="en-US" dirty="0" err="1" smtClean="0"/>
              <a:t>aliquam</a:t>
            </a:r>
            <a:r>
              <a:rPr lang="en-US" dirty="0" smtClean="0"/>
              <a:t> magna.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in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ante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non </a:t>
            </a:r>
            <a:r>
              <a:rPr lang="en-US" dirty="0" err="1" smtClean="0"/>
              <a:t>metus</a:t>
            </a:r>
            <a:r>
              <a:rPr lang="en-US" dirty="0" smtClean="0"/>
              <a:t> vitae </a:t>
            </a:r>
            <a:r>
              <a:rPr lang="en-US" dirty="0" err="1" smtClean="0"/>
              <a:t>rutrum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condimentum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pharetra</a:t>
            </a:r>
            <a:r>
              <a:rPr lang="en-US" dirty="0" smtClean="0"/>
              <a:t> non.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blandit</a:t>
            </a:r>
            <a:r>
              <a:rPr lang="en-US" dirty="0" smtClean="0"/>
              <a:t> sem.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00909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B61FFD-D933-4F54-B6C8-6A6F06B21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AE227F2-3F64-4DAE-BB0C-E4EF48181D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535A79E-9DDC-4F1D-A202-590DACEB14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F484F77-E708-406C-84A5-3E1FA841CE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05B06B8-2BCE-4A91-AAA2-BCDF7DB131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9B02E691-A99A-4075-80BB-CAF05D80D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D037-9EE0-40F5-B518-90EAD75C6D25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BA65DD5-F222-4134-890D-0AC07F909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55CA7AB-81CD-4910-84F8-257D31EB7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1AAF-7755-445E-B085-403AB3BD24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487881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1" y="1368898"/>
            <a:ext cx="10972800" cy="4889664"/>
          </a:xfrm>
          <a:prstGeom prst="rect">
            <a:avLst/>
          </a:prstGeom>
        </p:spPr>
        <p:txBody>
          <a:bodyPr vert="horz" lIns="95057" tIns="47529" rIns="95057" bIns="47529" numCol="2" spcCol="280728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et.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nisi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 </a:t>
            </a:r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 non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. </a:t>
            </a:r>
            <a:r>
              <a:rPr lang="en-US" dirty="0" err="1" smtClean="0"/>
              <a:t>Vivamus</a:t>
            </a:r>
            <a:r>
              <a:rPr lang="en-US" dirty="0" smtClean="0"/>
              <a:t> </a:t>
            </a:r>
            <a:r>
              <a:rPr lang="en-US" dirty="0" err="1" smtClean="0"/>
              <a:t>porta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,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ligula.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posuere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a </a:t>
            </a:r>
            <a:r>
              <a:rPr lang="en-US" dirty="0" err="1" smtClean="0"/>
              <a:t>est</a:t>
            </a:r>
            <a:r>
              <a:rPr lang="en-US" dirty="0" smtClean="0"/>
              <a:t> at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ex.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maximus</a:t>
            </a:r>
            <a:r>
              <a:rPr lang="en-US" dirty="0" smtClean="0"/>
              <a:t>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interdum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,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,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, in </a:t>
            </a:r>
            <a:r>
              <a:rPr lang="en-US" dirty="0" err="1" smtClean="0"/>
              <a:t>laoreet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in </a:t>
            </a:r>
            <a:r>
              <a:rPr lang="en-US" dirty="0" err="1" smtClean="0"/>
              <a:t>nunc</a:t>
            </a:r>
            <a:r>
              <a:rPr lang="en-US" dirty="0" smtClean="0"/>
              <a:t>. </a:t>
            </a:r>
            <a:r>
              <a:rPr lang="en-US" dirty="0" err="1" smtClean="0"/>
              <a:t>Phasellus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id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Nam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lacus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, a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,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ac, </a:t>
            </a:r>
            <a:r>
              <a:rPr lang="en-US" dirty="0" err="1" smtClean="0"/>
              <a:t>ultrices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dui. </a:t>
            </a:r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 </a:t>
            </a:r>
            <a:r>
              <a:rPr lang="en-US" dirty="0" err="1" smtClean="0"/>
              <a:t>ullamcorper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magna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in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ac.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et </a:t>
            </a:r>
            <a:r>
              <a:rPr lang="en-US" dirty="0" err="1" smtClean="0"/>
              <a:t>suscipit</a:t>
            </a:r>
            <a:r>
              <a:rPr lang="en-US" dirty="0" smtClean="0"/>
              <a:t> id, </a:t>
            </a:r>
            <a:r>
              <a:rPr lang="en-US" dirty="0" err="1" smtClean="0"/>
              <a:t>rutrum</a:t>
            </a:r>
            <a:r>
              <a:rPr lang="en-US" dirty="0" smtClean="0"/>
              <a:t> at </a:t>
            </a:r>
            <a:r>
              <a:rPr lang="en-US" dirty="0" err="1" smtClean="0"/>
              <a:t>odio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dui, </a:t>
            </a:r>
            <a:r>
              <a:rPr lang="en-US" dirty="0" err="1" smtClean="0"/>
              <a:t>vel</a:t>
            </a:r>
            <a:r>
              <a:rPr lang="en-US" dirty="0" smtClean="0"/>
              <a:t> tempus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in </a:t>
            </a:r>
            <a:r>
              <a:rPr lang="en-US" dirty="0" err="1" smtClean="0"/>
              <a:t>sapien</a:t>
            </a:r>
            <a:r>
              <a:rPr lang="en-US" dirty="0" smtClean="0"/>
              <a:t> at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convallis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et in </a:t>
            </a:r>
            <a:r>
              <a:rPr lang="en-US" dirty="0" err="1" smtClean="0"/>
              <a:t>felis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luctus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non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rutrum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in </a:t>
            </a:r>
            <a:r>
              <a:rPr lang="en-US" dirty="0" err="1" smtClean="0"/>
              <a:t>lorem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quam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Donec</a:t>
            </a:r>
            <a:r>
              <a:rPr lang="en-US" dirty="0" smtClean="0"/>
              <a:t> ligula </a:t>
            </a:r>
            <a:r>
              <a:rPr lang="en-US" dirty="0" err="1" smtClean="0"/>
              <a:t>diam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,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 vitae.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,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libero</a:t>
            </a:r>
            <a:r>
              <a:rPr lang="en-US" dirty="0" smtClean="0"/>
              <a:t>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nunc</a:t>
            </a:r>
            <a:r>
              <a:rPr lang="en-US" dirty="0" smtClean="0"/>
              <a:t>,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neque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non ante ac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Interdum</a:t>
            </a:r>
            <a:r>
              <a:rPr lang="en-US" dirty="0" smtClean="0"/>
              <a:t> et </a:t>
            </a:r>
            <a:r>
              <a:rPr lang="en-US" dirty="0" err="1" smtClean="0"/>
              <a:t>malesuada</a:t>
            </a:r>
            <a:r>
              <a:rPr lang="en-US" dirty="0" smtClean="0"/>
              <a:t> fames ac ante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primis</a:t>
            </a:r>
            <a:r>
              <a:rPr lang="en-US" dirty="0" smtClean="0"/>
              <a:t> in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. </a:t>
            </a:r>
            <a:r>
              <a:rPr lang="en-US" dirty="0" err="1" smtClean="0"/>
              <a:t>Suspendisse</a:t>
            </a:r>
            <a:r>
              <a:rPr lang="en-US" dirty="0" smtClean="0"/>
              <a:t> </a:t>
            </a:r>
            <a:r>
              <a:rPr lang="en-US" dirty="0" err="1" smtClean="0"/>
              <a:t>ultrices</a:t>
            </a:r>
            <a:r>
              <a:rPr lang="en-US" dirty="0" smtClean="0"/>
              <a:t> lacus id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, at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dolor </a:t>
            </a:r>
            <a:r>
              <a:rPr lang="en-US" dirty="0" err="1" smtClean="0"/>
              <a:t>sapien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,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a </a:t>
            </a:r>
            <a:r>
              <a:rPr lang="en-US" dirty="0" err="1" smtClean="0"/>
              <a:t>aliquam</a:t>
            </a:r>
            <a:r>
              <a:rPr lang="en-US" dirty="0" smtClean="0"/>
              <a:t> magna.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in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ante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non </a:t>
            </a:r>
            <a:r>
              <a:rPr lang="en-US" dirty="0" err="1" smtClean="0"/>
              <a:t>metus</a:t>
            </a:r>
            <a:r>
              <a:rPr lang="en-US" dirty="0" smtClean="0"/>
              <a:t> vitae </a:t>
            </a:r>
            <a:r>
              <a:rPr lang="en-US" dirty="0" err="1" smtClean="0"/>
              <a:t>rutrum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condimentum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pharetra</a:t>
            </a:r>
            <a:r>
              <a:rPr lang="en-US" dirty="0" smtClean="0"/>
              <a:t> non.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blandit</a:t>
            </a:r>
            <a:r>
              <a:rPr lang="en-US" dirty="0" smtClean="0"/>
              <a:t> sem.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9" name="Rounded Rectangle 8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32655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3251" y="324582"/>
            <a:ext cx="10972800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Text </a:t>
            </a:r>
            <a:r>
              <a:rPr lang="es-ES_tradnl" dirty="0" err="1" smtClean="0"/>
              <a:t>slide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03251" y="827103"/>
            <a:ext cx="10972800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1" y="1406998"/>
            <a:ext cx="10972800" cy="4912524"/>
          </a:xfrm>
          <a:prstGeom prst="rect">
            <a:avLst/>
          </a:prstGeom>
        </p:spPr>
        <p:txBody>
          <a:bodyPr vert="horz" lIns="95057" tIns="47529" rIns="95057" bIns="47529" numCol="3" spcCol="280728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et.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nisi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. 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 non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. </a:t>
            </a:r>
            <a:r>
              <a:rPr lang="en-US" dirty="0" err="1" smtClean="0"/>
              <a:t>Vivamus</a:t>
            </a:r>
            <a:r>
              <a:rPr lang="en-US" dirty="0" smtClean="0"/>
              <a:t> </a:t>
            </a:r>
            <a:r>
              <a:rPr lang="en-US" dirty="0" err="1" smtClean="0"/>
              <a:t>porta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,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ligula.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 </a:t>
            </a:r>
            <a:r>
              <a:rPr lang="en-US" dirty="0" err="1" smtClean="0"/>
              <a:t>posuere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a </a:t>
            </a:r>
            <a:r>
              <a:rPr lang="en-US" dirty="0" err="1" smtClean="0"/>
              <a:t>est</a:t>
            </a:r>
            <a:r>
              <a:rPr lang="en-US" dirty="0" smtClean="0"/>
              <a:t> at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ex.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maximus</a:t>
            </a:r>
            <a:r>
              <a:rPr lang="en-US" dirty="0" smtClean="0"/>
              <a:t> </a:t>
            </a:r>
            <a:r>
              <a:rPr lang="en-US" dirty="0" err="1" smtClean="0"/>
              <a:t>sapien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interdum</a:t>
            </a:r>
            <a:r>
              <a:rPr lang="en-US" dirty="0" smtClean="0"/>
              <a:t>.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,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,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, in </a:t>
            </a:r>
            <a:r>
              <a:rPr lang="en-US" dirty="0" err="1" smtClean="0"/>
              <a:t>laoreet</a:t>
            </a:r>
            <a:r>
              <a:rPr lang="en-US" dirty="0" smtClean="0"/>
              <a:t> </a:t>
            </a:r>
            <a:r>
              <a:rPr lang="en-US" dirty="0" err="1" smtClean="0"/>
              <a:t>purus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in </a:t>
            </a:r>
            <a:r>
              <a:rPr lang="en-US" dirty="0" err="1" smtClean="0"/>
              <a:t>nunc</a:t>
            </a:r>
            <a:r>
              <a:rPr lang="en-US" dirty="0" smtClean="0"/>
              <a:t>. </a:t>
            </a:r>
            <a:r>
              <a:rPr lang="en-US" dirty="0" err="1" smtClean="0"/>
              <a:t>Phasellus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id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. Nam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lacus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, a </a:t>
            </a:r>
            <a:r>
              <a:rPr lang="en-US" dirty="0" err="1" smtClean="0"/>
              <a:t>rhoncus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rhoncus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,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pulvinar</a:t>
            </a:r>
            <a:r>
              <a:rPr lang="en-US" dirty="0" smtClean="0"/>
              <a:t> ac, </a:t>
            </a:r>
            <a:r>
              <a:rPr lang="en-US" dirty="0" err="1" smtClean="0"/>
              <a:t>ultrices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dui. </a:t>
            </a:r>
            <a:r>
              <a:rPr lang="en-US" dirty="0" err="1" smtClean="0"/>
              <a:t>Praesent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 </a:t>
            </a:r>
            <a:r>
              <a:rPr lang="en-US" dirty="0" err="1" smtClean="0"/>
              <a:t>ullamcorper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magna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in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ac.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et </a:t>
            </a:r>
            <a:r>
              <a:rPr lang="en-US" dirty="0" err="1" smtClean="0"/>
              <a:t>suscipit</a:t>
            </a:r>
            <a:r>
              <a:rPr lang="en-US" dirty="0" smtClean="0"/>
              <a:t> id, </a:t>
            </a:r>
            <a:r>
              <a:rPr lang="en-US" dirty="0" err="1" smtClean="0"/>
              <a:t>rutrum</a:t>
            </a:r>
            <a:r>
              <a:rPr lang="en-US" dirty="0" smtClean="0"/>
              <a:t> at </a:t>
            </a:r>
            <a:r>
              <a:rPr lang="en-US" dirty="0" err="1" smtClean="0"/>
              <a:t>odio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. 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</a:t>
            </a:r>
            <a:r>
              <a:rPr lang="en-US" dirty="0" err="1" smtClean="0"/>
              <a:t>massa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dui, </a:t>
            </a:r>
            <a:r>
              <a:rPr lang="en-US" dirty="0" err="1" smtClean="0"/>
              <a:t>vel</a:t>
            </a:r>
            <a:r>
              <a:rPr lang="en-US" dirty="0" smtClean="0"/>
              <a:t> tempus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in </a:t>
            </a:r>
            <a:r>
              <a:rPr lang="en-US" dirty="0" err="1" smtClean="0"/>
              <a:t>sapien</a:t>
            </a:r>
            <a:r>
              <a:rPr lang="en-US" dirty="0" smtClean="0"/>
              <a:t> at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convallis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et in </a:t>
            </a:r>
            <a:r>
              <a:rPr lang="en-US" dirty="0" err="1" smtClean="0"/>
              <a:t>felis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luctus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non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eleifend</a:t>
            </a:r>
            <a:r>
              <a:rPr lang="en-US" dirty="0" smtClean="0"/>
              <a:t>, </a:t>
            </a:r>
            <a:r>
              <a:rPr lang="en-US" dirty="0" err="1" smtClean="0"/>
              <a:t>lectus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rutrum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</a:t>
            </a:r>
            <a:r>
              <a:rPr lang="en-US" dirty="0" err="1" smtClean="0"/>
              <a:t>augue</a:t>
            </a:r>
            <a:r>
              <a:rPr lang="en-US" dirty="0" smtClean="0"/>
              <a:t> in </a:t>
            </a:r>
            <a:r>
              <a:rPr lang="en-US" dirty="0" err="1" smtClean="0"/>
              <a:t>lorem</a:t>
            </a:r>
            <a:r>
              <a:rPr lang="en-US" dirty="0" smtClean="0"/>
              <a:t>.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quam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</a:t>
            </a:r>
          </a:p>
          <a:p>
            <a:pPr lvl="0"/>
            <a:r>
              <a:rPr lang="en-US" dirty="0" err="1" smtClean="0"/>
              <a:t>Donec</a:t>
            </a:r>
            <a:r>
              <a:rPr lang="en-US" dirty="0" smtClean="0"/>
              <a:t> ligula </a:t>
            </a:r>
            <a:r>
              <a:rPr lang="en-US" dirty="0" err="1" smtClean="0"/>
              <a:t>diam</a:t>
            </a:r>
            <a:r>
              <a:rPr lang="en-US" dirty="0" smtClean="0"/>
              <a:t>, </a:t>
            </a:r>
            <a:r>
              <a:rPr lang="en-US" dirty="0" err="1" smtClean="0"/>
              <a:t>tincidunt</a:t>
            </a:r>
            <a:r>
              <a:rPr lang="en-US" dirty="0" smtClean="0"/>
              <a:t>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,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 vitae.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,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. </a:t>
            </a:r>
            <a:r>
              <a:rPr lang="en-US" dirty="0" err="1" smtClean="0"/>
              <a:t>Curabitur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,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,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libero</a:t>
            </a:r>
            <a:r>
              <a:rPr lang="en-US" dirty="0" smtClean="0"/>
              <a:t>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nunc</a:t>
            </a:r>
            <a:r>
              <a:rPr lang="en-US" dirty="0" smtClean="0"/>
              <a:t>,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justo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neque</a:t>
            </a:r>
            <a:r>
              <a:rPr lang="en-US" dirty="0" smtClean="0"/>
              <a:t>. </a:t>
            </a:r>
            <a:r>
              <a:rPr lang="en-US" dirty="0" err="1" smtClean="0"/>
              <a:t>Donec</a:t>
            </a:r>
            <a:r>
              <a:rPr lang="en-US" dirty="0" smtClean="0"/>
              <a:t> non ante ac </a:t>
            </a:r>
            <a:r>
              <a:rPr lang="en-US" dirty="0" err="1" smtClean="0"/>
              <a:t>orci</a:t>
            </a:r>
            <a:r>
              <a:rPr lang="en-US" dirty="0" smtClean="0"/>
              <a:t> </a:t>
            </a:r>
            <a:r>
              <a:rPr lang="en-US" dirty="0" err="1" smtClean="0"/>
              <a:t>elementum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Interdum</a:t>
            </a:r>
            <a:r>
              <a:rPr lang="en-US" dirty="0" smtClean="0"/>
              <a:t> et </a:t>
            </a:r>
            <a:r>
              <a:rPr lang="en-US" dirty="0" err="1" smtClean="0"/>
              <a:t>malesuada</a:t>
            </a:r>
            <a:r>
              <a:rPr lang="en-US" dirty="0" smtClean="0"/>
              <a:t> fames ac ante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primis</a:t>
            </a:r>
            <a:r>
              <a:rPr lang="en-US" dirty="0" smtClean="0"/>
              <a:t> in </a:t>
            </a:r>
            <a:r>
              <a:rPr lang="en-US" dirty="0" err="1" smtClean="0"/>
              <a:t>faucibus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. </a:t>
            </a:r>
            <a:r>
              <a:rPr lang="en-US" dirty="0" err="1" smtClean="0"/>
              <a:t>Suspendisse</a:t>
            </a:r>
            <a:r>
              <a:rPr lang="en-US" dirty="0" smtClean="0"/>
              <a:t> </a:t>
            </a:r>
            <a:r>
              <a:rPr lang="en-US" dirty="0" err="1" smtClean="0"/>
              <a:t>ultrices</a:t>
            </a:r>
            <a:r>
              <a:rPr lang="en-US" dirty="0" smtClean="0"/>
              <a:t> lacus id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, at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metus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dolor </a:t>
            </a:r>
            <a:r>
              <a:rPr lang="en-US" dirty="0" err="1" smtClean="0"/>
              <a:t>sapien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,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iaculis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a </a:t>
            </a:r>
            <a:r>
              <a:rPr lang="en-US" dirty="0" err="1" smtClean="0"/>
              <a:t>aliquam</a:t>
            </a:r>
            <a:r>
              <a:rPr lang="en-US" dirty="0" smtClean="0"/>
              <a:t> magna.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in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porttitor</a:t>
            </a:r>
            <a:r>
              <a:rPr lang="en-US" dirty="0" smtClean="0"/>
              <a:t>. </a:t>
            </a:r>
            <a:r>
              <a:rPr lang="en-US" dirty="0" err="1" smtClean="0"/>
              <a:t>Proin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 ante id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imperdiet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vestibulum</a:t>
            </a:r>
            <a:r>
              <a:rPr lang="en-US" dirty="0" smtClean="0"/>
              <a:t> non </a:t>
            </a:r>
            <a:r>
              <a:rPr lang="en-US" dirty="0" err="1" smtClean="0"/>
              <a:t>metus</a:t>
            </a:r>
            <a:r>
              <a:rPr lang="en-US" dirty="0" smtClean="0"/>
              <a:t> vitae </a:t>
            </a:r>
            <a:r>
              <a:rPr lang="en-US" dirty="0" err="1" smtClean="0"/>
              <a:t>rutrum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</a:t>
            </a:r>
            <a:r>
              <a:rPr lang="en-US" dirty="0" err="1" smtClean="0"/>
              <a:t>condimentum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euismod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pharetra</a:t>
            </a:r>
            <a:r>
              <a:rPr lang="en-US" dirty="0" smtClean="0"/>
              <a:t> non.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eget</a:t>
            </a:r>
            <a:r>
              <a:rPr lang="en-US" dirty="0" smtClean="0"/>
              <a:t> </a:t>
            </a:r>
            <a:r>
              <a:rPr lang="en-US" dirty="0" err="1" smtClean="0"/>
              <a:t>blandit</a:t>
            </a:r>
            <a:r>
              <a:rPr lang="en-US" dirty="0" smtClean="0"/>
              <a:t> sem.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01309" y="385540"/>
            <a:ext cx="383999" cy="342172"/>
            <a:chOff x="5270500" y="1460500"/>
            <a:chExt cx="1701800" cy="2705100"/>
          </a:xfrm>
        </p:grpSpPr>
        <p:sp>
          <p:nvSpPr>
            <p:cNvPr id="7" name="Rounded Rectangle 6"/>
            <p:cNvSpPr/>
            <p:nvPr userDrawn="1"/>
          </p:nvSpPr>
          <p:spPr>
            <a:xfrm>
              <a:off x="52705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 userDrawn="1"/>
          </p:nvSpPr>
          <p:spPr>
            <a:xfrm>
              <a:off x="58928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 userDrawn="1"/>
          </p:nvSpPr>
          <p:spPr>
            <a:xfrm>
              <a:off x="6515100" y="1460500"/>
              <a:ext cx="457200" cy="27051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539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2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84753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4601613" y="-1231872"/>
            <a:ext cx="10634887" cy="7035124"/>
          </a:xfrm>
          <a:custGeom>
            <a:avLst/>
            <a:gdLst/>
            <a:ahLst/>
            <a:cxnLst/>
            <a:rect l="l" t="t" r="r" b="b"/>
            <a:pathLst>
              <a:path w="7976165" h="5862603">
                <a:moveTo>
                  <a:pt x="7653935" y="2067213"/>
                </a:moveTo>
                <a:cubicBezTo>
                  <a:pt x="7770559" y="2067213"/>
                  <a:pt x="7887183" y="2111704"/>
                  <a:pt x="7976165" y="2200685"/>
                </a:cubicBezTo>
                <a:cubicBezTo>
                  <a:pt x="8154128" y="2378648"/>
                  <a:pt x="8154128" y="2667183"/>
                  <a:pt x="7976165" y="2845147"/>
                </a:cubicBezTo>
                <a:lnTo>
                  <a:pt x="5069879" y="5751433"/>
                </a:lnTo>
                <a:cubicBezTo>
                  <a:pt x="4891915" y="5929396"/>
                  <a:pt x="4603380" y="5929396"/>
                  <a:pt x="4425417" y="5751433"/>
                </a:cubicBezTo>
                <a:cubicBezTo>
                  <a:pt x="4247454" y="5573470"/>
                  <a:pt x="4247454" y="5284935"/>
                  <a:pt x="4425417" y="5106972"/>
                </a:cubicBezTo>
                <a:lnTo>
                  <a:pt x="7331703" y="2200685"/>
                </a:lnTo>
                <a:cubicBezTo>
                  <a:pt x="7420685" y="2111704"/>
                  <a:pt x="7537310" y="2067213"/>
                  <a:pt x="7653935" y="2067213"/>
                </a:cubicBezTo>
                <a:close/>
                <a:moveTo>
                  <a:pt x="6544741" y="1630098"/>
                </a:moveTo>
                <a:cubicBezTo>
                  <a:pt x="6661367" y="1630098"/>
                  <a:pt x="6777990" y="1674589"/>
                  <a:pt x="6866973" y="1763570"/>
                </a:cubicBezTo>
                <a:cubicBezTo>
                  <a:pt x="7044936" y="1941533"/>
                  <a:pt x="7044936" y="2230068"/>
                  <a:pt x="6866973" y="2408032"/>
                </a:cubicBezTo>
                <a:lnTo>
                  <a:pt x="3495076" y="5779929"/>
                </a:lnTo>
                <a:cubicBezTo>
                  <a:pt x="3317112" y="5957892"/>
                  <a:pt x="3028578" y="5957892"/>
                  <a:pt x="2850614" y="5779929"/>
                </a:cubicBezTo>
                <a:cubicBezTo>
                  <a:pt x="2672651" y="5601966"/>
                  <a:pt x="2672651" y="5313431"/>
                  <a:pt x="2850614" y="5135467"/>
                </a:cubicBezTo>
                <a:lnTo>
                  <a:pt x="6222511" y="1763571"/>
                </a:lnTo>
                <a:cubicBezTo>
                  <a:pt x="6311493" y="1674589"/>
                  <a:pt x="6428118" y="1630098"/>
                  <a:pt x="6544741" y="1630098"/>
                </a:cubicBezTo>
                <a:close/>
                <a:moveTo>
                  <a:pt x="6609833" y="11903"/>
                </a:moveTo>
                <a:cubicBezTo>
                  <a:pt x="6726458" y="11903"/>
                  <a:pt x="6843082" y="56394"/>
                  <a:pt x="6932064" y="145375"/>
                </a:cubicBezTo>
                <a:cubicBezTo>
                  <a:pt x="7110027" y="323338"/>
                  <a:pt x="7110027" y="611873"/>
                  <a:pt x="6932064" y="789837"/>
                </a:cubicBezTo>
                <a:lnTo>
                  <a:pt x="1992770" y="5729131"/>
                </a:lnTo>
                <a:cubicBezTo>
                  <a:pt x="1814807" y="5907094"/>
                  <a:pt x="1526272" y="5907094"/>
                  <a:pt x="1348308" y="5729130"/>
                </a:cubicBezTo>
                <a:cubicBezTo>
                  <a:pt x="1170346" y="5551168"/>
                  <a:pt x="1170346" y="5262633"/>
                  <a:pt x="1348309" y="5084670"/>
                </a:cubicBezTo>
                <a:lnTo>
                  <a:pt x="6287603" y="145375"/>
                </a:lnTo>
                <a:cubicBezTo>
                  <a:pt x="6376584" y="56394"/>
                  <a:pt x="6493209" y="11903"/>
                  <a:pt x="6609833" y="11903"/>
                </a:cubicBezTo>
                <a:close/>
                <a:moveTo>
                  <a:pt x="5515050" y="0"/>
                </a:moveTo>
                <a:cubicBezTo>
                  <a:pt x="5581109" y="1"/>
                  <a:pt x="5647168" y="25201"/>
                  <a:pt x="5697568" y="75602"/>
                </a:cubicBezTo>
                <a:cubicBezTo>
                  <a:pt x="5798370" y="176403"/>
                  <a:pt x="5798370" y="339835"/>
                  <a:pt x="5697568" y="440637"/>
                </a:cubicBezTo>
                <a:lnTo>
                  <a:pt x="365035" y="5773170"/>
                </a:lnTo>
                <a:cubicBezTo>
                  <a:pt x="264233" y="5873972"/>
                  <a:pt x="100801" y="5873972"/>
                  <a:pt x="0" y="5773170"/>
                </a:cubicBezTo>
                <a:cubicBezTo>
                  <a:pt x="-100802" y="5672369"/>
                  <a:pt x="-100802" y="5508937"/>
                  <a:pt x="0" y="5408135"/>
                </a:cubicBezTo>
                <a:lnTo>
                  <a:pt x="5332533" y="75602"/>
                </a:lnTo>
                <a:cubicBezTo>
                  <a:pt x="5382934" y="25200"/>
                  <a:pt x="5448992" y="0"/>
                  <a:pt x="55150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9" name="Rounded Rectangle 18"/>
          <p:cNvSpPr/>
          <p:nvPr userDrawn="1"/>
        </p:nvSpPr>
        <p:spPr>
          <a:xfrm rot="18900000">
            <a:off x="5793654" y="296271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838973" y="1958629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 smtClean="0"/>
              <a:t>TITLE HERE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838973" y="2542427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Break </a:t>
            </a:r>
            <a:r>
              <a:rPr lang="es-ES_tradnl" dirty="0" err="1" smtClean="0"/>
              <a:t>Section</a:t>
            </a:r>
            <a:r>
              <a:rPr lang="es-ES_tradnl" dirty="0" smtClean="0"/>
              <a:t> </a:t>
            </a:r>
            <a:r>
              <a:rPr lang="es-ES_tradnl" dirty="0" err="1" smtClean="0"/>
              <a:t>Subtitle</a:t>
            </a:r>
            <a:endParaRPr lang="es-ES_tradnl" dirty="0" smtClean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59434" y="2975003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211308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-3304233" y="563719"/>
            <a:ext cx="9242753" cy="7509636"/>
          </a:xfrm>
          <a:custGeom>
            <a:avLst/>
            <a:gdLst/>
            <a:ahLst/>
            <a:cxnLst/>
            <a:rect l="l" t="t" r="r" b="b"/>
            <a:pathLst>
              <a:path w="6932065" h="6258030">
                <a:moveTo>
                  <a:pt x="6544742" y="2108199"/>
                </a:moveTo>
                <a:cubicBezTo>
                  <a:pt x="6661367" y="2108199"/>
                  <a:pt x="6777992" y="2152691"/>
                  <a:pt x="6866974" y="2241671"/>
                </a:cubicBezTo>
                <a:cubicBezTo>
                  <a:pt x="7044937" y="2419635"/>
                  <a:pt x="7044937" y="2708170"/>
                  <a:pt x="6866974" y="2886133"/>
                </a:cubicBezTo>
                <a:lnTo>
                  <a:pt x="3495076" y="6258030"/>
                </a:lnTo>
                <a:cubicBezTo>
                  <a:pt x="3317113" y="6435994"/>
                  <a:pt x="3028578" y="6435994"/>
                  <a:pt x="2850615" y="6258030"/>
                </a:cubicBezTo>
                <a:cubicBezTo>
                  <a:pt x="2672652" y="6080067"/>
                  <a:pt x="2672652" y="5791532"/>
                  <a:pt x="2850615" y="5613569"/>
                </a:cubicBezTo>
                <a:lnTo>
                  <a:pt x="6222513" y="2241671"/>
                </a:lnTo>
                <a:cubicBezTo>
                  <a:pt x="6311494" y="2152690"/>
                  <a:pt x="6428118" y="2108199"/>
                  <a:pt x="6544742" y="2108199"/>
                </a:cubicBezTo>
                <a:close/>
                <a:moveTo>
                  <a:pt x="6609834" y="490004"/>
                </a:moveTo>
                <a:cubicBezTo>
                  <a:pt x="6726459" y="490004"/>
                  <a:pt x="6843084" y="534495"/>
                  <a:pt x="6932065" y="623477"/>
                </a:cubicBezTo>
                <a:cubicBezTo>
                  <a:pt x="7110028" y="801440"/>
                  <a:pt x="7110028" y="1089975"/>
                  <a:pt x="6932065" y="1267938"/>
                </a:cubicBezTo>
                <a:lnTo>
                  <a:pt x="1992770" y="6207232"/>
                </a:lnTo>
                <a:cubicBezTo>
                  <a:pt x="1814808" y="6385196"/>
                  <a:pt x="1526273" y="6385196"/>
                  <a:pt x="1348309" y="6207232"/>
                </a:cubicBezTo>
                <a:cubicBezTo>
                  <a:pt x="1170346" y="6029269"/>
                  <a:pt x="1170346" y="5740734"/>
                  <a:pt x="1348309" y="5562771"/>
                </a:cubicBezTo>
                <a:lnTo>
                  <a:pt x="6287604" y="623477"/>
                </a:lnTo>
                <a:cubicBezTo>
                  <a:pt x="6376585" y="534495"/>
                  <a:pt x="6493210" y="490004"/>
                  <a:pt x="6609834" y="490004"/>
                </a:cubicBezTo>
                <a:close/>
                <a:moveTo>
                  <a:pt x="5515052" y="478102"/>
                </a:moveTo>
                <a:cubicBezTo>
                  <a:pt x="5581110" y="478102"/>
                  <a:pt x="5647169" y="503302"/>
                  <a:pt x="5697569" y="553703"/>
                </a:cubicBezTo>
                <a:cubicBezTo>
                  <a:pt x="5798371" y="654505"/>
                  <a:pt x="5798371" y="817936"/>
                  <a:pt x="5697569" y="918738"/>
                </a:cubicBezTo>
                <a:lnTo>
                  <a:pt x="365036" y="6251272"/>
                </a:lnTo>
                <a:cubicBezTo>
                  <a:pt x="264234" y="6352073"/>
                  <a:pt x="100802" y="6352073"/>
                  <a:pt x="0" y="6251272"/>
                </a:cubicBezTo>
                <a:cubicBezTo>
                  <a:pt x="-100801" y="6150469"/>
                  <a:pt x="-100801" y="5987038"/>
                  <a:pt x="0" y="5886236"/>
                </a:cubicBezTo>
                <a:lnTo>
                  <a:pt x="5332534" y="553702"/>
                </a:lnTo>
                <a:cubicBezTo>
                  <a:pt x="5382935" y="503302"/>
                  <a:pt x="5448993" y="478101"/>
                  <a:pt x="5515052" y="478102"/>
                </a:cubicBezTo>
                <a:close/>
                <a:moveTo>
                  <a:pt x="4500043" y="0"/>
                </a:moveTo>
                <a:cubicBezTo>
                  <a:pt x="4616667" y="0"/>
                  <a:pt x="4733292" y="44491"/>
                  <a:pt x="4822273" y="133473"/>
                </a:cubicBezTo>
                <a:cubicBezTo>
                  <a:pt x="5000237" y="311436"/>
                  <a:pt x="5000237" y="599971"/>
                  <a:pt x="4822273" y="777934"/>
                </a:cubicBezTo>
                <a:lnTo>
                  <a:pt x="1450376" y="4149832"/>
                </a:lnTo>
                <a:cubicBezTo>
                  <a:pt x="1272413" y="4327795"/>
                  <a:pt x="983878" y="4327795"/>
                  <a:pt x="805915" y="4149832"/>
                </a:cubicBezTo>
                <a:cubicBezTo>
                  <a:pt x="627951" y="3971869"/>
                  <a:pt x="627951" y="3683333"/>
                  <a:pt x="805915" y="3505370"/>
                </a:cubicBezTo>
                <a:lnTo>
                  <a:pt x="4177812" y="133473"/>
                </a:lnTo>
                <a:cubicBezTo>
                  <a:pt x="4266794" y="44491"/>
                  <a:pt x="4383418" y="0"/>
                  <a:pt x="450004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Rounded Rectangle 7"/>
          <p:cNvSpPr/>
          <p:nvPr userDrawn="1"/>
        </p:nvSpPr>
        <p:spPr>
          <a:xfrm rot="18900000">
            <a:off x="137919" y="6788509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782573" y="2543223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 smtClean="0"/>
              <a:t>TITLE HERE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782573" y="312702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Break </a:t>
            </a:r>
            <a:r>
              <a:rPr lang="es-ES_tradnl" dirty="0" err="1" smtClean="0"/>
              <a:t>Section</a:t>
            </a:r>
            <a:r>
              <a:rPr lang="es-ES_tradnl" dirty="0" smtClean="0"/>
              <a:t> </a:t>
            </a:r>
            <a:r>
              <a:rPr lang="es-ES_tradnl" dirty="0" err="1" smtClean="0"/>
              <a:t>Subtitle</a:t>
            </a:r>
            <a:endParaRPr lang="es-ES_tradnl" dirty="0" smtClean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803034" y="3559596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721802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-1610899" y="-1708902"/>
            <a:ext cx="9242753" cy="7509636"/>
          </a:xfrm>
          <a:custGeom>
            <a:avLst/>
            <a:gdLst/>
            <a:ahLst/>
            <a:cxnLst/>
            <a:rect l="l" t="t" r="r" b="b"/>
            <a:pathLst>
              <a:path w="6932065" h="6258030">
                <a:moveTo>
                  <a:pt x="6544742" y="2108199"/>
                </a:moveTo>
                <a:cubicBezTo>
                  <a:pt x="6661367" y="2108199"/>
                  <a:pt x="6777992" y="2152691"/>
                  <a:pt x="6866974" y="2241671"/>
                </a:cubicBezTo>
                <a:cubicBezTo>
                  <a:pt x="7044937" y="2419635"/>
                  <a:pt x="7044937" y="2708170"/>
                  <a:pt x="6866974" y="2886133"/>
                </a:cubicBezTo>
                <a:lnTo>
                  <a:pt x="3495076" y="6258030"/>
                </a:lnTo>
                <a:cubicBezTo>
                  <a:pt x="3317113" y="6435994"/>
                  <a:pt x="3028578" y="6435994"/>
                  <a:pt x="2850615" y="6258030"/>
                </a:cubicBezTo>
                <a:cubicBezTo>
                  <a:pt x="2672652" y="6080067"/>
                  <a:pt x="2672652" y="5791532"/>
                  <a:pt x="2850615" y="5613569"/>
                </a:cubicBezTo>
                <a:lnTo>
                  <a:pt x="6222513" y="2241671"/>
                </a:lnTo>
                <a:cubicBezTo>
                  <a:pt x="6311494" y="2152690"/>
                  <a:pt x="6428118" y="2108199"/>
                  <a:pt x="6544742" y="2108199"/>
                </a:cubicBezTo>
                <a:close/>
                <a:moveTo>
                  <a:pt x="6609834" y="490004"/>
                </a:moveTo>
                <a:cubicBezTo>
                  <a:pt x="6726459" y="490004"/>
                  <a:pt x="6843084" y="534495"/>
                  <a:pt x="6932065" y="623477"/>
                </a:cubicBezTo>
                <a:cubicBezTo>
                  <a:pt x="7110028" y="801440"/>
                  <a:pt x="7110028" y="1089975"/>
                  <a:pt x="6932065" y="1267938"/>
                </a:cubicBezTo>
                <a:lnTo>
                  <a:pt x="1992770" y="6207232"/>
                </a:lnTo>
                <a:cubicBezTo>
                  <a:pt x="1814808" y="6385196"/>
                  <a:pt x="1526273" y="6385196"/>
                  <a:pt x="1348309" y="6207232"/>
                </a:cubicBezTo>
                <a:cubicBezTo>
                  <a:pt x="1170346" y="6029269"/>
                  <a:pt x="1170346" y="5740734"/>
                  <a:pt x="1348309" y="5562771"/>
                </a:cubicBezTo>
                <a:lnTo>
                  <a:pt x="6287604" y="623477"/>
                </a:lnTo>
                <a:cubicBezTo>
                  <a:pt x="6376585" y="534495"/>
                  <a:pt x="6493210" y="490004"/>
                  <a:pt x="6609834" y="490004"/>
                </a:cubicBezTo>
                <a:close/>
                <a:moveTo>
                  <a:pt x="5515052" y="478102"/>
                </a:moveTo>
                <a:cubicBezTo>
                  <a:pt x="5581110" y="478102"/>
                  <a:pt x="5647169" y="503302"/>
                  <a:pt x="5697569" y="553703"/>
                </a:cubicBezTo>
                <a:cubicBezTo>
                  <a:pt x="5798371" y="654505"/>
                  <a:pt x="5798371" y="817936"/>
                  <a:pt x="5697569" y="918738"/>
                </a:cubicBezTo>
                <a:lnTo>
                  <a:pt x="365036" y="6251272"/>
                </a:lnTo>
                <a:cubicBezTo>
                  <a:pt x="264234" y="6352073"/>
                  <a:pt x="100802" y="6352073"/>
                  <a:pt x="0" y="6251272"/>
                </a:cubicBezTo>
                <a:cubicBezTo>
                  <a:pt x="-100801" y="6150469"/>
                  <a:pt x="-100801" y="5987038"/>
                  <a:pt x="0" y="5886236"/>
                </a:cubicBezTo>
                <a:lnTo>
                  <a:pt x="5332534" y="553702"/>
                </a:lnTo>
                <a:cubicBezTo>
                  <a:pt x="5382935" y="503302"/>
                  <a:pt x="5448993" y="478101"/>
                  <a:pt x="5515052" y="478102"/>
                </a:cubicBezTo>
                <a:close/>
                <a:moveTo>
                  <a:pt x="4500043" y="0"/>
                </a:moveTo>
                <a:cubicBezTo>
                  <a:pt x="4616667" y="0"/>
                  <a:pt x="4733292" y="44491"/>
                  <a:pt x="4822273" y="133473"/>
                </a:cubicBezTo>
                <a:cubicBezTo>
                  <a:pt x="5000237" y="311436"/>
                  <a:pt x="5000237" y="599971"/>
                  <a:pt x="4822273" y="777934"/>
                </a:cubicBezTo>
                <a:lnTo>
                  <a:pt x="1450376" y="4149832"/>
                </a:lnTo>
                <a:cubicBezTo>
                  <a:pt x="1272413" y="4327795"/>
                  <a:pt x="983878" y="4327795"/>
                  <a:pt x="805915" y="4149832"/>
                </a:cubicBezTo>
                <a:cubicBezTo>
                  <a:pt x="627951" y="3971869"/>
                  <a:pt x="627951" y="3683333"/>
                  <a:pt x="805915" y="3505370"/>
                </a:cubicBezTo>
                <a:lnTo>
                  <a:pt x="4177812" y="133473"/>
                </a:lnTo>
                <a:cubicBezTo>
                  <a:pt x="4266794" y="44491"/>
                  <a:pt x="4383418" y="0"/>
                  <a:pt x="4500043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Rounded Rectangle 7"/>
          <p:cNvSpPr/>
          <p:nvPr userDrawn="1"/>
        </p:nvSpPr>
        <p:spPr>
          <a:xfrm rot="18900000">
            <a:off x="1001518" y="5334424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138173" y="3247495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 smtClean="0"/>
              <a:t>TITLE HERE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7138173" y="3831293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Break </a:t>
            </a:r>
            <a:r>
              <a:rPr lang="es-ES_tradnl" dirty="0" err="1" smtClean="0"/>
              <a:t>Section</a:t>
            </a:r>
            <a:r>
              <a:rPr lang="es-ES_tradnl" dirty="0" smtClean="0"/>
              <a:t> </a:t>
            </a:r>
            <a:r>
              <a:rPr lang="es-ES_tradnl" dirty="0" err="1" smtClean="0"/>
              <a:t>Subtitle</a:t>
            </a:r>
            <a:endParaRPr lang="es-ES_tradnl" dirty="0" smtClean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7158634" y="4263868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409097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ree Column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 userDrawn="1"/>
        </p:nvSpPr>
        <p:spPr>
          <a:xfrm rot="18900000">
            <a:off x="800771" y="3115671"/>
            <a:ext cx="6294300" cy="65382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ounded Rectangle 13"/>
          <p:cNvSpPr/>
          <p:nvPr userDrawn="1"/>
        </p:nvSpPr>
        <p:spPr>
          <a:xfrm rot="18900000">
            <a:off x="2256987" y="3714319"/>
            <a:ext cx="4527448" cy="65382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ounded Rectangle 16"/>
          <p:cNvSpPr/>
          <p:nvPr userDrawn="1"/>
        </p:nvSpPr>
        <p:spPr>
          <a:xfrm rot="18900000" flipV="1">
            <a:off x="-292739" y="3248182"/>
            <a:ext cx="6422592" cy="37033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ounded Rectangle 5"/>
          <p:cNvSpPr/>
          <p:nvPr userDrawn="1"/>
        </p:nvSpPr>
        <p:spPr>
          <a:xfrm rot="18900000">
            <a:off x="627181" y="2201944"/>
            <a:ext cx="4527448" cy="6538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853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 Placeholder 7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782573" y="2543223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 smtClean="0"/>
              <a:t>TITLE HERE</a:t>
            </a:r>
          </a:p>
        </p:txBody>
      </p:sp>
      <p:sp>
        <p:nvSpPr>
          <p:cNvPr id="8" name="Text Placeholder 7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782573" y="312702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baseline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Break </a:t>
            </a:r>
            <a:r>
              <a:rPr lang="es-ES_tradnl" dirty="0" err="1" smtClean="0"/>
              <a:t>Section</a:t>
            </a:r>
            <a:r>
              <a:rPr lang="es-ES_tradnl" dirty="0" smtClean="0"/>
              <a:t> </a:t>
            </a:r>
            <a:r>
              <a:rPr lang="es-ES_tradnl" dirty="0" err="1" smtClean="0"/>
              <a:t>Subtitle</a:t>
            </a:r>
            <a:endParaRPr lang="es-ES_tradnl" dirty="0" smtClean="0"/>
          </a:p>
        </p:txBody>
      </p:sp>
      <p:sp>
        <p:nvSpPr>
          <p:cNvPr id="9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803034" y="3559596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081785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6" grpId="0" animBg="1"/>
      <p:bldP spid="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E1C91E-CEC6-4769-BA75-C5BCD8FEE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C5706C7-FCEC-4B9B-8F7C-773567237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D037-9EE0-40F5-B518-90EAD75C6D25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AB436C8-DF63-4523-BBA2-C19132118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669047C-0E95-4330-9ECD-D2E718CAD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1AAF-7755-445E-B085-403AB3BD24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1983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07C20CA-6BD7-4E42-B05F-7107C6DED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D037-9EE0-40F5-B518-90EAD75C6D25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369FB91-39C9-4716-AF68-45D8544ED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A08F8D2-B1AC-4978-8EE9-671FE20FD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1AAF-7755-445E-B085-403AB3BD24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0711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D13BCB-9D6E-4E4F-B785-0F627F833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F65DD52-7EDF-408A-BE48-3A8A2B8C67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4C401D1-7920-42B9-A093-F291ACAB7F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AB73A96-F409-4C5C-B6E4-59086C0EB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D037-9EE0-40F5-B518-90EAD75C6D25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C424157-BCC7-4DC2-BE01-CB1A0595F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52DCD08-F336-483B-9DB5-ABEBA220A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1AAF-7755-445E-B085-403AB3BD24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273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CD5DB5-4FE9-48D6-8ED7-3E0D57C79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3BD3EC6-639F-499F-8D2F-DD5CCE0D40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BFA4079-7A70-42DF-A402-19C2901266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3653E2F-7C3A-49E4-AE56-47E521D25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D037-9EE0-40F5-B518-90EAD75C6D25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0900F39-2BBB-40B5-855C-BD9605FF7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F88FABE-80B3-4CF1-83D2-FF4EDBE98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01AAF-7755-445E-B085-403AB3BD24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1531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D4D8B96-E4D5-4D05-9E76-AD0499ED5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F455606-F5CC-463B-8342-89452F878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F683A42-7B43-403D-BA9D-75FFEFC448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0D037-9EE0-40F5-B518-90EAD75C6D25}" type="datetimeFigureOut">
              <a:rPr lang="zh-CN" altLang="en-US" smtClean="0"/>
              <a:pPr/>
              <a:t>2018/4/11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76F753E-F2E4-4B5D-BDCB-B67B654E4B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A5B4AC3-18D1-4619-8670-5B0C354507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01AAF-7755-445E-B085-403AB3BD24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7245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  <p:sldLayoutId id="2147483701" r:id="rId40"/>
    <p:sldLayoutId id="2147483702" r:id="rId41"/>
    <p:sldLayoutId id="2147483703" r:id="rId42"/>
    <p:sldLayoutId id="2147483704" r:id="rId43"/>
    <p:sldLayoutId id="2147483705" r:id="rId44"/>
    <p:sldLayoutId id="2147483706" r:id="rId45"/>
    <p:sldLayoutId id="2147483707" r:id="rId46"/>
    <p:sldLayoutId id="2147483708" r:id="rId47"/>
    <p:sldLayoutId id="2147483709" r:id="rId48"/>
    <p:sldLayoutId id="2147483710" r:id="rId49"/>
    <p:sldLayoutId id="2147483711" r:id="rId50"/>
    <p:sldLayoutId id="2147483712" r:id="rId51"/>
    <p:sldLayoutId id="2147483713" r:id="rId52"/>
    <p:sldLayoutId id="2147483714" r:id="rId53"/>
    <p:sldLayoutId id="2147483715" r:id="rId54"/>
    <p:sldLayoutId id="2147483716" r:id="rId5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5.jpe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notesSlide" Target="../notesSlides/notesSlide9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0300FD4-9239-4163-8B40-21D12CACDA08}"/>
              </a:ext>
            </a:extLst>
          </p:cNvPr>
          <p:cNvSpPr txBox="1"/>
          <p:nvPr/>
        </p:nvSpPr>
        <p:spPr>
          <a:xfrm>
            <a:off x="6096000" y="5076689"/>
            <a:ext cx="1420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党课学习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7877C7C-1C7D-4C13-9E7D-CB79B1003668}"/>
              </a:ext>
            </a:extLst>
          </p:cNvPr>
          <p:cNvSpPr txBox="1"/>
          <p:nvPr/>
        </p:nvSpPr>
        <p:spPr>
          <a:xfrm>
            <a:off x="6096000" y="5428608"/>
            <a:ext cx="26390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Made In Xiao </a:t>
            </a:r>
            <a:r>
              <a:rPr lang="en-US" altLang="zh-CN" sz="1200" spc="300" dirty="0" err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zheng</a:t>
            </a:r>
            <a:endParaRPr lang="zh-CN" altLang="en-US" sz="1200" spc="3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8BE7F51-C56F-414F-B15B-0B2546E4FBBD}"/>
              </a:ext>
            </a:extLst>
          </p:cNvPr>
          <p:cNvSpPr txBox="1"/>
          <p:nvPr/>
        </p:nvSpPr>
        <p:spPr>
          <a:xfrm>
            <a:off x="2957972" y="4386590"/>
            <a:ext cx="62040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 spc="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提升央企党建质量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7F64C36-A260-461A-81E3-4CFA8A305D0C}"/>
              </a:ext>
            </a:extLst>
          </p:cNvPr>
          <p:cNvSpPr/>
          <p:nvPr/>
        </p:nvSpPr>
        <p:spPr>
          <a:xfrm>
            <a:off x="4196272" y="5187551"/>
            <a:ext cx="1527734" cy="4861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BA5EDFE-D662-4E7A-819F-44FD8674D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2671" y="2970075"/>
            <a:ext cx="849463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72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以十九大精神为指引</a:t>
            </a:r>
          </a:p>
        </p:txBody>
      </p:sp>
      <p:pic>
        <p:nvPicPr>
          <p:cNvPr id="9" name="你的笑颜 your smile">
            <a:hlinkClick r:id="" action="ppaction://media"/>
            <a:extLst>
              <a:ext uri="{FF2B5EF4-FFF2-40B4-BE49-F238E27FC236}">
                <a16:creationId xmlns:a16="http://schemas.microsoft.com/office/drawing/2014/main" xmlns="" id="{E88693AA-CC01-45AA-9707-06F54F5B4BD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>
                  <p14:fade in="500" out="500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001486" y="0"/>
            <a:ext cx="609600" cy="6096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4E1F80B-4A5B-46CE-886B-2D28FD9807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73033" y="5187551"/>
            <a:ext cx="3218967" cy="167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8364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cef09ac28eaae964ec9988a5cce77c8b8C1E4685C6E6B40CD7615480512384A61EE159C6FE0045D14B61E85D0A95589D558B81FFC809322ACC20DC2254D928200A3EA0841B8B1814961BE795024DFDEF45878460D5EEC04B3DB4C246007153409DEDE37CA726A66AF19B77CE744E11CADCFB09B3408DEC1F688348922E38CCEE" hidden="1"/>
          <p:cNvSpPr txBox="1"/>
          <p:nvPr/>
        </p:nvSpPr>
        <p:spPr>
          <a:xfrm>
            <a:off x="-355600" y="1803400"/>
            <a:ext cx="329642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3"/>
              <a:t>e7d195523061f1c0cef09ac28eaae964ec9988a5cce77c8b8C1E4685C6E6B40CD7615480512384A61EE159C6FE0045D14B61E85D0A95589D558B81FFC809322ACC20DC2254D928200A3EA0841B8B1814961BE795024DFDEF45878460D5EEC04B3DB4C246007153409DEDE37CA726A66AF19B77CE744E11CADCFB09B3408DEC1F688348922E38CCEE</a:t>
            </a:r>
            <a:endParaRPr lang="zh-CN" altLang="en-US" sz="133"/>
          </a:p>
        </p:txBody>
      </p:sp>
      <p:sp>
        <p:nvSpPr>
          <p:cNvPr id="7" name="矩形 6"/>
          <p:cNvSpPr/>
          <p:nvPr/>
        </p:nvSpPr>
        <p:spPr>
          <a:xfrm>
            <a:off x="550865" y="1748073"/>
            <a:ext cx="5491281" cy="408257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13346" y="1748073"/>
            <a:ext cx="5491281" cy="40825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6503873" y="3752517"/>
            <a:ext cx="383116" cy="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311">
              <a:solidFill>
                <a:schemeClr val="bg1"/>
              </a:solidFill>
            </a:endParaRPr>
          </a:p>
        </p:txBody>
      </p:sp>
      <p:sp>
        <p:nvSpPr>
          <p:cNvPr id="12" name="矩形 11" descr="e7d195523061f1c0cef09ac28eaae964ec9988a5cce77c8b8C1E4685C6E6B40CD7615480512384A61EE159C6FE0045D14B61E85D0A95589D558B81FFC809322ACC20DC2254D928200A3EA0841B8B18144DC47CBD04FCA384408AF03A26AFFDF192346722787A389DB6D6BE826066A063ECDC78A932AD2721B5CFDE870F76DE7C3CCE2B9A07730B5F"/>
          <p:cNvSpPr/>
          <p:nvPr/>
        </p:nvSpPr>
        <p:spPr>
          <a:xfrm>
            <a:off x="6392597" y="3917779"/>
            <a:ext cx="48995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600" b="1" dirty="0">
                <a:solidFill>
                  <a:schemeClr val="bg1"/>
                </a:solidFill>
              </a:rPr>
              <a:t>习近平总书记强调，坚持党对国有企业的领导是重大政治原则，必须一以贯之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92597" y="2388480"/>
            <a:ext cx="4899519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新修订的党章指出，国有企业党委（党组）发挥领导作用，把方向、管大局、保落实，依照规定讨论和决定企业重大事项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487846" y="5122531"/>
            <a:ext cx="378860" cy="376999"/>
            <a:chOff x="4630016" y="4713414"/>
            <a:chExt cx="378860" cy="376998"/>
          </a:xfrm>
        </p:grpSpPr>
        <p:sp>
          <p:nvSpPr>
            <p:cNvPr id="15" name="Oval 480"/>
            <p:cNvSpPr>
              <a:spLocks noChangeArrowheads="1"/>
            </p:cNvSpPr>
            <p:nvPr/>
          </p:nvSpPr>
          <p:spPr bwMode="auto">
            <a:xfrm>
              <a:off x="4630016" y="4713414"/>
              <a:ext cx="378860" cy="376998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Freeform 6"/>
            <p:cNvSpPr>
              <a:spLocks noChangeAspect="1" noEditPoints="1"/>
            </p:cNvSpPr>
            <p:nvPr/>
          </p:nvSpPr>
          <p:spPr bwMode="auto">
            <a:xfrm>
              <a:off x="4734664" y="4810718"/>
              <a:ext cx="162832" cy="182389"/>
            </a:xfrm>
            <a:custGeom>
              <a:avLst/>
              <a:gdLst>
                <a:gd name="T0" fmla="*/ 2170 w 2989"/>
                <a:gd name="T1" fmla="*/ 228 h 3348"/>
                <a:gd name="T2" fmla="*/ 2595 w 2989"/>
                <a:gd name="T3" fmla="*/ 998 h 3348"/>
                <a:gd name="T4" fmla="*/ 2700 w 2989"/>
                <a:gd name="T5" fmla="*/ 1450 h 3348"/>
                <a:gd name="T6" fmla="*/ 2922 w 2989"/>
                <a:gd name="T7" fmla="*/ 1908 h 3348"/>
                <a:gd name="T8" fmla="*/ 2941 w 2989"/>
                <a:gd name="T9" fmla="*/ 2504 h 3348"/>
                <a:gd name="T10" fmla="*/ 2711 w 2989"/>
                <a:gd name="T11" fmla="*/ 2391 h 3348"/>
                <a:gd name="T12" fmla="*/ 2545 w 2989"/>
                <a:gd name="T13" fmla="*/ 2752 h 3348"/>
                <a:gd name="T14" fmla="*/ 2688 w 2989"/>
                <a:gd name="T15" fmla="*/ 3053 h 3348"/>
                <a:gd name="T16" fmla="*/ 2374 w 2989"/>
                <a:gd name="T17" fmla="*/ 3329 h 3348"/>
                <a:gd name="T18" fmla="*/ 1481 w 2989"/>
                <a:gd name="T19" fmla="*/ 3259 h 3348"/>
                <a:gd name="T20" fmla="*/ 579 w 2989"/>
                <a:gd name="T21" fmla="*/ 3316 h 3348"/>
                <a:gd name="T22" fmla="*/ 316 w 2989"/>
                <a:gd name="T23" fmla="*/ 3064 h 3348"/>
                <a:gd name="T24" fmla="*/ 479 w 2989"/>
                <a:gd name="T25" fmla="*/ 2740 h 3348"/>
                <a:gd name="T26" fmla="*/ 272 w 2989"/>
                <a:gd name="T27" fmla="*/ 2410 h 3348"/>
                <a:gd name="T28" fmla="*/ 43 w 2989"/>
                <a:gd name="T29" fmla="*/ 2520 h 3348"/>
                <a:gd name="T30" fmla="*/ 138 w 2989"/>
                <a:gd name="T31" fmla="*/ 1809 h 3348"/>
                <a:gd name="T32" fmla="*/ 357 w 2989"/>
                <a:gd name="T33" fmla="*/ 1264 h 3348"/>
                <a:gd name="T34" fmla="*/ 456 w 2989"/>
                <a:gd name="T35" fmla="*/ 904 h 3348"/>
                <a:gd name="T36" fmla="*/ 958 w 2989"/>
                <a:gd name="T37" fmla="*/ 150 h 3348"/>
                <a:gd name="T38" fmla="*/ 1624 w 2989"/>
                <a:gd name="T39" fmla="*/ 611 h 3348"/>
                <a:gd name="T40" fmla="*/ 1682 w 2989"/>
                <a:gd name="T41" fmla="*/ 1015 h 3348"/>
                <a:gd name="T42" fmla="*/ 1951 w 2989"/>
                <a:gd name="T43" fmla="*/ 908 h 3348"/>
                <a:gd name="T44" fmla="*/ 1858 w 2989"/>
                <a:gd name="T45" fmla="*/ 501 h 3348"/>
                <a:gd name="T46" fmla="*/ 1051 w 2989"/>
                <a:gd name="T47" fmla="*/ 628 h 3348"/>
                <a:gd name="T48" fmla="*/ 1123 w 2989"/>
                <a:gd name="T49" fmla="*/ 1030 h 3348"/>
                <a:gd name="T50" fmla="*/ 1396 w 2989"/>
                <a:gd name="T51" fmla="*/ 912 h 3348"/>
                <a:gd name="T52" fmla="*/ 1290 w 2989"/>
                <a:gd name="T53" fmla="*/ 510 h 3348"/>
                <a:gd name="T54" fmla="*/ 871 w 2989"/>
                <a:gd name="T55" fmla="*/ 1298 h 3348"/>
                <a:gd name="T56" fmla="*/ 1029 w 2989"/>
                <a:gd name="T57" fmla="*/ 1451 h 3348"/>
                <a:gd name="T58" fmla="*/ 1385 w 2989"/>
                <a:gd name="T59" fmla="*/ 1552 h 3348"/>
                <a:gd name="T60" fmla="*/ 2068 w 2989"/>
                <a:gd name="T61" fmla="*/ 1360 h 3348"/>
                <a:gd name="T62" fmla="*/ 2208 w 2989"/>
                <a:gd name="T63" fmla="*/ 1383 h 3348"/>
                <a:gd name="T64" fmla="*/ 1917 w 2989"/>
                <a:gd name="T65" fmla="*/ 1172 h 3348"/>
                <a:gd name="T66" fmla="*/ 975 w 2989"/>
                <a:gd name="T67" fmla="*/ 1631 h 3348"/>
                <a:gd name="T68" fmla="*/ 1459 w 2989"/>
                <a:gd name="T69" fmla="*/ 1695 h 3348"/>
                <a:gd name="T70" fmla="*/ 1798 w 2989"/>
                <a:gd name="T71" fmla="*/ 1688 h 3348"/>
                <a:gd name="T72" fmla="*/ 717 w 2989"/>
                <a:gd name="T73" fmla="*/ 2691 h 3348"/>
                <a:gd name="T74" fmla="*/ 1542 w 2989"/>
                <a:gd name="T75" fmla="*/ 3062 h 3348"/>
                <a:gd name="T76" fmla="*/ 2333 w 2989"/>
                <a:gd name="T77" fmla="*/ 2645 h 3348"/>
                <a:gd name="T78" fmla="*/ 2482 w 2989"/>
                <a:gd name="T79" fmla="*/ 1964 h 3348"/>
                <a:gd name="T80" fmla="*/ 1940 w 2989"/>
                <a:gd name="T81" fmla="*/ 2047 h 3348"/>
                <a:gd name="T82" fmla="*/ 1177 w 2989"/>
                <a:gd name="T83" fmla="*/ 2341 h 3348"/>
                <a:gd name="T84" fmla="*/ 968 w 2989"/>
                <a:gd name="T85" fmla="*/ 2529 h 3348"/>
                <a:gd name="T86" fmla="*/ 674 w 2989"/>
                <a:gd name="T87" fmla="*/ 2231 h 3348"/>
                <a:gd name="T88" fmla="*/ 518 w 2989"/>
                <a:gd name="T89" fmla="*/ 2073 h 3348"/>
                <a:gd name="T90" fmla="*/ 381 w 2989"/>
                <a:gd name="T91" fmla="*/ 3013 h 3348"/>
                <a:gd name="T92" fmla="*/ 737 w 2989"/>
                <a:gd name="T93" fmla="*/ 3195 h 3348"/>
                <a:gd name="T94" fmla="*/ 988 w 2989"/>
                <a:gd name="T95" fmla="*/ 3126 h 3348"/>
                <a:gd name="T96" fmla="*/ 573 w 2989"/>
                <a:gd name="T97" fmla="*/ 2773 h 3348"/>
                <a:gd name="T98" fmla="*/ 2383 w 2989"/>
                <a:gd name="T99" fmla="*/ 2860 h 3348"/>
                <a:gd name="T100" fmla="*/ 2106 w 2989"/>
                <a:gd name="T101" fmla="*/ 3056 h 3348"/>
                <a:gd name="T102" fmla="*/ 2081 w 2989"/>
                <a:gd name="T103" fmla="*/ 3186 h 3348"/>
                <a:gd name="T104" fmla="*/ 2570 w 2989"/>
                <a:gd name="T105" fmla="*/ 3091 h 3348"/>
                <a:gd name="T106" fmla="*/ 2562 w 2989"/>
                <a:gd name="T107" fmla="*/ 2813 h 3348"/>
                <a:gd name="T108" fmla="*/ 1350 w 2989"/>
                <a:gd name="T109" fmla="*/ 689 h 3348"/>
                <a:gd name="T110" fmla="*/ 1263 w 2989"/>
                <a:gd name="T111" fmla="*/ 900 h 3348"/>
                <a:gd name="T112" fmla="*/ 1252 w 2989"/>
                <a:gd name="T113" fmla="*/ 663 h 3348"/>
                <a:gd name="T114" fmla="*/ 1294 w 2989"/>
                <a:gd name="T115" fmla="*/ 733 h 3348"/>
                <a:gd name="T116" fmla="*/ 1816 w 2989"/>
                <a:gd name="T117" fmla="*/ 700 h 3348"/>
                <a:gd name="T118" fmla="*/ 1788 w 2989"/>
                <a:gd name="T119" fmla="*/ 811 h 3348"/>
                <a:gd name="T120" fmla="*/ 1674 w 2989"/>
                <a:gd name="T121" fmla="*/ 853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89" h="3348">
                  <a:moveTo>
                    <a:pt x="1356" y="7"/>
                  </a:moveTo>
                  <a:lnTo>
                    <a:pt x="1427" y="2"/>
                  </a:lnTo>
                  <a:lnTo>
                    <a:pt x="1500" y="0"/>
                  </a:lnTo>
                  <a:lnTo>
                    <a:pt x="1572" y="2"/>
                  </a:lnTo>
                  <a:lnTo>
                    <a:pt x="1644" y="7"/>
                  </a:lnTo>
                  <a:lnTo>
                    <a:pt x="1715" y="16"/>
                  </a:lnTo>
                  <a:lnTo>
                    <a:pt x="1786" y="31"/>
                  </a:lnTo>
                  <a:lnTo>
                    <a:pt x="1855" y="53"/>
                  </a:lnTo>
                  <a:lnTo>
                    <a:pt x="1922" y="79"/>
                  </a:lnTo>
                  <a:lnTo>
                    <a:pt x="1987" y="111"/>
                  </a:lnTo>
                  <a:lnTo>
                    <a:pt x="2051" y="145"/>
                  </a:lnTo>
                  <a:lnTo>
                    <a:pt x="2112" y="185"/>
                  </a:lnTo>
                  <a:lnTo>
                    <a:pt x="2170" y="228"/>
                  </a:lnTo>
                  <a:lnTo>
                    <a:pt x="2226" y="274"/>
                  </a:lnTo>
                  <a:lnTo>
                    <a:pt x="2279" y="324"/>
                  </a:lnTo>
                  <a:lnTo>
                    <a:pt x="2328" y="377"/>
                  </a:lnTo>
                  <a:lnTo>
                    <a:pt x="2373" y="434"/>
                  </a:lnTo>
                  <a:lnTo>
                    <a:pt x="2417" y="495"/>
                  </a:lnTo>
                  <a:lnTo>
                    <a:pt x="2456" y="559"/>
                  </a:lnTo>
                  <a:lnTo>
                    <a:pt x="2491" y="625"/>
                  </a:lnTo>
                  <a:lnTo>
                    <a:pt x="2521" y="694"/>
                  </a:lnTo>
                  <a:lnTo>
                    <a:pt x="2546" y="764"/>
                  </a:lnTo>
                  <a:lnTo>
                    <a:pt x="2566" y="837"/>
                  </a:lnTo>
                  <a:lnTo>
                    <a:pt x="2583" y="910"/>
                  </a:lnTo>
                  <a:lnTo>
                    <a:pt x="2589" y="953"/>
                  </a:lnTo>
                  <a:lnTo>
                    <a:pt x="2595" y="998"/>
                  </a:lnTo>
                  <a:lnTo>
                    <a:pt x="2601" y="1042"/>
                  </a:lnTo>
                  <a:lnTo>
                    <a:pt x="2611" y="1085"/>
                  </a:lnTo>
                  <a:lnTo>
                    <a:pt x="2621" y="1111"/>
                  </a:lnTo>
                  <a:lnTo>
                    <a:pt x="2633" y="1135"/>
                  </a:lnTo>
                  <a:lnTo>
                    <a:pt x="2648" y="1159"/>
                  </a:lnTo>
                  <a:lnTo>
                    <a:pt x="2661" y="1183"/>
                  </a:lnTo>
                  <a:lnTo>
                    <a:pt x="2673" y="1209"/>
                  </a:lnTo>
                  <a:lnTo>
                    <a:pt x="2688" y="1250"/>
                  </a:lnTo>
                  <a:lnTo>
                    <a:pt x="2699" y="1295"/>
                  </a:lnTo>
                  <a:lnTo>
                    <a:pt x="2706" y="1340"/>
                  </a:lnTo>
                  <a:lnTo>
                    <a:pt x="2707" y="1384"/>
                  </a:lnTo>
                  <a:lnTo>
                    <a:pt x="2703" y="1429"/>
                  </a:lnTo>
                  <a:lnTo>
                    <a:pt x="2700" y="1450"/>
                  </a:lnTo>
                  <a:lnTo>
                    <a:pt x="2697" y="1472"/>
                  </a:lnTo>
                  <a:lnTo>
                    <a:pt x="2696" y="1493"/>
                  </a:lnTo>
                  <a:lnTo>
                    <a:pt x="2699" y="1509"/>
                  </a:lnTo>
                  <a:lnTo>
                    <a:pt x="2706" y="1524"/>
                  </a:lnTo>
                  <a:lnTo>
                    <a:pt x="2715" y="1537"/>
                  </a:lnTo>
                  <a:lnTo>
                    <a:pt x="2724" y="1550"/>
                  </a:lnTo>
                  <a:lnTo>
                    <a:pt x="2733" y="1563"/>
                  </a:lnTo>
                  <a:lnTo>
                    <a:pt x="2773" y="1617"/>
                  </a:lnTo>
                  <a:lnTo>
                    <a:pt x="2808" y="1674"/>
                  </a:lnTo>
                  <a:lnTo>
                    <a:pt x="2841" y="1733"/>
                  </a:lnTo>
                  <a:lnTo>
                    <a:pt x="2871" y="1793"/>
                  </a:lnTo>
                  <a:lnTo>
                    <a:pt x="2897" y="1850"/>
                  </a:lnTo>
                  <a:lnTo>
                    <a:pt x="2922" y="1908"/>
                  </a:lnTo>
                  <a:lnTo>
                    <a:pt x="2944" y="1966"/>
                  </a:lnTo>
                  <a:lnTo>
                    <a:pt x="2962" y="2026"/>
                  </a:lnTo>
                  <a:lnTo>
                    <a:pt x="2977" y="2087"/>
                  </a:lnTo>
                  <a:lnTo>
                    <a:pt x="2985" y="2129"/>
                  </a:lnTo>
                  <a:lnTo>
                    <a:pt x="2988" y="2173"/>
                  </a:lnTo>
                  <a:lnTo>
                    <a:pt x="2989" y="2217"/>
                  </a:lnTo>
                  <a:lnTo>
                    <a:pt x="2988" y="2259"/>
                  </a:lnTo>
                  <a:lnTo>
                    <a:pt x="2986" y="2303"/>
                  </a:lnTo>
                  <a:lnTo>
                    <a:pt x="2982" y="2345"/>
                  </a:lnTo>
                  <a:lnTo>
                    <a:pt x="2976" y="2385"/>
                  </a:lnTo>
                  <a:lnTo>
                    <a:pt x="2968" y="2426"/>
                  </a:lnTo>
                  <a:lnTo>
                    <a:pt x="2956" y="2466"/>
                  </a:lnTo>
                  <a:lnTo>
                    <a:pt x="2941" y="2504"/>
                  </a:lnTo>
                  <a:lnTo>
                    <a:pt x="2934" y="2517"/>
                  </a:lnTo>
                  <a:lnTo>
                    <a:pt x="2927" y="2529"/>
                  </a:lnTo>
                  <a:lnTo>
                    <a:pt x="2918" y="2539"/>
                  </a:lnTo>
                  <a:lnTo>
                    <a:pt x="2908" y="2548"/>
                  </a:lnTo>
                  <a:lnTo>
                    <a:pt x="2896" y="2554"/>
                  </a:lnTo>
                  <a:lnTo>
                    <a:pt x="2883" y="2557"/>
                  </a:lnTo>
                  <a:lnTo>
                    <a:pt x="2864" y="2551"/>
                  </a:lnTo>
                  <a:lnTo>
                    <a:pt x="2848" y="2541"/>
                  </a:lnTo>
                  <a:lnTo>
                    <a:pt x="2831" y="2530"/>
                  </a:lnTo>
                  <a:lnTo>
                    <a:pt x="2798" y="2498"/>
                  </a:lnTo>
                  <a:lnTo>
                    <a:pt x="2766" y="2465"/>
                  </a:lnTo>
                  <a:lnTo>
                    <a:pt x="2738" y="2428"/>
                  </a:lnTo>
                  <a:lnTo>
                    <a:pt x="2711" y="2391"/>
                  </a:lnTo>
                  <a:lnTo>
                    <a:pt x="2685" y="2352"/>
                  </a:lnTo>
                  <a:lnTo>
                    <a:pt x="2661" y="2313"/>
                  </a:lnTo>
                  <a:lnTo>
                    <a:pt x="2645" y="2355"/>
                  </a:lnTo>
                  <a:lnTo>
                    <a:pt x="2627" y="2398"/>
                  </a:lnTo>
                  <a:lnTo>
                    <a:pt x="2609" y="2440"/>
                  </a:lnTo>
                  <a:lnTo>
                    <a:pt x="2589" y="2481"/>
                  </a:lnTo>
                  <a:lnTo>
                    <a:pt x="2557" y="2540"/>
                  </a:lnTo>
                  <a:lnTo>
                    <a:pt x="2522" y="2597"/>
                  </a:lnTo>
                  <a:lnTo>
                    <a:pt x="2485" y="2652"/>
                  </a:lnTo>
                  <a:lnTo>
                    <a:pt x="2446" y="2707"/>
                  </a:lnTo>
                  <a:lnTo>
                    <a:pt x="2480" y="2720"/>
                  </a:lnTo>
                  <a:lnTo>
                    <a:pt x="2512" y="2735"/>
                  </a:lnTo>
                  <a:lnTo>
                    <a:pt x="2545" y="2752"/>
                  </a:lnTo>
                  <a:lnTo>
                    <a:pt x="2575" y="2773"/>
                  </a:lnTo>
                  <a:lnTo>
                    <a:pt x="2603" y="2795"/>
                  </a:lnTo>
                  <a:lnTo>
                    <a:pt x="2628" y="2820"/>
                  </a:lnTo>
                  <a:lnTo>
                    <a:pt x="2642" y="2839"/>
                  </a:lnTo>
                  <a:lnTo>
                    <a:pt x="2655" y="2859"/>
                  </a:lnTo>
                  <a:lnTo>
                    <a:pt x="2663" y="2880"/>
                  </a:lnTo>
                  <a:lnTo>
                    <a:pt x="2667" y="2903"/>
                  </a:lnTo>
                  <a:lnTo>
                    <a:pt x="2671" y="2927"/>
                  </a:lnTo>
                  <a:lnTo>
                    <a:pt x="2678" y="2951"/>
                  </a:lnTo>
                  <a:lnTo>
                    <a:pt x="2686" y="2974"/>
                  </a:lnTo>
                  <a:lnTo>
                    <a:pt x="2691" y="2998"/>
                  </a:lnTo>
                  <a:lnTo>
                    <a:pt x="2692" y="3023"/>
                  </a:lnTo>
                  <a:lnTo>
                    <a:pt x="2688" y="3053"/>
                  </a:lnTo>
                  <a:lnTo>
                    <a:pt x="2680" y="3083"/>
                  </a:lnTo>
                  <a:lnTo>
                    <a:pt x="2668" y="3111"/>
                  </a:lnTo>
                  <a:lnTo>
                    <a:pt x="2654" y="3138"/>
                  </a:lnTo>
                  <a:lnTo>
                    <a:pt x="2635" y="3163"/>
                  </a:lnTo>
                  <a:lnTo>
                    <a:pt x="2617" y="3187"/>
                  </a:lnTo>
                  <a:lnTo>
                    <a:pt x="2597" y="3211"/>
                  </a:lnTo>
                  <a:lnTo>
                    <a:pt x="2571" y="3237"/>
                  </a:lnTo>
                  <a:lnTo>
                    <a:pt x="2543" y="3260"/>
                  </a:lnTo>
                  <a:lnTo>
                    <a:pt x="2511" y="3280"/>
                  </a:lnTo>
                  <a:lnTo>
                    <a:pt x="2479" y="3296"/>
                  </a:lnTo>
                  <a:lnTo>
                    <a:pt x="2445" y="3309"/>
                  </a:lnTo>
                  <a:lnTo>
                    <a:pt x="2410" y="3321"/>
                  </a:lnTo>
                  <a:lnTo>
                    <a:pt x="2374" y="3329"/>
                  </a:lnTo>
                  <a:lnTo>
                    <a:pt x="2339" y="3335"/>
                  </a:lnTo>
                  <a:lnTo>
                    <a:pt x="2272" y="3342"/>
                  </a:lnTo>
                  <a:lnTo>
                    <a:pt x="2204" y="3344"/>
                  </a:lnTo>
                  <a:lnTo>
                    <a:pt x="2137" y="3342"/>
                  </a:lnTo>
                  <a:lnTo>
                    <a:pt x="2070" y="3336"/>
                  </a:lnTo>
                  <a:lnTo>
                    <a:pt x="2002" y="3329"/>
                  </a:lnTo>
                  <a:lnTo>
                    <a:pt x="1928" y="3317"/>
                  </a:lnTo>
                  <a:lnTo>
                    <a:pt x="1853" y="3304"/>
                  </a:lnTo>
                  <a:lnTo>
                    <a:pt x="1779" y="3290"/>
                  </a:lnTo>
                  <a:lnTo>
                    <a:pt x="1705" y="3277"/>
                  </a:lnTo>
                  <a:lnTo>
                    <a:pt x="1631" y="3267"/>
                  </a:lnTo>
                  <a:lnTo>
                    <a:pt x="1554" y="3261"/>
                  </a:lnTo>
                  <a:lnTo>
                    <a:pt x="1481" y="3259"/>
                  </a:lnTo>
                  <a:lnTo>
                    <a:pt x="1408" y="3263"/>
                  </a:lnTo>
                  <a:lnTo>
                    <a:pt x="1335" y="3272"/>
                  </a:lnTo>
                  <a:lnTo>
                    <a:pt x="1262" y="3283"/>
                  </a:lnTo>
                  <a:lnTo>
                    <a:pt x="1190" y="3296"/>
                  </a:lnTo>
                  <a:lnTo>
                    <a:pt x="1118" y="3310"/>
                  </a:lnTo>
                  <a:lnTo>
                    <a:pt x="1045" y="3324"/>
                  </a:lnTo>
                  <a:lnTo>
                    <a:pt x="972" y="3335"/>
                  </a:lnTo>
                  <a:lnTo>
                    <a:pt x="899" y="3344"/>
                  </a:lnTo>
                  <a:lnTo>
                    <a:pt x="826" y="3348"/>
                  </a:lnTo>
                  <a:lnTo>
                    <a:pt x="764" y="3346"/>
                  </a:lnTo>
                  <a:lnTo>
                    <a:pt x="702" y="3340"/>
                  </a:lnTo>
                  <a:lnTo>
                    <a:pt x="640" y="3330"/>
                  </a:lnTo>
                  <a:lnTo>
                    <a:pt x="579" y="3316"/>
                  </a:lnTo>
                  <a:lnTo>
                    <a:pt x="548" y="3307"/>
                  </a:lnTo>
                  <a:lnTo>
                    <a:pt x="517" y="3297"/>
                  </a:lnTo>
                  <a:lnTo>
                    <a:pt x="487" y="3284"/>
                  </a:lnTo>
                  <a:lnTo>
                    <a:pt x="458" y="3269"/>
                  </a:lnTo>
                  <a:lnTo>
                    <a:pt x="432" y="3249"/>
                  </a:lnTo>
                  <a:lnTo>
                    <a:pt x="411" y="3230"/>
                  </a:lnTo>
                  <a:lnTo>
                    <a:pt x="392" y="3208"/>
                  </a:lnTo>
                  <a:lnTo>
                    <a:pt x="376" y="3184"/>
                  </a:lnTo>
                  <a:lnTo>
                    <a:pt x="361" y="3160"/>
                  </a:lnTo>
                  <a:lnTo>
                    <a:pt x="344" y="3136"/>
                  </a:lnTo>
                  <a:lnTo>
                    <a:pt x="331" y="3113"/>
                  </a:lnTo>
                  <a:lnTo>
                    <a:pt x="322" y="3090"/>
                  </a:lnTo>
                  <a:lnTo>
                    <a:pt x="316" y="3064"/>
                  </a:lnTo>
                  <a:lnTo>
                    <a:pt x="314" y="3039"/>
                  </a:lnTo>
                  <a:lnTo>
                    <a:pt x="314" y="3008"/>
                  </a:lnTo>
                  <a:lnTo>
                    <a:pt x="316" y="2978"/>
                  </a:lnTo>
                  <a:lnTo>
                    <a:pt x="320" y="2948"/>
                  </a:lnTo>
                  <a:lnTo>
                    <a:pt x="326" y="2918"/>
                  </a:lnTo>
                  <a:lnTo>
                    <a:pt x="335" y="2889"/>
                  </a:lnTo>
                  <a:lnTo>
                    <a:pt x="349" y="2861"/>
                  </a:lnTo>
                  <a:lnTo>
                    <a:pt x="364" y="2835"/>
                  </a:lnTo>
                  <a:lnTo>
                    <a:pt x="383" y="2810"/>
                  </a:lnTo>
                  <a:lnTo>
                    <a:pt x="404" y="2789"/>
                  </a:lnTo>
                  <a:lnTo>
                    <a:pt x="428" y="2771"/>
                  </a:lnTo>
                  <a:lnTo>
                    <a:pt x="452" y="2755"/>
                  </a:lnTo>
                  <a:lnTo>
                    <a:pt x="479" y="2740"/>
                  </a:lnTo>
                  <a:lnTo>
                    <a:pt x="505" y="2726"/>
                  </a:lnTo>
                  <a:lnTo>
                    <a:pt x="531" y="2713"/>
                  </a:lnTo>
                  <a:lnTo>
                    <a:pt x="502" y="2667"/>
                  </a:lnTo>
                  <a:lnTo>
                    <a:pt x="471" y="2622"/>
                  </a:lnTo>
                  <a:lnTo>
                    <a:pt x="442" y="2577"/>
                  </a:lnTo>
                  <a:lnTo>
                    <a:pt x="415" y="2530"/>
                  </a:lnTo>
                  <a:lnTo>
                    <a:pt x="388" y="2483"/>
                  </a:lnTo>
                  <a:lnTo>
                    <a:pt x="364" y="2434"/>
                  </a:lnTo>
                  <a:lnTo>
                    <a:pt x="343" y="2384"/>
                  </a:lnTo>
                  <a:lnTo>
                    <a:pt x="326" y="2333"/>
                  </a:lnTo>
                  <a:lnTo>
                    <a:pt x="307" y="2358"/>
                  </a:lnTo>
                  <a:lnTo>
                    <a:pt x="290" y="2384"/>
                  </a:lnTo>
                  <a:lnTo>
                    <a:pt x="272" y="2410"/>
                  </a:lnTo>
                  <a:lnTo>
                    <a:pt x="252" y="2434"/>
                  </a:lnTo>
                  <a:lnTo>
                    <a:pt x="221" y="2469"/>
                  </a:lnTo>
                  <a:lnTo>
                    <a:pt x="187" y="2502"/>
                  </a:lnTo>
                  <a:lnTo>
                    <a:pt x="151" y="2532"/>
                  </a:lnTo>
                  <a:lnTo>
                    <a:pt x="138" y="2541"/>
                  </a:lnTo>
                  <a:lnTo>
                    <a:pt x="124" y="2549"/>
                  </a:lnTo>
                  <a:lnTo>
                    <a:pt x="109" y="2555"/>
                  </a:lnTo>
                  <a:lnTo>
                    <a:pt x="94" y="2558"/>
                  </a:lnTo>
                  <a:lnTo>
                    <a:pt x="77" y="2558"/>
                  </a:lnTo>
                  <a:lnTo>
                    <a:pt x="65" y="2552"/>
                  </a:lnTo>
                  <a:lnTo>
                    <a:pt x="56" y="2542"/>
                  </a:lnTo>
                  <a:lnTo>
                    <a:pt x="49" y="2532"/>
                  </a:lnTo>
                  <a:lnTo>
                    <a:pt x="43" y="2520"/>
                  </a:lnTo>
                  <a:lnTo>
                    <a:pt x="38" y="2507"/>
                  </a:lnTo>
                  <a:lnTo>
                    <a:pt x="21" y="2458"/>
                  </a:lnTo>
                  <a:lnTo>
                    <a:pt x="10" y="2407"/>
                  </a:lnTo>
                  <a:lnTo>
                    <a:pt x="3" y="2356"/>
                  </a:lnTo>
                  <a:lnTo>
                    <a:pt x="0" y="2303"/>
                  </a:lnTo>
                  <a:lnTo>
                    <a:pt x="0" y="2251"/>
                  </a:lnTo>
                  <a:lnTo>
                    <a:pt x="4" y="2199"/>
                  </a:lnTo>
                  <a:lnTo>
                    <a:pt x="11" y="2149"/>
                  </a:lnTo>
                  <a:lnTo>
                    <a:pt x="26" y="2077"/>
                  </a:lnTo>
                  <a:lnTo>
                    <a:pt x="48" y="2007"/>
                  </a:lnTo>
                  <a:lnTo>
                    <a:pt x="73" y="1939"/>
                  </a:lnTo>
                  <a:lnTo>
                    <a:pt x="104" y="1873"/>
                  </a:lnTo>
                  <a:lnTo>
                    <a:pt x="138" y="1809"/>
                  </a:lnTo>
                  <a:lnTo>
                    <a:pt x="176" y="1747"/>
                  </a:lnTo>
                  <a:lnTo>
                    <a:pt x="211" y="1693"/>
                  </a:lnTo>
                  <a:lnTo>
                    <a:pt x="250" y="1641"/>
                  </a:lnTo>
                  <a:lnTo>
                    <a:pt x="290" y="1590"/>
                  </a:lnTo>
                  <a:lnTo>
                    <a:pt x="328" y="1538"/>
                  </a:lnTo>
                  <a:lnTo>
                    <a:pt x="323" y="1480"/>
                  </a:lnTo>
                  <a:lnTo>
                    <a:pt x="321" y="1423"/>
                  </a:lnTo>
                  <a:lnTo>
                    <a:pt x="322" y="1365"/>
                  </a:lnTo>
                  <a:lnTo>
                    <a:pt x="326" y="1344"/>
                  </a:lnTo>
                  <a:lnTo>
                    <a:pt x="333" y="1324"/>
                  </a:lnTo>
                  <a:lnTo>
                    <a:pt x="342" y="1304"/>
                  </a:lnTo>
                  <a:lnTo>
                    <a:pt x="351" y="1285"/>
                  </a:lnTo>
                  <a:lnTo>
                    <a:pt x="357" y="1264"/>
                  </a:lnTo>
                  <a:lnTo>
                    <a:pt x="361" y="1240"/>
                  </a:lnTo>
                  <a:lnTo>
                    <a:pt x="365" y="1216"/>
                  </a:lnTo>
                  <a:lnTo>
                    <a:pt x="372" y="1192"/>
                  </a:lnTo>
                  <a:lnTo>
                    <a:pt x="382" y="1170"/>
                  </a:lnTo>
                  <a:lnTo>
                    <a:pt x="392" y="1153"/>
                  </a:lnTo>
                  <a:lnTo>
                    <a:pt x="404" y="1137"/>
                  </a:lnTo>
                  <a:lnTo>
                    <a:pt x="417" y="1121"/>
                  </a:lnTo>
                  <a:lnTo>
                    <a:pt x="430" y="1106"/>
                  </a:lnTo>
                  <a:lnTo>
                    <a:pt x="437" y="1073"/>
                  </a:lnTo>
                  <a:lnTo>
                    <a:pt x="441" y="1041"/>
                  </a:lnTo>
                  <a:lnTo>
                    <a:pt x="443" y="1007"/>
                  </a:lnTo>
                  <a:lnTo>
                    <a:pt x="447" y="975"/>
                  </a:lnTo>
                  <a:lnTo>
                    <a:pt x="456" y="904"/>
                  </a:lnTo>
                  <a:lnTo>
                    <a:pt x="470" y="832"/>
                  </a:lnTo>
                  <a:lnTo>
                    <a:pt x="489" y="762"/>
                  </a:lnTo>
                  <a:lnTo>
                    <a:pt x="512" y="694"/>
                  </a:lnTo>
                  <a:lnTo>
                    <a:pt x="540" y="627"/>
                  </a:lnTo>
                  <a:lnTo>
                    <a:pt x="571" y="562"/>
                  </a:lnTo>
                  <a:lnTo>
                    <a:pt x="607" y="499"/>
                  </a:lnTo>
                  <a:lnTo>
                    <a:pt x="647" y="439"/>
                  </a:lnTo>
                  <a:lnTo>
                    <a:pt x="691" y="382"/>
                  </a:lnTo>
                  <a:lnTo>
                    <a:pt x="738" y="328"/>
                  </a:lnTo>
                  <a:lnTo>
                    <a:pt x="788" y="279"/>
                  </a:lnTo>
                  <a:lnTo>
                    <a:pt x="842" y="232"/>
                  </a:lnTo>
                  <a:lnTo>
                    <a:pt x="898" y="189"/>
                  </a:lnTo>
                  <a:lnTo>
                    <a:pt x="958" y="150"/>
                  </a:lnTo>
                  <a:lnTo>
                    <a:pt x="1020" y="115"/>
                  </a:lnTo>
                  <a:lnTo>
                    <a:pt x="1084" y="84"/>
                  </a:lnTo>
                  <a:lnTo>
                    <a:pt x="1150" y="58"/>
                  </a:lnTo>
                  <a:lnTo>
                    <a:pt x="1217" y="37"/>
                  </a:lnTo>
                  <a:lnTo>
                    <a:pt x="1286" y="19"/>
                  </a:lnTo>
                  <a:lnTo>
                    <a:pt x="1356" y="7"/>
                  </a:lnTo>
                  <a:close/>
                  <a:moveTo>
                    <a:pt x="1742" y="490"/>
                  </a:moveTo>
                  <a:lnTo>
                    <a:pt x="1716" y="501"/>
                  </a:lnTo>
                  <a:lnTo>
                    <a:pt x="1692" y="517"/>
                  </a:lnTo>
                  <a:lnTo>
                    <a:pt x="1670" y="538"/>
                  </a:lnTo>
                  <a:lnTo>
                    <a:pt x="1652" y="560"/>
                  </a:lnTo>
                  <a:lnTo>
                    <a:pt x="1637" y="584"/>
                  </a:lnTo>
                  <a:lnTo>
                    <a:pt x="1624" y="611"/>
                  </a:lnTo>
                  <a:lnTo>
                    <a:pt x="1611" y="648"/>
                  </a:lnTo>
                  <a:lnTo>
                    <a:pt x="1603" y="687"/>
                  </a:lnTo>
                  <a:lnTo>
                    <a:pt x="1598" y="727"/>
                  </a:lnTo>
                  <a:lnTo>
                    <a:pt x="1596" y="765"/>
                  </a:lnTo>
                  <a:lnTo>
                    <a:pt x="1596" y="798"/>
                  </a:lnTo>
                  <a:lnTo>
                    <a:pt x="1599" y="830"/>
                  </a:lnTo>
                  <a:lnTo>
                    <a:pt x="1603" y="862"/>
                  </a:lnTo>
                  <a:lnTo>
                    <a:pt x="1611" y="893"/>
                  </a:lnTo>
                  <a:lnTo>
                    <a:pt x="1621" y="924"/>
                  </a:lnTo>
                  <a:lnTo>
                    <a:pt x="1635" y="952"/>
                  </a:lnTo>
                  <a:lnTo>
                    <a:pt x="1652" y="980"/>
                  </a:lnTo>
                  <a:lnTo>
                    <a:pt x="1666" y="998"/>
                  </a:lnTo>
                  <a:lnTo>
                    <a:pt x="1682" y="1015"/>
                  </a:lnTo>
                  <a:lnTo>
                    <a:pt x="1701" y="1032"/>
                  </a:lnTo>
                  <a:lnTo>
                    <a:pt x="1720" y="1044"/>
                  </a:lnTo>
                  <a:lnTo>
                    <a:pt x="1741" y="1054"/>
                  </a:lnTo>
                  <a:lnTo>
                    <a:pt x="1764" y="1060"/>
                  </a:lnTo>
                  <a:lnTo>
                    <a:pt x="1787" y="1062"/>
                  </a:lnTo>
                  <a:lnTo>
                    <a:pt x="1813" y="1059"/>
                  </a:lnTo>
                  <a:lnTo>
                    <a:pt x="1838" y="1051"/>
                  </a:lnTo>
                  <a:lnTo>
                    <a:pt x="1861" y="1039"/>
                  </a:lnTo>
                  <a:lnTo>
                    <a:pt x="1882" y="1021"/>
                  </a:lnTo>
                  <a:lnTo>
                    <a:pt x="1900" y="1003"/>
                  </a:lnTo>
                  <a:lnTo>
                    <a:pt x="1915" y="982"/>
                  </a:lnTo>
                  <a:lnTo>
                    <a:pt x="1935" y="945"/>
                  </a:lnTo>
                  <a:lnTo>
                    <a:pt x="1951" y="908"/>
                  </a:lnTo>
                  <a:lnTo>
                    <a:pt x="1962" y="867"/>
                  </a:lnTo>
                  <a:lnTo>
                    <a:pt x="1968" y="826"/>
                  </a:lnTo>
                  <a:lnTo>
                    <a:pt x="1971" y="786"/>
                  </a:lnTo>
                  <a:lnTo>
                    <a:pt x="1971" y="744"/>
                  </a:lnTo>
                  <a:lnTo>
                    <a:pt x="1967" y="702"/>
                  </a:lnTo>
                  <a:lnTo>
                    <a:pt x="1961" y="673"/>
                  </a:lnTo>
                  <a:lnTo>
                    <a:pt x="1954" y="643"/>
                  </a:lnTo>
                  <a:lnTo>
                    <a:pt x="1944" y="615"/>
                  </a:lnTo>
                  <a:lnTo>
                    <a:pt x="1931" y="588"/>
                  </a:lnTo>
                  <a:lnTo>
                    <a:pt x="1916" y="561"/>
                  </a:lnTo>
                  <a:lnTo>
                    <a:pt x="1899" y="537"/>
                  </a:lnTo>
                  <a:lnTo>
                    <a:pt x="1877" y="515"/>
                  </a:lnTo>
                  <a:lnTo>
                    <a:pt x="1858" y="501"/>
                  </a:lnTo>
                  <a:lnTo>
                    <a:pt x="1836" y="490"/>
                  </a:lnTo>
                  <a:lnTo>
                    <a:pt x="1813" y="484"/>
                  </a:lnTo>
                  <a:lnTo>
                    <a:pt x="1789" y="482"/>
                  </a:lnTo>
                  <a:lnTo>
                    <a:pt x="1766" y="484"/>
                  </a:lnTo>
                  <a:lnTo>
                    <a:pt x="1742" y="490"/>
                  </a:lnTo>
                  <a:close/>
                  <a:moveTo>
                    <a:pt x="1190" y="497"/>
                  </a:moveTo>
                  <a:lnTo>
                    <a:pt x="1164" y="503"/>
                  </a:lnTo>
                  <a:lnTo>
                    <a:pt x="1141" y="513"/>
                  </a:lnTo>
                  <a:lnTo>
                    <a:pt x="1120" y="528"/>
                  </a:lnTo>
                  <a:lnTo>
                    <a:pt x="1101" y="545"/>
                  </a:lnTo>
                  <a:lnTo>
                    <a:pt x="1081" y="571"/>
                  </a:lnTo>
                  <a:lnTo>
                    <a:pt x="1064" y="599"/>
                  </a:lnTo>
                  <a:lnTo>
                    <a:pt x="1051" y="628"/>
                  </a:lnTo>
                  <a:lnTo>
                    <a:pt x="1040" y="660"/>
                  </a:lnTo>
                  <a:lnTo>
                    <a:pt x="1034" y="692"/>
                  </a:lnTo>
                  <a:lnTo>
                    <a:pt x="1029" y="725"/>
                  </a:lnTo>
                  <a:lnTo>
                    <a:pt x="1027" y="757"/>
                  </a:lnTo>
                  <a:lnTo>
                    <a:pt x="1027" y="790"/>
                  </a:lnTo>
                  <a:lnTo>
                    <a:pt x="1029" y="823"/>
                  </a:lnTo>
                  <a:lnTo>
                    <a:pt x="1033" y="858"/>
                  </a:lnTo>
                  <a:lnTo>
                    <a:pt x="1040" y="891"/>
                  </a:lnTo>
                  <a:lnTo>
                    <a:pt x="1051" y="924"/>
                  </a:lnTo>
                  <a:lnTo>
                    <a:pt x="1064" y="954"/>
                  </a:lnTo>
                  <a:lnTo>
                    <a:pt x="1080" y="984"/>
                  </a:lnTo>
                  <a:lnTo>
                    <a:pt x="1101" y="1010"/>
                  </a:lnTo>
                  <a:lnTo>
                    <a:pt x="1123" y="1030"/>
                  </a:lnTo>
                  <a:lnTo>
                    <a:pt x="1147" y="1046"/>
                  </a:lnTo>
                  <a:lnTo>
                    <a:pt x="1172" y="1059"/>
                  </a:lnTo>
                  <a:lnTo>
                    <a:pt x="1200" y="1067"/>
                  </a:lnTo>
                  <a:lnTo>
                    <a:pt x="1228" y="1070"/>
                  </a:lnTo>
                  <a:lnTo>
                    <a:pt x="1258" y="1067"/>
                  </a:lnTo>
                  <a:lnTo>
                    <a:pt x="1280" y="1058"/>
                  </a:lnTo>
                  <a:lnTo>
                    <a:pt x="1300" y="1046"/>
                  </a:lnTo>
                  <a:lnTo>
                    <a:pt x="1319" y="1031"/>
                  </a:lnTo>
                  <a:lnTo>
                    <a:pt x="1336" y="1013"/>
                  </a:lnTo>
                  <a:lnTo>
                    <a:pt x="1351" y="995"/>
                  </a:lnTo>
                  <a:lnTo>
                    <a:pt x="1365" y="977"/>
                  </a:lnTo>
                  <a:lnTo>
                    <a:pt x="1384" y="945"/>
                  </a:lnTo>
                  <a:lnTo>
                    <a:pt x="1396" y="912"/>
                  </a:lnTo>
                  <a:lnTo>
                    <a:pt x="1404" y="877"/>
                  </a:lnTo>
                  <a:lnTo>
                    <a:pt x="1409" y="841"/>
                  </a:lnTo>
                  <a:lnTo>
                    <a:pt x="1411" y="805"/>
                  </a:lnTo>
                  <a:lnTo>
                    <a:pt x="1410" y="768"/>
                  </a:lnTo>
                  <a:lnTo>
                    <a:pt x="1408" y="733"/>
                  </a:lnTo>
                  <a:lnTo>
                    <a:pt x="1403" y="698"/>
                  </a:lnTo>
                  <a:lnTo>
                    <a:pt x="1396" y="664"/>
                  </a:lnTo>
                  <a:lnTo>
                    <a:pt x="1385" y="631"/>
                  </a:lnTo>
                  <a:lnTo>
                    <a:pt x="1371" y="599"/>
                  </a:lnTo>
                  <a:lnTo>
                    <a:pt x="1353" y="569"/>
                  </a:lnTo>
                  <a:lnTo>
                    <a:pt x="1331" y="542"/>
                  </a:lnTo>
                  <a:lnTo>
                    <a:pt x="1313" y="523"/>
                  </a:lnTo>
                  <a:lnTo>
                    <a:pt x="1290" y="510"/>
                  </a:lnTo>
                  <a:lnTo>
                    <a:pt x="1266" y="501"/>
                  </a:lnTo>
                  <a:lnTo>
                    <a:pt x="1242" y="496"/>
                  </a:lnTo>
                  <a:lnTo>
                    <a:pt x="1215" y="495"/>
                  </a:lnTo>
                  <a:lnTo>
                    <a:pt x="1190" y="497"/>
                  </a:lnTo>
                  <a:close/>
                  <a:moveTo>
                    <a:pt x="1268" y="1145"/>
                  </a:moveTo>
                  <a:lnTo>
                    <a:pt x="1198" y="1162"/>
                  </a:lnTo>
                  <a:lnTo>
                    <a:pt x="1129" y="1182"/>
                  </a:lnTo>
                  <a:lnTo>
                    <a:pt x="1062" y="1204"/>
                  </a:lnTo>
                  <a:lnTo>
                    <a:pt x="995" y="1232"/>
                  </a:lnTo>
                  <a:lnTo>
                    <a:pt x="931" y="1262"/>
                  </a:lnTo>
                  <a:lnTo>
                    <a:pt x="910" y="1274"/>
                  </a:lnTo>
                  <a:lnTo>
                    <a:pt x="890" y="1285"/>
                  </a:lnTo>
                  <a:lnTo>
                    <a:pt x="871" y="1298"/>
                  </a:lnTo>
                  <a:lnTo>
                    <a:pt x="853" y="1312"/>
                  </a:lnTo>
                  <a:lnTo>
                    <a:pt x="837" y="1329"/>
                  </a:lnTo>
                  <a:lnTo>
                    <a:pt x="833" y="1343"/>
                  </a:lnTo>
                  <a:lnTo>
                    <a:pt x="834" y="1355"/>
                  </a:lnTo>
                  <a:lnTo>
                    <a:pt x="839" y="1367"/>
                  </a:lnTo>
                  <a:lnTo>
                    <a:pt x="848" y="1378"/>
                  </a:lnTo>
                  <a:lnTo>
                    <a:pt x="858" y="1387"/>
                  </a:lnTo>
                  <a:lnTo>
                    <a:pt x="868" y="1397"/>
                  </a:lnTo>
                  <a:lnTo>
                    <a:pt x="907" y="1422"/>
                  </a:lnTo>
                  <a:lnTo>
                    <a:pt x="950" y="1443"/>
                  </a:lnTo>
                  <a:lnTo>
                    <a:pt x="993" y="1462"/>
                  </a:lnTo>
                  <a:lnTo>
                    <a:pt x="1038" y="1476"/>
                  </a:lnTo>
                  <a:lnTo>
                    <a:pt x="1029" y="1451"/>
                  </a:lnTo>
                  <a:lnTo>
                    <a:pt x="1019" y="1428"/>
                  </a:lnTo>
                  <a:lnTo>
                    <a:pt x="1007" y="1406"/>
                  </a:lnTo>
                  <a:lnTo>
                    <a:pt x="997" y="1383"/>
                  </a:lnTo>
                  <a:lnTo>
                    <a:pt x="989" y="1359"/>
                  </a:lnTo>
                  <a:lnTo>
                    <a:pt x="1018" y="1373"/>
                  </a:lnTo>
                  <a:lnTo>
                    <a:pt x="1046" y="1390"/>
                  </a:lnTo>
                  <a:lnTo>
                    <a:pt x="1074" y="1410"/>
                  </a:lnTo>
                  <a:lnTo>
                    <a:pt x="1101" y="1429"/>
                  </a:lnTo>
                  <a:lnTo>
                    <a:pt x="1129" y="1447"/>
                  </a:lnTo>
                  <a:lnTo>
                    <a:pt x="1189" y="1482"/>
                  </a:lnTo>
                  <a:lnTo>
                    <a:pt x="1252" y="1511"/>
                  </a:lnTo>
                  <a:lnTo>
                    <a:pt x="1318" y="1535"/>
                  </a:lnTo>
                  <a:lnTo>
                    <a:pt x="1385" y="1552"/>
                  </a:lnTo>
                  <a:lnTo>
                    <a:pt x="1453" y="1563"/>
                  </a:lnTo>
                  <a:lnTo>
                    <a:pt x="1522" y="1566"/>
                  </a:lnTo>
                  <a:lnTo>
                    <a:pt x="1591" y="1564"/>
                  </a:lnTo>
                  <a:lnTo>
                    <a:pt x="1659" y="1555"/>
                  </a:lnTo>
                  <a:lnTo>
                    <a:pt x="1726" y="1540"/>
                  </a:lnTo>
                  <a:lnTo>
                    <a:pt x="1791" y="1518"/>
                  </a:lnTo>
                  <a:lnTo>
                    <a:pt x="1855" y="1492"/>
                  </a:lnTo>
                  <a:lnTo>
                    <a:pt x="1916" y="1461"/>
                  </a:lnTo>
                  <a:lnTo>
                    <a:pt x="1974" y="1424"/>
                  </a:lnTo>
                  <a:lnTo>
                    <a:pt x="1997" y="1408"/>
                  </a:lnTo>
                  <a:lnTo>
                    <a:pt x="2021" y="1390"/>
                  </a:lnTo>
                  <a:lnTo>
                    <a:pt x="2044" y="1374"/>
                  </a:lnTo>
                  <a:lnTo>
                    <a:pt x="2068" y="1360"/>
                  </a:lnTo>
                  <a:lnTo>
                    <a:pt x="2094" y="1348"/>
                  </a:lnTo>
                  <a:lnTo>
                    <a:pt x="2088" y="1371"/>
                  </a:lnTo>
                  <a:lnTo>
                    <a:pt x="2077" y="1392"/>
                  </a:lnTo>
                  <a:lnTo>
                    <a:pt x="2063" y="1412"/>
                  </a:lnTo>
                  <a:lnTo>
                    <a:pt x="2049" y="1432"/>
                  </a:lnTo>
                  <a:lnTo>
                    <a:pt x="2035" y="1451"/>
                  </a:lnTo>
                  <a:lnTo>
                    <a:pt x="2023" y="1472"/>
                  </a:lnTo>
                  <a:lnTo>
                    <a:pt x="2061" y="1462"/>
                  </a:lnTo>
                  <a:lnTo>
                    <a:pt x="2098" y="1447"/>
                  </a:lnTo>
                  <a:lnTo>
                    <a:pt x="2134" y="1430"/>
                  </a:lnTo>
                  <a:lnTo>
                    <a:pt x="2167" y="1411"/>
                  </a:lnTo>
                  <a:lnTo>
                    <a:pt x="2187" y="1398"/>
                  </a:lnTo>
                  <a:lnTo>
                    <a:pt x="2208" y="1383"/>
                  </a:lnTo>
                  <a:lnTo>
                    <a:pt x="2225" y="1368"/>
                  </a:lnTo>
                  <a:lnTo>
                    <a:pt x="2241" y="1349"/>
                  </a:lnTo>
                  <a:lnTo>
                    <a:pt x="2235" y="1335"/>
                  </a:lnTo>
                  <a:lnTo>
                    <a:pt x="2226" y="1322"/>
                  </a:lnTo>
                  <a:lnTo>
                    <a:pt x="2216" y="1312"/>
                  </a:lnTo>
                  <a:lnTo>
                    <a:pt x="2204" y="1302"/>
                  </a:lnTo>
                  <a:lnTo>
                    <a:pt x="2190" y="1293"/>
                  </a:lnTo>
                  <a:lnTo>
                    <a:pt x="2178" y="1285"/>
                  </a:lnTo>
                  <a:lnTo>
                    <a:pt x="2128" y="1256"/>
                  </a:lnTo>
                  <a:lnTo>
                    <a:pt x="2078" y="1231"/>
                  </a:lnTo>
                  <a:lnTo>
                    <a:pt x="2025" y="1210"/>
                  </a:lnTo>
                  <a:lnTo>
                    <a:pt x="1971" y="1189"/>
                  </a:lnTo>
                  <a:lnTo>
                    <a:pt x="1917" y="1172"/>
                  </a:lnTo>
                  <a:lnTo>
                    <a:pt x="1853" y="1156"/>
                  </a:lnTo>
                  <a:lnTo>
                    <a:pt x="1788" y="1144"/>
                  </a:lnTo>
                  <a:lnTo>
                    <a:pt x="1723" y="1137"/>
                  </a:lnTo>
                  <a:lnTo>
                    <a:pt x="1658" y="1132"/>
                  </a:lnTo>
                  <a:lnTo>
                    <a:pt x="1593" y="1128"/>
                  </a:lnTo>
                  <a:lnTo>
                    <a:pt x="1527" y="1126"/>
                  </a:lnTo>
                  <a:lnTo>
                    <a:pt x="1462" y="1127"/>
                  </a:lnTo>
                  <a:lnTo>
                    <a:pt x="1397" y="1129"/>
                  </a:lnTo>
                  <a:lnTo>
                    <a:pt x="1332" y="1135"/>
                  </a:lnTo>
                  <a:lnTo>
                    <a:pt x="1268" y="1145"/>
                  </a:lnTo>
                  <a:close/>
                  <a:moveTo>
                    <a:pt x="923" y="1604"/>
                  </a:moveTo>
                  <a:lnTo>
                    <a:pt x="948" y="1619"/>
                  </a:lnTo>
                  <a:lnTo>
                    <a:pt x="975" y="1631"/>
                  </a:lnTo>
                  <a:lnTo>
                    <a:pt x="1063" y="1658"/>
                  </a:lnTo>
                  <a:lnTo>
                    <a:pt x="1150" y="1678"/>
                  </a:lnTo>
                  <a:lnTo>
                    <a:pt x="1239" y="1694"/>
                  </a:lnTo>
                  <a:lnTo>
                    <a:pt x="1329" y="1706"/>
                  </a:lnTo>
                  <a:lnTo>
                    <a:pt x="1419" y="1713"/>
                  </a:lnTo>
                  <a:lnTo>
                    <a:pt x="1454" y="1715"/>
                  </a:lnTo>
                  <a:lnTo>
                    <a:pt x="1488" y="1717"/>
                  </a:lnTo>
                  <a:lnTo>
                    <a:pt x="1523" y="1718"/>
                  </a:lnTo>
                  <a:lnTo>
                    <a:pt x="1556" y="1715"/>
                  </a:lnTo>
                  <a:lnTo>
                    <a:pt x="1590" y="1709"/>
                  </a:lnTo>
                  <a:lnTo>
                    <a:pt x="1547" y="1699"/>
                  </a:lnTo>
                  <a:lnTo>
                    <a:pt x="1503" y="1696"/>
                  </a:lnTo>
                  <a:lnTo>
                    <a:pt x="1459" y="1695"/>
                  </a:lnTo>
                  <a:lnTo>
                    <a:pt x="1414" y="1695"/>
                  </a:lnTo>
                  <a:lnTo>
                    <a:pt x="1370" y="1693"/>
                  </a:lnTo>
                  <a:lnTo>
                    <a:pt x="1294" y="1685"/>
                  </a:lnTo>
                  <a:lnTo>
                    <a:pt x="1218" y="1675"/>
                  </a:lnTo>
                  <a:lnTo>
                    <a:pt x="1143" y="1662"/>
                  </a:lnTo>
                  <a:lnTo>
                    <a:pt x="1069" y="1644"/>
                  </a:lnTo>
                  <a:lnTo>
                    <a:pt x="996" y="1621"/>
                  </a:lnTo>
                  <a:lnTo>
                    <a:pt x="960" y="1610"/>
                  </a:lnTo>
                  <a:lnTo>
                    <a:pt x="923" y="1604"/>
                  </a:lnTo>
                  <a:close/>
                  <a:moveTo>
                    <a:pt x="1640" y="1699"/>
                  </a:moveTo>
                  <a:lnTo>
                    <a:pt x="1694" y="1700"/>
                  </a:lnTo>
                  <a:lnTo>
                    <a:pt x="1746" y="1696"/>
                  </a:lnTo>
                  <a:lnTo>
                    <a:pt x="1798" y="1688"/>
                  </a:lnTo>
                  <a:lnTo>
                    <a:pt x="1745" y="1689"/>
                  </a:lnTo>
                  <a:lnTo>
                    <a:pt x="1693" y="1694"/>
                  </a:lnTo>
                  <a:lnTo>
                    <a:pt x="1640" y="1699"/>
                  </a:lnTo>
                  <a:close/>
                  <a:moveTo>
                    <a:pt x="515" y="2126"/>
                  </a:moveTo>
                  <a:lnTo>
                    <a:pt x="517" y="2194"/>
                  </a:lnTo>
                  <a:lnTo>
                    <a:pt x="525" y="2261"/>
                  </a:lnTo>
                  <a:lnTo>
                    <a:pt x="537" y="2329"/>
                  </a:lnTo>
                  <a:lnTo>
                    <a:pt x="556" y="2395"/>
                  </a:lnTo>
                  <a:lnTo>
                    <a:pt x="579" y="2458"/>
                  </a:lnTo>
                  <a:lnTo>
                    <a:pt x="607" y="2521"/>
                  </a:lnTo>
                  <a:lnTo>
                    <a:pt x="639" y="2580"/>
                  </a:lnTo>
                  <a:lnTo>
                    <a:pt x="677" y="2638"/>
                  </a:lnTo>
                  <a:lnTo>
                    <a:pt x="717" y="2691"/>
                  </a:lnTo>
                  <a:lnTo>
                    <a:pt x="765" y="2746"/>
                  </a:lnTo>
                  <a:lnTo>
                    <a:pt x="816" y="2797"/>
                  </a:lnTo>
                  <a:lnTo>
                    <a:pt x="871" y="2846"/>
                  </a:lnTo>
                  <a:lnTo>
                    <a:pt x="929" y="2890"/>
                  </a:lnTo>
                  <a:lnTo>
                    <a:pt x="990" y="2928"/>
                  </a:lnTo>
                  <a:lnTo>
                    <a:pt x="1054" y="2964"/>
                  </a:lnTo>
                  <a:lnTo>
                    <a:pt x="1120" y="2993"/>
                  </a:lnTo>
                  <a:lnTo>
                    <a:pt x="1188" y="3018"/>
                  </a:lnTo>
                  <a:lnTo>
                    <a:pt x="1258" y="3036"/>
                  </a:lnTo>
                  <a:lnTo>
                    <a:pt x="1328" y="3050"/>
                  </a:lnTo>
                  <a:lnTo>
                    <a:pt x="1399" y="3058"/>
                  </a:lnTo>
                  <a:lnTo>
                    <a:pt x="1471" y="3062"/>
                  </a:lnTo>
                  <a:lnTo>
                    <a:pt x="1542" y="3062"/>
                  </a:lnTo>
                  <a:lnTo>
                    <a:pt x="1614" y="3057"/>
                  </a:lnTo>
                  <a:lnTo>
                    <a:pt x="1685" y="3048"/>
                  </a:lnTo>
                  <a:lnTo>
                    <a:pt x="1756" y="3034"/>
                  </a:lnTo>
                  <a:lnTo>
                    <a:pt x="1825" y="3016"/>
                  </a:lnTo>
                  <a:lnTo>
                    <a:pt x="1892" y="2991"/>
                  </a:lnTo>
                  <a:lnTo>
                    <a:pt x="1958" y="2963"/>
                  </a:lnTo>
                  <a:lnTo>
                    <a:pt x="2021" y="2929"/>
                  </a:lnTo>
                  <a:lnTo>
                    <a:pt x="2082" y="2892"/>
                  </a:lnTo>
                  <a:lnTo>
                    <a:pt x="2139" y="2850"/>
                  </a:lnTo>
                  <a:lnTo>
                    <a:pt x="2192" y="2804"/>
                  </a:lnTo>
                  <a:lnTo>
                    <a:pt x="2243" y="2754"/>
                  </a:lnTo>
                  <a:lnTo>
                    <a:pt x="2290" y="2702"/>
                  </a:lnTo>
                  <a:lnTo>
                    <a:pt x="2333" y="2645"/>
                  </a:lnTo>
                  <a:lnTo>
                    <a:pt x="2371" y="2586"/>
                  </a:lnTo>
                  <a:lnTo>
                    <a:pt x="2406" y="2523"/>
                  </a:lnTo>
                  <a:lnTo>
                    <a:pt x="2434" y="2459"/>
                  </a:lnTo>
                  <a:lnTo>
                    <a:pt x="2459" y="2392"/>
                  </a:lnTo>
                  <a:lnTo>
                    <a:pt x="2473" y="2342"/>
                  </a:lnTo>
                  <a:lnTo>
                    <a:pt x="2482" y="2292"/>
                  </a:lnTo>
                  <a:lnTo>
                    <a:pt x="2488" y="2242"/>
                  </a:lnTo>
                  <a:lnTo>
                    <a:pt x="2491" y="2190"/>
                  </a:lnTo>
                  <a:lnTo>
                    <a:pt x="2491" y="2139"/>
                  </a:lnTo>
                  <a:lnTo>
                    <a:pt x="2490" y="2089"/>
                  </a:lnTo>
                  <a:lnTo>
                    <a:pt x="2489" y="2038"/>
                  </a:lnTo>
                  <a:lnTo>
                    <a:pt x="2485" y="2001"/>
                  </a:lnTo>
                  <a:lnTo>
                    <a:pt x="2482" y="1964"/>
                  </a:lnTo>
                  <a:lnTo>
                    <a:pt x="2476" y="1927"/>
                  </a:lnTo>
                  <a:lnTo>
                    <a:pt x="2469" y="1892"/>
                  </a:lnTo>
                  <a:lnTo>
                    <a:pt x="2458" y="1856"/>
                  </a:lnTo>
                  <a:lnTo>
                    <a:pt x="2442" y="1822"/>
                  </a:lnTo>
                  <a:lnTo>
                    <a:pt x="2415" y="1834"/>
                  </a:lnTo>
                  <a:lnTo>
                    <a:pt x="2388" y="1847"/>
                  </a:lnTo>
                  <a:lnTo>
                    <a:pt x="2363" y="1863"/>
                  </a:lnTo>
                  <a:lnTo>
                    <a:pt x="2297" y="1904"/>
                  </a:lnTo>
                  <a:lnTo>
                    <a:pt x="2229" y="1940"/>
                  </a:lnTo>
                  <a:lnTo>
                    <a:pt x="2160" y="1973"/>
                  </a:lnTo>
                  <a:lnTo>
                    <a:pt x="2088" y="2001"/>
                  </a:lnTo>
                  <a:lnTo>
                    <a:pt x="2015" y="2027"/>
                  </a:lnTo>
                  <a:lnTo>
                    <a:pt x="1940" y="2047"/>
                  </a:lnTo>
                  <a:lnTo>
                    <a:pt x="1865" y="2065"/>
                  </a:lnTo>
                  <a:lnTo>
                    <a:pt x="1790" y="2080"/>
                  </a:lnTo>
                  <a:lnTo>
                    <a:pt x="1713" y="2090"/>
                  </a:lnTo>
                  <a:lnTo>
                    <a:pt x="1625" y="2099"/>
                  </a:lnTo>
                  <a:lnTo>
                    <a:pt x="1535" y="2103"/>
                  </a:lnTo>
                  <a:lnTo>
                    <a:pt x="1446" y="2102"/>
                  </a:lnTo>
                  <a:lnTo>
                    <a:pt x="1356" y="2098"/>
                  </a:lnTo>
                  <a:lnTo>
                    <a:pt x="1267" y="2090"/>
                  </a:lnTo>
                  <a:lnTo>
                    <a:pt x="1179" y="2080"/>
                  </a:lnTo>
                  <a:lnTo>
                    <a:pt x="1179" y="2145"/>
                  </a:lnTo>
                  <a:lnTo>
                    <a:pt x="1179" y="2211"/>
                  </a:lnTo>
                  <a:lnTo>
                    <a:pt x="1179" y="2276"/>
                  </a:lnTo>
                  <a:lnTo>
                    <a:pt x="1177" y="2341"/>
                  </a:lnTo>
                  <a:lnTo>
                    <a:pt x="1171" y="2407"/>
                  </a:lnTo>
                  <a:lnTo>
                    <a:pt x="1168" y="2425"/>
                  </a:lnTo>
                  <a:lnTo>
                    <a:pt x="1164" y="2444"/>
                  </a:lnTo>
                  <a:lnTo>
                    <a:pt x="1158" y="2463"/>
                  </a:lnTo>
                  <a:lnTo>
                    <a:pt x="1150" y="2479"/>
                  </a:lnTo>
                  <a:lnTo>
                    <a:pt x="1138" y="2494"/>
                  </a:lnTo>
                  <a:lnTo>
                    <a:pt x="1124" y="2507"/>
                  </a:lnTo>
                  <a:lnTo>
                    <a:pt x="1106" y="2516"/>
                  </a:lnTo>
                  <a:lnTo>
                    <a:pt x="1088" y="2522"/>
                  </a:lnTo>
                  <a:lnTo>
                    <a:pt x="1069" y="2526"/>
                  </a:lnTo>
                  <a:lnTo>
                    <a:pt x="1051" y="2527"/>
                  </a:lnTo>
                  <a:lnTo>
                    <a:pt x="1009" y="2529"/>
                  </a:lnTo>
                  <a:lnTo>
                    <a:pt x="968" y="2529"/>
                  </a:lnTo>
                  <a:lnTo>
                    <a:pt x="927" y="2526"/>
                  </a:lnTo>
                  <a:lnTo>
                    <a:pt x="886" y="2521"/>
                  </a:lnTo>
                  <a:lnTo>
                    <a:pt x="846" y="2511"/>
                  </a:lnTo>
                  <a:lnTo>
                    <a:pt x="808" y="2497"/>
                  </a:lnTo>
                  <a:lnTo>
                    <a:pt x="781" y="2484"/>
                  </a:lnTo>
                  <a:lnTo>
                    <a:pt x="756" y="2467"/>
                  </a:lnTo>
                  <a:lnTo>
                    <a:pt x="734" y="2447"/>
                  </a:lnTo>
                  <a:lnTo>
                    <a:pt x="714" y="2425"/>
                  </a:lnTo>
                  <a:lnTo>
                    <a:pt x="698" y="2400"/>
                  </a:lnTo>
                  <a:lnTo>
                    <a:pt x="686" y="2372"/>
                  </a:lnTo>
                  <a:lnTo>
                    <a:pt x="678" y="2344"/>
                  </a:lnTo>
                  <a:lnTo>
                    <a:pt x="673" y="2287"/>
                  </a:lnTo>
                  <a:lnTo>
                    <a:pt x="674" y="2231"/>
                  </a:lnTo>
                  <a:lnTo>
                    <a:pt x="678" y="2175"/>
                  </a:lnTo>
                  <a:lnTo>
                    <a:pt x="685" y="2120"/>
                  </a:lnTo>
                  <a:lnTo>
                    <a:pt x="693" y="2064"/>
                  </a:lnTo>
                  <a:lnTo>
                    <a:pt x="700" y="2008"/>
                  </a:lnTo>
                  <a:lnTo>
                    <a:pt x="705" y="1952"/>
                  </a:lnTo>
                  <a:lnTo>
                    <a:pt x="707" y="1897"/>
                  </a:lnTo>
                  <a:lnTo>
                    <a:pt x="641" y="1856"/>
                  </a:lnTo>
                  <a:lnTo>
                    <a:pt x="576" y="1816"/>
                  </a:lnTo>
                  <a:lnTo>
                    <a:pt x="557" y="1865"/>
                  </a:lnTo>
                  <a:lnTo>
                    <a:pt x="542" y="1916"/>
                  </a:lnTo>
                  <a:lnTo>
                    <a:pt x="530" y="1968"/>
                  </a:lnTo>
                  <a:lnTo>
                    <a:pt x="523" y="2021"/>
                  </a:lnTo>
                  <a:lnTo>
                    <a:pt x="518" y="2073"/>
                  </a:lnTo>
                  <a:lnTo>
                    <a:pt x="515" y="2126"/>
                  </a:lnTo>
                  <a:close/>
                  <a:moveTo>
                    <a:pt x="483" y="2782"/>
                  </a:moveTo>
                  <a:lnTo>
                    <a:pt x="465" y="2792"/>
                  </a:lnTo>
                  <a:lnTo>
                    <a:pt x="449" y="2802"/>
                  </a:lnTo>
                  <a:lnTo>
                    <a:pt x="433" y="2814"/>
                  </a:lnTo>
                  <a:lnTo>
                    <a:pt x="420" y="2829"/>
                  </a:lnTo>
                  <a:lnTo>
                    <a:pt x="407" y="2844"/>
                  </a:lnTo>
                  <a:lnTo>
                    <a:pt x="398" y="2861"/>
                  </a:lnTo>
                  <a:lnTo>
                    <a:pt x="436" y="2886"/>
                  </a:lnTo>
                  <a:lnTo>
                    <a:pt x="420" y="2923"/>
                  </a:lnTo>
                  <a:lnTo>
                    <a:pt x="401" y="2959"/>
                  </a:lnTo>
                  <a:lnTo>
                    <a:pt x="385" y="2996"/>
                  </a:lnTo>
                  <a:lnTo>
                    <a:pt x="381" y="3013"/>
                  </a:lnTo>
                  <a:lnTo>
                    <a:pt x="382" y="3030"/>
                  </a:lnTo>
                  <a:lnTo>
                    <a:pt x="388" y="3046"/>
                  </a:lnTo>
                  <a:lnTo>
                    <a:pt x="397" y="3061"/>
                  </a:lnTo>
                  <a:lnTo>
                    <a:pt x="406" y="3075"/>
                  </a:lnTo>
                  <a:lnTo>
                    <a:pt x="426" y="3095"/>
                  </a:lnTo>
                  <a:lnTo>
                    <a:pt x="447" y="3112"/>
                  </a:lnTo>
                  <a:lnTo>
                    <a:pt x="470" y="3126"/>
                  </a:lnTo>
                  <a:lnTo>
                    <a:pt x="495" y="3140"/>
                  </a:lnTo>
                  <a:lnTo>
                    <a:pt x="520" y="3150"/>
                  </a:lnTo>
                  <a:lnTo>
                    <a:pt x="546" y="3160"/>
                  </a:lnTo>
                  <a:lnTo>
                    <a:pt x="609" y="3177"/>
                  </a:lnTo>
                  <a:lnTo>
                    <a:pt x="672" y="3189"/>
                  </a:lnTo>
                  <a:lnTo>
                    <a:pt x="737" y="3195"/>
                  </a:lnTo>
                  <a:lnTo>
                    <a:pt x="802" y="3199"/>
                  </a:lnTo>
                  <a:lnTo>
                    <a:pt x="867" y="3199"/>
                  </a:lnTo>
                  <a:lnTo>
                    <a:pt x="932" y="3195"/>
                  </a:lnTo>
                  <a:lnTo>
                    <a:pt x="942" y="3194"/>
                  </a:lnTo>
                  <a:lnTo>
                    <a:pt x="953" y="3193"/>
                  </a:lnTo>
                  <a:lnTo>
                    <a:pt x="964" y="3190"/>
                  </a:lnTo>
                  <a:lnTo>
                    <a:pt x="974" y="3187"/>
                  </a:lnTo>
                  <a:lnTo>
                    <a:pt x="983" y="3183"/>
                  </a:lnTo>
                  <a:lnTo>
                    <a:pt x="992" y="3177"/>
                  </a:lnTo>
                  <a:lnTo>
                    <a:pt x="998" y="3169"/>
                  </a:lnTo>
                  <a:lnTo>
                    <a:pt x="1000" y="3158"/>
                  </a:lnTo>
                  <a:lnTo>
                    <a:pt x="996" y="3142"/>
                  </a:lnTo>
                  <a:lnTo>
                    <a:pt x="988" y="3126"/>
                  </a:lnTo>
                  <a:lnTo>
                    <a:pt x="976" y="3113"/>
                  </a:lnTo>
                  <a:lnTo>
                    <a:pt x="964" y="3101"/>
                  </a:lnTo>
                  <a:lnTo>
                    <a:pt x="952" y="3089"/>
                  </a:lnTo>
                  <a:lnTo>
                    <a:pt x="902" y="3045"/>
                  </a:lnTo>
                  <a:lnTo>
                    <a:pt x="850" y="3002"/>
                  </a:lnTo>
                  <a:lnTo>
                    <a:pt x="800" y="2959"/>
                  </a:lnTo>
                  <a:lnTo>
                    <a:pt x="751" y="2914"/>
                  </a:lnTo>
                  <a:lnTo>
                    <a:pt x="718" y="2887"/>
                  </a:lnTo>
                  <a:lnTo>
                    <a:pt x="686" y="2860"/>
                  </a:lnTo>
                  <a:lnTo>
                    <a:pt x="651" y="2836"/>
                  </a:lnTo>
                  <a:lnTo>
                    <a:pt x="618" y="2810"/>
                  </a:lnTo>
                  <a:lnTo>
                    <a:pt x="586" y="2783"/>
                  </a:lnTo>
                  <a:lnTo>
                    <a:pt x="573" y="2773"/>
                  </a:lnTo>
                  <a:lnTo>
                    <a:pt x="559" y="2768"/>
                  </a:lnTo>
                  <a:lnTo>
                    <a:pt x="544" y="2766"/>
                  </a:lnTo>
                  <a:lnTo>
                    <a:pt x="527" y="2767"/>
                  </a:lnTo>
                  <a:lnTo>
                    <a:pt x="511" y="2771"/>
                  </a:lnTo>
                  <a:lnTo>
                    <a:pt x="496" y="2776"/>
                  </a:lnTo>
                  <a:lnTo>
                    <a:pt x="483" y="2782"/>
                  </a:lnTo>
                  <a:close/>
                  <a:moveTo>
                    <a:pt x="2469" y="2764"/>
                  </a:moveTo>
                  <a:lnTo>
                    <a:pt x="2454" y="2779"/>
                  </a:lnTo>
                  <a:lnTo>
                    <a:pt x="2440" y="2796"/>
                  </a:lnTo>
                  <a:lnTo>
                    <a:pt x="2427" y="2813"/>
                  </a:lnTo>
                  <a:lnTo>
                    <a:pt x="2414" y="2831"/>
                  </a:lnTo>
                  <a:lnTo>
                    <a:pt x="2399" y="2846"/>
                  </a:lnTo>
                  <a:lnTo>
                    <a:pt x="2383" y="2860"/>
                  </a:lnTo>
                  <a:lnTo>
                    <a:pt x="2364" y="2871"/>
                  </a:lnTo>
                  <a:lnTo>
                    <a:pt x="2350" y="2878"/>
                  </a:lnTo>
                  <a:lnTo>
                    <a:pt x="2335" y="2886"/>
                  </a:lnTo>
                  <a:lnTo>
                    <a:pt x="2319" y="2893"/>
                  </a:lnTo>
                  <a:lnTo>
                    <a:pt x="2306" y="2902"/>
                  </a:lnTo>
                  <a:lnTo>
                    <a:pt x="2295" y="2914"/>
                  </a:lnTo>
                  <a:lnTo>
                    <a:pt x="2273" y="2940"/>
                  </a:lnTo>
                  <a:lnTo>
                    <a:pt x="2248" y="2964"/>
                  </a:lnTo>
                  <a:lnTo>
                    <a:pt x="2222" y="2985"/>
                  </a:lnTo>
                  <a:lnTo>
                    <a:pt x="2194" y="3004"/>
                  </a:lnTo>
                  <a:lnTo>
                    <a:pt x="2165" y="3022"/>
                  </a:lnTo>
                  <a:lnTo>
                    <a:pt x="2136" y="3039"/>
                  </a:lnTo>
                  <a:lnTo>
                    <a:pt x="2106" y="3056"/>
                  </a:lnTo>
                  <a:lnTo>
                    <a:pt x="2077" y="3074"/>
                  </a:lnTo>
                  <a:lnTo>
                    <a:pt x="2049" y="3093"/>
                  </a:lnTo>
                  <a:lnTo>
                    <a:pt x="2023" y="3114"/>
                  </a:lnTo>
                  <a:lnTo>
                    <a:pt x="2016" y="3121"/>
                  </a:lnTo>
                  <a:lnTo>
                    <a:pt x="2010" y="3129"/>
                  </a:lnTo>
                  <a:lnTo>
                    <a:pt x="2004" y="3139"/>
                  </a:lnTo>
                  <a:lnTo>
                    <a:pt x="2002" y="3148"/>
                  </a:lnTo>
                  <a:lnTo>
                    <a:pt x="2002" y="3158"/>
                  </a:lnTo>
                  <a:lnTo>
                    <a:pt x="2007" y="3166"/>
                  </a:lnTo>
                  <a:lnTo>
                    <a:pt x="2014" y="3173"/>
                  </a:lnTo>
                  <a:lnTo>
                    <a:pt x="2035" y="3181"/>
                  </a:lnTo>
                  <a:lnTo>
                    <a:pt x="2057" y="3185"/>
                  </a:lnTo>
                  <a:lnTo>
                    <a:pt x="2081" y="3186"/>
                  </a:lnTo>
                  <a:lnTo>
                    <a:pt x="2103" y="3188"/>
                  </a:lnTo>
                  <a:lnTo>
                    <a:pt x="2166" y="3189"/>
                  </a:lnTo>
                  <a:lnTo>
                    <a:pt x="2229" y="3190"/>
                  </a:lnTo>
                  <a:lnTo>
                    <a:pt x="2292" y="3188"/>
                  </a:lnTo>
                  <a:lnTo>
                    <a:pt x="2355" y="3182"/>
                  </a:lnTo>
                  <a:lnTo>
                    <a:pt x="2390" y="3177"/>
                  </a:lnTo>
                  <a:lnTo>
                    <a:pt x="2423" y="3170"/>
                  </a:lnTo>
                  <a:lnTo>
                    <a:pt x="2457" y="3160"/>
                  </a:lnTo>
                  <a:lnTo>
                    <a:pt x="2488" y="3148"/>
                  </a:lnTo>
                  <a:lnTo>
                    <a:pt x="2519" y="3130"/>
                  </a:lnTo>
                  <a:lnTo>
                    <a:pt x="2547" y="3111"/>
                  </a:lnTo>
                  <a:lnTo>
                    <a:pt x="2558" y="3101"/>
                  </a:lnTo>
                  <a:lnTo>
                    <a:pt x="2570" y="3091"/>
                  </a:lnTo>
                  <a:lnTo>
                    <a:pt x="2581" y="3079"/>
                  </a:lnTo>
                  <a:lnTo>
                    <a:pt x="2590" y="3066"/>
                  </a:lnTo>
                  <a:lnTo>
                    <a:pt x="2596" y="3052"/>
                  </a:lnTo>
                  <a:lnTo>
                    <a:pt x="2599" y="3037"/>
                  </a:lnTo>
                  <a:lnTo>
                    <a:pt x="2598" y="3004"/>
                  </a:lnTo>
                  <a:lnTo>
                    <a:pt x="2593" y="2972"/>
                  </a:lnTo>
                  <a:lnTo>
                    <a:pt x="2583" y="2940"/>
                  </a:lnTo>
                  <a:lnTo>
                    <a:pt x="2567" y="2911"/>
                  </a:lnTo>
                  <a:lnTo>
                    <a:pt x="2549" y="2883"/>
                  </a:lnTo>
                  <a:lnTo>
                    <a:pt x="2596" y="2867"/>
                  </a:lnTo>
                  <a:lnTo>
                    <a:pt x="2588" y="2847"/>
                  </a:lnTo>
                  <a:lnTo>
                    <a:pt x="2576" y="2829"/>
                  </a:lnTo>
                  <a:lnTo>
                    <a:pt x="2562" y="2813"/>
                  </a:lnTo>
                  <a:lnTo>
                    <a:pt x="2546" y="2799"/>
                  </a:lnTo>
                  <a:lnTo>
                    <a:pt x="2528" y="2788"/>
                  </a:lnTo>
                  <a:lnTo>
                    <a:pt x="2508" y="2778"/>
                  </a:lnTo>
                  <a:lnTo>
                    <a:pt x="2489" y="2770"/>
                  </a:lnTo>
                  <a:lnTo>
                    <a:pt x="2469" y="2764"/>
                  </a:lnTo>
                  <a:close/>
                  <a:moveTo>
                    <a:pt x="1252" y="663"/>
                  </a:moveTo>
                  <a:lnTo>
                    <a:pt x="1267" y="656"/>
                  </a:lnTo>
                  <a:lnTo>
                    <a:pt x="1282" y="653"/>
                  </a:lnTo>
                  <a:lnTo>
                    <a:pt x="1297" y="654"/>
                  </a:lnTo>
                  <a:lnTo>
                    <a:pt x="1313" y="659"/>
                  </a:lnTo>
                  <a:lnTo>
                    <a:pt x="1327" y="667"/>
                  </a:lnTo>
                  <a:lnTo>
                    <a:pt x="1340" y="677"/>
                  </a:lnTo>
                  <a:lnTo>
                    <a:pt x="1350" y="689"/>
                  </a:lnTo>
                  <a:lnTo>
                    <a:pt x="1362" y="712"/>
                  </a:lnTo>
                  <a:lnTo>
                    <a:pt x="1373" y="737"/>
                  </a:lnTo>
                  <a:lnTo>
                    <a:pt x="1378" y="762"/>
                  </a:lnTo>
                  <a:lnTo>
                    <a:pt x="1379" y="789"/>
                  </a:lnTo>
                  <a:lnTo>
                    <a:pt x="1376" y="814"/>
                  </a:lnTo>
                  <a:lnTo>
                    <a:pt x="1369" y="840"/>
                  </a:lnTo>
                  <a:lnTo>
                    <a:pt x="1355" y="862"/>
                  </a:lnTo>
                  <a:lnTo>
                    <a:pt x="1342" y="877"/>
                  </a:lnTo>
                  <a:lnTo>
                    <a:pt x="1327" y="889"/>
                  </a:lnTo>
                  <a:lnTo>
                    <a:pt x="1311" y="901"/>
                  </a:lnTo>
                  <a:lnTo>
                    <a:pt x="1293" y="911"/>
                  </a:lnTo>
                  <a:lnTo>
                    <a:pt x="1278" y="906"/>
                  </a:lnTo>
                  <a:lnTo>
                    <a:pt x="1263" y="900"/>
                  </a:lnTo>
                  <a:lnTo>
                    <a:pt x="1249" y="891"/>
                  </a:lnTo>
                  <a:lnTo>
                    <a:pt x="1235" y="882"/>
                  </a:lnTo>
                  <a:lnTo>
                    <a:pt x="1224" y="871"/>
                  </a:lnTo>
                  <a:lnTo>
                    <a:pt x="1215" y="857"/>
                  </a:lnTo>
                  <a:lnTo>
                    <a:pt x="1206" y="834"/>
                  </a:lnTo>
                  <a:lnTo>
                    <a:pt x="1201" y="812"/>
                  </a:lnTo>
                  <a:lnTo>
                    <a:pt x="1198" y="788"/>
                  </a:lnTo>
                  <a:lnTo>
                    <a:pt x="1199" y="764"/>
                  </a:lnTo>
                  <a:lnTo>
                    <a:pt x="1202" y="741"/>
                  </a:lnTo>
                  <a:lnTo>
                    <a:pt x="1209" y="719"/>
                  </a:lnTo>
                  <a:lnTo>
                    <a:pt x="1220" y="697"/>
                  </a:lnTo>
                  <a:lnTo>
                    <a:pt x="1234" y="679"/>
                  </a:lnTo>
                  <a:lnTo>
                    <a:pt x="1252" y="663"/>
                  </a:lnTo>
                  <a:close/>
                  <a:moveTo>
                    <a:pt x="1277" y="780"/>
                  </a:moveTo>
                  <a:lnTo>
                    <a:pt x="1284" y="786"/>
                  </a:lnTo>
                  <a:lnTo>
                    <a:pt x="1293" y="792"/>
                  </a:lnTo>
                  <a:lnTo>
                    <a:pt x="1300" y="798"/>
                  </a:lnTo>
                  <a:lnTo>
                    <a:pt x="1312" y="791"/>
                  </a:lnTo>
                  <a:lnTo>
                    <a:pt x="1319" y="782"/>
                  </a:lnTo>
                  <a:lnTo>
                    <a:pt x="1323" y="770"/>
                  </a:lnTo>
                  <a:lnTo>
                    <a:pt x="1325" y="759"/>
                  </a:lnTo>
                  <a:lnTo>
                    <a:pt x="1324" y="747"/>
                  </a:lnTo>
                  <a:lnTo>
                    <a:pt x="1322" y="735"/>
                  </a:lnTo>
                  <a:lnTo>
                    <a:pt x="1319" y="723"/>
                  </a:lnTo>
                  <a:lnTo>
                    <a:pt x="1306" y="727"/>
                  </a:lnTo>
                  <a:lnTo>
                    <a:pt x="1294" y="733"/>
                  </a:lnTo>
                  <a:lnTo>
                    <a:pt x="1286" y="742"/>
                  </a:lnTo>
                  <a:lnTo>
                    <a:pt x="1281" y="753"/>
                  </a:lnTo>
                  <a:lnTo>
                    <a:pt x="1278" y="766"/>
                  </a:lnTo>
                  <a:lnTo>
                    <a:pt x="1277" y="780"/>
                  </a:lnTo>
                  <a:close/>
                  <a:moveTo>
                    <a:pt x="1688" y="691"/>
                  </a:moveTo>
                  <a:lnTo>
                    <a:pt x="1702" y="678"/>
                  </a:lnTo>
                  <a:lnTo>
                    <a:pt x="1718" y="670"/>
                  </a:lnTo>
                  <a:lnTo>
                    <a:pt x="1734" y="667"/>
                  </a:lnTo>
                  <a:lnTo>
                    <a:pt x="1753" y="667"/>
                  </a:lnTo>
                  <a:lnTo>
                    <a:pt x="1770" y="671"/>
                  </a:lnTo>
                  <a:lnTo>
                    <a:pt x="1787" y="677"/>
                  </a:lnTo>
                  <a:lnTo>
                    <a:pt x="1802" y="687"/>
                  </a:lnTo>
                  <a:lnTo>
                    <a:pt x="1816" y="700"/>
                  </a:lnTo>
                  <a:lnTo>
                    <a:pt x="1827" y="715"/>
                  </a:lnTo>
                  <a:lnTo>
                    <a:pt x="1833" y="731"/>
                  </a:lnTo>
                  <a:lnTo>
                    <a:pt x="1836" y="749"/>
                  </a:lnTo>
                  <a:lnTo>
                    <a:pt x="1837" y="768"/>
                  </a:lnTo>
                  <a:lnTo>
                    <a:pt x="1838" y="788"/>
                  </a:lnTo>
                  <a:lnTo>
                    <a:pt x="1837" y="807"/>
                  </a:lnTo>
                  <a:lnTo>
                    <a:pt x="1835" y="825"/>
                  </a:lnTo>
                  <a:lnTo>
                    <a:pt x="1831" y="844"/>
                  </a:lnTo>
                  <a:lnTo>
                    <a:pt x="1823" y="861"/>
                  </a:lnTo>
                  <a:lnTo>
                    <a:pt x="1811" y="876"/>
                  </a:lnTo>
                  <a:lnTo>
                    <a:pt x="1801" y="855"/>
                  </a:lnTo>
                  <a:lnTo>
                    <a:pt x="1793" y="833"/>
                  </a:lnTo>
                  <a:lnTo>
                    <a:pt x="1788" y="811"/>
                  </a:lnTo>
                  <a:lnTo>
                    <a:pt x="1784" y="788"/>
                  </a:lnTo>
                  <a:lnTo>
                    <a:pt x="1778" y="765"/>
                  </a:lnTo>
                  <a:lnTo>
                    <a:pt x="1774" y="754"/>
                  </a:lnTo>
                  <a:lnTo>
                    <a:pt x="1767" y="745"/>
                  </a:lnTo>
                  <a:lnTo>
                    <a:pt x="1757" y="738"/>
                  </a:lnTo>
                  <a:lnTo>
                    <a:pt x="1746" y="732"/>
                  </a:lnTo>
                  <a:lnTo>
                    <a:pt x="1731" y="746"/>
                  </a:lnTo>
                  <a:lnTo>
                    <a:pt x="1720" y="762"/>
                  </a:lnTo>
                  <a:lnTo>
                    <a:pt x="1711" y="780"/>
                  </a:lnTo>
                  <a:lnTo>
                    <a:pt x="1703" y="799"/>
                  </a:lnTo>
                  <a:lnTo>
                    <a:pt x="1695" y="817"/>
                  </a:lnTo>
                  <a:lnTo>
                    <a:pt x="1685" y="836"/>
                  </a:lnTo>
                  <a:lnTo>
                    <a:pt x="1674" y="853"/>
                  </a:lnTo>
                  <a:lnTo>
                    <a:pt x="1668" y="851"/>
                  </a:lnTo>
                  <a:lnTo>
                    <a:pt x="1661" y="849"/>
                  </a:lnTo>
                  <a:lnTo>
                    <a:pt x="1655" y="848"/>
                  </a:lnTo>
                  <a:lnTo>
                    <a:pt x="1647" y="824"/>
                  </a:lnTo>
                  <a:lnTo>
                    <a:pt x="1645" y="801"/>
                  </a:lnTo>
                  <a:lnTo>
                    <a:pt x="1647" y="778"/>
                  </a:lnTo>
                  <a:lnTo>
                    <a:pt x="1653" y="754"/>
                  </a:lnTo>
                  <a:lnTo>
                    <a:pt x="1662" y="732"/>
                  </a:lnTo>
                  <a:lnTo>
                    <a:pt x="1674" y="710"/>
                  </a:lnTo>
                  <a:lnTo>
                    <a:pt x="1688" y="691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113023" y="5122531"/>
            <a:ext cx="378860" cy="376999"/>
            <a:chOff x="5255193" y="4713414"/>
            <a:chExt cx="378860" cy="376998"/>
          </a:xfrm>
        </p:grpSpPr>
        <p:sp>
          <p:nvSpPr>
            <p:cNvPr id="18" name="Oval 480"/>
            <p:cNvSpPr>
              <a:spLocks noChangeArrowheads="1"/>
            </p:cNvSpPr>
            <p:nvPr/>
          </p:nvSpPr>
          <p:spPr bwMode="auto">
            <a:xfrm>
              <a:off x="5255193" y="4713414"/>
              <a:ext cx="378860" cy="376998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Freeform 11"/>
            <p:cNvSpPr>
              <a:spLocks noChangeAspect="1" noEditPoints="1"/>
            </p:cNvSpPr>
            <p:nvPr/>
          </p:nvSpPr>
          <p:spPr bwMode="auto">
            <a:xfrm>
              <a:off x="5334444" y="4810717"/>
              <a:ext cx="220358" cy="182389"/>
            </a:xfrm>
            <a:custGeom>
              <a:avLst/>
              <a:gdLst>
                <a:gd name="T0" fmla="*/ 1375 w 5032"/>
                <a:gd name="T1" fmla="*/ 49 h 4165"/>
                <a:gd name="T2" fmla="*/ 2095 w 5032"/>
                <a:gd name="T3" fmla="*/ 18 h 4165"/>
                <a:gd name="T4" fmla="*/ 2782 w 5032"/>
                <a:gd name="T5" fmla="*/ 231 h 4165"/>
                <a:gd name="T6" fmla="*/ 3288 w 5032"/>
                <a:gd name="T7" fmla="*/ 618 h 4165"/>
                <a:gd name="T8" fmla="*/ 3589 w 5032"/>
                <a:gd name="T9" fmla="*/ 1120 h 4165"/>
                <a:gd name="T10" fmla="*/ 3214 w 5032"/>
                <a:gd name="T11" fmla="*/ 1314 h 4165"/>
                <a:gd name="T12" fmla="*/ 2618 w 5032"/>
                <a:gd name="T13" fmla="*/ 1511 h 4165"/>
                <a:gd name="T14" fmla="*/ 2133 w 5032"/>
                <a:gd name="T15" fmla="*/ 1911 h 4165"/>
                <a:gd name="T16" fmla="*/ 1863 w 5032"/>
                <a:gd name="T17" fmla="*/ 2471 h 4165"/>
                <a:gd name="T18" fmla="*/ 1889 w 5032"/>
                <a:gd name="T19" fmla="*/ 3028 h 4165"/>
                <a:gd name="T20" fmla="*/ 1353 w 5032"/>
                <a:gd name="T21" fmla="*/ 3054 h 4165"/>
                <a:gd name="T22" fmla="*/ 681 w 5032"/>
                <a:gd name="T23" fmla="*/ 2902 h 4165"/>
                <a:gd name="T24" fmla="*/ 688 w 5032"/>
                <a:gd name="T25" fmla="*/ 2769 h 4165"/>
                <a:gd name="T26" fmla="*/ 367 w 5032"/>
                <a:gd name="T27" fmla="*/ 2508 h 4165"/>
                <a:gd name="T28" fmla="*/ 67 w 5032"/>
                <a:gd name="T29" fmla="*/ 2013 h 4165"/>
                <a:gd name="T30" fmla="*/ 11 w 5032"/>
                <a:gd name="T31" fmla="*/ 1427 h 4165"/>
                <a:gd name="T32" fmla="*/ 213 w 5032"/>
                <a:gd name="T33" fmla="*/ 847 h 4165"/>
                <a:gd name="T34" fmla="*/ 638 w 5032"/>
                <a:gd name="T35" fmla="*/ 381 h 4165"/>
                <a:gd name="T36" fmla="*/ 1023 w 5032"/>
                <a:gd name="T37" fmla="*/ 812 h 4165"/>
                <a:gd name="T38" fmla="*/ 933 w 5032"/>
                <a:gd name="T39" fmla="*/ 1034 h 4165"/>
                <a:gd name="T40" fmla="*/ 1084 w 5032"/>
                <a:gd name="T41" fmla="*/ 1241 h 4165"/>
                <a:gd name="T42" fmla="*/ 1332 w 5032"/>
                <a:gd name="T43" fmla="*/ 1225 h 4165"/>
                <a:gd name="T44" fmla="*/ 1450 w 5032"/>
                <a:gd name="T45" fmla="*/ 1016 h 4165"/>
                <a:gd name="T46" fmla="*/ 1344 w 5032"/>
                <a:gd name="T47" fmla="*/ 800 h 4165"/>
                <a:gd name="T48" fmla="*/ 1138 w 5032"/>
                <a:gd name="T49" fmla="*/ 759 h 4165"/>
                <a:gd name="T50" fmla="*/ 2248 w 5032"/>
                <a:gd name="T51" fmla="*/ 852 h 4165"/>
                <a:gd name="T52" fmla="*/ 2216 w 5032"/>
                <a:gd name="T53" fmla="*/ 1098 h 4165"/>
                <a:gd name="T54" fmla="*/ 2404 w 5032"/>
                <a:gd name="T55" fmla="*/ 1259 h 4165"/>
                <a:gd name="T56" fmla="*/ 2635 w 5032"/>
                <a:gd name="T57" fmla="*/ 1195 h 4165"/>
                <a:gd name="T58" fmla="*/ 2707 w 5032"/>
                <a:gd name="T59" fmla="*/ 958 h 4165"/>
                <a:gd name="T60" fmla="*/ 2548 w 5032"/>
                <a:gd name="T61" fmla="*/ 766 h 4165"/>
                <a:gd name="T62" fmla="*/ 2696 w 5032"/>
                <a:gd name="T63" fmla="*/ 1574 h 4165"/>
                <a:gd name="T64" fmla="*/ 3358 w 5032"/>
                <a:gd name="T65" fmla="*/ 1394 h 4165"/>
                <a:gd name="T66" fmla="*/ 4006 w 5032"/>
                <a:gd name="T67" fmla="*/ 1470 h 4165"/>
                <a:gd name="T68" fmla="*/ 4548 w 5032"/>
                <a:gd name="T69" fmla="*/ 1772 h 4165"/>
                <a:gd name="T70" fmla="*/ 4924 w 5032"/>
                <a:gd name="T71" fmla="*/ 2264 h 4165"/>
                <a:gd name="T72" fmla="*/ 5032 w 5032"/>
                <a:gd name="T73" fmla="*/ 2798 h 4165"/>
                <a:gd name="T74" fmla="*/ 4884 w 5032"/>
                <a:gd name="T75" fmla="*/ 3285 h 4165"/>
                <a:gd name="T76" fmla="*/ 4532 w 5032"/>
                <a:gd name="T77" fmla="*/ 3658 h 4165"/>
                <a:gd name="T78" fmla="*/ 4451 w 5032"/>
                <a:gd name="T79" fmla="*/ 3753 h 4165"/>
                <a:gd name="T80" fmla="*/ 4546 w 5032"/>
                <a:gd name="T81" fmla="*/ 4081 h 4165"/>
                <a:gd name="T82" fmla="*/ 4075 w 5032"/>
                <a:gd name="T83" fmla="*/ 3915 h 4165"/>
                <a:gd name="T84" fmla="*/ 3594 w 5032"/>
                <a:gd name="T85" fmla="*/ 4004 h 4165"/>
                <a:gd name="T86" fmla="*/ 2867 w 5032"/>
                <a:gd name="T87" fmla="*/ 3897 h 4165"/>
                <a:gd name="T88" fmla="*/ 2357 w 5032"/>
                <a:gd name="T89" fmla="*/ 3591 h 4165"/>
                <a:gd name="T90" fmla="*/ 2014 w 5032"/>
                <a:gd name="T91" fmla="*/ 3094 h 4165"/>
                <a:gd name="T92" fmla="*/ 1959 w 5032"/>
                <a:gd name="T93" fmla="*/ 2523 h 4165"/>
                <a:gd name="T94" fmla="*/ 2171 w 5032"/>
                <a:gd name="T95" fmla="*/ 2015 h 4165"/>
                <a:gd name="T96" fmla="*/ 2595 w 5032"/>
                <a:gd name="T97" fmla="*/ 1631 h 4165"/>
                <a:gd name="T98" fmla="*/ 2837 w 5032"/>
                <a:gd name="T99" fmla="*/ 2192 h 4165"/>
                <a:gd name="T100" fmla="*/ 2850 w 5032"/>
                <a:gd name="T101" fmla="*/ 2396 h 4165"/>
                <a:gd name="T102" fmla="*/ 3046 w 5032"/>
                <a:gd name="T103" fmla="*/ 2471 h 4165"/>
                <a:gd name="T104" fmla="*/ 3205 w 5032"/>
                <a:gd name="T105" fmla="*/ 2336 h 4165"/>
                <a:gd name="T106" fmla="*/ 3155 w 5032"/>
                <a:gd name="T107" fmla="*/ 2133 h 4165"/>
                <a:gd name="T108" fmla="*/ 3993 w 5032"/>
                <a:gd name="T109" fmla="*/ 2087 h 4165"/>
                <a:gd name="T110" fmla="*/ 3837 w 5032"/>
                <a:gd name="T111" fmla="*/ 2234 h 4165"/>
                <a:gd name="T112" fmla="*/ 3913 w 5032"/>
                <a:gd name="T113" fmla="*/ 2440 h 4165"/>
                <a:gd name="T114" fmla="*/ 4127 w 5032"/>
                <a:gd name="T115" fmla="*/ 2456 h 4165"/>
                <a:gd name="T116" fmla="*/ 4228 w 5032"/>
                <a:gd name="T117" fmla="*/ 2300 h 4165"/>
                <a:gd name="T118" fmla="*/ 4129 w 5032"/>
                <a:gd name="T119" fmla="*/ 2108 h 4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2" h="4165">
                  <a:moveTo>
                    <a:pt x="815" y="264"/>
                  </a:moveTo>
                  <a:lnTo>
                    <a:pt x="921" y="206"/>
                  </a:lnTo>
                  <a:lnTo>
                    <a:pt x="1031" y="157"/>
                  </a:lnTo>
                  <a:lnTo>
                    <a:pt x="1144" y="114"/>
                  </a:lnTo>
                  <a:lnTo>
                    <a:pt x="1259" y="78"/>
                  </a:lnTo>
                  <a:lnTo>
                    <a:pt x="1375" y="49"/>
                  </a:lnTo>
                  <a:lnTo>
                    <a:pt x="1494" y="26"/>
                  </a:lnTo>
                  <a:lnTo>
                    <a:pt x="1613" y="10"/>
                  </a:lnTo>
                  <a:lnTo>
                    <a:pt x="1734" y="1"/>
                  </a:lnTo>
                  <a:lnTo>
                    <a:pt x="1855" y="0"/>
                  </a:lnTo>
                  <a:lnTo>
                    <a:pt x="1974" y="6"/>
                  </a:lnTo>
                  <a:lnTo>
                    <a:pt x="2095" y="18"/>
                  </a:lnTo>
                  <a:lnTo>
                    <a:pt x="2214" y="36"/>
                  </a:lnTo>
                  <a:lnTo>
                    <a:pt x="2331" y="62"/>
                  </a:lnTo>
                  <a:lnTo>
                    <a:pt x="2447" y="94"/>
                  </a:lnTo>
                  <a:lnTo>
                    <a:pt x="2561" y="134"/>
                  </a:lnTo>
                  <a:lnTo>
                    <a:pt x="2673" y="179"/>
                  </a:lnTo>
                  <a:lnTo>
                    <a:pt x="2782" y="231"/>
                  </a:lnTo>
                  <a:lnTo>
                    <a:pt x="2886" y="290"/>
                  </a:lnTo>
                  <a:lnTo>
                    <a:pt x="2988" y="355"/>
                  </a:lnTo>
                  <a:lnTo>
                    <a:pt x="3068" y="414"/>
                  </a:lnTo>
                  <a:lnTo>
                    <a:pt x="3146" y="477"/>
                  </a:lnTo>
                  <a:lnTo>
                    <a:pt x="3219" y="546"/>
                  </a:lnTo>
                  <a:lnTo>
                    <a:pt x="3288" y="618"/>
                  </a:lnTo>
                  <a:lnTo>
                    <a:pt x="3353" y="693"/>
                  </a:lnTo>
                  <a:lnTo>
                    <a:pt x="3413" y="774"/>
                  </a:lnTo>
                  <a:lnTo>
                    <a:pt x="3467" y="857"/>
                  </a:lnTo>
                  <a:lnTo>
                    <a:pt x="3516" y="944"/>
                  </a:lnTo>
                  <a:lnTo>
                    <a:pt x="3557" y="1036"/>
                  </a:lnTo>
                  <a:lnTo>
                    <a:pt x="3589" y="1120"/>
                  </a:lnTo>
                  <a:lnTo>
                    <a:pt x="3616" y="1205"/>
                  </a:lnTo>
                  <a:lnTo>
                    <a:pt x="3641" y="1293"/>
                  </a:lnTo>
                  <a:lnTo>
                    <a:pt x="3534" y="1291"/>
                  </a:lnTo>
                  <a:lnTo>
                    <a:pt x="3427" y="1294"/>
                  </a:lnTo>
                  <a:lnTo>
                    <a:pt x="3320" y="1300"/>
                  </a:lnTo>
                  <a:lnTo>
                    <a:pt x="3214" y="1314"/>
                  </a:lnTo>
                  <a:lnTo>
                    <a:pt x="3109" y="1332"/>
                  </a:lnTo>
                  <a:lnTo>
                    <a:pt x="3008" y="1357"/>
                  </a:lnTo>
                  <a:lnTo>
                    <a:pt x="2907" y="1388"/>
                  </a:lnTo>
                  <a:lnTo>
                    <a:pt x="2809" y="1423"/>
                  </a:lnTo>
                  <a:lnTo>
                    <a:pt x="2713" y="1464"/>
                  </a:lnTo>
                  <a:lnTo>
                    <a:pt x="2618" y="1511"/>
                  </a:lnTo>
                  <a:lnTo>
                    <a:pt x="2528" y="1565"/>
                  </a:lnTo>
                  <a:lnTo>
                    <a:pt x="2441" y="1623"/>
                  </a:lnTo>
                  <a:lnTo>
                    <a:pt x="2358" y="1686"/>
                  </a:lnTo>
                  <a:lnTo>
                    <a:pt x="2279" y="1755"/>
                  </a:lnTo>
                  <a:lnTo>
                    <a:pt x="2204" y="1830"/>
                  </a:lnTo>
                  <a:lnTo>
                    <a:pt x="2133" y="1911"/>
                  </a:lnTo>
                  <a:lnTo>
                    <a:pt x="2069" y="1995"/>
                  </a:lnTo>
                  <a:lnTo>
                    <a:pt x="2011" y="2085"/>
                  </a:lnTo>
                  <a:lnTo>
                    <a:pt x="1962" y="2179"/>
                  </a:lnTo>
                  <a:lnTo>
                    <a:pt x="1919" y="2277"/>
                  </a:lnTo>
                  <a:lnTo>
                    <a:pt x="1886" y="2378"/>
                  </a:lnTo>
                  <a:lnTo>
                    <a:pt x="1863" y="2471"/>
                  </a:lnTo>
                  <a:lnTo>
                    <a:pt x="1847" y="2564"/>
                  </a:lnTo>
                  <a:lnTo>
                    <a:pt x="1840" y="2659"/>
                  </a:lnTo>
                  <a:lnTo>
                    <a:pt x="1841" y="2754"/>
                  </a:lnTo>
                  <a:lnTo>
                    <a:pt x="1850" y="2849"/>
                  </a:lnTo>
                  <a:lnTo>
                    <a:pt x="1867" y="2944"/>
                  </a:lnTo>
                  <a:lnTo>
                    <a:pt x="1889" y="3028"/>
                  </a:lnTo>
                  <a:lnTo>
                    <a:pt x="1912" y="3114"/>
                  </a:lnTo>
                  <a:lnTo>
                    <a:pt x="1795" y="3112"/>
                  </a:lnTo>
                  <a:lnTo>
                    <a:pt x="1681" y="3106"/>
                  </a:lnTo>
                  <a:lnTo>
                    <a:pt x="1566" y="3092"/>
                  </a:lnTo>
                  <a:lnTo>
                    <a:pt x="1459" y="3075"/>
                  </a:lnTo>
                  <a:lnTo>
                    <a:pt x="1353" y="3054"/>
                  </a:lnTo>
                  <a:lnTo>
                    <a:pt x="1248" y="3029"/>
                  </a:lnTo>
                  <a:lnTo>
                    <a:pt x="1142" y="3003"/>
                  </a:lnTo>
                  <a:lnTo>
                    <a:pt x="843" y="3164"/>
                  </a:lnTo>
                  <a:lnTo>
                    <a:pt x="541" y="3326"/>
                  </a:lnTo>
                  <a:lnTo>
                    <a:pt x="612" y="3114"/>
                  </a:lnTo>
                  <a:lnTo>
                    <a:pt x="681" y="2902"/>
                  </a:lnTo>
                  <a:lnTo>
                    <a:pt x="688" y="2875"/>
                  </a:lnTo>
                  <a:lnTo>
                    <a:pt x="696" y="2849"/>
                  </a:lnTo>
                  <a:lnTo>
                    <a:pt x="702" y="2821"/>
                  </a:lnTo>
                  <a:lnTo>
                    <a:pt x="702" y="2794"/>
                  </a:lnTo>
                  <a:lnTo>
                    <a:pt x="697" y="2780"/>
                  </a:lnTo>
                  <a:lnTo>
                    <a:pt x="688" y="2769"/>
                  </a:lnTo>
                  <a:lnTo>
                    <a:pt x="678" y="2760"/>
                  </a:lnTo>
                  <a:lnTo>
                    <a:pt x="665" y="2752"/>
                  </a:lnTo>
                  <a:lnTo>
                    <a:pt x="586" y="2699"/>
                  </a:lnTo>
                  <a:lnTo>
                    <a:pt x="509" y="2639"/>
                  </a:lnTo>
                  <a:lnTo>
                    <a:pt x="436" y="2575"/>
                  </a:lnTo>
                  <a:lnTo>
                    <a:pt x="367" y="2508"/>
                  </a:lnTo>
                  <a:lnTo>
                    <a:pt x="303" y="2434"/>
                  </a:lnTo>
                  <a:lnTo>
                    <a:pt x="245" y="2358"/>
                  </a:lnTo>
                  <a:lnTo>
                    <a:pt x="191" y="2278"/>
                  </a:lnTo>
                  <a:lnTo>
                    <a:pt x="144" y="2194"/>
                  </a:lnTo>
                  <a:lnTo>
                    <a:pt x="103" y="2105"/>
                  </a:lnTo>
                  <a:lnTo>
                    <a:pt x="67" y="2013"/>
                  </a:lnTo>
                  <a:lnTo>
                    <a:pt x="40" y="1919"/>
                  </a:lnTo>
                  <a:lnTo>
                    <a:pt x="19" y="1822"/>
                  </a:lnTo>
                  <a:lnTo>
                    <a:pt x="6" y="1726"/>
                  </a:lnTo>
                  <a:lnTo>
                    <a:pt x="0" y="1628"/>
                  </a:lnTo>
                  <a:lnTo>
                    <a:pt x="0" y="1530"/>
                  </a:lnTo>
                  <a:lnTo>
                    <a:pt x="11" y="1427"/>
                  </a:lnTo>
                  <a:lnTo>
                    <a:pt x="26" y="1325"/>
                  </a:lnTo>
                  <a:lnTo>
                    <a:pt x="51" y="1225"/>
                  </a:lnTo>
                  <a:lnTo>
                    <a:pt x="81" y="1127"/>
                  </a:lnTo>
                  <a:lnTo>
                    <a:pt x="119" y="1031"/>
                  </a:lnTo>
                  <a:lnTo>
                    <a:pt x="164" y="938"/>
                  </a:lnTo>
                  <a:lnTo>
                    <a:pt x="213" y="847"/>
                  </a:lnTo>
                  <a:lnTo>
                    <a:pt x="271" y="759"/>
                  </a:lnTo>
                  <a:lnTo>
                    <a:pt x="335" y="674"/>
                  </a:lnTo>
                  <a:lnTo>
                    <a:pt x="404" y="593"/>
                  </a:lnTo>
                  <a:lnTo>
                    <a:pt x="477" y="518"/>
                  </a:lnTo>
                  <a:lnTo>
                    <a:pt x="555" y="446"/>
                  </a:lnTo>
                  <a:lnTo>
                    <a:pt x="638" y="381"/>
                  </a:lnTo>
                  <a:lnTo>
                    <a:pt x="725" y="319"/>
                  </a:lnTo>
                  <a:lnTo>
                    <a:pt x="815" y="264"/>
                  </a:lnTo>
                  <a:close/>
                  <a:moveTo>
                    <a:pt x="1138" y="759"/>
                  </a:moveTo>
                  <a:lnTo>
                    <a:pt x="1098" y="771"/>
                  </a:lnTo>
                  <a:lnTo>
                    <a:pt x="1058" y="788"/>
                  </a:lnTo>
                  <a:lnTo>
                    <a:pt x="1023" y="812"/>
                  </a:lnTo>
                  <a:lnTo>
                    <a:pt x="994" y="841"/>
                  </a:lnTo>
                  <a:lnTo>
                    <a:pt x="970" y="875"/>
                  </a:lnTo>
                  <a:lnTo>
                    <a:pt x="951" y="912"/>
                  </a:lnTo>
                  <a:lnTo>
                    <a:pt x="939" y="951"/>
                  </a:lnTo>
                  <a:lnTo>
                    <a:pt x="933" y="993"/>
                  </a:lnTo>
                  <a:lnTo>
                    <a:pt x="933" y="1034"/>
                  </a:lnTo>
                  <a:lnTo>
                    <a:pt x="941" y="1075"/>
                  </a:lnTo>
                  <a:lnTo>
                    <a:pt x="957" y="1118"/>
                  </a:lnTo>
                  <a:lnTo>
                    <a:pt x="982" y="1156"/>
                  </a:lnTo>
                  <a:lnTo>
                    <a:pt x="1011" y="1190"/>
                  </a:lnTo>
                  <a:lnTo>
                    <a:pt x="1046" y="1218"/>
                  </a:lnTo>
                  <a:lnTo>
                    <a:pt x="1084" y="1241"/>
                  </a:lnTo>
                  <a:lnTo>
                    <a:pt x="1127" y="1256"/>
                  </a:lnTo>
                  <a:lnTo>
                    <a:pt x="1168" y="1264"/>
                  </a:lnTo>
                  <a:lnTo>
                    <a:pt x="1211" y="1265"/>
                  </a:lnTo>
                  <a:lnTo>
                    <a:pt x="1253" y="1257"/>
                  </a:lnTo>
                  <a:lnTo>
                    <a:pt x="1294" y="1245"/>
                  </a:lnTo>
                  <a:lnTo>
                    <a:pt x="1332" y="1225"/>
                  </a:lnTo>
                  <a:lnTo>
                    <a:pt x="1366" y="1201"/>
                  </a:lnTo>
                  <a:lnTo>
                    <a:pt x="1396" y="1170"/>
                  </a:lnTo>
                  <a:lnTo>
                    <a:pt x="1419" y="1135"/>
                  </a:lnTo>
                  <a:lnTo>
                    <a:pt x="1438" y="1097"/>
                  </a:lnTo>
                  <a:lnTo>
                    <a:pt x="1447" y="1055"/>
                  </a:lnTo>
                  <a:lnTo>
                    <a:pt x="1450" y="1016"/>
                  </a:lnTo>
                  <a:lnTo>
                    <a:pt x="1447" y="974"/>
                  </a:lnTo>
                  <a:lnTo>
                    <a:pt x="1436" y="933"/>
                  </a:lnTo>
                  <a:lnTo>
                    <a:pt x="1421" y="895"/>
                  </a:lnTo>
                  <a:lnTo>
                    <a:pt x="1401" y="860"/>
                  </a:lnTo>
                  <a:lnTo>
                    <a:pt x="1375" y="827"/>
                  </a:lnTo>
                  <a:lnTo>
                    <a:pt x="1344" y="800"/>
                  </a:lnTo>
                  <a:lnTo>
                    <a:pt x="1314" y="780"/>
                  </a:lnTo>
                  <a:lnTo>
                    <a:pt x="1282" y="765"/>
                  </a:lnTo>
                  <a:lnTo>
                    <a:pt x="1246" y="756"/>
                  </a:lnTo>
                  <a:lnTo>
                    <a:pt x="1210" y="752"/>
                  </a:lnTo>
                  <a:lnTo>
                    <a:pt x="1175" y="752"/>
                  </a:lnTo>
                  <a:lnTo>
                    <a:pt x="1138" y="759"/>
                  </a:lnTo>
                  <a:close/>
                  <a:moveTo>
                    <a:pt x="2408" y="757"/>
                  </a:moveTo>
                  <a:lnTo>
                    <a:pt x="2370" y="765"/>
                  </a:lnTo>
                  <a:lnTo>
                    <a:pt x="2335" y="780"/>
                  </a:lnTo>
                  <a:lnTo>
                    <a:pt x="2303" y="798"/>
                  </a:lnTo>
                  <a:lnTo>
                    <a:pt x="2272" y="823"/>
                  </a:lnTo>
                  <a:lnTo>
                    <a:pt x="2248" y="852"/>
                  </a:lnTo>
                  <a:lnTo>
                    <a:pt x="2227" y="884"/>
                  </a:lnTo>
                  <a:lnTo>
                    <a:pt x="2211" y="919"/>
                  </a:lnTo>
                  <a:lnTo>
                    <a:pt x="2201" y="964"/>
                  </a:lnTo>
                  <a:lnTo>
                    <a:pt x="2197" y="1010"/>
                  </a:lnTo>
                  <a:lnTo>
                    <a:pt x="2204" y="1055"/>
                  </a:lnTo>
                  <a:lnTo>
                    <a:pt x="2216" y="1098"/>
                  </a:lnTo>
                  <a:lnTo>
                    <a:pt x="2237" y="1140"/>
                  </a:lnTo>
                  <a:lnTo>
                    <a:pt x="2262" y="1175"/>
                  </a:lnTo>
                  <a:lnTo>
                    <a:pt x="2291" y="1204"/>
                  </a:lnTo>
                  <a:lnTo>
                    <a:pt x="2326" y="1228"/>
                  </a:lnTo>
                  <a:lnTo>
                    <a:pt x="2363" y="1247"/>
                  </a:lnTo>
                  <a:lnTo>
                    <a:pt x="2404" y="1259"/>
                  </a:lnTo>
                  <a:lnTo>
                    <a:pt x="2445" y="1267"/>
                  </a:lnTo>
                  <a:lnTo>
                    <a:pt x="2486" y="1267"/>
                  </a:lnTo>
                  <a:lnTo>
                    <a:pt x="2528" y="1259"/>
                  </a:lnTo>
                  <a:lnTo>
                    <a:pt x="2568" y="1244"/>
                  </a:lnTo>
                  <a:lnTo>
                    <a:pt x="2604" y="1222"/>
                  </a:lnTo>
                  <a:lnTo>
                    <a:pt x="2635" y="1195"/>
                  </a:lnTo>
                  <a:lnTo>
                    <a:pt x="2662" y="1161"/>
                  </a:lnTo>
                  <a:lnTo>
                    <a:pt x="2684" y="1124"/>
                  </a:lnTo>
                  <a:lnTo>
                    <a:pt x="2699" y="1086"/>
                  </a:lnTo>
                  <a:lnTo>
                    <a:pt x="2708" y="1045"/>
                  </a:lnTo>
                  <a:lnTo>
                    <a:pt x="2710" y="1002"/>
                  </a:lnTo>
                  <a:lnTo>
                    <a:pt x="2707" y="958"/>
                  </a:lnTo>
                  <a:lnTo>
                    <a:pt x="2694" y="913"/>
                  </a:lnTo>
                  <a:lnTo>
                    <a:pt x="2675" y="873"/>
                  </a:lnTo>
                  <a:lnTo>
                    <a:pt x="2649" y="838"/>
                  </a:lnTo>
                  <a:lnTo>
                    <a:pt x="2616" y="806"/>
                  </a:lnTo>
                  <a:lnTo>
                    <a:pt x="2580" y="780"/>
                  </a:lnTo>
                  <a:lnTo>
                    <a:pt x="2548" y="766"/>
                  </a:lnTo>
                  <a:lnTo>
                    <a:pt x="2512" y="759"/>
                  </a:lnTo>
                  <a:lnTo>
                    <a:pt x="2479" y="754"/>
                  </a:lnTo>
                  <a:lnTo>
                    <a:pt x="2444" y="754"/>
                  </a:lnTo>
                  <a:lnTo>
                    <a:pt x="2408" y="757"/>
                  </a:lnTo>
                  <a:close/>
                  <a:moveTo>
                    <a:pt x="2595" y="1631"/>
                  </a:moveTo>
                  <a:lnTo>
                    <a:pt x="2696" y="1574"/>
                  </a:lnTo>
                  <a:lnTo>
                    <a:pt x="2800" y="1527"/>
                  </a:lnTo>
                  <a:lnTo>
                    <a:pt x="2907" y="1485"/>
                  </a:lnTo>
                  <a:lnTo>
                    <a:pt x="3017" y="1452"/>
                  </a:lnTo>
                  <a:lnTo>
                    <a:pt x="3130" y="1426"/>
                  </a:lnTo>
                  <a:lnTo>
                    <a:pt x="3243" y="1406"/>
                  </a:lnTo>
                  <a:lnTo>
                    <a:pt x="3358" y="1394"/>
                  </a:lnTo>
                  <a:lnTo>
                    <a:pt x="3473" y="1389"/>
                  </a:lnTo>
                  <a:lnTo>
                    <a:pt x="3587" y="1392"/>
                  </a:lnTo>
                  <a:lnTo>
                    <a:pt x="3702" y="1401"/>
                  </a:lnTo>
                  <a:lnTo>
                    <a:pt x="3805" y="1418"/>
                  </a:lnTo>
                  <a:lnTo>
                    <a:pt x="3907" y="1441"/>
                  </a:lnTo>
                  <a:lnTo>
                    <a:pt x="4006" y="1470"/>
                  </a:lnTo>
                  <a:lnTo>
                    <a:pt x="4104" y="1505"/>
                  </a:lnTo>
                  <a:lnTo>
                    <a:pt x="4199" y="1547"/>
                  </a:lnTo>
                  <a:lnTo>
                    <a:pt x="4292" y="1594"/>
                  </a:lnTo>
                  <a:lnTo>
                    <a:pt x="4381" y="1648"/>
                  </a:lnTo>
                  <a:lnTo>
                    <a:pt x="4467" y="1706"/>
                  </a:lnTo>
                  <a:lnTo>
                    <a:pt x="4548" y="1772"/>
                  </a:lnTo>
                  <a:lnTo>
                    <a:pt x="4626" y="1842"/>
                  </a:lnTo>
                  <a:lnTo>
                    <a:pt x="4698" y="1917"/>
                  </a:lnTo>
                  <a:lnTo>
                    <a:pt x="4763" y="1997"/>
                  </a:lnTo>
                  <a:lnTo>
                    <a:pt x="4823" y="2081"/>
                  </a:lnTo>
                  <a:lnTo>
                    <a:pt x="4878" y="2171"/>
                  </a:lnTo>
                  <a:lnTo>
                    <a:pt x="4924" y="2264"/>
                  </a:lnTo>
                  <a:lnTo>
                    <a:pt x="4964" y="2361"/>
                  </a:lnTo>
                  <a:lnTo>
                    <a:pt x="4994" y="2460"/>
                  </a:lnTo>
                  <a:lnTo>
                    <a:pt x="5014" y="2543"/>
                  </a:lnTo>
                  <a:lnTo>
                    <a:pt x="5026" y="2627"/>
                  </a:lnTo>
                  <a:lnTo>
                    <a:pt x="5032" y="2713"/>
                  </a:lnTo>
                  <a:lnTo>
                    <a:pt x="5032" y="2798"/>
                  </a:lnTo>
                  <a:lnTo>
                    <a:pt x="5025" y="2884"/>
                  </a:lnTo>
                  <a:lnTo>
                    <a:pt x="5011" y="2968"/>
                  </a:lnTo>
                  <a:lnTo>
                    <a:pt x="4990" y="3051"/>
                  </a:lnTo>
                  <a:lnTo>
                    <a:pt x="4961" y="3132"/>
                  </a:lnTo>
                  <a:lnTo>
                    <a:pt x="4925" y="3210"/>
                  </a:lnTo>
                  <a:lnTo>
                    <a:pt x="4884" y="3285"/>
                  </a:lnTo>
                  <a:lnTo>
                    <a:pt x="4837" y="3357"/>
                  </a:lnTo>
                  <a:lnTo>
                    <a:pt x="4785" y="3426"/>
                  </a:lnTo>
                  <a:lnTo>
                    <a:pt x="4727" y="3490"/>
                  </a:lnTo>
                  <a:lnTo>
                    <a:pt x="4665" y="3550"/>
                  </a:lnTo>
                  <a:lnTo>
                    <a:pt x="4601" y="3606"/>
                  </a:lnTo>
                  <a:lnTo>
                    <a:pt x="4532" y="3658"/>
                  </a:lnTo>
                  <a:lnTo>
                    <a:pt x="4516" y="3671"/>
                  </a:lnTo>
                  <a:lnTo>
                    <a:pt x="4499" y="3681"/>
                  </a:lnTo>
                  <a:lnTo>
                    <a:pt x="4482" y="3695"/>
                  </a:lnTo>
                  <a:lnTo>
                    <a:pt x="4467" y="3709"/>
                  </a:lnTo>
                  <a:lnTo>
                    <a:pt x="4456" y="3726"/>
                  </a:lnTo>
                  <a:lnTo>
                    <a:pt x="4451" y="3753"/>
                  </a:lnTo>
                  <a:lnTo>
                    <a:pt x="4454" y="3781"/>
                  </a:lnTo>
                  <a:lnTo>
                    <a:pt x="4461" y="3808"/>
                  </a:lnTo>
                  <a:lnTo>
                    <a:pt x="4470" y="3836"/>
                  </a:lnTo>
                  <a:lnTo>
                    <a:pt x="4496" y="3917"/>
                  </a:lnTo>
                  <a:lnTo>
                    <a:pt x="4522" y="4000"/>
                  </a:lnTo>
                  <a:lnTo>
                    <a:pt x="4546" y="4081"/>
                  </a:lnTo>
                  <a:lnTo>
                    <a:pt x="4566" y="4165"/>
                  </a:lnTo>
                  <a:lnTo>
                    <a:pt x="4513" y="4145"/>
                  </a:lnTo>
                  <a:lnTo>
                    <a:pt x="4461" y="4121"/>
                  </a:lnTo>
                  <a:lnTo>
                    <a:pt x="4410" y="4094"/>
                  </a:lnTo>
                  <a:lnTo>
                    <a:pt x="4243" y="4004"/>
                  </a:lnTo>
                  <a:lnTo>
                    <a:pt x="4075" y="3915"/>
                  </a:lnTo>
                  <a:lnTo>
                    <a:pt x="4042" y="3922"/>
                  </a:lnTo>
                  <a:lnTo>
                    <a:pt x="4006" y="3931"/>
                  </a:lnTo>
                  <a:lnTo>
                    <a:pt x="3973" y="3940"/>
                  </a:lnTo>
                  <a:lnTo>
                    <a:pt x="3849" y="3971"/>
                  </a:lnTo>
                  <a:lnTo>
                    <a:pt x="3722" y="3992"/>
                  </a:lnTo>
                  <a:lnTo>
                    <a:pt x="3594" y="4004"/>
                  </a:lnTo>
                  <a:lnTo>
                    <a:pt x="3467" y="4007"/>
                  </a:lnTo>
                  <a:lnTo>
                    <a:pt x="3338" y="4001"/>
                  </a:lnTo>
                  <a:lnTo>
                    <a:pt x="3211" y="3987"/>
                  </a:lnTo>
                  <a:lnTo>
                    <a:pt x="3084" y="3963"/>
                  </a:lnTo>
                  <a:lnTo>
                    <a:pt x="2960" y="3929"/>
                  </a:lnTo>
                  <a:lnTo>
                    <a:pt x="2867" y="3897"/>
                  </a:lnTo>
                  <a:lnTo>
                    <a:pt x="2774" y="3859"/>
                  </a:lnTo>
                  <a:lnTo>
                    <a:pt x="2684" y="3816"/>
                  </a:lnTo>
                  <a:lnTo>
                    <a:pt x="2597" y="3767"/>
                  </a:lnTo>
                  <a:lnTo>
                    <a:pt x="2512" y="3713"/>
                  </a:lnTo>
                  <a:lnTo>
                    <a:pt x="2433" y="3655"/>
                  </a:lnTo>
                  <a:lnTo>
                    <a:pt x="2357" y="3591"/>
                  </a:lnTo>
                  <a:lnTo>
                    <a:pt x="2285" y="3521"/>
                  </a:lnTo>
                  <a:lnTo>
                    <a:pt x="2219" y="3447"/>
                  </a:lnTo>
                  <a:lnTo>
                    <a:pt x="2156" y="3365"/>
                  </a:lnTo>
                  <a:lnTo>
                    <a:pt x="2101" y="3279"/>
                  </a:lnTo>
                  <a:lnTo>
                    <a:pt x="2054" y="3189"/>
                  </a:lnTo>
                  <a:lnTo>
                    <a:pt x="2014" y="3094"/>
                  </a:lnTo>
                  <a:lnTo>
                    <a:pt x="1983" y="2996"/>
                  </a:lnTo>
                  <a:lnTo>
                    <a:pt x="1960" y="2896"/>
                  </a:lnTo>
                  <a:lnTo>
                    <a:pt x="1948" y="2794"/>
                  </a:lnTo>
                  <a:lnTo>
                    <a:pt x="1945" y="2704"/>
                  </a:lnTo>
                  <a:lnTo>
                    <a:pt x="1948" y="2613"/>
                  </a:lnTo>
                  <a:lnTo>
                    <a:pt x="1959" y="2523"/>
                  </a:lnTo>
                  <a:lnTo>
                    <a:pt x="1977" y="2434"/>
                  </a:lnTo>
                  <a:lnTo>
                    <a:pt x="2002" y="2345"/>
                  </a:lnTo>
                  <a:lnTo>
                    <a:pt x="2034" y="2261"/>
                  </a:lnTo>
                  <a:lnTo>
                    <a:pt x="2072" y="2179"/>
                  </a:lnTo>
                  <a:lnTo>
                    <a:pt x="2118" y="2094"/>
                  </a:lnTo>
                  <a:lnTo>
                    <a:pt x="2171" y="2015"/>
                  </a:lnTo>
                  <a:lnTo>
                    <a:pt x="2231" y="1940"/>
                  </a:lnTo>
                  <a:lnTo>
                    <a:pt x="2295" y="1868"/>
                  </a:lnTo>
                  <a:lnTo>
                    <a:pt x="2364" y="1801"/>
                  </a:lnTo>
                  <a:lnTo>
                    <a:pt x="2438" y="1739"/>
                  </a:lnTo>
                  <a:lnTo>
                    <a:pt x="2514" y="1683"/>
                  </a:lnTo>
                  <a:lnTo>
                    <a:pt x="2595" y="1631"/>
                  </a:lnTo>
                  <a:close/>
                  <a:moveTo>
                    <a:pt x="2977" y="2085"/>
                  </a:moveTo>
                  <a:lnTo>
                    <a:pt x="2942" y="2098"/>
                  </a:lnTo>
                  <a:lnTo>
                    <a:pt x="2910" y="2114"/>
                  </a:lnTo>
                  <a:lnTo>
                    <a:pt x="2881" y="2136"/>
                  </a:lnTo>
                  <a:lnTo>
                    <a:pt x="2857" y="2163"/>
                  </a:lnTo>
                  <a:lnTo>
                    <a:pt x="2837" y="2192"/>
                  </a:lnTo>
                  <a:lnTo>
                    <a:pt x="2823" y="2228"/>
                  </a:lnTo>
                  <a:lnTo>
                    <a:pt x="2815" y="2261"/>
                  </a:lnTo>
                  <a:lnTo>
                    <a:pt x="2815" y="2296"/>
                  </a:lnTo>
                  <a:lnTo>
                    <a:pt x="2821" y="2332"/>
                  </a:lnTo>
                  <a:lnTo>
                    <a:pt x="2834" y="2365"/>
                  </a:lnTo>
                  <a:lnTo>
                    <a:pt x="2850" y="2396"/>
                  </a:lnTo>
                  <a:lnTo>
                    <a:pt x="2873" y="2423"/>
                  </a:lnTo>
                  <a:lnTo>
                    <a:pt x="2904" y="2445"/>
                  </a:lnTo>
                  <a:lnTo>
                    <a:pt x="2936" y="2462"/>
                  </a:lnTo>
                  <a:lnTo>
                    <a:pt x="2973" y="2471"/>
                  </a:lnTo>
                  <a:lnTo>
                    <a:pt x="3009" y="2474"/>
                  </a:lnTo>
                  <a:lnTo>
                    <a:pt x="3046" y="2471"/>
                  </a:lnTo>
                  <a:lnTo>
                    <a:pt x="3081" y="2462"/>
                  </a:lnTo>
                  <a:lnTo>
                    <a:pt x="3115" y="2446"/>
                  </a:lnTo>
                  <a:lnTo>
                    <a:pt x="3146" y="2427"/>
                  </a:lnTo>
                  <a:lnTo>
                    <a:pt x="3172" y="2399"/>
                  </a:lnTo>
                  <a:lnTo>
                    <a:pt x="3193" y="2370"/>
                  </a:lnTo>
                  <a:lnTo>
                    <a:pt x="3205" y="2336"/>
                  </a:lnTo>
                  <a:lnTo>
                    <a:pt x="3213" y="2301"/>
                  </a:lnTo>
                  <a:lnTo>
                    <a:pt x="3213" y="2264"/>
                  </a:lnTo>
                  <a:lnTo>
                    <a:pt x="3207" y="2228"/>
                  </a:lnTo>
                  <a:lnTo>
                    <a:pt x="3194" y="2194"/>
                  </a:lnTo>
                  <a:lnTo>
                    <a:pt x="3178" y="2162"/>
                  </a:lnTo>
                  <a:lnTo>
                    <a:pt x="3155" y="2133"/>
                  </a:lnTo>
                  <a:lnTo>
                    <a:pt x="3124" y="2110"/>
                  </a:lnTo>
                  <a:lnTo>
                    <a:pt x="3090" y="2094"/>
                  </a:lnTo>
                  <a:lnTo>
                    <a:pt x="3054" y="2084"/>
                  </a:lnTo>
                  <a:lnTo>
                    <a:pt x="3016" y="2081"/>
                  </a:lnTo>
                  <a:lnTo>
                    <a:pt x="2977" y="2085"/>
                  </a:lnTo>
                  <a:close/>
                  <a:moveTo>
                    <a:pt x="3993" y="2087"/>
                  </a:moveTo>
                  <a:lnTo>
                    <a:pt x="3957" y="2098"/>
                  </a:lnTo>
                  <a:lnTo>
                    <a:pt x="3924" y="2114"/>
                  </a:lnTo>
                  <a:lnTo>
                    <a:pt x="3893" y="2137"/>
                  </a:lnTo>
                  <a:lnTo>
                    <a:pt x="3869" y="2165"/>
                  </a:lnTo>
                  <a:lnTo>
                    <a:pt x="3849" y="2199"/>
                  </a:lnTo>
                  <a:lnTo>
                    <a:pt x="3837" y="2234"/>
                  </a:lnTo>
                  <a:lnTo>
                    <a:pt x="3829" y="2272"/>
                  </a:lnTo>
                  <a:lnTo>
                    <a:pt x="3832" y="2312"/>
                  </a:lnTo>
                  <a:lnTo>
                    <a:pt x="3843" y="2348"/>
                  </a:lnTo>
                  <a:lnTo>
                    <a:pt x="3860" y="2384"/>
                  </a:lnTo>
                  <a:lnTo>
                    <a:pt x="3884" y="2414"/>
                  </a:lnTo>
                  <a:lnTo>
                    <a:pt x="3913" y="2440"/>
                  </a:lnTo>
                  <a:lnTo>
                    <a:pt x="3947" y="2460"/>
                  </a:lnTo>
                  <a:lnTo>
                    <a:pt x="3982" y="2472"/>
                  </a:lnTo>
                  <a:lnTo>
                    <a:pt x="4019" y="2477"/>
                  </a:lnTo>
                  <a:lnTo>
                    <a:pt x="4055" y="2477"/>
                  </a:lnTo>
                  <a:lnTo>
                    <a:pt x="4092" y="2469"/>
                  </a:lnTo>
                  <a:lnTo>
                    <a:pt x="4127" y="2456"/>
                  </a:lnTo>
                  <a:lnTo>
                    <a:pt x="4158" y="2436"/>
                  </a:lnTo>
                  <a:lnTo>
                    <a:pt x="4181" y="2414"/>
                  </a:lnTo>
                  <a:lnTo>
                    <a:pt x="4201" y="2388"/>
                  </a:lnTo>
                  <a:lnTo>
                    <a:pt x="4214" y="2361"/>
                  </a:lnTo>
                  <a:lnTo>
                    <a:pt x="4224" y="2330"/>
                  </a:lnTo>
                  <a:lnTo>
                    <a:pt x="4228" y="2300"/>
                  </a:lnTo>
                  <a:lnTo>
                    <a:pt x="4228" y="2261"/>
                  </a:lnTo>
                  <a:lnTo>
                    <a:pt x="4219" y="2223"/>
                  </a:lnTo>
                  <a:lnTo>
                    <a:pt x="4205" y="2189"/>
                  </a:lnTo>
                  <a:lnTo>
                    <a:pt x="4184" y="2157"/>
                  </a:lnTo>
                  <a:lnTo>
                    <a:pt x="4158" y="2130"/>
                  </a:lnTo>
                  <a:lnTo>
                    <a:pt x="4129" y="2108"/>
                  </a:lnTo>
                  <a:lnTo>
                    <a:pt x="4097" y="2094"/>
                  </a:lnTo>
                  <a:lnTo>
                    <a:pt x="4063" y="2085"/>
                  </a:lnTo>
                  <a:lnTo>
                    <a:pt x="4028" y="2082"/>
                  </a:lnTo>
                  <a:lnTo>
                    <a:pt x="3993" y="2087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63377" y="5122531"/>
            <a:ext cx="378860" cy="376999"/>
            <a:chOff x="6505547" y="4713414"/>
            <a:chExt cx="378860" cy="376998"/>
          </a:xfrm>
        </p:grpSpPr>
        <p:sp>
          <p:nvSpPr>
            <p:cNvPr id="21" name="Oval 480"/>
            <p:cNvSpPr>
              <a:spLocks noChangeArrowheads="1"/>
            </p:cNvSpPr>
            <p:nvPr/>
          </p:nvSpPr>
          <p:spPr bwMode="auto">
            <a:xfrm>
              <a:off x="6505547" y="4713414"/>
              <a:ext cx="378860" cy="376998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Freeform 16"/>
            <p:cNvSpPr>
              <a:spLocks noChangeAspect="1" noEditPoints="1"/>
            </p:cNvSpPr>
            <p:nvPr/>
          </p:nvSpPr>
          <p:spPr bwMode="auto">
            <a:xfrm>
              <a:off x="6583419" y="4810717"/>
              <a:ext cx="223115" cy="182386"/>
            </a:xfrm>
            <a:custGeom>
              <a:avLst/>
              <a:gdLst>
                <a:gd name="T0" fmla="*/ 3138 w 3676"/>
                <a:gd name="T1" fmla="*/ 104 h 3005"/>
                <a:gd name="T2" fmla="*/ 3535 w 3676"/>
                <a:gd name="T3" fmla="*/ 492 h 3005"/>
                <a:gd name="T4" fmla="*/ 3667 w 3676"/>
                <a:gd name="T5" fmla="*/ 1102 h 3005"/>
                <a:gd name="T6" fmla="*/ 3557 w 3676"/>
                <a:gd name="T7" fmla="*/ 1374 h 3005"/>
                <a:gd name="T8" fmla="*/ 3368 w 3676"/>
                <a:gd name="T9" fmla="*/ 1357 h 3005"/>
                <a:gd name="T10" fmla="*/ 3329 w 3676"/>
                <a:gd name="T11" fmla="*/ 1086 h 3005"/>
                <a:gd name="T12" fmla="*/ 3232 w 3676"/>
                <a:gd name="T13" fmla="*/ 621 h 3005"/>
                <a:gd name="T14" fmla="*/ 2935 w 3676"/>
                <a:gd name="T15" fmla="*/ 381 h 3005"/>
                <a:gd name="T16" fmla="*/ 2576 w 3676"/>
                <a:gd name="T17" fmla="*/ 339 h 3005"/>
                <a:gd name="T18" fmla="*/ 2364 w 3676"/>
                <a:gd name="T19" fmla="*/ 231 h 3005"/>
                <a:gd name="T20" fmla="*/ 2451 w 3676"/>
                <a:gd name="T21" fmla="*/ 37 h 3005"/>
                <a:gd name="T22" fmla="*/ 1476 w 3676"/>
                <a:gd name="T23" fmla="*/ 435 h 3005"/>
                <a:gd name="T24" fmla="*/ 1798 w 3676"/>
                <a:gd name="T25" fmla="*/ 541 h 3005"/>
                <a:gd name="T26" fmla="*/ 1841 w 3676"/>
                <a:gd name="T27" fmla="*/ 885 h 3005"/>
                <a:gd name="T28" fmla="*/ 2251 w 3676"/>
                <a:gd name="T29" fmla="*/ 859 h 3005"/>
                <a:gd name="T30" fmla="*/ 2626 w 3676"/>
                <a:gd name="T31" fmla="*/ 912 h 3005"/>
                <a:gd name="T32" fmla="*/ 2754 w 3676"/>
                <a:gd name="T33" fmla="*/ 1201 h 3005"/>
                <a:gd name="T34" fmla="*/ 2776 w 3676"/>
                <a:gd name="T35" fmla="*/ 1435 h 3005"/>
                <a:gd name="T36" fmla="*/ 3059 w 3676"/>
                <a:gd name="T37" fmla="*/ 1602 h 3005"/>
                <a:gd name="T38" fmla="*/ 3199 w 3676"/>
                <a:gd name="T39" fmla="*/ 1970 h 3005"/>
                <a:gd name="T40" fmla="*/ 3021 w 3676"/>
                <a:gd name="T41" fmla="*/ 2397 h 3005"/>
                <a:gd name="T42" fmla="*/ 2495 w 3676"/>
                <a:gd name="T43" fmla="*/ 2796 h 3005"/>
                <a:gd name="T44" fmla="*/ 1762 w 3676"/>
                <a:gd name="T45" fmla="*/ 2995 h 3005"/>
                <a:gd name="T46" fmla="*/ 921 w 3676"/>
                <a:gd name="T47" fmla="*/ 2922 h 3005"/>
                <a:gd name="T48" fmla="*/ 305 w 3676"/>
                <a:gd name="T49" fmla="*/ 2616 h 3005"/>
                <a:gd name="T50" fmla="*/ 23 w 3676"/>
                <a:gd name="T51" fmla="*/ 2192 h 3005"/>
                <a:gd name="T52" fmla="*/ 67 w 3676"/>
                <a:gd name="T53" fmla="*/ 1665 h 3005"/>
                <a:gd name="T54" fmla="*/ 467 w 3676"/>
                <a:gd name="T55" fmla="*/ 1060 h 3005"/>
                <a:gd name="T56" fmla="*/ 1050 w 3676"/>
                <a:gd name="T57" fmla="*/ 583 h 3005"/>
                <a:gd name="T58" fmla="*/ 1104 w 3676"/>
                <a:gd name="T59" fmla="*/ 1432 h 3005"/>
                <a:gd name="T60" fmla="*/ 601 w 3676"/>
                <a:gd name="T61" fmla="*/ 1726 h 3005"/>
                <a:gd name="T62" fmla="*/ 426 w 3676"/>
                <a:gd name="T63" fmla="*/ 2070 h 3005"/>
                <a:gd name="T64" fmla="*/ 567 w 3676"/>
                <a:gd name="T65" fmla="*/ 2447 h 3005"/>
                <a:gd name="T66" fmla="*/ 936 w 3676"/>
                <a:gd name="T67" fmla="*/ 2669 h 3005"/>
                <a:gd name="T68" fmla="*/ 1584 w 3676"/>
                <a:gd name="T69" fmla="*/ 2716 h 3005"/>
                <a:gd name="T70" fmla="*/ 2150 w 3676"/>
                <a:gd name="T71" fmla="*/ 2531 h 3005"/>
                <a:gd name="T72" fmla="*/ 2478 w 3676"/>
                <a:gd name="T73" fmla="*/ 2189 h 3005"/>
                <a:gd name="T74" fmla="*/ 2490 w 3676"/>
                <a:gd name="T75" fmla="*/ 1819 h 3005"/>
                <a:gd name="T76" fmla="*/ 2199 w 3676"/>
                <a:gd name="T77" fmla="*/ 1517 h 3005"/>
                <a:gd name="T78" fmla="*/ 1563 w 3676"/>
                <a:gd name="T79" fmla="*/ 1362 h 3005"/>
                <a:gd name="T80" fmla="*/ 2872 w 3676"/>
                <a:gd name="T81" fmla="*/ 527 h 3005"/>
                <a:gd name="T82" fmla="*/ 3137 w 3676"/>
                <a:gd name="T83" fmla="*/ 838 h 3005"/>
                <a:gd name="T84" fmla="*/ 3108 w 3676"/>
                <a:gd name="T85" fmla="*/ 1162 h 3005"/>
                <a:gd name="T86" fmla="*/ 2944 w 3676"/>
                <a:gd name="T87" fmla="*/ 1209 h 3005"/>
                <a:gd name="T88" fmla="*/ 2860 w 3676"/>
                <a:gd name="T89" fmla="*/ 1069 h 3005"/>
                <a:gd name="T90" fmla="*/ 2820 w 3676"/>
                <a:gd name="T91" fmla="*/ 850 h 3005"/>
                <a:gd name="T92" fmla="*/ 2626 w 3676"/>
                <a:gd name="T93" fmla="*/ 772 h 3005"/>
                <a:gd name="T94" fmla="*/ 2455 w 3676"/>
                <a:gd name="T95" fmla="*/ 672 h 3005"/>
                <a:gd name="T96" fmla="*/ 2511 w 3676"/>
                <a:gd name="T97" fmla="*/ 515 h 3005"/>
                <a:gd name="T98" fmla="*/ 1610 w 3676"/>
                <a:gd name="T99" fmla="*/ 1597 h 3005"/>
                <a:gd name="T100" fmla="*/ 1927 w 3676"/>
                <a:gd name="T101" fmla="*/ 1806 h 3005"/>
                <a:gd name="T102" fmla="*/ 1998 w 3676"/>
                <a:gd name="T103" fmla="*/ 2204 h 3005"/>
                <a:gd name="T104" fmla="*/ 1717 w 3676"/>
                <a:gd name="T105" fmla="*/ 2548 h 3005"/>
                <a:gd name="T106" fmla="*/ 1251 w 3676"/>
                <a:gd name="T107" fmla="*/ 2633 h 3005"/>
                <a:gd name="T108" fmla="*/ 904 w 3676"/>
                <a:gd name="T109" fmla="*/ 2435 h 3005"/>
                <a:gd name="T110" fmla="*/ 820 w 3676"/>
                <a:gd name="T111" fmla="*/ 2069 h 3005"/>
                <a:gd name="T112" fmla="*/ 1033 w 3676"/>
                <a:gd name="T113" fmla="*/ 1736 h 3005"/>
                <a:gd name="T114" fmla="*/ 1427 w 3676"/>
                <a:gd name="T115" fmla="*/ 1587 h 3005"/>
                <a:gd name="T116" fmla="*/ 1100 w 3676"/>
                <a:gd name="T117" fmla="*/ 2169 h 3005"/>
                <a:gd name="T118" fmla="*/ 1156 w 3676"/>
                <a:gd name="T119" fmla="*/ 2352 h 3005"/>
                <a:gd name="T120" fmla="*/ 1375 w 3676"/>
                <a:gd name="T121" fmla="*/ 2250 h 3005"/>
                <a:gd name="T122" fmla="*/ 1357 w 3676"/>
                <a:gd name="T123" fmla="*/ 2095 h 3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676" h="3005">
                  <a:moveTo>
                    <a:pt x="2580" y="2"/>
                  </a:moveTo>
                  <a:lnTo>
                    <a:pt x="2662" y="0"/>
                  </a:lnTo>
                  <a:lnTo>
                    <a:pt x="2744" y="2"/>
                  </a:lnTo>
                  <a:lnTo>
                    <a:pt x="2825" y="11"/>
                  </a:lnTo>
                  <a:lnTo>
                    <a:pt x="2906" y="25"/>
                  </a:lnTo>
                  <a:lnTo>
                    <a:pt x="2985" y="47"/>
                  </a:lnTo>
                  <a:lnTo>
                    <a:pt x="3064" y="72"/>
                  </a:lnTo>
                  <a:lnTo>
                    <a:pt x="3138" y="104"/>
                  </a:lnTo>
                  <a:lnTo>
                    <a:pt x="3200" y="138"/>
                  </a:lnTo>
                  <a:lnTo>
                    <a:pt x="3259" y="178"/>
                  </a:lnTo>
                  <a:lnTo>
                    <a:pt x="3314" y="221"/>
                  </a:lnTo>
                  <a:lnTo>
                    <a:pt x="3365" y="269"/>
                  </a:lnTo>
                  <a:lnTo>
                    <a:pt x="3414" y="321"/>
                  </a:lnTo>
                  <a:lnTo>
                    <a:pt x="3458" y="376"/>
                  </a:lnTo>
                  <a:lnTo>
                    <a:pt x="3499" y="433"/>
                  </a:lnTo>
                  <a:lnTo>
                    <a:pt x="3535" y="492"/>
                  </a:lnTo>
                  <a:lnTo>
                    <a:pt x="3575" y="566"/>
                  </a:lnTo>
                  <a:lnTo>
                    <a:pt x="3608" y="642"/>
                  </a:lnTo>
                  <a:lnTo>
                    <a:pt x="3635" y="721"/>
                  </a:lnTo>
                  <a:lnTo>
                    <a:pt x="3656" y="802"/>
                  </a:lnTo>
                  <a:lnTo>
                    <a:pt x="3670" y="885"/>
                  </a:lnTo>
                  <a:lnTo>
                    <a:pt x="3676" y="967"/>
                  </a:lnTo>
                  <a:lnTo>
                    <a:pt x="3674" y="1050"/>
                  </a:lnTo>
                  <a:lnTo>
                    <a:pt x="3667" y="1102"/>
                  </a:lnTo>
                  <a:lnTo>
                    <a:pt x="3658" y="1153"/>
                  </a:lnTo>
                  <a:lnTo>
                    <a:pt x="3648" y="1203"/>
                  </a:lnTo>
                  <a:lnTo>
                    <a:pt x="3633" y="1253"/>
                  </a:lnTo>
                  <a:lnTo>
                    <a:pt x="3613" y="1301"/>
                  </a:lnTo>
                  <a:lnTo>
                    <a:pt x="3601" y="1321"/>
                  </a:lnTo>
                  <a:lnTo>
                    <a:pt x="3589" y="1341"/>
                  </a:lnTo>
                  <a:lnTo>
                    <a:pt x="3573" y="1359"/>
                  </a:lnTo>
                  <a:lnTo>
                    <a:pt x="3557" y="1374"/>
                  </a:lnTo>
                  <a:lnTo>
                    <a:pt x="3537" y="1387"/>
                  </a:lnTo>
                  <a:lnTo>
                    <a:pt x="3514" y="1395"/>
                  </a:lnTo>
                  <a:lnTo>
                    <a:pt x="3488" y="1399"/>
                  </a:lnTo>
                  <a:lnTo>
                    <a:pt x="3463" y="1398"/>
                  </a:lnTo>
                  <a:lnTo>
                    <a:pt x="3437" y="1391"/>
                  </a:lnTo>
                  <a:lnTo>
                    <a:pt x="3414" y="1382"/>
                  </a:lnTo>
                  <a:lnTo>
                    <a:pt x="3390" y="1370"/>
                  </a:lnTo>
                  <a:lnTo>
                    <a:pt x="3368" y="1357"/>
                  </a:lnTo>
                  <a:lnTo>
                    <a:pt x="3355" y="1344"/>
                  </a:lnTo>
                  <a:lnTo>
                    <a:pt x="3345" y="1331"/>
                  </a:lnTo>
                  <a:lnTo>
                    <a:pt x="3340" y="1315"/>
                  </a:lnTo>
                  <a:lnTo>
                    <a:pt x="3335" y="1300"/>
                  </a:lnTo>
                  <a:lnTo>
                    <a:pt x="3333" y="1283"/>
                  </a:lnTo>
                  <a:lnTo>
                    <a:pt x="3331" y="1266"/>
                  </a:lnTo>
                  <a:lnTo>
                    <a:pt x="3329" y="1176"/>
                  </a:lnTo>
                  <a:lnTo>
                    <a:pt x="3329" y="1086"/>
                  </a:lnTo>
                  <a:lnTo>
                    <a:pt x="3329" y="995"/>
                  </a:lnTo>
                  <a:lnTo>
                    <a:pt x="3325" y="906"/>
                  </a:lnTo>
                  <a:lnTo>
                    <a:pt x="3317" y="816"/>
                  </a:lnTo>
                  <a:lnTo>
                    <a:pt x="3308" y="774"/>
                  </a:lnTo>
                  <a:lnTo>
                    <a:pt x="3296" y="732"/>
                  </a:lnTo>
                  <a:lnTo>
                    <a:pt x="3278" y="693"/>
                  </a:lnTo>
                  <a:lnTo>
                    <a:pt x="3257" y="655"/>
                  </a:lnTo>
                  <a:lnTo>
                    <a:pt x="3232" y="621"/>
                  </a:lnTo>
                  <a:lnTo>
                    <a:pt x="3202" y="584"/>
                  </a:lnTo>
                  <a:lnTo>
                    <a:pt x="3171" y="547"/>
                  </a:lnTo>
                  <a:lnTo>
                    <a:pt x="3138" y="512"/>
                  </a:lnTo>
                  <a:lnTo>
                    <a:pt x="3105" y="480"/>
                  </a:lnTo>
                  <a:lnTo>
                    <a:pt x="3067" y="449"/>
                  </a:lnTo>
                  <a:lnTo>
                    <a:pt x="3026" y="423"/>
                  </a:lnTo>
                  <a:lnTo>
                    <a:pt x="2981" y="400"/>
                  </a:lnTo>
                  <a:lnTo>
                    <a:pt x="2935" y="381"/>
                  </a:lnTo>
                  <a:lnTo>
                    <a:pt x="2888" y="367"/>
                  </a:lnTo>
                  <a:lnTo>
                    <a:pt x="2840" y="355"/>
                  </a:lnTo>
                  <a:lnTo>
                    <a:pt x="2791" y="348"/>
                  </a:lnTo>
                  <a:lnTo>
                    <a:pt x="2741" y="342"/>
                  </a:lnTo>
                  <a:lnTo>
                    <a:pt x="2692" y="340"/>
                  </a:lnTo>
                  <a:lnTo>
                    <a:pt x="2642" y="339"/>
                  </a:lnTo>
                  <a:lnTo>
                    <a:pt x="2610" y="339"/>
                  </a:lnTo>
                  <a:lnTo>
                    <a:pt x="2576" y="339"/>
                  </a:lnTo>
                  <a:lnTo>
                    <a:pt x="2542" y="338"/>
                  </a:lnTo>
                  <a:lnTo>
                    <a:pt x="2509" y="335"/>
                  </a:lnTo>
                  <a:lnTo>
                    <a:pt x="2476" y="330"/>
                  </a:lnTo>
                  <a:lnTo>
                    <a:pt x="2444" y="320"/>
                  </a:lnTo>
                  <a:lnTo>
                    <a:pt x="2418" y="304"/>
                  </a:lnTo>
                  <a:lnTo>
                    <a:pt x="2396" y="283"/>
                  </a:lnTo>
                  <a:lnTo>
                    <a:pt x="2377" y="258"/>
                  </a:lnTo>
                  <a:lnTo>
                    <a:pt x="2364" y="231"/>
                  </a:lnTo>
                  <a:lnTo>
                    <a:pt x="2355" y="201"/>
                  </a:lnTo>
                  <a:lnTo>
                    <a:pt x="2352" y="173"/>
                  </a:lnTo>
                  <a:lnTo>
                    <a:pt x="2357" y="145"/>
                  </a:lnTo>
                  <a:lnTo>
                    <a:pt x="2367" y="118"/>
                  </a:lnTo>
                  <a:lnTo>
                    <a:pt x="2381" y="94"/>
                  </a:lnTo>
                  <a:lnTo>
                    <a:pt x="2399" y="71"/>
                  </a:lnTo>
                  <a:lnTo>
                    <a:pt x="2422" y="53"/>
                  </a:lnTo>
                  <a:lnTo>
                    <a:pt x="2451" y="37"/>
                  </a:lnTo>
                  <a:lnTo>
                    <a:pt x="2482" y="23"/>
                  </a:lnTo>
                  <a:lnTo>
                    <a:pt x="2515" y="14"/>
                  </a:lnTo>
                  <a:lnTo>
                    <a:pt x="2547" y="8"/>
                  </a:lnTo>
                  <a:lnTo>
                    <a:pt x="2580" y="2"/>
                  </a:lnTo>
                  <a:close/>
                  <a:moveTo>
                    <a:pt x="1304" y="470"/>
                  </a:moveTo>
                  <a:lnTo>
                    <a:pt x="1361" y="455"/>
                  </a:lnTo>
                  <a:lnTo>
                    <a:pt x="1418" y="443"/>
                  </a:lnTo>
                  <a:lnTo>
                    <a:pt x="1476" y="435"/>
                  </a:lnTo>
                  <a:lnTo>
                    <a:pt x="1535" y="433"/>
                  </a:lnTo>
                  <a:lnTo>
                    <a:pt x="1593" y="436"/>
                  </a:lnTo>
                  <a:lnTo>
                    <a:pt x="1651" y="446"/>
                  </a:lnTo>
                  <a:lnTo>
                    <a:pt x="1685" y="456"/>
                  </a:lnTo>
                  <a:lnTo>
                    <a:pt x="1717" y="472"/>
                  </a:lnTo>
                  <a:lnTo>
                    <a:pt x="1747" y="491"/>
                  </a:lnTo>
                  <a:lnTo>
                    <a:pt x="1774" y="514"/>
                  </a:lnTo>
                  <a:lnTo>
                    <a:pt x="1798" y="541"/>
                  </a:lnTo>
                  <a:lnTo>
                    <a:pt x="1817" y="571"/>
                  </a:lnTo>
                  <a:lnTo>
                    <a:pt x="1830" y="605"/>
                  </a:lnTo>
                  <a:lnTo>
                    <a:pt x="1842" y="651"/>
                  </a:lnTo>
                  <a:lnTo>
                    <a:pt x="1849" y="697"/>
                  </a:lnTo>
                  <a:lnTo>
                    <a:pt x="1850" y="744"/>
                  </a:lnTo>
                  <a:lnTo>
                    <a:pt x="1849" y="791"/>
                  </a:lnTo>
                  <a:lnTo>
                    <a:pt x="1846" y="838"/>
                  </a:lnTo>
                  <a:lnTo>
                    <a:pt x="1841" y="885"/>
                  </a:lnTo>
                  <a:lnTo>
                    <a:pt x="1837" y="932"/>
                  </a:lnTo>
                  <a:lnTo>
                    <a:pt x="1834" y="977"/>
                  </a:lnTo>
                  <a:lnTo>
                    <a:pt x="1902" y="954"/>
                  </a:lnTo>
                  <a:lnTo>
                    <a:pt x="1970" y="930"/>
                  </a:lnTo>
                  <a:lnTo>
                    <a:pt x="2039" y="908"/>
                  </a:lnTo>
                  <a:lnTo>
                    <a:pt x="2109" y="888"/>
                  </a:lnTo>
                  <a:lnTo>
                    <a:pt x="2179" y="871"/>
                  </a:lnTo>
                  <a:lnTo>
                    <a:pt x="2251" y="859"/>
                  </a:lnTo>
                  <a:lnTo>
                    <a:pt x="2322" y="851"/>
                  </a:lnTo>
                  <a:lnTo>
                    <a:pt x="2395" y="849"/>
                  </a:lnTo>
                  <a:lnTo>
                    <a:pt x="2435" y="851"/>
                  </a:lnTo>
                  <a:lnTo>
                    <a:pt x="2475" y="857"/>
                  </a:lnTo>
                  <a:lnTo>
                    <a:pt x="2516" y="864"/>
                  </a:lnTo>
                  <a:lnTo>
                    <a:pt x="2554" y="876"/>
                  </a:lnTo>
                  <a:lnTo>
                    <a:pt x="2592" y="892"/>
                  </a:lnTo>
                  <a:lnTo>
                    <a:pt x="2626" y="912"/>
                  </a:lnTo>
                  <a:lnTo>
                    <a:pt x="2659" y="937"/>
                  </a:lnTo>
                  <a:lnTo>
                    <a:pt x="2687" y="966"/>
                  </a:lnTo>
                  <a:lnTo>
                    <a:pt x="2711" y="999"/>
                  </a:lnTo>
                  <a:lnTo>
                    <a:pt x="2730" y="1034"/>
                  </a:lnTo>
                  <a:lnTo>
                    <a:pt x="2745" y="1074"/>
                  </a:lnTo>
                  <a:lnTo>
                    <a:pt x="2753" y="1113"/>
                  </a:lnTo>
                  <a:lnTo>
                    <a:pt x="2755" y="1154"/>
                  </a:lnTo>
                  <a:lnTo>
                    <a:pt x="2754" y="1201"/>
                  </a:lnTo>
                  <a:lnTo>
                    <a:pt x="2747" y="1249"/>
                  </a:lnTo>
                  <a:lnTo>
                    <a:pt x="2736" y="1296"/>
                  </a:lnTo>
                  <a:lnTo>
                    <a:pt x="2721" y="1342"/>
                  </a:lnTo>
                  <a:lnTo>
                    <a:pt x="2706" y="1387"/>
                  </a:lnTo>
                  <a:lnTo>
                    <a:pt x="2719" y="1404"/>
                  </a:lnTo>
                  <a:lnTo>
                    <a:pt x="2737" y="1416"/>
                  </a:lnTo>
                  <a:lnTo>
                    <a:pt x="2756" y="1426"/>
                  </a:lnTo>
                  <a:lnTo>
                    <a:pt x="2776" y="1435"/>
                  </a:lnTo>
                  <a:lnTo>
                    <a:pt x="2797" y="1443"/>
                  </a:lnTo>
                  <a:lnTo>
                    <a:pt x="2818" y="1449"/>
                  </a:lnTo>
                  <a:lnTo>
                    <a:pt x="2862" y="1467"/>
                  </a:lnTo>
                  <a:lnTo>
                    <a:pt x="2905" y="1489"/>
                  </a:lnTo>
                  <a:lnTo>
                    <a:pt x="2947" y="1512"/>
                  </a:lnTo>
                  <a:lnTo>
                    <a:pt x="2986" y="1539"/>
                  </a:lnTo>
                  <a:lnTo>
                    <a:pt x="3024" y="1569"/>
                  </a:lnTo>
                  <a:lnTo>
                    <a:pt x="3059" y="1602"/>
                  </a:lnTo>
                  <a:lnTo>
                    <a:pt x="3091" y="1637"/>
                  </a:lnTo>
                  <a:lnTo>
                    <a:pt x="3119" y="1675"/>
                  </a:lnTo>
                  <a:lnTo>
                    <a:pt x="3144" y="1717"/>
                  </a:lnTo>
                  <a:lnTo>
                    <a:pt x="3166" y="1765"/>
                  </a:lnTo>
                  <a:lnTo>
                    <a:pt x="3182" y="1814"/>
                  </a:lnTo>
                  <a:lnTo>
                    <a:pt x="3193" y="1866"/>
                  </a:lnTo>
                  <a:lnTo>
                    <a:pt x="3199" y="1917"/>
                  </a:lnTo>
                  <a:lnTo>
                    <a:pt x="3199" y="1970"/>
                  </a:lnTo>
                  <a:lnTo>
                    <a:pt x="3194" y="2022"/>
                  </a:lnTo>
                  <a:lnTo>
                    <a:pt x="3185" y="2074"/>
                  </a:lnTo>
                  <a:lnTo>
                    <a:pt x="3171" y="2124"/>
                  </a:lnTo>
                  <a:lnTo>
                    <a:pt x="3150" y="2182"/>
                  </a:lnTo>
                  <a:lnTo>
                    <a:pt x="3124" y="2239"/>
                  </a:lnTo>
                  <a:lnTo>
                    <a:pt x="3094" y="2294"/>
                  </a:lnTo>
                  <a:lnTo>
                    <a:pt x="3059" y="2347"/>
                  </a:lnTo>
                  <a:lnTo>
                    <a:pt x="3021" y="2397"/>
                  </a:lnTo>
                  <a:lnTo>
                    <a:pt x="2981" y="2444"/>
                  </a:lnTo>
                  <a:lnTo>
                    <a:pt x="2937" y="2490"/>
                  </a:lnTo>
                  <a:lnTo>
                    <a:pt x="2891" y="2532"/>
                  </a:lnTo>
                  <a:lnTo>
                    <a:pt x="2819" y="2595"/>
                  </a:lnTo>
                  <a:lnTo>
                    <a:pt x="2743" y="2652"/>
                  </a:lnTo>
                  <a:lnTo>
                    <a:pt x="2663" y="2705"/>
                  </a:lnTo>
                  <a:lnTo>
                    <a:pt x="2580" y="2753"/>
                  </a:lnTo>
                  <a:lnTo>
                    <a:pt x="2495" y="2796"/>
                  </a:lnTo>
                  <a:lnTo>
                    <a:pt x="2409" y="2835"/>
                  </a:lnTo>
                  <a:lnTo>
                    <a:pt x="2320" y="2871"/>
                  </a:lnTo>
                  <a:lnTo>
                    <a:pt x="2229" y="2901"/>
                  </a:lnTo>
                  <a:lnTo>
                    <a:pt x="2138" y="2928"/>
                  </a:lnTo>
                  <a:lnTo>
                    <a:pt x="2045" y="2951"/>
                  </a:lnTo>
                  <a:lnTo>
                    <a:pt x="1951" y="2970"/>
                  </a:lnTo>
                  <a:lnTo>
                    <a:pt x="1857" y="2984"/>
                  </a:lnTo>
                  <a:lnTo>
                    <a:pt x="1762" y="2995"/>
                  </a:lnTo>
                  <a:lnTo>
                    <a:pt x="1657" y="3003"/>
                  </a:lnTo>
                  <a:lnTo>
                    <a:pt x="1551" y="3005"/>
                  </a:lnTo>
                  <a:lnTo>
                    <a:pt x="1444" y="3003"/>
                  </a:lnTo>
                  <a:lnTo>
                    <a:pt x="1338" y="2996"/>
                  </a:lnTo>
                  <a:lnTo>
                    <a:pt x="1233" y="2985"/>
                  </a:lnTo>
                  <a:lnTo>
                    <a:pt x="1128" y="2968"/>
                  </a:lnTo>
                  <a:lnTo>
                    <a:pt x="1024" y="2947"/>
                  </a:lnTo>
                  <a:lnTo>
                    <a:pt x="921" y="2922"/>
                  </a:lnTo>
                  <a:lnTo>
                    <a:pt x="820" y="2890"/>
                  </a:lnTo>
                  <a:lnTo>
                    <a:pt x="721" y="2853"/>
                  </a:lnTo>
                  <a:lnTo>
                    <a:pt x="624" y="2812"/>
                  </a:lnTo>
                  <a:lnTo>
                    <a:pt x="527" y="2765"/>
                  </a:lnTo>
                  <a:lnTo>
                    <a:pt x="469" y="2732"/>
                  </a:lnTo>
                  <a:lnTo>
                    <a:pt x="412" y="2697"/>
                  </a:lnTo>
                  <a:lnTo>
                    <a:pt x="358" y="2658"/>
                  </a:lnTo>
                  <a:lnTo>
                    <a:pt x="305" y="2616"/>
                  </a:lnTo>
                  <a:lnTo>
                    <a:pt x="255" y="2571"/>
                  </a:lnTo>
                  <a:lnTo>
                    <a:pt x="208" y="2524"/>
                  </a:lnTo>
                  <a:lnTo>
                    <a:pt x="164" y="2473"/>
                  </a:lnTo>
                  <a:lnTo>
                    <a:pt x="125" y="2419"/>
                  </a:lnTo>
                  <a:lnTo>
                    <a:pt x="90" y="2361"/>
                  </a:lnTo>
                  <a:lnTo>
                    <a:pt x="63" y="2306"/>
                  </a:lnTo>
                  <a:lnTo>
                    <a:pt x="41" y="2250"/>
                  </a:lnTo>
                  <a:lnTo>
                    <a:pt x="23" y="2192"/>
                  </a:lnTo>
                  <a:lnTo>
                    <a:pt x="11" y="2133"/>
                  </a:lnTo>
                  <a:lnTo>
                    <a:pt x="3" y="2072"/>
                  </a:lnTo>
                  <a:lnTo>
                    <a:pt x="0" y="2011"/>
                  </a:lnTo>
                  <a:lnTo>
                    <a:pt x="2" y="1951"/>
                  </a:lnTo>
                  <a:lnTo>
                    <a:pt x="9" y="1890"/>
                  </a:lnTo>
                  <a:lnTo>
                    <a:pt x="22" y="1814"/>
                  </a:lnTo>
                  <a:lnTo>
                    <a:pt x="41" y="1739"/>
                  </a:lnTo>
                  <a:lnTo>
                    <a:pt x="67" y="1665"/>
                  </a:lnTo>
                  <a:lnTo>
                    <a:pt x="96" y="1594"/>
                  </a:lnTo>
                  <a:lnTo>
                    <a:pt x="129" y="1523"/>
                  </a:lnTo>
                  <a:lnTo>
                    <a:pt x="167" y="1455"/>
                  </a:lnTo>
                  <a:lnTo>
                    <a:pt x="219" y="1371"/>
                  </a:lnTo>
                  <a:lnTo>
                    <a:pt x="276" y="1289"/>
                  </a:lnTo>
                  <a:lnTo>
                    <a:pt x="336" y="1210"/>
                  </a:lnTo>
                  <a:lnTo>
                    <a:pt x="401" y="1134"/>
                  </a:lnTo>
                  <a:lnTo>
                    <a:pt x="467" y="1060"/>
                  </a:lnTo>
                  <a:lnTo>
                    <a:pt x="536" y="989"/>
                  </a:lnTo>
                  <a:lnTo>
                    <a:pt x="607" y="919"/>
                  </a:lnTo>
                  <a:lnTo>
                    <a:pt x="675" y="857"/>
                  </a:lnTo>
                  <a:lnTo>
                    <a:pt x="746" y="795"/>
                  </a:lnTo>
                  <a:lnTo>
                    <a:pt x="818" y="737"/>
                  </a:lnTo>
                  <a:lnTo>
                    <a:pt x="893" y="682"/>
                  </a:lnTo>
                  <a:lnTo>
                    <a:pt x="970" y="631"/>
                  </a:lnTo>
                  <a:lnTo>
                    <a:pt x="1050" y="583"/>
                  </a:lnTo>
                  <a:lnTo>
                    <a:pt x="1131" y="540"/>
                  </a:lnTo>
                  <a:lnTo>
                    <a:pt x="1216" y="502"/>
                  </a:lnTo>
                  <a:lnTo>
                    <a:pt x="1304" y="470"/>
                  </a:lnTo>
                  <a:close/>
                  <a:moveTo>
                    <a:pt x="1476" y="1366"/>
                  </a:moveTo>
                  <a:lnTo>
                    <a:pt x="1382" y="1373"/>
                  </a:lnTo>
                  <a:lnTo>
                    <a:pt x="1289" y="1388"/>
                  </a:lnTo>
                  <a:lnTo>
                    <a:pt x="1196" y="1407"/>
                  </a:lnTo>
                  <a:lnTo>
                    <a:pt x="1104" y="1432"/>
                  </a:lnTo>
                  <a:lnTo>
                    <a:pt x="1015" y="1461"/>
                  </a:lnTo>
                  <a:lnTo>
                    <a:pt x="927" y="1495"/>
                  </a:lnTo>
                  <a:lnTo>
                    <a:pt x="863" y="1525"/>
                  </a:lnTo>
                  <a:lnTo>
                    <a:pt x="801" y="1560"/>
                  </a:lnTo>
                  <a:lnTo>
                    <a:pt x="743" y="1600"/>
                  </a:lnTo>
                  <a:lnTo>
                    <a:pt x="687" y="1644"/>
                  </a:lnTo>
                  <a:lnTo>
                    <a:pt x="636" y="1692"/>
                  </a:lnTo>
                  <a:lnTo>
                    <a:pt x="601" y="1726"/>
                  </a:lnTo>
                  <a:lnTo>
                    <a:pt x="568" y="1760"/>
                  </a:lnTo>
                  <a:lnTo>
                    <a:pt x="538" y="1797"/>
                  </a:lnTo>
                  <a:lnTo>
                    <a:pt x="510" y="1836"/>
                  </a:lnTo>
                  <a:lnTo>
                    <a:pt x="484" y="1877"/>
                  </a:lnTo>
                  <a:lnTo>
                    <a:pt x="463" y="1920"/>
                  </a:lnTo>
                  <a:lnTo>
                    <a:pt x="445" y="1968"/>
                  </a:lnTo>
                  <a:lnTo>
                    <a:pt x="432" y="2019"/>
                  </a:lnTo>
                  <a:lnTo>
                    <a:pt x="426" y="2070"/>
                  </a:lnTo>
                  <a:lnTo>
                    <a:pt x="425" y="2122"/>
                  </a:lnTo>
                  <a:lnTo>
                    <a:pt x="430" y="2173"/>
                  </a:lnTo>
                  <a:lnTo>
                    <a:pt x="439" y="2225"/>
                  </a:lnTo>
                  <a:lnTo>
                    <a:pt x="455" y="2274"/>
                  </a:lnTo>
                  <a:lnTo>
                    <a:pt x="476" y="2321"/>
                  </a:lnTo>
                  <a:lnTo>
                    <a:pt x="502" y="2366"/>
                  </a:lnTo>
                  <a:lnTo>
                    <a:pt x="533" y="2408"/>
                  </a:lnTo>
                  <a:lnTo>
                    <a:pt x="567" y="2447"/>
                  </a:lnTo>
                  <a:lnTo>
                    <a:pt x="605" y="2484"/>
                  </a:lnTo>
                  <a:lnTo>
                    <a:pt x="645" y="2517"/>
                  </a:lnTo>
                  <a:lnTo>
                    <a:pt x="687" y="2548"/>
                  </a:lnTo>
                  <a:lnTo>
                    <a:pt x="731" y="2575"/>
                  </a:lnTo>
                  <a:lnTo>
                    <a:pt x="777" y="2600"/>
                  </a:lnTo>
                  <a:lnTo>
                    <a:pt x="825" y="2624"/>
                  </a:lnTo>
                  <a:lnTo>
                    <a:pt x="872" y="2644"/>
                  </a:lnTo>
                  <a:lnTo>
                    <a:pt x="936" y="2669"/>
                  </a:lnTo>
                  <a:lnTo>
                    <a:pt x="1000" y="2689"/>
                  </a:lnTo>
                  <a:lnTo>
                    <a:pt x="1066" y="2706"/>
                  </a:lnTo>
                  <a:lnTo>
                    <a:pt x="1134" y="2717"/>
                  </a:lnTo>
                  <a:lnTo>
                    <a:pt x="1201" y="2724"/>
                  </a:lnTo>
                  <a:lnTo>
                    <a:pt x="1297" y="2728"/>
                  </a:lnTo>
                  <a:lnTo>
                    <a:pt x="1393" y="2729"/>
                  </a:lnTo>
                  <a:lnTo>
                    <a:pt x="1489" y="2725"/>
                  </a:lnTo>
                  <a:lnTo>
                    <a:pt x="1584" y="2716"/>
                  </a:lnTo>
                  <a:lnTo>
                    <a:pt x="1679" y="2705"/>
                  </a:lnTo>
                  <a:lnTo>
                    <a:pt x="1752" y="2691"/>
                  </a:lnTo>
                  <a:lnTo>
                    <a:pt x="1823" y="2673"/>
                  </a:lnTo>
                  <a:lnTo>
                    <a:pt x="1894" y="2651"/>
                  </a:lnTo>
                  <a:lnTo>
                    <a:pt x="1963" y="2624"/>
                  </a:lnTo>
                  <a:lnTo>
                    <a:pt x="2030" y="2595"/>
                  </a:lnTo>
                  <a:lnTo>
                    <a:pt x="2096" y="2561"/>
                  </a:lnTo>
                  <a:lnTo>
                    <a:pt x="2150" y="2531"/>
                  </a:lnTo>
                  <a:lnTo>
                    <a:pt x="2201" y="2498"/>
                  </a:lnTo>
                  <a:lnTo>
                    <a:pt x="2252" y="2461"/>
                  </a:lnTo>
                  <a:lnTo>
                    <a:pt x="2300" y="2421"/>
                  </a:lnTo>
                  <a:lnTo>
                    <a:pt x="2345" y="2379"/>
                  </a:lnTo>
                  <a:lnTo>
                    <a:pt x="2386" y="2333"/>
                  </a:lnTo>
                  <a:lnTo>
                    <a:pt x="2424" y="2284"/>
                  </a:lnTo>
                  <a:lnTo>
                    <a:pt x="2456" y="2231"/>
                  </a:lnTo>
                  <a:lnTo>
                    <a:pt x="2478" y="2189"/>
                  </a:lnTo>
                  <a:lnTo>
                    <a:pt x="2495" y="2145"/>
                  </a:lnTo>
                  <a:lnTo>
                    <a:pt x="2509" y="2099"/>
                  </a:lnTo>
                  <a:lnTo>
                    <a:pt x="2518" y="2052"/>
                  </a:lnTo>
                  <a:lnTo>
                    <a:pt x="2522" y="2004"/>
                  </a:lnTo>
                  <a:lnTo>
                    <a:pt x="2521" y="1957"/>
                  </a:lnTo>
                  <a:lnTo>
                    <a:pt x="2516" y="1910"/>
                  </a:lnTo>
                  <a:lnTo>
                    <a:pt x="2506" y="1863"/>
                  </a:lnTo>
                  <a:lnTo>
                    <a:pt x="2490" y="1819"/>
                  </a:lnTo>
                  <a:lnTo>
                    <a:pt x="2466" y="1769"/>
                  </a:lnTo>
                  <a:lnTo>
                    <a:pt x="2438" y="1725"/>
                  </a:lnTo>
                  <a:lnTo>
                    <a:pt x="2406" y="1682"/>
                  </a:lnTo>
                  <a:lnTo>
                    <a:pt x="2370" y="1643"/>
                  </a:lnTo>
                  <a:lnTo>
                    <a:pt x="2331" y="1607"/>
                  </a:lnTo>
                  <a:lnTo>
                    <a:pt x="2290" y="1574"/>
                  </a:lnTo>
                  <a:lnTo>
                    <a:pt x="2245" y="1543"/>
                  </a:lnTo>
                  <a:lnTo>
                    <a:pt x="2199" y="1517"/>
                  </a:lnTo>
                  <a:lnTo>
                    <a:pt x="2152" y="1492"/>
                  </a:lnTo>
                  <a:lnTo>
                    <a:pt x="2073" y="1457"/>
                  </a:lnTo>
                  <a:lnTo>
                    <a:pt x="1990" y="1428"/>
                  </a:lnTo>
                  <a:lnTo>
                    <a:pt x="1907" y="1405"/>
                  </a:lnTo>
                  <a:lnTo>
                    <a:pt x="1822" y="1386"/>
                  </a:lnTo>
                  <a:lnTo>
                    <a:pt x="1736" y="1373"/>
                  </a:lnTo>
                  <a:lnTo>
                    <a:pt x="1650" y="1366"/>
                  </a:lnTo>
                  <a:lnTo>
                    <a:pt x="1563" y="1362"/>
                  </a:lnTo>
                  <a:lnTo>
                    <a:pt x="1476" y="1366"/>
                  </a:lnTo>
                  <a:close/>
                  <a:moveTo>
                    <a:pt x="2573" y="483"/>
                  </a:moveTo>
                  <a:lnTo>
                    <a:pt x="2623" y="481"/>
                  </a:lnTo>
                  <a:lnTo>
                    <a:pt x="2674" y="481"/>
                  </a:lnTo>
                  <a:lnTo>
                    <a:pt x="2725" y="486"/>
                  </a:lnTo>
                  <a:lnTo>
                    <a:pt x="2775" y="495"/>
                  </a:lnTo>
                  <a:lnTo>
                    <a:pt x="2824" y="509"/>
                  </a:lnTo>
                  <a:lnTo>
                    <a:pt x="2872" y="527"/>
                  </a:lnTo>
                  <a:lnTo>
                    <a:pt x="2918" y="549"/>
                  </a:lnTo>
                  <a:lnTo>
                    <a:pt x="2963" y="578"/>
                  </a:lnTo>
                  <a:lnTo>
                    <a:pt x="3003" y="612"/>
                  </a:lnTo>
                  <a:lnTo>
                    <a:pt x="3040" y="650"/>
                  </a:lnTo>
                  <a:lnTo>
                    <a:pt x="3072" y="692"/>
                  </a:lnTo>
                  <a:lnTo>
                    <a:pt x="3100" y="738"/>
                  </a:lnTo>
                  <a:lnTo>
                    <a:pt x="3122" y="787"/>
                  </a:lnTo>
                  <a:lnTo>
                    <a:pt x="3137" y="838"/>
                  </a:lnTo>
                  <a:lnTo>
                    <a:pt x="3147" y="890"/>
                  </a:lnTo>
                  <a:lnTo>
                    <a:pt x="3153" y="943"/>
                  </a:lnTo>
                  <a:lnTo>
                    <a:pt x="3153" y="996"/>
                  </a:lnTo>
                  <a:lnTo>
                    <a:pt x="3146" y="1049"/>
                  </a:lnTo>
                  <a:lnTo>
                    <a:pt x="3135" y="1102"/>
                  </a:lnTo>
                  <a:lnTo>
                    <a:pt x="3128" y="1122"/>
                  </a:lnTo>
                  <a:lnTo>
                    <a:pt x="3119" y="1143"/>
                  </a:lnTo>
                  <a:lnTo>
                    <a:pt x="3108" y="1162"/>
                  </a:lnTo>
                  <a:lnTo>
                    <a:pt x="3095" y="1180"/>
                  </a:lnTo>
                  <a:lnTo>
                    <a:pt x="3079" y="1197"/>
                  </a:lnTo>
                  <a:lnTo>
                    <a:pt x="3062" y="1209"/>
                  </a:lnTo>
                  <a:lnTo>
                    <a:pt x="3042" y="1219"/>
                  </a:lnTo>
                  <a:lnTo>
                    <a:pt x="3018" y="1225"/>
                  </a:lnTo>
                  <a:lnTo>
                    <a:pt x="2992" y="1225"/>
                  </a:lnTo>
                  <a:lnTo>
                    <a:pt x="2968" y="1219"/>
                  </a:lnTo>
                  <a:lnTo>
                    <a:pt x="2944" y="1209"/>
                  </a:lnTo>
                  <a:lnTo>
                    <a:pt x="2923" y="1197"/>
                  </a:lnTo>
                  <a:lnTo>
                    <a:pt x="2901" y="1182"/>
                  </a:lnTo>
                  <a:lnTo>
                    <a:pt x="2887" y="1168"/>
                  </a:lnTo>
                  <a:lnTo>
                    <a:pt x="2876" y="1151"/>
                  </a:lnTo>
                  <a:lnTo>
                    <a:pt x="2869" y="1132"/>
                  </a:lnTo>
                  <a:lnTo>
                    <a:pt x="2864" y="1112"/>
                  </a:lnTo>
                  <a:lnTo>
                    <a:pt x="2861" y="1090"/>
                  </a:lnTo>
                  <a:lnTo>
                    <a:pt x="2860" y="1069"/>
                  </a:lnTo>
                  <a:lnTo>
                    <a:pt x="2859" y="1049"/>
                  </a:lnTo>
                  <a:lnTo>
                    <a:pt x="2859" y="1020"/>
                  </a:lnTo>
                  <a:lnTo>
                    <a:pt x="2858" y="991"/>
                  </a:lnTo>
                  <a:lnTo>
                    <a:pt x="2856" y="961"/>
                  </a:lnTo>
                  <a:lnTo>
                    <a:pt x="2851" y="932"/>
                  </a:lnTo>
                  <a:lnTo>
                    <a:pt x="2844" y="902"/>
                  </a:lnTo>
                  <a:lnTo>
                    <a:pt x="2834" y="876"/>
                  </a:lnTo>
                  <a:lnTo>
                    <a:pt x="2820" y="850"/>
                  </a:lnTo>
                  <a:lnTo>
                    <a:pt x="2802" y="826"/>
                  </a:lnTo>
                  <a:lnTo>
                    <a:pt x="2781" y="808"/>
                  </a:lnTo>
                  <a:lnTo>
                    <a:pt x="2758" y="795"/>
                  </a:lnTo>
                  <a:lnTo>
                    <a:pt x="2734" y="785"/>
                  </a:lnTo>
                  <a:lnTo>
                    <a:pt x="2707" y="778"/>
                  </a:lnTo>
                  <a:lnTo>
                    <a:pt x="2680" y="775"/>
                  </a:lnTo>
                  <a:lnTo>
                    <a:pt x="2653" y="773"/>
                  </a:lnTo>
                  <a:lnTo>
                    <a:pt x="2626" y="772"/>
                  </a:lnTo>
                  <a:lnTo>
                    <a:pt x="2599" y="769"/>
                  </a:lnTo>
                  <a:lnTo>
                    <a:pt x="2573" y="765"/>
                  </a:lnTo>
                  <a:lnTo>
                    <a:pt x="2547" y="757"/>
                  </a:lnTo>
                  <a:lnTo>
                    <a:pt x="2522" y="746"/>
                  </a:lnTo>
                  <a:lnTo>
                    <a:pt x="2500" y="731"/>
                  </a:lnTo>
                  <a:lnTo>
                    <a:pt x="2480" y="713"/>
                  </a:lnTo>
                  <a:lnTo>
                    <a:pt x="2464" y="692"/>
                  </a:lnTo>
                  <a:lnTo>
                    <a:pt x="2455" y="672"/>
                  </a:lnTo>
                  <a:lnTo>
                    <a:pt x="2450" y="651"/>
                  </a:lnTo>
                  <a:lnTo>
                    <a:pt x="2450" y="629"/>
                  </a:lnTo>
                  <a:lnTo>
                    <a:pt x="2452" y="608"/>
                  </a:lnTo>
                  <a:lnTo>
                    <a:pt x="2459" y="588"/>
                  </a:lnTo>
                  <a:lnTo>
                    <a:pt x="2468" y="569"/>
                  </a:lnTo>
                  <a:lnTo>
                    <a:pt x="2480" y="551"/>
                  </a:lnTo>
                  <a:lnTo>
                    <a:pt x="2494" y="533"/>
                  </a:lnTo>
                  <a:lnTo>
                    <a:pt x="2511" y="515"/>
                  </a:lnTo>
                  <a:lnTo>
                    <a:pt x="2529" y="501"/>
                  </a:lnTo>
                  <a:lnTo>
                    <a:pt x="2550" y="490"/>
                  </a:lnTo>
                  <a:lnTo>
                    <a:pt x="2573" y="483"/>
                  </a:lnTo>
                  <a:close/>
                  <a:moveTo>
                    <a:pt x="1427" y="1587"/>
                  </a:moveTo>
                  <a:lnTo>
                    <a:pt x="1472" y="1586"/>
                  </a:lnTo>
                  <a:lnTo>
                    <a:pt x="1518" y="1587"/>
                  </a:lnTo>
                  <a:lnTo>
                    <a:pt x="1564" y="1590"/>
                  </a:lnTo>
                  <a:lnTo>
                    <a:pt x="1610" y="1597"/>
                  </a:lnTo>
                  <a:lnTo>
                    <a:pt x="1655" y="1608"/>
                  </a:lnTo>
                  <a:lnTo>
                    <a:pt x="1698" y="1623"/>
                  </a:lnTo>
                  <a:lnTo>
                    <a:pt x="1740" y="1641"/>
                  </a:lnTo>
                  <a:lnTo>
                    <a:pt x="1780" y="1664"/>
                  </a:lnTo>
                  <a:lnTo>
                    <a:pt x="1821" y="1696"/>
                  </a:lnTo>
                  <a:lnTo>
                    <a:pt x="1859" y="1729"/>
                  </a:lnTo>
                  <a:lnTo>
                    <a:pt x="1895" y="1766"/>
                  </a:lnTo>
                  <a:lnTo>
                    <a:pt x="1927" y="1806"/>
                  </a:lnTo>
                  <a:lnTo>
                    <a:pt x="1957" y="1849"/>
                  </a:lnTo>
                  <a:lnTo>
                    <a:pt x="1981" y="1895"/>
                  </a:lnTo>
                  <a:lnTo>
                    <a:pt x="2000" y="1942"/>
                  </a:lnTo>
                  <a:lnTo>
                    <a:pt x="2015" y="1991"/>
                  </a:lnTo>
                  <a:lnTo>
                    <a:pt x="2021" y="2046"/>
                  </a:lnTo>
                  <a:lnTo>
                    <a:pt x="2020" y="2099"/>
                  </a:lnTo>
                  <a:lnTo>
                    <a:pt x="2011" y="2153"/>
                  </a:lnTo>
                  <a:lnTo>
                    <a:pt x="1998" y="2204"/>
                  </a:lnTo>
                  <a:lnTo>
                    <a:pt x="1978" y="2256"/>
                  </a:lnTo>
                  <a:lnTo>
                    <a:pt x="1953" y="2304"/>
                  </a:lnTo>
                  <a:lnTo>
                    <a:pt x="1925" y="2350"/>
                  </a:lnTo>
                  <a:lnTo>
                    <a:pt x="1891" y="2396"/>
                  </a:lnTo>
                  <a:lnTo>
                    <a:pt x="1851" y="2439"/>
                  </a:lnTo>
                  <a:lnTo>
                    <a:pt x="1810" y="2480"/>
                  </a:lnTo>
                  <a:lnTo>
                    <a:pt x="1765" y="2517"/>
                  </a:lnTo>
                  <a:lnTo>
                    <a:pt x="1717" y="2548"/>
                  </a:lnTo>
                  <a:lnTo>
                    <a:pt x="1666" y="2576"/>
                  </a:lnTo>
                  <a:lnTo>
                    <a:pt x="1613" y="2598"/>
                  </a:lnTo>
                  <a:lnTo>
                    <a:pt x="1557" y="2616"/>
                  </a:lnTo>
                  <a:lnTo>
                    <a:pt x="1497" y="2628"/>
                  </a:lnTo>
                  <a:lnTo>
                    <a:pt x="1435" y="2636"/>
                  </a:lnTo>
                  <a:lnTo>
                    <a:pt x="1374" y="2641"/>
                  </a:lnTo>
                  <a:lnTo>
                    <a:pt x="1312" y="2640"/>
                  </a:lnTo>
                  <a:lnTo>
                    <a:pt x="1251" y="2633"/>
                  </a:lnTo>
                  <a:lnTo>
                    <a:pt x="1191" y="2621"/>
                  </a:lnTo>
                  <a:lnTo>
                    <a:pt x="1131" y="2603"/>
                  </a:lnTo>
                  <a:lnTo>
                    <a:pt x="1089" y="2583"/>
                  </a:lnTo>
                  <a:lnTo>
                    <a:pt x="1047" y="2559"/>
                  </a:lnTo>
                  <a:lnTo>
                    <a:pt x="1007" y="2532"/>
                  </a:lnTo>
                  <a:lnTo>
                    <a:pt x="970" y="2503"/>
                  </a:lnTo>
                  <a:lnTo>
                    <a:pt x="936" y="2471"/>
                  </a:lnTo>
                  <a:lnTo>
                    <a:pt x="904" y="2435"/>
                  </a:lnTo>
                  <a:lnTo>
                    <a:pt x="877" y="2396"/>
                  </a:lnTo>
                  <a:lnTo>
                    <a:pt x="855" y="2354"/>
                  </a:lnTo>
                  <a:lnTo>
                    <a:pt x="837" y="2310"/>
                  </a:lnTo>
                  <a:lnTo>
                    <a:pt x="826" y="2263"/>
                  </a:lnTo>
                  <a:lnTo>
                    <a:pt x="818" y="2215"/>
                  </a:lnTo>
                  <a:lnTo>
                    <a:pt x="815" y="2166"/>
                  </a:lnTo>
                  <a:lnTo>
                    <a:pt x="815" y="2117"/>
                  </a:lnTo>
                  <a:lnTo>
                    <a:pt x="820" y="2069"/>
                  </a:lnTo>
                  <a:lnTo>
                    <a:pt x="831" y="2021"/>
                  </a:lnTo>
                  <a:lnTo>
                    <a:pt x="845" y="1975"/>
                  </a:lnTo>
                  <a:lnTo>
                    <a:pt x="865" y="1930"/>
                  </a:lnTo>
                  <a:lnTo>
                    <a:pt x="891" y="1886"/>
                  </a:lnTo>
                  <a:lnTo>
                    <a:pt x="921" y="1843"/>
                  </a:lnTo>
                  <a:lnTo>
                    <a:pt x="955" y="1804"/>
                  </a:lnTo>
                  <a:lnTo>
                    <a:pt x="993" y="1768"/>
                  </a:lnTo>
                  <a:lnTo>
                    <a:pt x="1033" y="1736"/>
                  </a:lnTo>
                  <a:lnTo>
                    <a:pt x="1075" y="1706"/>
                  </a:lnTo>
                  <a:lnTo>
                    <a:pt x="1120" y="1679"/>
                  </a:lnTo>
                  <a:lnTo>
                    <a:pt x="1166" y="1654"/>
                  </a:lnTo>
                  <a:lnTo>
                    <a:pt x="1215" y="1632"/>
                  </a:lnTo>
                  <a:lnTo>
                    <a:pt x="1267" y="1615"/>
                  </a:lnTo>
                  <a:lnTo>
                    <a:pt x="1319" y="1603"/>
                  </a:lnTo>
                  <a:lnTo>
                    <a:pt x="1373" y="1593"/>
                  </a:lnTo>
                  <a:lnTo>
                    <a:pt x="1427" y="1587"/>
                  </a:lnTo>
                  <a:close/>
                  <a:moveTo>
                    <a:pt x="1214" y="2079"/>
                  </a:moveTo>
                  <a:lnTo>
                    <a:pt x="1195" y="2085"/>
                  </a:lnTo>
                  <a:lnTo>
                    <a:pt x="1176" y="2092"/>
                  </a:lnTo>
                  <a:lnTo>
                    <a:pt x="1158" y="2099"/>
                  </a:lnTo>
                  <a:lnTo>
                    <a:pt x="1141" y="2111"/>
                  </a:lnTo>
                  <a:lnTo>
                    <a:pt x="1127" y="2124"/>
                  </a:lnTo>
                  <a:lnTo>
                    <a:pt x="1116" y="2140"/>
                  </a:lnTo>
                  <a:lnTo>
                    <a:pt x="1100" y="2169"/>
                  </a:lnTo>
                  <a:lnTo>
                    <a:pt x="1090" y="2199"/>
                  </a:lnTo>
                  <a:lnTo>
                    <a:pt x="1085" y="2231"/>
                  </a:lnTo>
                  <a:lnTo>
                    <a:pt x="1085" y="2264"/>
                  </a:lnTo>
                  <a:lnTo>
                    <a:pt x="1093" y="2295"/>
                  </a:lnTo>
                  <a:lnTo>
                    <a:pt x="1102" y="2315"/>
                  </a:lnTo>
                  <a:lnTo>
                    <a:pt x="1117" y="2332"/>
                  </a:lnTo>
                  <a:lnTo>
                    <a:pt x="1135" y="2344"/>
                  </a:lnTo>
                  <a:lnTo>
                    <a:pt x="1156" y="2352"/>
                  </a:lnTo>
                  <a:lnTo>
                    <a:pt x="1177" y="2355"/>
                  </a:lnTo>
                  <a:lnTo>
                    <a:pt x="1213" y="2354"/>
                  </a:lnTo>
                  <a:lnTo>
                    <a:pt x="1249" y="2348"/>
                  </a:lnTo>
                  <a:lnTo>
                    <a:pt x="1282" y="2334"/>
                  </a:lnTo>
                  <a:lnTo>
                    <a:pt x="1314" y="2316"/>
                  </a:lnTo>
                  <a:lnTo>
                    <a:pt x="1342" y="2294"/>
                  </a:lnTo>
                  <a:lnTo>
                    <a:pt x="1359" y="2274"/>
                  </a:lnTo>
                  <a:lnTo>
                    <a:pt x="1375" y="2250"/>
                  </a:lnTo>
                  <a:lnTo>
                    <a:pt x="1386" y="2226"/>
                  </a:lnTo>
                  <a:lnTo>
                    <a:pt x="1392" y="2199"/>
                  </a:lnTo>
                  <a:lnTo>
                    <a:pt x="1391" y="2172"/>
                  </a:lnTo>
                  <a:lnTo>
                    <a:pt x="1387" y="2155"/>
                  </a:lnTo>
                  <a:lnTo>
                    <a:pt x="1383" y="2138"/>
                  </a:lnTo>
                  <a:lnTo>
                    <a:pt x="1377" y="2123"/>
                  </a:lnTo>
                  <a:lnTo>
                    <a:pt x="1368" y="2108"/>
                  </a:lnTo>
                  <a:lnTo>
                    <a:pt x="1357" y="2095"/>
                  </a:lnTo>
                  <a:lnTo>
                    <a:pt x="1336" y="2084"/>
                  </a:lnTo>
                  <a:lnTo>
                    <a:pt x="1312" y="2077"/>
                  </a:lnTo>
                  <a:lnTo>
                    <a:pt x="1288" y="2074"/>
                  </a:lnTo>
                  <a:lnTo>
                    <a:pt x="1263" y="2074"/>
                  </a:lnTo>
                  <a:lnTo>
                    <a:pt x="1239" y="2076"/>
                  </a:lnTo>
                  <a:lnTo>
                    <a:pt x="1214" y="207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738201" y="5122531"/>
            <a:ext cx="378860" cy="376999"/>
            <a:chOff x="5880371" y="4713414"/>
            <a:chExt cx="378860" cy="376998"/>
          </a:xfrm>
        </p:grpSpPr>
        <p:sp>
          <p:nvSpPr>
            <p:cNvPr id="24" name="Oval 480"/>
            <p:cNvSpPr>
              <a:spLocks noChangeArrowheads="1"/>
            </p:cNvSpPr>
            <p:nvPr/>
          </p:nvSpPr>
          <p:spPr bwMode="auto">
            <a:xfrm>
              <a:off x="5880371" y="4713414"/>
              <a:ext cx="378860" cy="376998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Freeform 21"/>
            <p:cNvSpPr>
              <a:spLocks noChangeAspect="1" noEditPoints="1"/>
            </p:cNvSpPr>
            <p:nvPr/>
          </p:nvSpPr>
          <p:spPr bwMode="auto">
            <a:xfrm>
              <a:off x="5986535" y="4810717"/>
              <a:ext cx="166531" cy="182389"/>
            </a:xfrm>
            <a:custGeom>
              <a:avLst/>
              <a:gdLst>
                <a:gd name="T0" fmla="*/ 1517 w 3423"/>
                <a:gd name="T1" fmla="*/ 132 h 3749"/>
                <a:gd name="T2" fmla="*/ 1679 w 3423"/>
                <a:gd name="T3" fmla="*/ 523 h 3749"/>
                <a:gd name="T4" fmla="*/ 1568 w 3423"/>
                <a:gd name="T5" fmla="*/ 990 h 3749"/>
                <a:gd name="T6" fmla="*/ 1226 w 3423"/>
                <a:gd name="T7" fmla="*/ 1169 h 3749"/>
                <a:gd name="T8" fmla="*/ 934 w 3423"/>
                <a:gd name="T9" fmla="*/ 911 h 3749"/>
                <a:gd name="T10" fmla="*/ 872 w 3423"/>
                <a:gd name="T11" fmla="*/ 502 h 3749"/>
                <a:gd name="T12" fmla="*/ 1062 w 3423"/>
                <a:gd name="T13" fmla="*/ 100 h 3749"/>
                <a:gd name="T14" fmla="*/ 2360 w 3423"/>
                <a:gd name="T15" fmla="*/ 110 h 3749"/>
                <a:gd name="T16" fmla="*/ 2695 w 3423"/>
                <a:gd name="T17" fmla="*/ 342 h 3749"/>
                <a:gd name="T18" fmla="*/ 2751 w 3423"/>
                <a:gd name="T19" fmla="*/ 783 h 3749"/>
                <a:gd name="T20" fmla="*/ 2476 w 3423"/>
                <a:gd name="T21" fmla="*/ 1161 h 3749"/>
                <a:gd name="T22" fmla="*/ 2116 w 3423"/>
                <a:gd name="T23" fmla="*/ 1173 h 3749"/>
                <a:gd name="T24" fmla="*/ 1893 w 3423"/>
                <a:gd name="T25" fmla="*/ 830 h 3749"/>
                <a:gd name="T26" fmla="*/ 2004 w 3423"/>
                <a:gd name="T27" fmla="*/ 361 h 3749"/>
                <a:gd name="T28" fmla="*/ 393 w 3423"/>
                <a:gd name="T29" fmla="*/ 867 h 3749"/>
                <a:gd name="T30" fmla="*/ 713 w 3423"/>
                <a:gd name="T31" fmla="*/ 1017 h 3749"/>
                <a:gd name="T32" fmla="*/ 871 w 3423"/>
                <a:gd name="T33" fmla="*/ 1402 h 3749"/>
                <a:gd name="T34" fmla="*/ 796 w 3423"/>
                <a:gd name="T35" fmla="*/ 1784 h 3749"/>
                <a:gd name="T36" fmla="*/ 525 w 3423"/>
                <a:gd name="T37" fmla="*/ 1983 h 3749"/>
                <a:gd name="T38" fmla="*/ 225 w 3423"/>
                <a:gd name="T39" fmla="*/ 1938 h 3749"/>
                <a:gd name="T40" fmla="*/ 6 w 3423"/>
                <a:gd name="T41" fmla="*/ 1563 h 3749"/>
                <a:gd name="T42" fmla="*/ 121 w 3423"/>
                <a:gd name="T43" fmla="*/ 1052 h 3749"/>
                <a:gd name="T44" fmla="*/ 2864 w 3423"/>
                <a:gd name="T45" fmla="*/ 1157 h 3749"/>
                <a:gd name="T46" fmla="*/ 3266 w 3423"/>
                <a:gd name="T47" fmla="*/ 1256 h 3749"/>
                <a:gd name="T48" fmla="*/ 3422 w 3423"/>
                <a:gd name="T49" fmla="*/ 1582 h 3749"/>
                <a:gd name="T50" fmla="*/ 3359 w 3423"/>
                <a:gd name="T51" fmla="*/ 2054 h 3749"/>
                <a:gd name="T52" fmla="*/ 3069 w 3423"/>
                <a:gd name="T53" fmla="*/ 2234 h 3749"/>
                <a:gd name="T54" fmla="*/ 2717 w 3423"/>
                <a:gd name="T55" fmla="*/ 2157 h 3749"/>
                <a:gd name="T56" fmla="*/ 2558 w 3423"/>
                <a:gd name="T57" fmla="*/ 1751 h 3749"/>
                <a:gd name="T58" fmla="*/ 2672 w 3423"/>
                <a:gd name="T59" fmla="*/ 1278 h 3749"/>
                <a:gd name="T60" fmla="*/ 1717 w 3423"/>
                <a:gd name="T61" fmla="*/ 1539 h 3749"/>
                <a:gd name="T62" fmla="*/ 2136 w 3423"/>
                <a:gd name="T63" fmla="*/ 1752 h 3749"/>
                <a:gd name="T64" fmla="*/ 2633 w 3423"/>
                <a:gd name="T65" fmla="*/ 2305 h 3749"/>
                <a:gd name="T66" fmla="*/ 3090 w 3423"/>
                <a:gd name="T67" fmla="*/ 2768 h 3749"/>
                <a:gd name="T68" fmla="*/ 3157 w 3423"/>
                <a:gd name="T69" fmla="*/ 3272 h 3749"/>
                <a:gd name="T70" fmla="*/ 2885 w 3423"/>
                <a:gd name="T71" fmla="*/ 3667 h 3749"/>
                <a:gd name="T72" fmla="*/ 2319 w 3423"/>
                <a:gd name="T73" fmla="*/ 3737 h 3749"/>
                <a:gd name="T74" fmla="*/ 1446 w 3423"/>
                <a:gd name="T75" fmla="*/ 3663 h 3749"/>
                <a:gd name="T76" fmla="*/ 693 w 3423"/>
                <a:gd name="T77" fmla="*/ 3699 h 3749"/>
                <a:gd name="T78" fmla="*/ 335 w 3423"/>
                <a:gd name="T79" fmla="*/ 3436 h 3749"/>
                <a:gd name="T80" fmla="*/ 239 w 3423"/>
                <a:gd name="T81" fmla="*/ 2952 h 3749"/>
                <a:gd name="T82" fmla="*/ 474 w 3423"/>
                <a:gd name="T83" fmla="*/ 2548 h 3749"/>
                <a:gd name="T84" fmla="*/ 1065 w 3423"/>
                <a:gd name="T85" fmla="*/ 1980 h 3749"/>
                <a:gd name="T86" fmla="*/ 1374 w 3423"/>
                <a:gd name="T87" fmla="*/ 1633 h 3749"/>
                <a:gd name="T88" fmla="*/ 1217 w 3423"/>
                <a:gd name="T89" fmla="*/ 2486 h 3749"/>
                <a:gd name="T90" fmla="*/ 813 w 3423"/>
                <a:gd name="T91" fmla="*/ 2625 h 3749"/>
                <a:gd name="T92" fmla="*/ 698 w 3423"/>
                <a:gd name="T93" fmla="*/ 2914 h 3749"/>
                <a:gd name="T94" fmla="*/ 788 w 3423"/>
                <a:gd name="T95" fmla="*/ 3240 h 3749"/>
                <a:gd name="T96" fmla="*/ 1191 w 3423"/>
                <a:gd name="T97" fmla="*/ 3403 h 3749"/>
                <a:gd name="T98" fmla="*/ 1550 w 3423"/>
                <a:gd name="T99" fmla="*/ 2193 h 3749"/>
                <a:gd name="T100" fmla="*/ 1353 w 3423"/>
                <a:gd name="T101" fmla="*/ 2139 h 3749"/>
                <a:gd name="T102" fmla="*/ 1734 w 3423"/>
                <a:gd name="T103" fmla="*/ 3204 h 3749"/>
                <a:gd name="T104" fmla="*/ 1942 w 3423"/>
                <a:gd name="T105" fmla="*/ 3373 h 3749"/>
                <a:gd name="T106" fmla="*/ 2477 w 3423"/>
                <a:gd name="T107" fmla="*/ 3363 h 3749"/>
                <a:gd name="T108" fmla="*/ 2552 w 3423"/>
                <a:gd name="T109" fmla="*/ 3038 h 3749"/>
                <a:gd name="T110" fmla="*/ 2142 w 3423"/>
                <a:gd name="T111" fmla="*/ 3185 h 3749"/>
                <a:gd name="T112" fmla="*/ 1951 w 3423"/>
                <a:gd name="T113" fmla="*/ 3062 h 3749"/>
                <a:gd name="T114" fmla="*/ 1778 w 3423"/>
                <a:gd name="T115" fmla="*/ 2511 h 3749"/>
                <a:gd name="T116" fmla="*/ 1170 w 3423"/>
                <a:gd name="T117" fmla="*/ 2671 h 3749"/>
                <a:gd name="T118" fmla="*/ 1167 w 3423"/>
                <a:gd name="T119" fmla="*/ 3202 h 3749"/>
                <a:gd name="T120" fmla="*/ 936 w 3423"/>
                <a:gd name="T121" fmla="*/ 3040 h 3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23" h="3749">
                  <a:moveTo>
                    <a:pt x="1256" y="4"/>
                  </a:moveTo>
                  <a:lnTo>
                    <a:pt x="1275" y="0"/>
                  </a:lnTo>
                  <a:lnTo>
                    <a:pt x="1295" y="1"/>
                  </a:lnTo>
                  <a:lnTo>
                    <a:pt x="1314" y="4"/>
                  </a:lnTo>
                  <a:lnTo>
                    <a:pt x="1332" y="11"/>
                  </a:lnTo>
                  <a:lnTo>
                    <a:pt x="1381" y="36"/>
                  </a:lnTo>
                  <a:lnTo>
                    <a:pt x="1429" y="65"/>
                  </a:lnTo>
                  <a:lnTo>
                    <a:pt x="1474" y="97"/>
                  </a:lnTo>
                  <a:lnTo>
                    <a:pt x="1517" y="132"/>
                  </a:lnTo>
                  <a:lnTo>
                    <a:pt x="1544" y="158"/>
                  </a:lnTo>
                  <a:lnTo>
                    <a:pt x="1567" y="187"/>
                  </a:lnTo>
                  <a:lnTo>
                    <a:pt x="1587" y="219"/>
                  </a:lnTo>
                  <a:lnTo>
                    <a:pt x="1605" y="252"/>
                  </a:lnTo>
                  <a:lnTo>
                    <a:pt x="1620" y="285"/>
                  </a:lnTo>
                  <a:lnTo>
                    <a:pt x="1642" y="343"/>
                  </a:lnTo>
                  <a:lnTo>
                    <a:pt x="1659" y="401"/>
                  </a:lnTo>
                  <a:lnTo>
                    <a:pt x="1671" y="461"/>
                  </a:lnTo>
                  <a:lnTo>
                    <a:pt x="1679" y="523"/>
                  </a:lnTo>
                  <a:lnTo>
                    <a:pt x="1681" y="585"/>
                  </a:lnTo>
                  <a:lnTo>
                    <a:pt x="1679" y="646"/>
                  </a:lnTo>
                  <a:lnTo>
                    <a:pt x="1672" y="708"/>
                  </a:lnTo>
                  <a:lnTo>
                    <a:pt x="1661" y="768"/>
                  </a:lnTo>
                  <a:lnTo>
                    <a:pt x="1649" y="815"/>
                  </a:lnTo>
                  <a:lnTo>
                    <a:pt x="1633" y="860"/>
                  </a:lnTo>
                  <a:lnTo>
                    <a:pt x="1615" y="906"/>
                  </a:lnTo>
                  <a:lnTo>
                    <a:pt x="1593" y="949"/>
                  </a:lnTo>
                  <a:lnTo>
                    <a:pt x="1568" y="990"/>
                  </a:lnTo>
                  <a:lnTo>
                    <a:pt x="1538" y="1029"/>
                  </a:lnTo>
                  <a:lnTo>
                    <a:pt x="1507" y="1066"/>
                  </a:lnTo>
                  <a:lnTo>
                    <a:pt x="1470" y="1098"/>
                  </a:lnTo>
                  <a:lnTo>
                    <a:pt x="1435" y="1124"/>
                  </a:lnTo>
                  <a:lnTo>
                    <a:pt x="1397" y="1144"/>
                  </a:lnTo>
                  <a:lnTo>
                    <a:pt x="1356" y="1160"/>
                  </a:lnTo>
                  <a:lnTo>
                    <a:pt x="1314" y="1169"/>
                  </a:lnTo>
                  <a:lnTo>
                    <a:pt x="1271" y="1173"/>
                  </a:lnTo>
                  <a:lnTo>
                    <a:pt x="1226" y="1169"/>
                  </a:lnTo>
                  <a:lnTo>
                    <a:pt x="1184" y="1159"/>
                  </a:lnTo>
                  <a:lnTo>
                    <a:pt x="1144" y="1143"/>
                  </a:lnTo>
                  <a:lnTo>
                    <a:pt x="1107" y="1121"/>
                  </a:lnTo>
                  <a:lnTo>
                    <a:pt x="1072" y="1096"/>
                  </a:lnTo>
                  <a:lnTo>
                    <a:pt x="1040" y="1067"/>
                  </a:lnTo>
                  <a:lnTo>
                    <a:pt x="1008" y="1031"/>
                  </a:lnTo>
                  <a:lnTo>
                    <a:pt x="979" y="993"/>
                  </a:lnTo>
                  <a:lnTo>
                    <a:pt x="955" y="953"/>
                  </a:lnTo>
                  <a:lnTo>
                    <a:pt x="934" y="911"/>
                  </a:lnTo>
                  <a:lnTo>
                    <a:pt x="914" y="867"/>
                  </a:lnTo>
                  <a:lnTo>
                    <a:pt x="897" y="823"/>
                  </a:lnTo>
                  <a:lnTo>
                    <a:pt x="884" y="779"/>
                  </a:lnTo>
                  <a:lnTo>
                    <a:pt x="875" y="735"/>
                  </a:lnTo>
                  <a:lnTo>
                    <a:pt x="871" y="691"/>
                  </a:lnTo>
                  <a:lnTo>
                    <a:pt x="869" y="645"/>
                  </a:lnTo>
                  <a:lnTo>
                    <a:pt x="869" y="599"/>
                  </a:lnTo>
                  <a:lnTo>
                    <a:pt x="870" y="554"/>
                  </a:lnTo>
                  <a:lnTo>
                    <a:pt x="872" y="502"/>
                  </a:lnTo>
                  <a:lnTo>
                    <a:pt x="878" y="450"/>
                  </a:lnTo>
                  <a:lnTo>
                    <a:pt x="888" y="398"/>
                  </a:lnTo>
                  <a:lnTo>
                    <a:pt x="902" y="347"/>
                  </a:lnTo>
                  <a:lnTo>
                    <a:pt x="919" y="297"/>
                  </a:lnTo>
                  <a:lnTo>
                    <a:pt x="942" y="251"/>
                  </a:lnTo>
                  <a:lnTo>
                    <a:pt x="968" y="205"/>
                  </a:lnTo>
                  <a:lnTo>
                    <a:pt x="1000" y="163"/>
                  </a:lnTo>
                  <a:lnTo>
                    <a:pt x="1029" y="130"/>
                  </a:lnTo>
                  <a:lnTo>
                    <a:pt x="1062" y="100"/>
                  </a:lnTo>
                  <a:lnTo>
                    <a:pt x="1098" y="74"/>
                  </a:lnTo>
                  <a:lnTo>
                    <a:pt x="1134" y="50"/>
                  </a:lnTo>
                  <a:lnTo>
                    <a:pt x="1164" y="35"/>
                  </a:lnTo>
                  <a:lnTo>
                    <a:pt x="1193" y="23"/>
                  </a:lnTo>
                  <a:lnTo>
                    <a:pt x="1225" y="13"/>
                  </a:lnTo>
                  <a:lnTo>
                    <a:pt x="1256" y="4"/>
                  </a:lnTo>
                  <a:close/>
                  <a:moveTo>
                    <a:pt x="2273" y="117"/>
                  </a:moveTo>
                  <a:lnTo>
                    <a:pt x="2316" y="110"/>
                  </a:lnTo>
                  <a:lnTo>
                    <a:pt x="2360" y="110"/>
                  </a:lnTo>
                  <a:lnTo>
                    <a:pt x="2402" y="116"/>
                  </a:lnTo>
                  <a:lnTo>
                    <a:pt x="2444" y="127"/>
                  </a:lnTo>
                  <a:lnTo>
                    <a:pt x="2485" y="144"/>
                  </a:lnTo>
                  <a:lnTo>
                    <a:pt x="2522" y="165"/>
                  </a:lnTo>
                  <a:lnTo>
                    <a:pt x="2563" y="194"/>
                  </a:lnTo>
                  <a:lnTo>
                    <a:pt x="2601" y="225"/>
                  </a:lnTo>
                  <a:lnTo>
                    <a:pt x="2636" y="261"/>
                  </a:lnTo>
                  <a:lnTo>
                    <a:pt x="2667" y="300"/>
                  </a:lnTo>
                  <a:lnTo>
                    <a:pt x="2695" y="342"/>
                  </a:lnTo>
                  <a:lnTo>
                    <a:pt x="2719" y="385"/>
                  </a:lnTo>
                  <a:lnTo>
                    <a:pt x="2740" y="431"/>
                  </a:lnTo>
                  <a:lnTo>
                    <a:pt x="2757" y="477"/>
                  </a:lnTo>
                  <a:lnTo>
                    <a:pt x="2770" y="528"/>
                  </a:lnTo>
                  <a:lnTo>
                    <a:pt x="2776" y="579"/>
                  </a:lnTo>
                  <a:lnTo>
                    <a:pt x="2777" y="630"/>
                  </a:lnTo>
                  <a:lnTo>
                    <a:pt x="2773" y="681"/>
                  </a:lnTo>
                  <a:lnTo>
                    <a:pt x="2764" y="733"/>
                  </a:lnTo>
                  <a:lnTo>
                    <a:pt x="2751" y="783"/>
                  </a:lnTo>
                  <a:lnTo>
                    <a:pt x="2735" y="833"/>
                  </a:lnTo>
                  <a:lnTo>
                    <a:pt x="2715" y="880"/>
                  </a:lnTo>
                  <a:lnTo>
                    <a:pt x="2691" y="928"/>
                  </a:lnTo>
                  <a:lnTo>
                    <a:pt x="2664" y="974"/>
                  </a:lnTo>
                  <a:lnTo>
                    <a:pt x="2633" y="1018"/>
                  </a:lnTo>
                  <a:lnTo>
                    <a:pt x="2599" y="1060"/>
                  </a:lnTo>
                  <a:lnTo>
                    <a:pt x="2561" y="1098"/>
                  </a:lnTo>
                  <a:lnTo>
                    <a:pt x="2520" y="1132"/>
                  </a:lnTo>
                  <a:lnTo>
                    <a:pt x="2476" y="1161"/>
                  </a:lnTo>
                  <a:lnTo>
                    <a:pt x="2438" y="1180"/>
                  </a:lnTo>
                  <a:lnTo>
                    <a:pt x="2399" y="1194"/>
                  </a:lnTo>
                  <a:lnTo>
                    <a:pt x="2360" y="1204"/>
                  </a:lnTo>
                  <a:lnTo>
                    <a:pt x="2319" y="1209"/>
                  </a:lnTo>
                  <a:lnTo>
                    <a:pt x="2276" y="1210"/>
                  </a:lnTo>
                  <a:lnTo>
                    <a:pt x="2235" y="1207"/>
                  </a:lnTo>
                  <a:lnTo>
                    <a:pt x="2194" y="1200"/>
                  </a:lnTo>
                  <a:lnTo>
                    <a:pt x="2155" y="1189"/>
                  </a:lnTo>
                  <a:lnTo>
                    <a:pt x="2116" y="1173"/>
                  </a:lnTo>
                  <a:lnTo>
                    <a:pt x="2079" y="1153"/>
                  </a:lnTo>
                  <a:lnTo>
                    <a:pt x="2045" y="1131"/>
                  </a:lnTo>
                  <a:lnTo>
                    <a:pt x="2013" y="1104"/>
                  </a:lnTo>
                  <a:lnTo>
                    <a:pt x="1985" y="1074"/>
                  </a:lnTo>
                  <a:lnTo>
                    <a:pt x="1961" y="1041"/>
                  </a:lnTo>
                  <a:lnTo>
                    <a:pt x="1942" y="1003"/>
                  </a:lnTo>
                  <a:lnTo>
                    <a:pt x="1919" y="947"/>
                  </a:lnTo>
                  <a:lnTo>
                    <a:pt x="1903" y="889"/>
                  </a:lnTo>
                  <a:lnTo>
                    <a:pt x="1893" y="830"/>
                  </a:lnTo>
                  <a:lnTo>
                    <a:pt x="1888" y="770"/>
                  </a:lnTo>
                  <a:lnTo>
                    <a:pt x="1889" y="710"/>
                  </a:lnTo>
                  <a:lnTo>
                    <a:pt x="1895" y="650"/>
                  </a:lnTo>
                  <a:lnTo>
                    <a:pt x="1905" y="590"/>
                  </a:lnTo>
                  <a:lnTo>
                    <a:pt x="1919" y="542"/>
                  </a:lnTo>
                  <a:lnTo>
                    <a:pt x="1935" y="494"/>
                  </a:lnTo>
                  <a:lnTo>
                    <a:pt x="1954" y="448"/>
                  </a:lnTo>
                  <a:lnTo>
                    <a:pt x="1977" y="403"/>
                  </a:lnTo>
                  <a:lnTo>
                    <a:pt x="2004" y="361"/>
                  </a:lnTo>
                  <a:lnTo>
                    <a:pt x="2041" y="315"/>
                  </a:lnTo>
                  <a:lnTo>
                    <a:pt x="2078" y="271"/>
                  </a:lnTo>
                  <a:lnTo>
                    <a:pt x="2118" y="230"/>
                  </a:lnTo>
                  <a:lnTo>
                    <a:pt x="2161" y="190"/>
                  </a:lnTo>
                  <a:lnTo>
                    <a:pt x="2206" y="155"/>
                  </a:lnTo>
                  <a:lnTo>
                    <a:pt x="2227" y="140"/>
                  </a:lnTo>
                  <a:lnTo>
                    <a:pt x="2249" y="127"/>
                  </a:lnTo>
                  <a:lnTo>
                    <a:pt x="2273" y="117"/>
                  </a:lnTo>
                  <a:close/>
                  <a:moveTo>
                    <a:pt x="393" y="867"/>
                  </a:moveTo>
                  <a:lnTo>
                    <a:pt x="418" y="865"/>
                  </a:lnTo>
                  <a:lnTo>
                    <a:pt x="443" y="866"/>
                  </a:lnTo>
                  <a:lnTo>
                    <a:pt x="468" y="870"/>
                  </a:lnTo>
                  <a:lnTo>
                    <a:pt x="492" y="879"/>
                  </a:lnTo>
                  <a:lnTo>
                    <a:pt x="540" y="899"/>
                  </a:lnTo>
                  <a:lnTo>
                    <a:pt x="586" y="923"/>
                  </a:lnTo>
                  <a:lnTo>
                    <a:pt x="632" y="950"/>
                  </a:lnTo>
                  <a:lnTo>
                    <a:pt x="674" y="981"/>
                  </a:lnTo>
                  <a:lnTo>
                    <a:pt x="713" y="1017"/>
                  </a:lnTo>
                  <a:lnTo>
                    <a:pt x="750" y="1059"/>
                  </a:lnTo>
                  <a:lnTo>
                    <a:pt x="783" y="1106"/>
                  </a:lnTo>
                  <a:lnTo>
                    <a:pt x="812" y="1155"/>
                  </a:lnTo>
                  <a:lnTo>
                    <a:pt x="838" y="1205"/>
                  </a:lnTo>
                  <a:lnTo>
                    <a:pt x="852" y="1242"/>
                  </a:lnTo>
                  <a:lnTo>
                    <a:pt x="861" y="1282"/>
                  </a:lnTo>
                  <a:lnTo>
                    <a:pt x="865" y="1322"/>
                  </a:lnTo>
                  <a:lnTo>
                    <a:pt x="869" y="1362"/>
                  </a:lnTo>
                  <a:lnTo>
                    <a:pt x="871" y="1402"/>
                  </a:lnTo>
                  <a:lnTo>
                    <a:pt x="871" y="1448"/>
                  </a:lnTo>
                  <a:lnTo>
                    <a:pt x="871" y="1493"/>
                  </a:lnTo>
                  <a:lnTo>
                    <a:pt x="869" y="1539"/>
                  </a:lnTo>
                  <a:lnTo>
                    <a:pt x="865" y="1584"/>
                  </a:lnTo>
                  <a:lnTo>
                    <a:pt x="859" y="1629"/>
                  </a:lnTo>
                  <a:lnTo>
                    <a:pt x="847" y="1672"/>
                  </a:lnTo>
                  <a:lnTo>
                    <a:pt x="830" y="1714"/>
                  </a:lnTo>
                  <a:lnTo>
                    <a:pt x="814" y="1750"/>
                  </a:lnTo>
                  <a:lnTo>
                    <a:pt x="796" y="1784"/>
                  </a:lnTo>
                  <a:lnTo>
                    <a:pt x="777" y="1817"/>
                  </a:lnTo>
                  <a:lnTo>
                    <a:pt x="754" y="1848"/>
                  </a:lnTo>
                  <a:lnTo>
                    <a:pt x="729" y="1877"/>
                  </a:lnTo>
                  <a:lnTo>
                    <a:pt x="701" y="1904"/>
                  </a:lnTo>
                  <a:lnTo>
                    <a:pt x="671" y="1926"/>
                  </a:lnTo>
                  <a:lnTo>
                    <a:pt x="637" y="1946"/>
                  </a:lnTo>
                  <a:lnTo>
                    <a:pt x="601" y="1963"/>
                  </a:lnTo>
                  <a:lnTo>
                    <a:pt x="564" y="1974"/>
                  </a:lnTo>
                  <a:lnTo>
                    <a:pt x="525" y="1983"/>
                  </a:lnTo>
                  <a:lnTo>
                    <a:pt x="485" y="1989"/>
                  </a:lnTo>
                  <a:lnTo>
                    <a:pt x="446" y="1991"/>
                  </a:lnTo>
                  <a:lnTo>
                    <a:pt x="407" y="1994"/>
                  </a:lnTo>
                  <a:lnTo>
                    <a:pt x="378" y="1991"/>
                  </a:lnTo>
                  <a:lnTo>
                    <a:pt x="348" y="1989"/>
                  </a:lnTo>
                  <a:lnTo>
                    <a:pt x="320" y="1983"/>
                  </a:lnTo>
                  <a:lnTo>
                    <a:pt x="293" y="1974"/>
                  </a:lnTo>
                  <a:lnTo>
                    <a:pt x="257" y="1958"/>
                  </a:lnTo>
                  <a:lnTo>
                    <a:pt x="225" y="1938"/>
                  </a:lnTo>
                  <a:lnTo>
                    <a:pt x="196" y="1914"/>
                  </a:lnTo>
                  <a:lnTo>
                    <a:pt x="169" y="1888"/>
                  </a:lnTo>
                  <a:lnTo>
                    <a:pt x="142" y="1859"/>
                  </a:lnTo>
                  <a:lnTo>
                    <a:pt x="107" y="1817"/>
                  </a:lnTo>
                  <a:lnTo>
                    <a:pt x="77" y="1770"/>
                  </a:lnTo>
                  <a:lnTo>
                    <a:pt x="51" y="1721"/>
                  </a:lnTo>
                  <a:lnTo>
                    <a:pt x="31" y="1670"/>
                  </a:lnTo>
                  <a:lnTo>
                    <a:pt x="16" y="1617"/>
                  </a:lnTo>
                  <a:lnTo>
                    <a:pt x="6" y="1563"/>
                  </a:lnTo>
                  <a:lnTo>
                    <a:pt x="0" y="1498"/>
                  </a:lnTo>
                  <a:lnTo>
                    <a:pt x="0" y="1432"/>
                  </a:lnTo>
                  <a:lnTo>
                    <a:pt x="7" y="1367"/>
                  </a:lnTo>
                  <a:lnTo>
                    <a:pt x="18" y="1302"/>
                  </a:lnTo>
                  <a:lnTo>
                    <a:pt x="34" y="1238"/>
                  </a:lnTo>
                  <a:lnTo>
                    <a:pt x="48" y="1189"/>
                  </a:lnTo>
                  <a:lnTo>
                    <a:pt x="68" y="1141"/>
                  </a:lnTo>
                  <a:lnTo>
                    <a:pt x="92" y="1095"/>
                  </a:lnTo>
                  <a:lnTo>
                    <a:pt x="121" y="1052"/>
                  </a:lnTo>
                  <a:lnTo>
                    <a:pt x="153" y="1012"/>
                  </a:lnTo>
                  <a:lnTo>
                    <a:pt x="188" y="974"/>
                  </a:lnTo>
                  <a:lnTo>
                    <a:pt x="227" y="941"/>
                  </a:lnTo>
                  <a:lnTo>
                    <a:pt x="256" y="920"/>
                  </a:lnTo>
                  <a:lnTo>
                    <a:pt x="289" y="903"/>
                  </a:lnTo>
                  <a:lnTo>
                    <a:pt x="323" y="889"/>
                  </a:lnTo>
                  <a:lnTo>
                    <a:pt x="358" y="878"/>
                  </a:lnTo>
                  <a:lnTo>
                    <a:pt x="393" y="867"/>
                  </a:lnTo>
                  <a:close/>
                  <a:moveTo>
                    <a:pt x="2864" y="1157"/>
                  </a:moveTo>
                  <a:lnTo>
                    <a:pt x="2912" y="1153"/>
                  </a:lnTo>
                  <a:lnTo>
                    <a:pt x="2961" y="1151"/>
                  </a:lnTo>
                  <a:lnTo>
                    <a:pt x="3010" y="1152"/>
                  </a:lnTo>
                  <a:lnTo>
                    <a:pt x="3059" y="1158"/>
                  </a:lnTo>
                  <a:lnTo>
                    <a:pt x="3105" y="1168"/>
                  </a:lnTo>
                  <a:lnTo>
                    <a:pt x="3152" y="1183"/>
                  </a:lnTo>
                  <a:lnTo>
                    <a:pt x="3197" y="1204"/>
                  </a:lnTo>
                  <a:lnTo>
                    <a:pt x="3233" y="1227"/>
                  </a:lnTo>
                  <a:lnTo>
                    <a:pt x="3266" y="1256"/>
                  </a:lnTo>
                  <a:lnTo>
                    <a:pt x="3297" y="1288"/>
                  </a:lnTo>
                  <a:lnTo>
                    <a:pt x="3323" y="1322"/>
                  </a:lnTo>
                  <a:lnTo>
                    <a:pt x="3347" y="1359"/>
                  </a:lnTo>
                  <a:lnTo>
                    <a:pt x="3369" y="1397"/>
                  </a:lnTo>
                  <a:lnTo>
                    <a:pt x="3388" y="1436"/>
                  </a:lnTo>
                  <a:lnTo>
                    <a:pt x="3403" y="1471"/>
                  </a:lnTo>
                  <a:lnTo>
                    <a:pt x="3413" y="1507"/>
                  </a:lnTo>
                  <a:lnTo>
                    <a:pt x="3420" y="1544"/>
                  </a:lnTo>
                  <a:lnTo>
                    <a:pt x="3422" y="1582"/>
                  </a:lnTo>
                  <a:lnTo>
                    <a:pt x="3423" y="1619"/>
                  </a:lnTo>
                  <a:lnTo>
                    <a:pt x="3423" y="1685"/>
                  </a:lnTo>
                  <a:lnTo>
                    <a:pt x="3423" y="1750"/>
                  </a:lnTo>
                  <a:lnTo>
                    <a:pt x="3422" y="1815"/>
                  </a:lnTo>
                  <a:lnTo>
                    <a:pt x="3415" y="1880"/>
                  </a:lnTo>
                  <a:lnTo>
                    <a:pt x="3404" y="1943"/>
                  </a:lnTo>
                  <a:lnTo>
                    <a:pt x="3392" y="1982"/>
                  </a:lnTo>
                  <a:lnTo>
                    <a:pt x="3378" y="2019"/>
                  </a:lnTo>
                  <a:lnTo>
                    <a:pt x="3359" y="2054"/>
                  </a:lnTo>
                  <a:lnTo>
                    <a:pt x="3338" y="2088"/>
                  </a:lnTo>
                  <a:lnTo>
                    <a:pt x="3314" y="2119"/>
                  </a:lnTo>
                  <a:lnTo>
                    <a:pt x="3285" y="2147"/>
                  </a:lnTo>
                  <a:lnTo>
                    <a:pt x="3255" y="2173"/>
                  </a:lnTo>
                  <a:lnTo>
                    <a:pt x="3220" y="2193"/>
                  </a:lnTo>
                  <a:lnTo>
                    <a:pt x="3184" y="2209"/>
                  </a:lnTo>
                  <a:lnTo>
                    <a:pt x="3146" y="2220"/>
                  </a:lnTo>
                  <a:lnTo>
                    <a:pt x="3108" y="2228"/>
                  </a:lnTo>
                  <a:lnTo>
                    <a:pt x="3069" y="2234"/>
                  </a:lnTo>
                  <a:lnTo>
                    <a:pt x="3029" y="2236"/>
                  </a:lnTo>
                  <a:lnTo>
                    <a:pt x="2989" y="2238"/>
                  </a:lnTo>
                  <a:lnTo>
                    <a:pt x="2948" y="2238"/>
                  </a:lnTo>
                  <a:lnTo>
                    <a:pt x="2907" y="2233"/>
                  </a:lnTo>
                  <a:lnTo>
                    <a:pt x="2866" y="2226"/>
                  </a:lnTo>
                  <a:lnTo>
                    <a:pt x="2826" y="2215"/>
                  </a:lnTo>
                  <a:lnTo>
                    <a:pt x="2788" y="2199"/>
                  </a:lnTo>
                  <a:lnTo>
                    <a:pt x="2751" y="2181"/>
                  </a:lnTo>
                  <a:lnTo>
                    <a:pt x="2717" y="2157"/>
                  </a:lnTo>
                  <a:lnTo>
                    <a:pt x="2683" y="2127"/>
                  </a:lnTo>
                  <a:lnTo>
                    <a:pt x="2652" y="2094"/>
                  </a:lnTo>
                  <a:lnTo>
                    <a:pt x="2626" y="2056"/>
                  </a:lnTo>
                  <a:lnTo>
                    <a:pt x="2604" y="2018"/>
                  </a:lnTo>
                  <a:lnTo>
                    <a:pt x="2588" y="1975"/>
                  </a:lnTo>
                  <a:lnTo>
                    <a:pt x="2576" y="1932"/>
                  </a:lnTo>
                  <a:lnTo>
                    <a:pt x="2568" y="1888"/>
                  </a:lnTo>
                  <a:lnTo>
                    <a:pt x="2561" y="1819"/>
                  </a:lnTo>
                  <a:lnTo>
                    <a:pt x="2558" y="1751"/>
                  </a:lnTo>
                  <a:lnTo>
                    <a:pt x="2558" y="1682"/>
                  </a:lnTo>
                  <a:lnTo>
                    <a:pt x="2561" y="1614"/>
                  </a:lnTo>
                  <a:lnTo>
                    <a:pt x="2569" y="1547"/>
                  </a:lnTo>
                  <a:lnTo>
                    <a:pt x="2582" y="1479"/>
                  </a:lnTo>
                  <a:lnTo>
                    <a:pt x="2600" y="1413"/>
                  </a:lnTo>
                  <a:lnTo>
                    <a:pt x="2612" y="1378"/>
                  </a:lnTo>
                  <a:lnTo>
                    <a:pt x="2629" y="1343"/>
                  </a:lnTo>
                  <a:lnTo>
                    <a:pt x="2649" y="1310"/>
                  </a:lnTo>
                  <a:lnTo>
                    <a:pt x="2672" y="1278"/>
                  </a:lnTo>
                  <a:lnTo>
                    <a:pt x="2698" y="1248"/>
                  </a:lnTo>
                  <a:lnTo>
                    <a:pt x="2726" y="1222"/>
                  </a:lnTo>
                  <a:lnTo>
                    <a:pt x="2757" y="1199"/>
                  </a:lnTo>
                  <a:lnTo>
                    <a:pt x="2790" y="1181"/>
                  </a:lnTo>
                  <a:lnTo>
                    <a:pt x="2825" y="1166"/>
                  </a:lnTo>
                  <a:lnTo>
                    <a:pt x="2864" y="1157"/>
                  </a:lnTo>
                  <a:close/>
                  <a:moveTo>
                    <a:pt x="1618" y="1544"/>
                  </a:moveTo>
                  <a:lnTo>
                    <a:pt x="1667" y="1540"/>
                  </a:lnTo>
                  <a:lnTo>
                    <a:pt x="1717" y="1539"/>
                  </a:lnTo>
                  <a:lnTo>
                    <a:pt x="1766" y="1542"/>
                  </a:lnTo>
                  <a:lnTo>
                    <a:pt x="1815" y="1549"/>
                  </a:lnTo>
                  <a:lnTo>
                    <a:pt x="1863" y="1562"/>
                  </a:lnTo>
                  <a:lnTo>
                    <a:pt x="1909" y="1579"/>
                  </a:lnTo>
                  <a:lnTo>
                    <a:pt x="1953" y="1601"/>
                  </a:lnTo>
                  <a:lnTo>
                    <a:pt x="2003" y="1633"/>
                  </a:lnTo>
                  <a:lnTo>
                    <a:pt x="2050" y="1670"/>
                  </a:lnTo>
                  <a:lnTo>
                    <a:pt x="2094" y="1710"/>
                  </a:lnTo>
                  <a:lnTo>
                    <a:pt x="2136" y="1752"/>
                  </a:lnTo>
                  <a:lnTo>
                    <a:pt x="2175" y="1797"/>
                  </a:lnTo>
                  <a:lnTo>
                    <a:pt x="2213" y="1844"/>
                  </a:lnTo>
                  <a:lnTo>
                    <a:pt x="2264" y="1909"/>
                  </a:lnTo>
                  <a:lnTo>
                    <a:pt x="2316" y="1972"/>
                  </a:lnTo>
                  <a:lnTo>
                    <a:pt x="2372" y="2033"/>
                  </a:lnTo>
                  <a:lnTo>
                    <a:pt x="2428" y="2094"/>
                  </a:lnTo>
                  <a:lnTo>
                    <a:pt x="2495" y="2166"/>
                  </a:lnTo>
                  <a:lnTo>
                    <a:pt x="2563" y="2235"/>
                  </a:lnTo>
                  <a:lnTo>
                    <a:pt x="2633" y="2305"/>
                  </a:lnTo>
                  <a:lnTo>
                    <a:pt x="2723" y="2396"/>
                  </a:lnTo>
                  <a:lnTo>
                    <a:pt x="2815" y="2485"/>
                  </a:lnTo>
                  <a:lnTo>
                    <a:pt x="2907" y="2573"/>
                  </a:lnTo>
                  <a:lnTo>
                    <a:pt x="2940" y="2603"/>
                  </a:lnTo>
                  <a:lnTo>
                    <a:pt x="2972" y="2634"/>
                  </a:lnTo>
                  <a:lnTo>
                    <a:pt x="3004" y="2665"/>
                  </a:lnTo>
                  <a:lnTo>
                    <a:pt x="3035" y="2698"/>
                  </a:lnTo>
                  <a:lnTo>
                    <a:pt x="3064" y="2731"/>
                  </a:lnTo>
                  <a:lnTo>
                    <a:pt x="3090" y="2768"/>
                  </a:lnTo>
                  <a:lnTo>
                    <a:pt x="3118" y="2820"/>
                  </a:lnTo>
                  <a:lnTo>
                    <a:pt x="3140" y="2874"/>
                  </a:lnTo>
                  <a:lnTo>
                    <a:pt x="3157" y="2931"/>
                  </a:lnTo>
                  <a:lnTo>
                    <a:pt x="3168" y="2988"/>
                  </a:lnTo>
                  <a:lnTo>
                    <a:pt x="3175" y="3047"/>
                  </a:lnTo>
                  <a:lnTo>
                    <a:pt x="3177" y="3105"/>
                  </a:lnTo>
                  <a:lnTo>
                    <a:pt x="3174" y="3164"/>
                  </a:lnTo>
                  <a:lnTo>
                    <a:pt x="3167" y="3218"/>
                  </a:lnTo>
                  <a:lnTo>
                    <a:pt x="3157" y="3272"/>
                  </a:lnTo>
                  <a:lnTo>
                    <a:pt x="3141" y="3324"/>
                  </a:lnTo>
                  <a:lnTo>
                    <a:pt x="3123" y="3375"/>
                  </a:lnTo>
                  <a:lnTo>
                    <a:pt x="3100" y="3425"/>
                  </a:lnTo>
                  <a:lnTo>
                    <a:pt x="3072" y="3473"/>
                  </a:lnTo>
                  <a:lnTo>
                    <a:pt x="3043" y="3519"/>
                  </a:lnTo>
                  <a:lnTo>
                    <a:pt x="3009" y="3561"/>
                  </a:lnTo>
                  <a:lnTo>
                    <a:pt x="2971" y="3600"/>
                  </a:lnTo>
                  <a:lnTo>
                    <a:pt x="2929" y="3636"/>
                  </a:lnTo>
                  <a:lnTo>
                    <a:pt x="2885" y="3667"/>
                  </a:lnTo>
                  <a:lnTo>
                    <a:pt x="2842" y="3691"/>
                  </a:lnTo>
                  <a:lnTo>
                    <a:pt x="2798" y="3710"/>
                  </a:lnTo>
                  <a:lnTo>
                    <a:pt x="2752" y="3724"/>
                  </a:lnTo>
                  <a:lnTo>
                    <a:pt x="2706" y="3734"/>
                  </a:lnTo>
                  <a:lnTo>
                    <a:pt x="2658" y="3741"/>
                  </a:lnTo>
                  <a:lnTo>
                    <a:pt x="2610" y="3746"/>
                  </a:lnTo>
                  <a:lnTo>
                    <a:pt x="2513" y="3749"/>
                  </a:lnTo>
                  <a:lnTo>
                    <a:pt x="2415" y="3746"/>
                  </a:lnTo>
                  <a:lnTo>
                    <a:pt x="2319" y="3737"/>
                  </a:lnTo>
                  <a:lnTo>
                    <a:pt x="2223" y="3722"/>
                  </a:lnTo>
                  <a:lnTo>
                    <a:pt x="2127" y="3702"/>
                  </a:lnTo>
                  <a:lnTo>
                    <a:pt x="2032" y="3680"/>
                  </a:lnTo>
                  <a:lnTo>
                    <a:pt x="1935" y="3661"/>
                  </a:lnTo>
                  <a:lnTo>
                    <a:pt x="1837" y="3649"/>
                  </a:lnTo>
                  <a:lnTo>
                    <a:pt x="1739" y="3642"/>
                  </a:lnTo>
                  <a:lnTo>
                    <a:pt x="1641" y="3642"/>
                  </a:lnTo>
                  <a:lnTo>
                    <a:pt x="1543" y="3649"/>
                  </a:lnTo>
                  <a:lnTo>
                    <a:pt x="1446" y="3663"/>
                  </a:lnTo>
                  <a:lnTo>
                    <a:pt x="1337" y="3682"/>
                  </a:lnTo>
                  <a:lnTo>
                    <a:pt x="1226" y="3697"/>
                  </a:lnTo>
                  <a:lnTo>
                    <a:pt x="1116" y="3707"/>
                  </a:lnTo>
                  <a:lnTo>
                    <a:pt x="1006" y="3714"/>
                  </a:lnTo>
                  <a:lnTo>
                    <a:pt x="895" y="3716"/>
                  </a:lnTo>
                  <a:lnTo>
                    <a:pt x="845" y="3714"/>
                  </a:lnTo>
                  <a:lnTo>
                    <a:pt x="794" y="3712"/>
                  </a:lnTo>
                  <a:lnTo>
                    <a:pt x="744" y="3707"/>
                  </a:lnTo>
                  <a:lnTo>
                    <a:pt x="693" y="3699"/>
                  </a:lnTo>
                  <a:lnTo>
                    <a:pt x="645" y="3688"/>
                  </a:lnTo>
                  <a:lnTo>
                    <a:pt x="597" y="3671"/>
                  </a:lnTo>
                  <a:lnTo>
                    <a:pt x="550" y="3649"/>
                  </a:lnTo>
                  <a:lnTo>
                    <a:pt x="507" y="3621"/>
                  </a:lnTo>
                  <a:lnTo>
                    <a:pt x="466" y="3591"/>
                  </a:lnTo>
                  <a:lnTo>
                    <a:pt x="428" y="3557"/>
                  </a:lnTo>
                  <a:lnTo>
                    <a:pt x="394" y="3519"/>
                  </a:lnTo>
                  <a:lnTo>
                    <a:pt x="362" y="3478"/>
                  </a:lnTo>
                  <a:lnTo>
                    <a:pt x="335" y="3436"/>
                  </a:lnTo>
                  <a:lnTo>
                    <a:pt x="310" y="3390"/>
                  </a:lnTo>
                  <a:lnTo>
                    <a:pt x="286" y="3336"/>
                  </a:lnTo>
                  <a:lnTo>
                    <a:pt x="266" y="3282"/>
                  </a:lnTo>
                  <a:lnTo>
                    <a:pt x="252" y="3226"/>
                  </a:lnTo>
                  <a:lnTo>
                    <a:pt x="241" y="3168"/>
                  </a:lnTo>
                  <a:lnTo>
                    <a:pt x="235" y="3110"/>
                  </a:lnTo>
                  <a:lnTo>
                    <a:pt x="232" y="3051"/>
                  </a:lnTo>
                  <a:lnTo>
                    <a:pt x="235" y="3002"/>
                  </a:lnTo>
                  <a:lnTo>
                    <a:pt x="239" y="2952"/>
                  </a:lnTo>
                  <a:lnTo>
                    <a:pt x="247" y="2903"/>
                  </a:lnTo>
                  <a:lnTo>
                    <a:pt x="260" y="2855"/>
                  </a:lnTo>
                  <a:lnTo>
                    <a:pt x="277" y="2809"/>
                  </a:lnTo>
                  <a:lnTo>
                    <a:pt x="302" y="2760"/>
                  </a:lnTo>
                  <a:lnTo>
                    <a:pt x="330" y="2714"/>
                  </a:lnTo>
                  <a:lnTo>
                    <a:pt x="363" y="2670"/>
                  </a:lnTo>
                  <a:lnTo>
                    <a:pt x="399" y="2627"/>
                  </a:lnTo>
                  <a:lnTo>
                    <a:pt x="435" y="2586"/>
                  </a:lnTo>
                  <a:lnTo>
                    <a:pt x="474" y="2548"/>
                  </a:lnTo>
                  <a:lnTo>
                    <a:pt x="512" y="2509"/>
                  </a:lnTo>
                  <a:lnTo>
                    <a:pt x="583" y="2445"/>
                  </a:lnTo>
                  <a:lnTo>
                    <a:pt x="655" y="2381"/>
                  </a:lnTo>
                  <a:lnTo>
                    <a:pt x="728" y="2318"/>
                  </a:lnTo>
                  <a:lnTo>
                    <a:pt x="798" y="2255"/>
                  </a:lnTo>
                  <a:lnTo>
                    <a:pt x="869" y="2190"/>
                  </a:lnTo>
                  <a:lnTo>
                    <a:pt x="937" y="2122"/>
                  </a:lnTo>
                  <a:lnTo>
                    <a:pt x="1002" y="2053"/>
                  </a:lnTo>
                  <a:lnTo>
                    <a:pt x="1065" y="1980"/>
                  </a:lnTo>
                  <a:lnTo>
                    <a:pt x="1097" y="1939"/>
                  </a:lnTo>
                  <a:lnTo>
                    <a:pt x="1127" y="1898"/>
                  </a:lnTo>
                  <a:lnTo>
                    <a:pt x="1158" y="1856"/>
                  </a:lnTo>
                  <a:lnTo>
                    <a:pt x="1188" y="1813"/>
                  </a:lnTo>
                  <a:lnTo>
                    <a:pt x="1220" y="1772"/>
                  </a:lnTo>
                  <a:lnTo>
                    <a:pt x="1254" y="1733"/>
                  </a:lnTo>
                  <a:lnTo>
                    <a:pt x="1290" y="1696"/>
                  </a:lnTo>
                  <a:lnTo>
                    <a:pt x="1331" y="1663"/>
                  </a:lnTo>
                  <a:lnTo>
                    <a:pt x="1374" y="1633"/>
                  </a:lnTo>
                  <a:lnTo>
                    <a:pt x="1420" y="1607"/>
                  </a:lnTo>
                  <a:lnTo>
                    <a:pt x="1467" y="1584"/>
                  </a:lnTo>
                  <a:lnTo>
                    <a:pt x="1516" y="1566"/>
                  </a:lnTo>
                  <a:lnTo>
                    <a:pt x="1567" y="1552"/>
                  </a:lnTo>
                  <a:lnTo>
                    <a:pt x="1618" y="1544"/>
                  </a:lnTo>
                  <a:close/>
                  <a:moveTo>
                    <a:pt x="1353" y="2139"/>
                  </a:moveTo>
                  <a:lnTo>
                    <a:pt x="1353" y="2487"/>
                  </a:lnTo>
                  <a:lnTo>
                    <a:pt x="1286" y="2487"/>
                  </a:lnTo>
                  <a:lnTo>
                    <a:pt x="1217" y="2486"/>
                  </a:lnTo>
                  <a:lnTo>
                    <a:pt x="1150" y="2487"/>
                  </a:lnTo>
                  <a:lnTo>
                    <a:pt x="1083" y="2492"/>
                  </a:lnTo>
                  <a:lnTo>
                    <a:pt x="1016" y="2503"/>
                  </a:lnTo>
                  <a:lnTo>
                    <a:pt x="977" y="2513"/>
                  </a:lnTo>
                  <a:lnTo>
                    <a:pt x="941" y="2529"/>
                  </a:lnTo>
                  <a:lnTo>
                    <a:pt x="905" y="2549"/>
                  </a:lnTo>
                  <a:lnTo>
                    <a:pt x="873" y="2572"/>
                  </a:lnTo>
                  <a:lnTo>
                    <a:pt x="843" y="2598"/>
                  </a:lnTo>
                  <a:lnTo>
                    <a:pt x="813" y="2625"/>
                  </a:lnTo>
                  <a:lnTo>
                    <a:pt x="786" y="2655"/>
                  </a:lnTo>
                  <a:lnTo>
                    <a:pt x="761" y="2686"/>
                  </a:lnTo>
                  <a:lnTo>
                    <a:pt x="741" y="2715"/>
                  </a:lnTo>
                  <a:lnTo>
                    <a:pt x="727" y="2745"/>
                  </a:lnTo>
                  <a:lnTo>
                    <a:pt x="715" y="2778"/>
                  </a:lnTo>
                  <a:lnTo>
                    <a:pt x="707" y="2811"/>
                  </a:lnTo>
                  <a:lnTo>
                    <a:pt x="703" y="2845"/>
                  </a:lnTo>
                  <a:lnTo>
                    <a:pt x="699" y="2879"/>
                  </a:lnTo>
                  <a:lnTo>
                    <a:pt x="698" y="2914"/>
                  </a:lnTo>
                  <a:lnTo>
                    <a:pt x="697" y="2948"/>
                  </a:lnTo>
                  <a:lnTo>
                    <a:pt x="698" y="2984"/>
                  </a:lnTo>
                  <a:lnTo>
                    <a:pt x="700" y="3021"/>
                  </a:lnTo>
                  <a:lnTo>
                    <a:pt x="704" y="3058"/>
                  </a:lnTo>
                  <a:lnTo>
                    <a:pt x="711" y="3094"/>
                  </a:lnTo>
                  <a:lnTo>
                    <a:pt x="720" y="3129"/>
                  </a:lnTo>
                  <a:lnTo>
                    <a:pt x="734" y="3163"/>
                  </a:lnTo>
                  <a:lnTo>
                    <a:pt x="760" y="3203"/>
                  </a:lnTo>
                  <a:lnTo>
                    <a:pt x="788" y="3240"/>
                  </a:lnTo>
                  <a:lnTo>
                    <a:pt x="821" y="3274"/>
                  </a:lnTo>
                  <a:lnTo>
                    <a:pt x="856" y="3305"/>
                  </a:lnTo>
                  <a:lnTo>
                    <a:pt x="894" y="3332"/>
                  </a:lnTo>
                  <a:lnTo>
                    <a:pt x="936" y="3354"/>
                  </a:lnTo>
                  <a:lnTo>
                    <a:pt x="985" y="3372"/>
                  </a:lnTo>
                  <a:lnTo>
                    <a:pt x="1035" y="3384"/>
                  </a:lnTo>
                  <a:lnTo>
                    <a:pt x="1088" y="3393"/>
                  </a:lnTo>
                  <a:lnTo>
                    <a:pt x="1139" y="3398"/>
                  </a:lnTo>
                  <a:lnTo>
                    <a:pt x="1191" y="3403"/>
                  </a:lnTo>
                  <a:lnTo>
                    <a:pt x="1382" y="3404"/>
                  </a:lnTo>
                  <a:lnTo>
                    <a:pt x="1575" y="3404"/>
                  </a:lnTo>
                  <a:lnTo>
                    <a:pt x="1573" y="3016"/>
                  </a:lnTo>
                  <a:lnTo>
                    <a:pt x="1567" y="2627"/>
                  </a:lnTo>
                  <a:lnTo>
                    <a:pt x="1566" y="2492"/>
                  </a:lnTo>
                  <a:lnTo>
                    <a:pt x="1562" y="2356"/>
                  </a:lnTo>
                  <a:lnTo>
                    <a:pt x="1554" y="2220"/>
                  </a:lnTo>
                  <a:lnTo>
                    <a:pt x="1552" y="2207"/>
                  </a:lnTo>
                  <a:lnTo>
                    <a:pt x="1550" y="2193"/>
                  </a:lnTo>
                  <a:lnTo>
                    <a:pt x="1546" y="2179"/>
                  </a:lnTo>
                  <a:lnTo>
                    <a:pt x="1542" y="2167"/>
                  </a:lnTo>
                  <a:lnTo>
                    <a:pt x="1532" y="2158"/>
                  </a:lnTo>
                  <a:lnTo>
                    <a:pt x="1503" y="2147"/>
                  </a:lnTo>
                  <a:lnTo>
                    <a:pt x="1474" y="2142"/>
                  </a:lnTo>
                  <a:lnTo>
                    <a:pt x="1444" y="2139"/>
                  </a:lnTo>
                  <a:lnTo>
                    <a:pt x="1413" y="2138"/>
                  </a:lnTo>
                  <a:lnTo>
                    <a:pt x="1384" y="2139"/>
                  </a:lnTo>
                  <a:lnTo>
                    <a:pt x="1353" y="2139"/>
                  </a:lnTo>
                  <a:close/>
                  <a:moveTo>
                    <a:pt x="1737" y="2518"/>
                  </a:moveTo>
                  <a:lnTo>
                    <a:pt x="1730" y="2573"/>
                  </a:lnTo>
                  <a:lnTo>
                    <a:pt x="1726" y="2629"/>
                  </a:lnTo>
                  <a:lnTo>
                    <a:pt x="1726" y="2684"/>
                  </a:lnTo>
                  <a:lnTo>
                    <a:pt x="1724" y="2739"/>
                  </a:lnTo>
                  <a:lnTo>
                    <a:pt x="1723" y="2884"/>
                  </a:lnTo>
                  <a:lnTo>
                    <a:pt x="1724" y="3029"/>
                  </a:lnTo>
                  <a:lnTo>
                    <a:pt x="1730" y="3173"/>
                  </a:lnTo>
                  <a:lnTo>
                    <a:pt x="1734" y="3204"/>
                  </a:lnTo>
                  <a:lnTo>
                    <a:pt x="1743" y="3234"/>
                  </a:lnTo>
                  <a:lnTo>
                    <a:pt x="1758" y="3261"/>
                  </a:lnTo>
                  <a:lnTo>
                    <a:pt x="1778" y="3287"/>
                  </a:lnTo>
                  <a:lnTo>
                    <a:pt x="1799" y="3310"/>
                  </a:lnTo>
                  <a:lnTo>
                    <a:pt x="1823" y="3330"/>
                  </a:lnTo>
                  <a:lnTo>
                    <a:pt x="1851" y="3347"/>
                  </a:lnTo>
                  <a:lnTo>
                    <a:pt x="1880" y="3359"/>
                  </a:lnTo>
                  <a:lnTo>
                    <a:pt x="1911" y="3367"/>
                  </a:lnTo>
                  <a:lnTo>
                    <a:pt x="1942" y="3373"/>
                  </a:lnTo>
                  <a:lnTo>
                    <a:pt x="1973" y="3378"/>
                  </a:lnTo>
                  <a:lnTo>
                    <a:pt x="2077" y="3383"/>
                  </a:lnTo>
                  <a:lnTo>
                    <a:pt x="2182" y="3386"/>
                  </a:lnTo>
                  <a:lnTo>
                    <a:pt x="2246" y="3386"/>
                  </a:lnTo>
                  <a:lnTo>
                    <a:pt x="2311" y="3386"/>
                  </a:lnTo>
                  <a:lnTo>
                    <a:pt x="2374" y="3383"/>
                  </a:lnTo>
                  <a:lnTo>
                    <a:pt x="2437" y="3376"/>
                  </a:lnTo>
                  <a:lnTo>
                    <a:pt x="2457" y="3372"/>
                  </a:lnTo>
                  <a:lnTo>
                    <a:pt x="2477" y="3363"/>
                  </a:lnTo>
                  <a:lnTo>
                    <a:pt x="2495" y="3351"/>
                  </a:lnTo>
                  <a:lnTo>
                    <a:pt x="2510" y="3338"/>
                  </a:lnTo>
                  <a:lnTo>
                    <a:pt x="2521" y="3319"/>
                  </a:lnTo>
                  <a:lnTo>
                    <a:pt x="2531" y="3291"/>
                  </a:lnTo>
                  <a:lnTo>
                    <a:pt x="2539" y="3262"/>
                  </a:lnTo>
                  <a:lnTo>
                    <a:pt x="2543" y="3232"/>
                  </a:lnTo>
                  <a:lnTo>
                    <a:pt x="2546" y="3202"/>
                  </a:lnTo>
                  <a:lnTo>
                    <a:pt x="2549" y="3172"/>
                  </a:lnTo>
                  <a:lnTo>
                    <a:pt x="2552" y="3038"/>
                  </a:lnTo>
                  <a:lnTo>
                    <a:pt x="2555" y="2902"/>
                  </a:lnTo>
                  <a:lnTo>
                    <a:pt x="2558" y="2778"/>
                  </a:lnTo>
                  <a:lnTo>
                    <a:pt x="2559" y="2652"/>
                  </a:lnTo>
                  <a:lnTo>
                    <a:pt x="2563" y="2527"/>
                  </a:lnTo>
                  <a:lnTo>
                    <a:pt x="2440" y="2528"/>
                  </a:lnTo>
                  <a:lnTo>
                    <a:pt x="2319" y="2528"/>
                  </a:lnTo>
                  <a:lnTo>
                    <a:pt x="2319" y="3185"/>
                  </a:lnTo>
                  <a:lnTo>
                    <a:pt x="2230" y="3185"/>
                  </a:lnTo>
                  <a:lnTo>
                    <a:pt x="2142" y="3185"/>
                  </a:lnTo>
                  <a:lnTo>
                    <a:pt x="2054" y="3181"/>
                  </a:lnTo>
                  <a:lnTo>
                    <a:pt x="2037" y="3179"/>
                  </a:lnTo>
                  <a:lnTo>
                    <a:pt x="2020" y="3173"/>
                  </a:lnTo>
                  <a:lnTo>
                    <a:pt x="2004" y="3167"/>
                  </a:lnTo>
                  <a:lnTo>
                    <a:pt x="1989" y="3158"/>
                  </a:lnTo>
                  <a:lnTo>
                    <a:pt x="1977" y="3145"/>
                  </a:lnTo>
                  <a:lnTo>
                    <a:pt x="1968" y="3129"/>
                  </a:lnTo>
                  <a:lnTo>
                    <a:pt x="1956" y="3096"/>
                  </a:lnTo>
                  <a:lnTo>
                    <a:pt x="1951" y="3062"/>
                  </a:lnTo>
                  <a:lnTo>
                    <a:pt x="1947" y="3026"/>
                  </a:lnTo>
                  <a:lnTo>
                    <a:pt x="1945" y="2991"/>
                  </a:lnTo>
                  <a:lnTo>
                    <a:pt x="1943" y="2956"/>
                  </a:lnTo>
                  <a:lnTo>
                    <a:pt x="1943" y="2732"/>
                  </a:lnTo>
                  <a:lnTo>
                    <a:pt x="1943" y="2508"/>
                  </a:lnTo>
                  <a:lnTo>
                    <a:pt x="1901" y="2508"/>
                  </a:lnTo>
                  <a:lnTo>
                    <a:pt x="1860" y="2508"/>
                  </a:lnTo>
                  <a:lnTo>
                    <a:pt x="1819" y="2508"/>
                  </a:lnTo>
                  <a:lnTo>
                    <a:pt x="1778" y="2511"/>
                  </a:lnTo>
                  <a:lnTo>
                    <a:pt x="1737" y="2518"/>
                  </a:lnTo>
                  <a:close/>
                  <a:moveTo>
                    <a:pt x="949" y="2818"/>
                  </a:moveTo>
                  <a:lnTo>
                    <a:pt x="968" y="2784"/>
                  </a:lnTo>
                  <a:lnTo>
                    <a:pt x="992" y="2753"/>
                  </a:lnTo>
                  <a:lnTo>
                    <a:pt x="1021" y="2725"/>
                  </a:lnTo>
                  <a:lnTo>
                    <a:pt x="1053" y="2704"/>
                  </a:lnTo>
                  <a:lnTo>
                    <a:pt x="1089" y="2687"/>
                  </a:lnTo>
                  <a:lnTo>
                    <a:pt x="1126" y="2675"/>
                  </a:lnTo>
                  <a:lnTo>
                    <a:pt x="1170" y="2671"/>
                  </a:lnTo>
                  <a:lnTo>
                    <a:pt x="1213" y="2670"/>
                  </a:lnTo>
                  <a:lnTo>
                    <a:pt x="1256" y="2672"/>
                  </a:lnTo>
                  <a:lnTo>
                    <a:pt x="1299" y="2675"/>
                  </a:lnTo>
                  <a:lnTo>
                    <a:pt x="1344" y="2675"/>
                  </a:lnTo>
                  <a:lnTo>
                    <a:pt x="1344" y="3195"/>
                  </a:lnTo>
                  <a:lnTo>
                    <a:pt x="1299" y="3197"/>
                  </a:lnTo>
                  <a:lnTo>
                    <a:pt x="1255" y="3200"/>
                  </a:lnTo>
                  <a:lnTo>
                    <a:pt x="1211" y="3202"/>
                  </a:lnTo>
                  <a:lnTo>
                    <a:pt x="1167" y="3202"/>
                  </a:lnTo>
                  <a:lnTo>
                    <a:pt x="1124" y="3199"/>
                  </a:lnTo>
                  <a:lnTo>
                    <a:pt x="1081" y="3188"/>
                  </a:lnTo>
                  <a:lnTo>
                    <a:pt x="1052" y="3178"/>
                  </a:lnTo>
                  <a:lnTo>
                    <a:pt x="1026" y="3164"/>
                  </a:lnTo>
                  <a:lnTo>
                    <a:pt x="1002" y="3146"/>
                  </a:lnTo>
                  <a:lnTo>
                    <a:pt x="982" y="3126"/>
                  </a:lnTo>
                  <a:lnTo>
                    <a:pt x="963" y="3103"/>
                  </a:lnTo>
                  <a:lnTo>
                    <a:pt x="950" y="3077"/>
                  </a:lnTo>
                  <a:lnTo>
                    <a:pt x="936" y="3040"/>
                  </a:lnTo>
                  <a:lnTo>
                    <a:pt x="927" y="3004"/>
                  </a:lnTo>
                  <a:lnTo>
                    <a:pt x="921" y="2966"/>
                  </a:lnTo>
                  <a:lnTo>
                    <a:pt x="921" y="2927"/>
                  </a:lnTo>
                  <a:lnTo>
                    <a:pt x="926" y="2890"/>
                  </a:lnTo>
                  <a:lnTo>
                    <a:pt x="935" y="2853"/>
                  </a:lnTo>
                  <a:lnTo>
                    <a:pt x="949" y="2818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AB68A6F0-59E8-47B6-A571-B83E04D4AFCD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9">
            <a:extLst>
              <a:ext uri="{FF2B5EF4-FFF2-40B4-BE49-F238E27FC236}">
                <a16:creationId xmlns:a16="http://schemas.microsoft.com/office/drawing/2014/main" xmlns="" id="{73BB00B0-49D9-428E-B768-F0A9890D6EBC}"/>
              </a:ext>
            </a:extLst>
          </p:cNvPr>
          <p:cNvSpPr txBox="1"/>
          <p:nvPr/>
        </p:nvSpPr>
        <p:spPr>
          <a:xfrm>
            <a:off x="2486959" y="538056"/>
            <a:ext cx="720646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提高中央企业党委把方向、管大局、保落实的质量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42082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22222E-6 L -1.45833E-6 -0.03472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45833E-6 -2.22222E-6 L -1.45833E-6 -0.03472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45833E-6 -2.22222E-6 L -1.45833E-6 -0.03472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45833E-6 -2.22222E-6 L -1.45833E-6 -0.03472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/>
      <p:bldP spid="13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" name="Freeform 30"/>
          <p:cNvSpPr>
            <a:spLocks/>
          </p:cNvSpPr>
          <p:nvPr/>
        </p:nvSpPr>
        <p:spPr bwMode="auto">
          <a:xfrm>
            <a:off x="4020031" y="3186869"/>
            <a:ext cx="7139" cy="8924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4" y="6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6">
                <a:moveTo>
                  <a:pt x="3" y="0"/>
                </a:moveTo>
                <a:cubicBezTo>
                  <a:pt x="0" y="2"/>
                  <a:pt x="0" y="3"/>
                  <a:pt x="0" y="6"/>
                </a:cubicBezTo>
                <a:cubicBezTo>
                  <a:pt x="2" y="6"/>
                  <a:pt x="4" y="6"/>
                  <a:pt x="4" y="6"/>
                </a:cubicBezTo>
                <a:cubicBezTo>
                  <a:pt x="4" y="3"/>
                  <a:pt x="5" y="2"/>
                  <a:pt x="5" y="0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70C4E5"/>
          </a:solidFill>
          <a:ln w="9525">
            <a:noFill/>
            <a:round/>
            <a:headEnd/>
            <a:tailEnd/>
          </a:ln>
        </p:spPr>
        <p:txBody>
          <a:bodyPr vert="horz" wrap="square" lIns="105557" tIns="52779" rIns="105557" bIns="5277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83" name="Freeform 163"/>
          <p:cNvSpPr>
            <a:spLocks/>
          </p:cNvSpPr>
          <p:nvPr/>
        </p:nvSpPr>
        <p:spPr bwMode="auto">
          <a:xfrm>
            <a:off x="4294878" y="2387342"/>
            <a:ext cx="32123" cy="28556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22" y="19"/>
              </a:cxn>
              <a:cxn ang="0">
                <a:pos x="8" y="0"/>
              </a:cxn>
              <a:cxn ang="0">
                <a:pos x="8" y="1"/>
              </a:cxn>
              <a:cxn ang="0">
                <a:pos x="7" y="0"/>
              </a:cxn>
            </a:cxnLst>
            <a:rect l="0" t="0" r="r" b="b"/>
            <a:pathLst>
              <a:path w="22" h="19">
                <a:moveTo>
                  <a:pt x="7" y="0"/>
                </a:moveTo>
                <a:cubicBezTo>
                  <a:pt x="13" y="7"/>
                  <a:pt x="19" y="9"/>
                  <a:pt x="22" y="19"/>
                </a:cubicBezTo>
                <a:cubicBezTo>
                  <a:pt x="13" y="17"/>
                  <a:pt x="0" y="3"/>
                  <a:pt x="8" y="0"/>
                </a:cubicBezTo>
                <a:cubicBezTo>
                  <a:pt x="8" y="1"/>
                  <a:pt x="8" y="1"/>
                  <a:pt x="8" y="1"/>
                </a:cubicBezTo>
                <a:lnTo>
                  <a:pt x="7" y="0"/>
                </a:lnTo>
                <a:close/>
              </a:path>
            </a:pathLst>
          </a:custGeom>
          <a:solidFill>
            <a:srgbClr val="70C4E5"/>
          </a:solidFill>
          <a:ln w="9525">
            <a:noFill/>
            <a:round/>
            <a:headEnd/>
            <a:tailEnd/>
          </a:ln>
        </p:spPr>
        <p:txBody>
          <a:bodyPr vert="horz" wrap="square" lIns="105557" tIns="52779" rIns="105557" bIns="5277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75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341"/>
          <p:cNvGrpSpPr/>
          <p:nvPr/>
        </p:nvGrpSpPr>
        <p:grpSpPr>
          <a:xfrm>
            <a:off x="5223886" y="3209345"/>
            <a:ext cx="940957" cy="1052352"/>
            <a:chOff x="4097338" y="2217738"/>
            <a:chExt cx="1139825" cy="1274763"/>
          </a:xfrm>
          <a:solidFill>
            <a:schemeClr val="accent4"/>
          </a:solidFill>
        </p:grpSpPr>
        <p:sp>
          <p:nvSpPr>
            <p:cNvPr id="5125" name="Freeform 5"/>
            <p:cNvSpPr>
              <a:spLocks/>
            </p:cNvSpPr>
            <p:nvPr/>
          </p:nvSpPr>
          <p:spPr bwMode="auto">
            <a:xfrm>
              <a:off x="5102225" y="3086100"/>
              <a:ext cx="120650" cy="233363"/>
            </a:xfrm>
            <a:custGeom>
              <a:avLst/>
              <a:gdLst/>
              <a:ahLst/>
              <a:cxnLst>
                <a:cxn ang="0">
                  <a:pos x="9" y="114"/>
                </a:cxn>
                <a:cxn ang="0">
                  <a:pos x="18" y="94"/>
                </a:cxn>
                <a:cxn ang="0">
                  <a:pos x="11" y="71"/>
                </a:cxn>
                <a:cxn ang="0">
                  <a:pos x="40" y="43"/>
                </a:cxn>
                <a:cxn ang="0">
                  <a:pos x="71" y="13"/>
                </a:cxn>
                <a:cxn ang="0">
                  <a:pos x="73" y="0"/>
                </a:cxn>
                <a:cxn ang="0">
                  <a:pos x="91" y="42"/>
                </a:cxn>
                <a:cxn ang="0">
                  <a:pos x="91" y="49"/>
                </a:cxn>
                <a:cxn ang="0">
                  <a:pos x="84" y="47"/>
                </a:cxn>
                <a:cxn ang="0">
                  <a:pos x="64" y="126"/>
                </a:cxn>
                <a:cxn ang="0">
                  <a:pos x="25" y="175"/>
                </a:cxn>
                <a:cxn ang="0">
                  <a:pos x="5" y="151"/>
                </a:cxn>
                <a:cxn ang="0">
                  <a:pos x="5" y="140"/>
                </a:cxn>
                <a:cxn ang="0">
                  <a:pos x="0" y="122"/>
                </a:cxn>
                <a:cxn ang="0">
                  <a:pos x="9" y="114"/>
                </a:cxn>
              </a:cxnLst>
              <a:rect l="0" t="0" r="r" b="b"/>
              <a:pathLst>
                <a:path w="91" h="175">
                  <a:moveTo>
                    <a:pt x="9" y="114"/>
                  </a:moveTo>
                  <a:cubicBezTo>
                    <a:pt x="9" y="114"/>
                    <a:pt x="18" y="95"/>
                    <a:pt x="18" y="94"/>
                  </a:cubicBezTo>
                  <a:cubicBezTo>
                    <a:pt x="18" y="89"/>
                    <a:pt x="11" y="78"/>
                    <a:pt x="11" y="71"/>
                  </a:cubicBezTo>
                  <a:cubicBezTo>
                    <a:pt x="11" y="49"/>
                    <a:pt x="27" y="50"/>
                    <a:pt x="40" y="43"/>
                  </a:cubicBezTo>
                  <a:cubicBezTo>
                    <a:pt x="50" y="37"/>
                    <a:pt x="64" y="20"/>
                    <a:pt x="71" y="13"/>
                  </a:cubicBezTo>
                  <a:cubicBezTo>
                    <a:pt x="73" y="11"/>
                    <a:pt x="72" y="4"/>
                    <a:pt x="73" y="0"/>
                  </a:cubicBezTo>
                  <a:cubicBezTo>
                    <a:pt x="88" y="2"/>
                    <a:pt x="87" y="31"/>
                    <a:pt x="91" y="42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9" y="48"/>
                    <a:pt x="85" y="47"/>
                    <a:pt x="84" y="47"/>
                  </a:cubicBezTo>
                  <a:cubicBezTo>
                    <a:pt x="84" y="79"/>
                    <a:pt x="74" y="101"/>
                    <a:pt x="64" y="126"/>
                  </a:cubicBezTo>
                  <a:cubicBezTo>
                    <a:pt x="56" y="146"/>
                    <a:pt x="52" y="175"/>
                    <a:pt x="25" y="175"/>
                  </a:cubicBezTo>
                  <a:cubicBezTo>
                    <a:pt x="14" y="175"/>
                    <a:pt x="5" y="163"/>
                    <a:pt x="5" y="151"/>
                  </a:cubicBezTo>
                  <a:cubicBezTo>
                    <a:pt x="5" y="145"/>
                    <a:pt x="6" y="143"/>
                    <a:pt x="5" y="140"/>
                  </a:cubicBezTo>
                  <a:cubicBezTo>
                    <a:pt x="0" y="136"/>
                    <a:pt x="0" y="129"/>
                    <a:pt x="0" y="122"/>
                  </a:cubicBezTo>
                  <a:cubicBezTo>
                    <a:pt x="0" y="121"/>
                    <a:pt x="8" y="114"/>
                    <a:pt x="9" y="1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26" name="Freeform 6"/>
            <p:cNvSpPr>
              <a:spLocks/>
            </p:cNvSpPr>
            <p:nvPr/>
          </p:nvSpPr>
          <p:spPr bwMode="auto">
            <a:xfrm>
              <a:off x="4097338" y="2217738"/>
              <a:ext cx="1139825" cy="1274763"/>
            </a:xfrm>
            <a:custGeom>
              <a:avLst/>
              <a:gdLst/>
              <a:ahLst/>
              <a:cxnLst>
                <a:cxn ang="0">
                  <a:pos x="499" y="66"/>
                </a:cxn>
                <a:cxn ang="0">
                  <a:pos x="527" y="81"/>
                </a:cxn>
                <a:cxn ang="0">
                  <a:pos x="609" y="86"/>
                </a:cxn>
                <a:cxn ang="0">
                  <a:pos x="644" y="89"/>
                </a:cxn>
                <a:cxn ang="0">
                  <a:pos x="644" y="136"/>
                </a:cxn>
                <a:cxn ang="0">
                  <a:pos x="620" y="115"/>
                </a:cxn>
                <a:cxn ang="0">
                  <a:pos x="679" y="223"/>
                </a:cxn>
                <a:cxn ang="0">
                  <a:pos x="699" y="267"/>
                </a:cxn>
                <a:cxn ang="0">
                  <a:pos x="730" y="310"/>
                </a:cxn>
                <a:cxn ang="0">
                  <a:pos x="755" y="348"/>
                </a:cxn>
                <a:cxn ang="0">
                  <a:pos x="787" y="359"/>
                </a:cxn>
                <a:cxn ang="0">
                  <a:pos x="853" y="346"/>
                </a:cxn>
                <a:cxn ang="0">
                  <a:pos x="826" y="425"/>
                </a:cxn>
                <a:cxn ang="0">
                  <a:pos x="719" y="541"/>
                </a:cxn>
                <a:cxn ang="0">
                  <a:pos x="708" y="600"/>
                </a:cxn>
                <a:cxn ang="0">
                  <a:pos x="721" y="638"/>
                </a:cxn>
                <a:cxn ang="0">
                  <a:pos x="720" y="676"/>
                </a:cxn>
                <a:cxn ang="0">
                  <a:pos x="660" y="745"/>
                </a:cxn>
                <a:cxn ang="0">
                  <a:pos x="659" y="788"/>
                </a:cxn>
                <a:cxn ang="0">
                  <a:pos x="643" y="816"/>
                </a:cxn>
                <a:cxn ang="0">
                  <a:pos x="627" y="846"/>
                </a:cxn>
                <a:cxn ang="0">
                  <a:pos x="592" y="902"/>
                </a:cxn>
                <a:cxn ang="0">
                  <a:pos x="538" y="946"/>
                </a:cxn>
                <a:cxn ang="0">
                  <a:pos x="512" y="944"/>
                </a:cxn>
                <a:cxn ang="0">
                  <a:pos x="452" y="949"/>
                </a:cxn>
                <a:cxn ang="0">
                  <a:pos x="440" y="929"/>
                </a:cxn>
                <a:cxn ang="0">
                  <a:pos x="431" y="893"/>
                </a:cxn>
                <a:cxn ang="0">
                  <a:pos x="395" y="789"/>
                </a:cxn>
                <a:cxn ang="0">
                  <a:pos x="360" y="708"/>
                </a:cxn>
                <a:cxn ang="0">
                  <a:pos x="382" y="621"/>
                </a:cxn>
                <a:cxn ang="0">
                  <a:pos x="364" y="558"/>
                </a:cxn>
                <a:cxn ang="0">
                  <a:pos x="337" y="490"/>
                </a:cxn>
                <a:cxn ang="0">
                  <a:pos x="342" y="461"/>
                </a:cxn>
                <a:cxn ang="0">
                  <a:pos x="295" y="443"/>
                </a:cxn>
                <a:cxn ang="0">
                  <a:pos x="206" y="433"/>
                </a:cxn>
                <a:cxn ang="0">
                  <a:pos x="164" y="434"/>
                </a:cxn>
                <a:cxn ang="0">
                  <a:pos x="109" y="439"/>
                </a:cxn>
                <a:cxn ang="0">
                  <a:pos x="40" y="369"/>
                </a:cxn>
                <a:cxn ang="0">
                  <a:pos x="7" y="338"/>
                </a:cxn>
                <a:cxn ang="0">
                  <a:pos x="7" y="324"/>
                </a:cxn>
                <a:cxn ang="0">
                  <a:pos x="18" y="269"/>
                </a:cxn>
                <a:cxn ang="0">
                  <a:pos x="22" y="199"/>
                </a:cxn>
                <a:cxn ang="0">
                  <a:pos x="77" y="132"/>
                </a:cxn>
                <a:cxn ang="0">
                  <a:pos x="104" y="77"/>
                </a:cxn>
                <a:cxn ang="0">
                  <a:pos x="141" y="36"/>
                </a:cxn>
                <a:cxn ang="0">
                  <a:pos x="187" y="35"/>
                </a:cxn>
                <a:cxn ang="0">
                  <a:pos x="273" y="6"/>
                </a:cxn>
                <a:cxn ang="0">
                  <a:pos x="307" y="4"/>
                </a:cxn>
                <a:cxn ang="0">
                  <a:pos x="338" y="0"/>
                </a:cxn>
                <a:cxn ang="0">
                  <a:pos x="358" y="6"/>
                </a:cxn>
                <a:cxn ang="0">
                  <a:pos x="357" y="27"/>
                </a:cxn>
                <a:cxn ang="0">
                  <a:pos x="371" y="64"/>
                </a:cxn>
                <a:cxn ang="0">
                  <a:pos x="455" y="100"/>
                </a:cxn>
                <a:cxn ang="0">
                  <a:pos x="464" y="84"/>
                </a:cxn>
                <a:cxn ang="0">
                  <a:pos x="490" y="66"/>
                </a:cxn>
              </a:cxnLst>
              <a:rect l="0" t="0" r="r" b="b"/>
              <a:pathLst>
                <a:path w="856" h="957">
                  <a:moveTo>
                    <a:pt x="490" y="66"/>
                  </a:moveTo>
                  <a:cubicBezTo>
                    <a:pt x="499" y="66"/>
                    <a:pt x="499" y="66"/>
                    <a:pt x="499" y="66"/>
                  </a:cubicBezTo>
                  <a:cubicBezTo>
                    <a:pt x="499" y="73"/>
                    <a:pt x="504" y="74"/>
                    <a:pt x="506" y="77"/>
                  </a:cubicBezTo>
                  <a:cubicBezTo>
                    <a:pt x="510" y="82"/>
                    <a:pt x="520" y="78"/>
                    <a:pt x="527" y="81"/>
                  </a:cubicBezTo>
                  <a:cubicBezTo>
                    <a:pt x="541" y="86"/>
                    <a:pt x="561" y="93"/>
                    <a:pt x="576" y="93"/>
                  </a:cubicBezTo>
                  <a:cubicBezTo>
                    <a:pt x="591" y="93"/>
                    <a:pt x="595" y="86"/>
                    <a:pt x="609" y="86"/>
                  </a:cubicBezTo>
                  <a:cubicBezTo>
                    <a:pt x="617" y="86"/>
                    <a:pt x="622" y="92"/>
                    <a:pt x="632" y="92"/>
                  </a:cubicBezTo>
                  <a:cubicBezTo>
                    <a:pt x="638" y="92"/>
                    <a:pt x="638" y="90"/>
                    <a:pt x="644" y="89"/>
                  </a:cubicBezTo>
                  <a:cubicBezTo>
                    <a:pt x="647" y="96"/>
                    <a:pt x="653" y="102"/>
                    <a:pt x="653" y="111"/>
                  </a:cubicBezTo>
                  <a:cubicBezTo>
                    <a:pt x="653" y="115"/>
                    <a:pt x="646" y="131"/>
                    <a:pt x="644" y="136"/>
                  </a:cubicBezTo>
                  <a:cubicBezTo>
                    <a:pt x="635" y="135"/>
                    <a:pt x="627" y="115"/>
                    <a:pt x="620" y="107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59" y="198"/>
                    <a:pt x="673" y="218"/>
                    <a:pt x="679" y="223"/>
                  </a:cubicBezTo>
                  <a:cubicBezTo>
                    <a:pt x="679" y="246"/>
                    <a:pt x="679" y="246"/>
                    <a:pt x="679" y="246"/>
                  </a:cubicBezTo>
                  <a:cubicBezTo>
                    <a:pt x="684" y="258"/>
                    <a:pt x="692" y="258"/>
                    <a:pt x="699" y="267"/>
                  </a:cubicBezTo>
                  <a:cubicBezTo>
                    <a:pt x="707" y="278"/>
                    <a:pt x="702" y="289"/>
                    <a:pt x="710" y="297"/>
                  </a:cubicBezTo>
                  <a:cubicBezTo>
                    <a:pt x="717" y="304"/>
                    <a:pt x="722" y="305"/>
                    <a:pt x="730" y="310"/>
                  </a:cubicBezTo>
                  <a:cubicBezTo>
                    <a:pt x="737" y="316"/>
                    <a:pt x="741" y="334"/>
                    <a:pt x="755" y="334"/>
                  </a:cubicBezTo>
                  <a:cubicBezTo>
                    <a:pt x="755" y="341"/>
                    <a:pt x="759" y="343"/>
                    <a:pt x="755" y="348"/>
                  </a:cubicBezTo>
                  <a:cubicBezTo>
                    <a:pt x="761" y="352"/>
                    <a:pt x="767" y="366"/>
                    <a:pt x="774" y="366"/>
                  </a:cubicBezTo>
                  <a:cubicBezTo>
                    <a:pt x="781" y="366"/>
                    <a:pt x="782" y="361"/>
                    <a:pt x="787" y="359"/>
                  </a:cubicBezTo>
                  <a:cubicBezTo>
                    <a:pt x="794" y="357"/>
                    <a:pt x="798" y="360"/>
                    <a:pt x="805" y="359"/>
                  </a:cubicBezTo>
                  <a:cubicBezTo>
                    <a:pt x="822" y="356"/>
                    <a:pt x="838" y="350"/>
                    <a:pt x="853" y="346"/>
                  </a:cubicBezTo>
                  <a:cubicBezTo>
                    <a:pt x="855" y="348"/>
                    <a:pt x="856" y="350"/>
                    <a:pt x="856" y="352"/>
                  </a:cubicBezTo>
                  <a:cubicBezTo>
                    <a:pt x="856" y="377"/>
                    <a:pt x="837" y="410"/>
                    <a:pt x="826" y="425"/>
                  </a:cubicBezTo>
                  <a:cubicBezTo>
                    <a:pt x="812" y="443"/>
                    <a:pt x="807" y="459"/>
                    <a:pt x="790" y="471"/>
                  </a:cubicBezTo>
                  <a:cubicBezTo>
                    <a:pt x="761" y="494"/>
                    <a:pt x="730" y="501"/>
                    <a:pt x="719" y="541"/>
                  </a:cubicBezTo>
                  <a:cubicBezTo>
                    <a:pt x="716" y="552"/>
                    <a:pt x="704" y="555"/>
                    <a:pt x="704" y="567"/>
                  </a:cubicBezTo>
                  <a:cubicBezTo>
                    <a:pt x="704" y="581"/>
                    <a:pt x="708" y="587"/>
                    <a:pt x="708" y="600"/>
                  </a:cubicBezTo>
                  <a:cubicBezTo>
                    <a:pt x="708" y="615"/>
                    <a:pt x="724" y="623"/>
                    <a:pt x="724" y="631"/>
                  </a:cubicBezTo>
                  <a:cubicBezTo>
                    <a:pt x="724" y="634"/>
                    <a:pt x="722" y="637"/>
                    <a:pt x="721" y="638"/>
                  </a:cubicBezTo>
                  <a:cubicBezTo>
                    <a:pt x="721" y="649"/>
                    <a:pt x="721" y="649"/>
                    <a:pt x="721" y="649"/>
                  </a:cubicBezTo>
                  <a:cubicBezTo>
                    <a:pt x="721" y="656"/>
                    <a:pt x="720" y="664"/>
                    <a:pt x="720" y="676"/>
                  </a:cubicBezTo>
                  <a:cubicBezTo>
                    <a:pt x="722" y="679"/>
                    <a:pt x="723" y="682"/>
                    <a:pt x="723" y="685"/>
                  </a:cubicBezTo>
                  <a:cubicBezTo>
                    <a:pt x="723" y="720"/>
                    <a:pt x="665" y="716"/>
                    <a:pt x="660" y="745"/>
                  </a:cubicBezTo>
                  <a:cubicBezTo>
                    <a:pt x="654" y="746"/>
                    <a:pt x="647" y="753"/>
                    <a:pt x="647" y="758"/>
                  </a:cubicBezTo>
                  <a:cubicBezTo>
                    <a:pt x="647" y="768"/>
                    <a:pt x="659" y="774"/>
                    <a:pt x="659" y="788"/>
                  </a:cubicBezTo>
                  <a:cubicBezTo>
                    <a:pt x="659" y="795"/>
                    <a:pt x="658" y="809"/>
                    <a:pt x="656" y="813"/>
                  </a:cubicBezTo>
                  <a:cubicBezTo>
                    <a:pt x="653" y="817"/>
                    <a:pt x="646" y="815"/>
                    <a:pt x="643" y="816"/>
                  </a:cubicBezTo>
                  <a:cubicBezTo>
                    <a:pt x="632" y="822"/>
                    <a:pt x="626" y="826"/>
                    <a:pt x="621" y="837"/>
                  </a:cubicBezTo>
                  <a:cubicBezTo>
                    <a:pt x="624" y="839"/>
                    <a:pt x="627" y="842"/>
                    <a:pt x="627" y="846"/>
                  </a:cubicBezTo>
                  <a:cubicBezTo>
                    <a:pt x="627" y="859"/>
                    <a:pt x="615" y="868"/>
                    <a:pt x="610" y="874"/>
                  </a:cubicBezTo>
                  <a:cubicBezTo>
                    <a:pt x="600" y="883"/>
                    <a:pt x="599" y="893"/>
                    <a:pt x="592" y="902"/>
                  </a:cubicBezTo>
                  <a:cubicBezTo>
                    <a:pt x="581" y="916"/>
                    <a:pt x="576" y="929"/>
                    <a:pt x="558" y="938"/>
                  </a:cubicBezTo>
                  <a:cubicBezTo>
                    <a:pt x="550" y="941"/>
                    <a:pt x="539" y="938"/>
                    <a:pt x="538" y="946"/>
                  </a:cubicBezTo>
                  <a:cubicBezTo>
                    <a:pt x="532" y="946"/>
                    <a:pt x="529" y="949"/>
                    <a:pt x="525" y="949"/>
                  </a:cubicBezTo>
                  <a:cubicBezTo>
                    <a:pt x="520" y="949"/>
                    <a:pt x="517" y="944"/>
                    <a:pt x="512" y="944"/>
                  </a:cubicBezTo>
                  <a:cubicBezTo>
                    <a:pt x="494" y="944"/>
                    <a:pt x="483" y="957"/>
                    <a:pt x="466" y="957"/>
                  </a:cubicBezTo>
                  <a:cubicBezTo>
                    <a:pt x="459" y="957"/>
                    <a:pt x="455" y="953"/>
                    <a:pt x="452" y="949"/>
                  </a:cubicBezTo>
                  <a:cubicBezTo>
                    <a:pt x="449" y="949"/>
                    <a:pt x="449" y="950"/>
                    <a:pt x="448" y="951"/>
                  </a:cubicBezTo>
                  <a:cubicBezTo>
                    <a:pt x="448" y="942"/>
                    <a:pt x="443" y="932"/>
                    <a:pt x="440" y="929"/>
                  </a:cubicBezTo>
                  <a:cubicBezTo>
                    <a:pt x="443" y="925"/>
                    <a:pt x="445" y="922"/>
                    <a:pt x="445" y="917"/>
                  </a:cubicBezTo>
                  <a:cubicBezTo>
                    <a:pt x="445" y="910"/>
                    <a:pt x="433" y="897"/>
                    <a:pt x="431" y="893"/>
                  </a:cubicBezTo>
                  <a:cubicBezTo>
                    <a:pt x="415" y="866"/>
                    <a:pt x="395" y="840"/>
                    <a:pt x="395" y="801"/>
                  </a:cubicBezTo>
                  <a:cubicBezTo>
                    <a:pt x="395" y="794"/>
                    <a:pt x="395" y="792"/>
                    <a:pt x="395" y="789"/>
                  </a:cubicBezTo>
                  <a:cubicBezTo>
                    <a:pt x="395" y="783"/>
                    <a:pt x="389" y="781"/>
                    <a:pt x="386" y="774"/>
                  </a:cubicBezTo>
                  <a:cubicBezTo>
                    <a:pt x="374" y="754"/>
                    <a:pt x="360" y="737"/>
                    <a:pt x="360" y="708"/>
                  </a:cubicBezTo>
                  <a:cubicBezTo>
                    <a:pt x="360" y="677"/>
                    <a:pt x="388" y="670"/>
                    <a:pt x="388" y="646"/>
                  </a:cubicBezTo>
                  <a:cubicBezTo>
                    <a:pt x="388" y="635"/>
                    <a:pt x="384" y="631"/>
                    <a:pt x="382" y="621"/>
                  </a:cubicBezTo>
                  <a:cubicBezTo>
                    <a:pt x="379" y="602"/>
                    <a:pt x="376" y="596"/>
                    <a:pt x="371" y="585"/>
                  </a:cubicBezTo>
                  <a:cubicBezTo>
                    <a:pt x="368" y="576"/>
                    <a:pt x="370" y="566"/>
                    <a:pt x="364" y="558"/>
                  </a:cubicBezTo>
                  <a:cubicBezTo>
                    <a:pt x="352" y="544"/>
                    <a:pt x="327" y="528"/>
                    <a:pt x="327" y="508"/>
                  </a:cubicBezTo>
                  <a:cubicBezTo>
                    <a:pt x="327" y="503"/>
                    <a:pt x="334" y="492"/>
                    <a:pt x="337" y="490"/>
                  </a:cubicBezTo>
                  <a:cubicBezTo>
                    <a:pt x="336" y="486"/>
                    <a:pt x="337" y="485"/>
                    <a:pt x="337" y="483"/>
                  </a:cubicBezTo>
                  <a:cubicBezTo>
                    <a:pt x="337" y="478"/>
                    <a:pt x="337" y="465"/>
                    <a:pt x="342" y="461"/>
                  </a:cubicBezTo>
                  <a:cubicBezTo>
                    <a:pt x="337" y="451"/>
                    <a:pt x="329" y="443"/>
                    <a:pt x="314" y="443"/>
                  </a:cubicBezTo>
                  <a:cubicBezTo>
                    <a:pt x="306" y="443"/>
                    <a:pt x="299" y="443"/>
                    <a:pt x="295" y="443"/>
                  </a:cubicBezTo>
                  <a:cubicBezTo>
                    <a:pt x="282" y="443"/>
                    <a:pt x="279" y="417"/>
                    <a:pt x="261" y="417"/>
                  </a:cubicBezTo>
                  <a:cubicBezTo>
                    <a:pt x="239" y="417"/>
                    <a:pt x="223" y="427"/>
                    <a:pt x="206" y="433"/>
                  </a:cubicBezTo>
                  <a:cubicBezTo>
                    <a:pt x="199" y="435"/>
                    <a:pt x="197" y="440"/>
                    <a:pt x="191" y="440"/>
                  </a:cubicBezTo>
                  <a:cubicBezTo>
                    <a:pt x="184" y="440"/>
                    <a:pt x="173" y="434"/>
                    <a:pt x="164" y="434"/>
                  </a:cubicBezTo>
                  <a:cubicBezTo>
                    <a:pt x="147" y="434"/>
                    <a:pt x="139" y="443"/>
                    <a:pt x="122" y="443"/>
                  </a:cubicBezTo>
                  <a:cubicBezTo>
                    <a:pt x="117" y="443"/>
                    <a:pt x="111" y="440"/>
                    <a:pt x="109" y="439"/>
                  </a:cubicBezTo>
                  <a:cubicBezTo>
                    <a:pt x="97" y="430"/>
                    <a:pt x="71" y="415"/>
                    <a:pt x="62" y="401"/>
                  </a:cubicBezTo>
                  <a:cubicBezTo>
                    <a:pt x="53" y="388"/>
                    <a:pt x="51" y="377"/>
                    <a:pt x="40" y="369"/>
                  </a:cubicBezTo>
                  <a:cubicBezTo>
                    <a:pt x="37" y="366"/>
                    <a:pt x="13" y="346"/>
                    <a:pt x="13" y="344"/>
                  </a:cubicBezTo>
                  <a:cubicBezTo>
                    <a:pt x="11" y="341"/>
                    <a:pt x="10" y="340"/>
                    <a:pt x="7" y="338"/>
                  </a:cubicBezTo>
                  <a:cubicBezTo>
                    <a:pt x="9" y="338"/>
                    <a:pt x="9" y="338"/>
                    <a:pt x="9" y="338"/>
                  </a:cubicBezTo>
                  <a:cubicBezTo>
                    <a:pt x="9" y="331"/>
                    <a:pt x="7" y="328"/>
                    <a:pt x="7" y="324"/>
                  </a:cubicBezTo>
                  <a:cubicBezTo>
                    <a:pt x="7" y="317"/>
                    <a:pt x="3" y="315"/>
                    <a:pt x="0" y="309"/>
                  </a:cubicBezTo>
                  <a:cubicBezTo>
                    <a:pt x="10" y="304"/>
                    <a:pt x="18" y="280"/>
                    <a:pt x="18" y="269"/>
                  </a:cubicBezTo>
                  <a:cubicBezTo>
                    <a:pt x="18" y="250"/>
                    <a:pt x="10" y="238"/>
                    <a:pt x="10" y="220"/>
                  </a:cubicBezTo>
                  <a:cubicBezTo>
                    <a:pt x="10" y="211"/>
                    <a:pt x="20" y="206"/>
                    <a:pt x="22" y="199"/>
                  </a:cubicBezTo>
                  <a:cubicBezTo>
                    <a:pt x="28" y="182"/>
                    <a:pt x="41" y="158"/>
                    <a:pt x="52" y="144"/>
                  </a:cubicBezTo>
                  <a:cubicBezTo>
                    <a:pt x="58" y="135"/>
                    <a:pt x="69" y="136"/>
                    <a:pt x="77" y="132"/>
                  </a:cubicBezTo>
                  <a:cubicBezTo>
                    <a:pt x="84" y="128"/>
                    <a:pt x="95" y="119"/>
                    <a:pt x="97" y="112"/>
                  </a:cubicBezTo>
                  <a:cubicBezTo>
                    <a:pt x="102" y="96"/>
                    <a:pt x="96" y="89"/>
                    <a:pt x="104" y="77"/>
                  </a:cubicBezTo>
                  <a:cubicBezTo>
                    <a:pt x="116" y="63"/>
                    <a:pt x="131" y="49"/>
                    <a:pt x="142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5" y="31"/>
                    <a:pt x="146" y="27"/>
                    <a:pt x="150" y="24"/>
                  </a:cubicBezTo>
                  <a:cubicBezTo>
                    <a:pt x="161" y="32"/>
                    <a:pt x="172" y="35"/>
                    <a:pt x="187" y="35"/>
                  </a:cubicBezTo>
                  <a:cubicBezTo>
                    <a:pt x="197" y="35"/>
                    <a:pt x="198" y="29"/>
                    <a:pt x="204" y="27"/>
                  </a:cubicBezTo>
                  <a:cubicBezTo>
                    <a:pt x="221" y="18"/>
                    <a:pt x="254" y="6"/>
                    <a:pt x="273" y="6"/>
                  </a:cubicBezTo>
                  <a:cubicBezTo>
                    <a:pt x="280" y="6"/>
                    <a:pt x="285" y="10"/>
                    <a:pt x="289" y="10"/>
                  </a:cubicBezTo>
                  <a:cubicBezTo>
                    <a:pt x="294" y="10"/>
                    <a:pt x="301" y="4"/>
                    <a:pt x="307" y="4"/>
                  </a:cubicBezTo>
                  <a:cubicBezTo>
                    <a:pt x="313" y="4"/>
                    <a:pt x="316" y="7"/>
                    <a:pt x="321" y="7"/>
                  </a:cubicBezTo>
                  <a:cubicBezTo>
                    <a:pt x="329" y="7"/>
                    <a:pt x="330" y="0"/>
                    <a:pt x="338" y="0"/>
                  </a:cubicBezTo>
                  <a:cubicBezTo>
                    <a:pt x="347" y="0"/>
                    <a:pt x="344" y="8"/>
                    <a:pt x="351" y="8"/>
                  </a:cubicBezTo>
                  <a:cubicBezTo>
                    <a:pt x="354" y="8"/>
                    <a:pt x="355" y="6"/>
                    <a:pt x="358" y="6"/>
                  </a:cubicBezTo>
                  <a:cubicBezTo>
                    <a:pt x="358" y="12"/>
                    <a:pt x="351" y="11"/>
                    <a:pt x="351" y="17"/>
                  </a:cubicBezTo>
                  <a:cubicBezTo>
                    <a:pt x="351" y="21"/>
                    <a:pt x="357" y="23"/>
                    <a:pt x="357" y="27"/>
                  </a:cubicBezTo>
                  <a:cubicBezTo>
                    <a:pt x="357" y="33"/>
                    <a:pt x="351" y="37"/>
                    <a:pt x="351" y="44"/>
                  </a:cubicBezTo>
                  <a:cubicBezTo>
                    <a:pt x="351" y="55"/>
                    <a:pt x="363" y="64"/>
                    <a:pt x="371" y="64"/>
                  </a:cubicBezTo>
                  <a:cubicBezTo>
                    <a:pt x="377" y="64"/>
                    <a:pt x="380" y="64"/>
                    <a:pt x="384" y="64"/>
                  </a:cubicBezTo>
                  <a:cubicBezTo>
                    <a:pt x="412" y="64"/>
                    <a:pt x="423" y="100"/>
                    <a:pt x="455" y="100"/>
                  </a:cubicBezTo>
                  <a:cubicBezTo>
                    <a:pt x="459" y="100"/>
                    <a:pt x="464" y="95"/>
                    <a:pt x="464" y="93"/>
                  </a:cubicBezTo>
                  <a:cubicBezTo>
                    <a:pt x="464" y="90"/>
                    <a:pt x="464" y="87"/>
                    <a:pt x="464" y="84"/>
                  </a:cubicBezTo>
                  <a:cubicBezTo>
                    <a:pt x="464" y="70"/>
                    <a:pt x="475" y="70"/>
                    <a:pt x="488" y="66"/>
                  </a:cubicBezTo>
                  <a:lnTo>
                    <a:pt x="490" y="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74"/>
          <p:cNvGrpSpPr/>
          <p:nvPr/>
        </p:nvGrpSpPr>
        <p:grpSpPr>
          <a:xfrm>
            <a:off x="4343228" y="3586793"/>
            <a:ext cx="643468" cy="1039248"/>
            <a:chOff x="3030538" y="2674938"/>
            <a:chExt cx="779463" cy="1258888"/>
          </a:xfrm>
          <a:solidFill>
            <a:schemeClr val="accent2"/>
          </a:solidFill>
        </p:grpSpPr>
        <p:sp>
          <p:nvSpPr>
            <p:cNvPr id="5142" name="Freeform 22"/>
            <p:cNvSpPr>
              <a:spLocks/>
            </p:cNvSpPr>
            <p:nvPr/>
          </p:nvSpPr>
          <p:spPr bwMode="auto">
            <a:xfrm>
              <a:off x="3541713" y="2881313"/>
              <a:ext cx="39688" cy="317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4"/>
                </a:cxn>
                <a:cxn ang="0">
                  <a:pos x="27" y="5"/>
                </a:cxn>
                <a:cxn ang="0">
                  <a:pos x="30" y="9"/>
                </a:cxn>
                <a:cxn ang="0">
                  <a:pos x="18" y="23"/>
                </a:cxn>
                <a:cxn ang="0">
                  <a:pos x="0" y="11"/>
                </a:cxn>
                <a:cxn ang="0">
                  <a:pos x="9" y="0"/>
                </a:cxn>
                <a:cxn ang="0">
                  <a:pos x="10" y="0"/>
                </a:cxn>
              </a:cxnLst>
              <a:rect l="0" t="0" r="r" b="b"/>
              <a:pathLst>
                <a:path w="30" h="23">
                  <a:moveTo>
                    <a:pt x="10" y="0"/>
                  </a:moveTo>
                  <a:cubicBezTo>
                    <a:pt x="13" y="1"/>
                    <a:pt x="16" y="4"/>
                    <a:pt x="20" y="4"/>
                  </a:cubicBezTo>
                  <a:cubicBezTo>
                    <a:pt x="21" y="9"/>
                    <a:pt x="25" y="5"/>
                    <a:pt x="27" y="5"/>
                  </a:cubicBezTo>
                  <a:cubicBezTo>
                    <a:pt x="29" y="5"/>
                    <a:pt x="30" y="8"/>
                    <a:pt x="30" y="9"/>
                  </a:cubicBezTo>
                  <a:cubicBezTo>
                    <a:pt x="30" y="12"/>
                    <a:pt x="23" y="23"/>
                    <a:pt x="18" y="23"/>
                  </a:cubicBezTo>
                  <a:cubicBezTo>
                    <a:pt x="11" y="23"/>
                    <a:pt x="0" y="15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43" name="Freeform 23"/>
            <p:cNvSpPr>
              <a:spLocks/>
            </p:cNvSpPr>
            <p:nvPr/>
          </p:nvSpPr>
          <p:spPr bwMode="auto">
            <a:xfrm>
              <a:off x="3030538" y="2674938"/>
              <a:ext cx="779463" cy="1258888"/>
            </a:xfrm>
            <a:custGeom>
              <a:avLst/>
              <a:gdLst/>
              <a:ahLst/>
              <a:cxnLst>
                <a:cxn ang="0">
                  <a:pos x="46" y="91"/>
                </a:cxn>
                <a:cxn ang="0">
                  <a:pos x="51" y="51"/>
                </a:cxn>
                <a:cxn ang="0">
                  <a:pos x="59" y="46"/>
                </a:cxn>
                <a:cxn ang="0">
                  <a:pos x="82" y="18"/>
                </a:cxn>
                <a:cxn ang="0">
                  <a:pos x="128" y="6"/>
                </a:cxn>
                <a:cxn ang="0">
                  <a:pos x="126" y="42"/>
                </a:cxn>
                <a:cxn ang="0">
                  <a:pos x="136" y="13"/>
                </a:cxn>
                <a:cxn ang="0">
                  <a:pos x="146" y="5"/>
                </a:cxn>
                <a:cxn ang="0">
                  <a:pos x="194" y="24"/>
                </a:cxn>
                <a:cxn ang="0">
                  <a:pos x="227" y="20"/>
                </a:cxn>
                <a:cxn ang="0">
                  <a:pos x="233" y="26"/>
                </a:cxn>
                <a:cxn ang="0">
                  <a:pos x="270" y="50"/>
                </a:cxn>
                <a:cxn ang="0">
                  <a:pos x="328" y="84"/>
                </a:cxn>
                <a:cxn ang="0">
                  <a:pos x="354" y="89"/>
                </a:cxn>
                <a:cxn ang="0">
                  <a:pos x="389" y="130"/>
                </a:cxn>
                <a:cxn ang="0">
                  <a:pos x="383" y="170"/>
                </a:cxn>
                <a:cxn ang="0">
                  <a:pos x="403" y="185"/>
                </a:cxn>
                <a:cxn ang="0">
                  <a:pos x="454" y="175"/>
                </a:cxn>
                <a:cxn ang="0">
                  <a:pos x="467" y="191"/>
                </a:cxn>
                <a:cxn ang="0">
                  <a:pos x="513" y="191"/>
                </a:cxn>
                <a:cxn ang="0">
                  <a:pos x="575" y="220"/>
                </a:cxn>
                <a:cxn ang="0">
                  <a:pos x="549" y="310"/>
                </a:cxn>
                <a:cxn ang="0">
                  <a:pos x="532" y="374"/>
                </a:cxn>
                <a:cxn ang="0">
                  <a:pos x="522" y="405"/>
                </a:cxn>
                <a:cxn ang="0">
                  <a:pos x="485" y="449"/>
                </a:cxn>
                <a:cxn ang="0">
                  <a:pos x="429" y="474"/>
                </a:cxn>
                <a:cxn ang="0">
                  <a:pos x="412" y="524"/>
                </a:cxn>
                <a:cxn ang="0">
                  <a:pos x="388" y="559"/>
                </a:cxn>
                <a:cxn ang="0">
                  <a:pos x="311" y="614"/>
                </a:cxn>
                <a:cxn ang="0">
                  <a:pos x="297" y="619"/>
                </a:cxn>
                <a:cxn ang="0">
                  <a:pos x="308" y="654"/>
                </a:cxn>
                <a:cxn ang="0">
                  <a:pos x="244" y="677"/>
                </a:cxn>
                <a:cxn ang="0">
                  <a:pos x="240" y="707"/>
                </a:cxn>
                <a:cxn ang="0">
                  <a:pos x="205" y="711"/>
                </a:cxn>
                <a:cxn ang="0">
                  <a:pos x="225" y="730"/>
                </a:cxn>
                <a:cxn ang="0">
                  <a:pos x="214" y="739"/>
                </a:cxn>
                <a:cxn ang="0">
                  <a:pos x="178" y="787"/>
                </a:cxn>
                <a:cxn ang="0">
                  <a:pos x="176" y="846"/>
                </a:cxn>
                <a:cxn ang="0">
                  <a:pos x="161" y="884"/>
                </a:cxn>
                <a:cxn ang="0">
                  <a:pos x="200" y="935"/>
                </a:cxn>
                <a:cxn ang="0">
                  <a:pos x="169" y="945"/>
                </a:cxn>
                <a:cxn ang="0">
                  <a:pos x="127" y="921"/>
                </a:cxn>
                <a:cxn ang="0">
                  <a:pos x="92" y="903"/>
                </a:cxn>
                <a:cxn ang="0">
                  <a:pos x="93" y="889"/>
                </a:cxn>
                <a:cxn ang="0">
                  <a:pos x="84" y="857"/>
                </a:cxn>
                <a:cxn ang="0">
                  <a:pos x="82" y="791"/>
                </a:cxn>
                <a:cxn ang="0">
                  <a:pos x="86" y="782"/>
                </a:cxn>
                <a:cxn ang="0">
                  <a:pos x="112" y="718"/>
                </a:cxn>
                <a:cxn ang="0">
                  <a:pos x="95" y="708"/>
                </a:cxn>
                <a:cxn ang="0">
                  <a:pos x="102" y="680"/>
                </a:cxn>
                <a:cxn ang="0">
                  <a:pos x="114" y="626"/>
                </a:cxn>
                <a:cxn ang="0">
                  <a:pos x="124" y="562"/>
                </a:cxn>
                <a:cxn ang="0">
                  <a:pos x="136" y="494"/>
                </a:cxn>
                <a:cxn ang="0">
                  <a:pos x="143" y="434"/>
                </a:cxn>
                <a:cxn ang="0">
                  <a:pos x="104" y="370"/>
                </a:cxn>
                <a:cxn ang="0">
                  <a:pos x="62" y="330"/>
                </a:cxn>
                <a:cxn ang="0">
                  <a:pos x="28" y="261"/>
                </a:cxn>
                <a:cxn ang="0">
                  <a:pos x="11" y="242"/>
                </a:cxn>
                <a:cxn ang="0">
                  <a:pos x="18" y="191"/>
                </a:cxn>
                <a:cxn ang="0">
                  <a:pos x="14" y="148"/>
                </a:cxn>
                <a:cxn ang="0">
                  <a:pos x="47" y="106"/>
                </a:cxn>
              </a:cxnLst>
              <a:rect l="0" t="0" r="r" b="b"/>
              <a:pathLst>
                <a:path w="586" h="945">
                  <a:moveTo>
                    <a:pt x="49" y="103"/>
                  </a:moveTo>
                  <a:cubicBezTo>
                    <a:pt x="49" y="102"/>
                    <a:pt x="49" y="101"/>
                    <a:pt x="49" y="100"/>
                  </a:cubicBezTo>
                  <a:cubicBezTo>
                    <a:pt x="49" y="97"/>
                    <a:pt x="46" y="94"/>
                    <a:pt x="46" y="91"/>
                  </a:cubicBezTo>
                  <a:cubicBezTo>
                    <a:pt x="46" y="85"/>
                    <a:pt x="48" y="84"/>
                    <a:pt x="48" y="79"/>
                  </a:cubicBezTo>
                  <a:cubicBezTo>
                    <a:pt x="48" y="70"/>
                    <a:pt x="40" y="71"/>
                    <a:pt x="40" y="63"/>
                  </a:cubicBezTo>
                  <a:cubicBezTo>
                    <a:pt x="40" y="57"/>
                    <a:pt x="49" y="55"/>
                    <a:pt x="51" y="51"/>
                  </a:cubicBezTo>
                  <a:cubicBezTo>
                    <a:pt x="55" y="52"/>
                    <a:pt x="53" y="52"/>
                    <a:pt x="57" y="51"/>
                  </a:cubicBezTo>
                  <a:cubicBezTo>
                    <a:pt x="57" y="50"/>
                    <a:pt x="57" y="49"/>
                    <a:pt x="57" y="48"/>
                  </a:cubicBezTo>
                  <a:cubicBezTo>
                    <a:pt x="57" y="48"/>
                    <a:pt x="58" y="46"/>
                    <a:pt x="59" y="46"/>
                  </a:cubicBezTo>
                  <a:cubicBezTo>
                    <a:pt x="59" y="42"/>
                    <a:pt x="64" y="40"/>
                    <a:pt x="66" y="39"/>
                  </a:cubicBezTo>
                  <a:cubicBezTo>
                    <a:pt x="69" y="37"/>
                    <a:pt x="69" y="31"/>
                    <a:pt x="70" y="28"/>
                  </a:cubicBezTo>
                  <a:cubicBezTo>
                    <a:pt x="72" y="21"/>
                    <a:pt x="76" y="19"/>
                    <a:pt x="82" y="18"/>
                  </a:cubicBezTo>
                  <a:cubicBezTo>
                    <a:pt x="93" y="14"/>
                    <a:pt x="100" y="12"/>
                    <a:pt x="111" y="9"/>
                  </a:cubicBezTo>
                  <a:cubicBezTo>
                    <a:pt x="117" y="7"/>
                    <a:pt x="118" y="0"/>
                    <a:pt x="124" y="0"/>
                  </a:cubicBezTo>
                  <a:cubicBezTo>
                    <a:pt x="126" y="0"/>
                    <a:pt x="128" y="5"/>
                    <a:pt x="128" y="6"/>
                  </a:cubicBezTo>
                  <a:cubicBezTo>
                    <a:pt x="128" y="9"/>
                    <a:pt x="125" y="11"/>
                    <a:pt x="123" y="11"/>
                  </a:cubicBezTo>
                  <a:cubicBezTo>
                    <a:pt x="122" y="18"/>
                    <a:pt x="119" y="25"/>
                    <a:pt x="119" y="29"/>
                  </a:cubicBezTo>
                  <a:cubicBezTo>
                    <a:pt x="119" y="34"/>
                    <a:pt x="122" y="42"/>
                    <a:pt x="126" y="42"/>
                  </a:cubicBezTo>
                  <a:cubicBezTo>
                    <a:pt x="128" y="42"/>
                    <a:pt x="131" y="37"/>
                    <a:pt x="131" y="35"/>
                  </a:cubicBezTo>
                  <a:cubicBezTo>
                    <a:pt x="131" y="30"/>
                    <a:pt x="125" y="27"/>
                    <a:pt x="125" y="21"/>
                  </a:cubicBezTo>
                  <a:cubicBezTo>
                    <a:pt x="125" y="15"/>
                    <a:pt x="132" y="16"/>
                    <a:pt x="136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5" y="8"/>
                    <a:pt x="139" y="10"/>
                    <a:pt x="139" y="5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48" y="12"/>
                    <a:pt x="158" y="14"/>
                    <a:pt x="165" y="16"/>
                  </a:cubicBezTo>
                  <a:cubicBezTo>
                    <a:pt x="165" y="20"/>
                    <a:pt x="167" y="23"/>
                    <a:pt x="170" y="24"/>
                  </a:cubicBezTo>
                  <a:cubicBezTo>
                    <a:pt x="177" y="24"/>
                    <a:pt x="190" y="24"/>
                    <a:pt x="194" y="24"/>
                  </a:cubicBezTo>
                  <a:cubicBezTo>
                    <a:pt x="194" y="28"/>
                    <a:pt x="199" y="29"/>
                    <a:pt x="203" y="29"/>
                  </a:cubicBezTo>
                  <a:cubicBezTo>
                    <a:pt x="209" y="28"/>
                    <a:pt x="214" y="28"/>
                    <a:pt x="216" y="22"/>
                  </a:cubicBezTo>
                  <a:cubicBezTo>
                    <a:pt x="217" y="21"/>
                    <a:pt x="226" y="21"/>
                    <a:pt x="227" y="20"/>
                  </a:cubicBezTo>
                  <a:cubicBezTo>
                    <a:pt x="232" y="20"/>
                    <a:pt x="240" y="21"/>
                    <a:pt x="240" y="21"/>
                  </a:cubicBezTo>
                  <a:cubicBezTo>
                    <a:pt x="238" y="23"/>
                    <a:pt x="234" y="23"/>
                    <a:pt x="233" y="22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6" y="32"/>
                    <a:pt x="245" y="33"/>
                    <a:pt x="252" y="36"/>
                  </a:cubicBezTo>
                  <a:cubicBezTo>
                    <a:pt x="258" y="37"/>
                    <a:pt x="256" y="44"/>
                    <a:pt x="258" y="50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79" y="58"/>
                    <a:pt x="283" y="57"/>
                    <a:pt x="288" y="68"/>
                  </a:cubicBezTo>
                  <a:cubicBezTo>
                    <a:pt x="289" y="70"/>
                    <a:pt x="293" y="70"/>
                    <a:pt x="295" y="70"/>
                  </a:cubicBezTo>
                  <a:cubicBezTo>
                    <a:pt x="298" y="83"/>
                    <a:pt x="316" y="81"/>
                    <a:pt x="328" y="84"/>
                  </a:cubicBezTo>
                  <a:cubicBezTo>
                    <a:pt x="340" y="84"/>
                    <a:pt x="340" y="84"/>
                    <a:pt x="340" y="84"/>
                  </a:cubicBezTo>
                  <a:cubicBezTo>
                    <a:pt x="343" y="85"/>
                    <a:pt x="350" y="89"/>
                    <a:pt x="354" y="89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5" y="89"/>
                    <a:pt x="356" y="89"/>
                    <a:pt x="357" y="89"/>
                  </a:cubicBezTo>
                  <a:cubicBezTo>
                    <a:pt x="364" y="89"/>
                    <a:pt x="373" y="104"/>
                    <a:pt x="381" y="106"/>
                  </a:cubicBezTo>
                  <a:cubicBezTo>
                    <a:pt x="381" y="111"/>
                    <a:pt x="386" y="125"/>
                    <a:pt x="389" y="130"/>
                  </a:cubicBezTo>
                  <a:cubicBezTo>
                    <a:pt x="391" y="134"/>
                    <a:pt x="397" y="134"/>
                    <a:pt x="397" y="139"/>
                  </a:cubicBezTo>
                  <a:cubicBezTo>
                    <a:pt x="390" y="148"/>
                    <a:pt x="377" y="152"/>
                    <a:pt x="377" y="165"/>
                  </a:cubicBezTo>
                  <a:cubicBezTo>
                    <a:pt x="377" y="170"/>
                    <a:pt x="381" y="169"/>
                    <a:pt x="383" y="170"/>
                  </a:cubicBezTo>
                  <a:cubicBezTo>
                    <a:pt x="387" y="172"/>
                    <a:pt x="390" y="176"/>
                    <a:pt x="390" y="180"/>
                  </a:cubicBezTo>
                  <a:cubicBezTo>
                    <a:pt x="401" y="180"/>
                    <a:pt x="401" y="180"/>
                    <a:pt x="401" y="180"/>
                  </a:cubicBezTo>
                  <a:cubicBezTo>
                    <a:pt x="401" y="182"/>
                    <a:pt x="402" y="185"/>
                    <a:pt x="403" y="185"/>
                  </a:cubicBezTo>
                  <a:cubicBezTo>
                    <a:pt x="405" y="185"/>
                    <a:pt x="407" y="182"/>
                    <a:pt x="408" y="180"/>
                  </a:cubicBezTo>
                  <a:cubicBezTo>
                    <a:pt x="413" y="173"/>
                    <a:pt x="418" y="164"/>
                    <a:pt x="425" y="164"/>
                  </a:cubicBezTo>
                  <a:cubicBezTo>
                    <a:pt x="433" y="164"/>
                    <a:pt x="449" y="172"/>
                    <a:pt x="454" y="175"/>
                  </a:cubicBezTo>
                  <a:cubicBezTo>
                    <a:pt x="458" y="178"/>
                    <a:pt x="462" y="177"/>
                    <a:pt x="463" y="180"/>
                  </a:cubicBezTo>
                  <a:cubicBezTo>
                    <a:pt x="464" y="184"/>
                    <a:pt x="464" y="187"/>
                    <a:pt x="464" y="191"/>
                  </a:cubicBezTo>
                  <a:cubicBezTo>
                    <a:pt x="467" y="191"/>
                    <a:pt x="467" y="191"/>
                    <a:pt x="467" y="191"/>
                  </a:cubicBezTo>
                  <a:cubicBezTo>
                    <a:pt x="471" y="190"/>
                    <a:pt x="472" y="186"/>
                    <a:pt x="476" y="186"/>
                  </a:cubicBezTo>
                  <a:cubicBezTo>
                    <a:pt x="486" y="186"/>
                    <a:pt x="487" y="194"/>
                    <a:pt x="496" y="194"/>
                  </a:cubicBezTo>
                  <a:cubicBezTo>
                    <a:pt x="513" y="191"/>
                    <a:pt x="513" y="191"/>
                    <a:pt x="513" y="191"/>
                  </a:cubicBezTo>
                  <a:cubicBezTo>
                    <a:pt x="521" y="193"/>
                    <a:pt x="529" y="196"/>
                    <a:pt x="534" y="198"/>
                  </a:cubicBezTo>
                  <a:cubicBezTo>
                    <a:pt x="538" y="205"/>
                    <a:pt x="551" y="217"/>
                    <a:pt x="558" y="220"/>
                  </a:cubicBezTo>
                  <a:cubicBezTo>
                    <a:pt x="565" y="221"/>
                    <a:pt x="569" y="219"/>
                    <a:pt x="575" y="220"/>
                  </a:cubicBezTo>
                  <a:cubicBezTo>
                    <a:pt x="584" y="223"/>
                    <a:pt x="586" y="232"/>
                    <a:pt x="586" y="242"/>
                  </a:cubicBezTo>
                  <a:cubicBezTo>
                    <a:pt x="586" y="274"/>
                    <a:pt x="568" y="283"/>
                    <a:pt x="556" y="301"/>
                  </a:cubicBezTo>
                  <a:cubicBezTo>
                    <a:pt x="553" y="305"/>
                    <a:pt x="551" y="306"/>
                    <a:pt x="549" y="310"/>
                  </a:cubicBezTo>
                  <a:cubicBezTo>
                    <a:pt x="544" y="317"/>
                    <a:pt x="540" y="317"/>
                    <a:pt x="535" y="322"/>
                  </a:cubicBezTo>
                  <a:cubicBezTo>
                    <a:pt x="529" y="328"/>
                    <a:pt x="535" y="343"/>
                    <a:pt x="535" y="353"/>
                  </a:cubicBezTo>
                  <a:cubicBezTo>
                    <a:pt x="535" y="361"/>
                    <a:pt x="532" y="369"/>
                    <a:pt x="532" y="374"/>
                  </a:cubicBezTo>
                  <a:cubicBezTo>
                    <a:pt x="532" y="377"/>
                    <a:pt x="530" y="378"/>
                    <a:pt x="530" y="380"/>
                  </a:cubicBezTo>
                  <a:cubicBezTo>
                    <a:pt x="528" y="382"/>
                    <a:pt x="524" y="386"/>
                    <a:pt x="524" y="390"/>
                  </a:cubicBezTo>
                  <a:cubicBezTo>
                    <a:pt x="524" y="394"/>
                    <a:pt x="523" y="403"/>
                    <a:pt x="522" y="405"/>
                  </a:cubicBezTo>
                  <a:cubicBezTo>
                    <a:pt x="515" y="415"/>
                    <a:pt x="513" y="419"/>
                    <a:pt x="506" y="428"/>
                  </a:cubicBezTo>
                  <a:cubicBezTo>
                    <a:pt x="505" y="431"/>
                    <a:pt x="505" y="436"/>
                    <a:pt x="504" y="438"/>
                  </a:cubicBezTo>
                  <a:cubicBezTo>
                    <a:pt x="502" y="443"/>
                    <a:pt x="492" y="449"/>
                    <a:pt x="485" y="449"/>
                  </a:cubicBezTo>
                  <a:cubicBezTo>
                    <a:pt x="476" y="449"/>
                    <a:pt x="470" y="449"/>
                    <a:pt x="463" y="452"/>
                  </a:cubicBezTo>
                  <a:cubicBezTo>
                    <a:pt x="461" y="453"/>
                    <a:pt x="460" y="455"/>
                    <a:pt x="459" y="457"/>
                  </a:cubicBezTo>
                  <a:cubicBezTo>
                    <a:pt x="448" y="467"/>
                    <a:pt x="437" y="461"/>
                    <a:pt x="429" y="474"/>
                  </a:cubicBezTo>
                  <a:cubicBezTo>
                    <a:pt x="426" y="479"/>
                    <a:pt x="420" y="479"/>
                    <a:pt x="416" y="483"/>
                  </a:cubicBezTo>
                  <a:cubicBezTo>
                    <a:pt x="411" y="489"/>
                    <a:pt x="412" y="495"/>
                    <a:pt x="412" y="503"/>
                  </a:cubicBezTo>
                  <a:cubicBezTo>
                    <a:pt x="412" y="524"/>
                    <a:pt x="412" y="524"/>
                    <a:pt x="412" y="524"/>
                  </a:cubicBezTo>
                  <a:cubicBezTo>
                    <a:pt x="403" y="528"/>
                    <a:pt x="398" y="536"/>
                    <a:pt x="394" y="545"/>
                  </a:cubicBezTo>
                  <a:cubicBezTo>
                    <a:pt x="394" y="545"/>
                    <a:pt x="394" y="545"/>
                    <a:pt x="394" y="545"/>
                  </a:cubicBezTo>
                  <a:cubicBezTo>
                    <a:pt x="391" y="550"/>
                    <a:pt x="391" y="553"/>
                    <a:pt x="388" y="559"/>
                  </a:cubicBezTo>
                  <a:cubicBezTo>
                    <a:pt x="380" y="571"/>
                    <a:pt x="371" y="572"/>
                    <a:pt x="364" y="584"/>
                  </a:cubicBezTo>
                  <a:cubicBezTo>
                    <a:pt x="355" y="597"/>
                    <a:pt x="351" y="619"/>
                    <a:pt x="331" y="619"/>
                  </a:cubicBezTo>
                  <a:cubicBezTo>
                    <a:pt x="324" y="619"/>
                    <a:pt x="314" y="614"/>
                    <a:pt x="311" y="614"/>
                  </a:cubicBezTo>
                  <a:cubicBezTo>
                    <a:pt x="305" y="614"/>
                    <a:pt x="299" y="609"/>
                    <a:pt x="293" y="609"/>
                  </a:cubicBezTo>
                  <a:cubicBezTo>
                    <a:pt x="291" y="609"/>
                    <a:pt x="289" y="610"/>
                    <a:pt x="289" y="611"/>
                  </a:cubicBezTo>
                  <a:cubicBezTo>
                    <a:pt x="289" y="615"/>
                    <a:pt x="296" y="617"/>
                    <a:pt x="297" y="619"/>
                  </a:cubicBezTo>
                  <a:cubicBezTo>
                    <a:pt x="300" y="622"/>
                    <a:pt x="300" y="627"/>
                    <a:pt x="302" y="632"/>
                  </a:cubicBezTo>
                  <a:cubicBezTo>
                    <a:pt x="304" y="637"/>
                    <a:pt x="311" y="637"/>
                    <a:pt x="311" y="642"/>
                  </a:cubicBezTo>
                  <a:cubicBezTo>
                    <a:pt x="311" y="647"/>
                    <a:pt x="311" y="650"/>
                    <a:pt x="308" y="654"/>
                  </a:cubicBezTo>
                  <a:cubicBezTo>
                    <a:pt x="304" y="660"/>
                    <a:pt x="301" y="663"/>
                    <a:pt x="297" y="667"/>
                  </a:cubicBezTo>
                  <a:cubicBezTo>
                    <a:pt x="289" y="675"/>
                    <a:pt x="280" y="673"/>
                    <a:pt x="270" y="676"/>
                  </a:cubicBezTo>
                  <a:cubicBezTo>
                    <a:pt x="263" y="678"/>
                    <a:pt x="248" y="673"/>
                    <a:pt x="244" y="677"/>
                  </a:cubicBezTo>
                  <a:cubicBezTo>
                    <a:pt x="238" y="683"/>
                    <a:pt x="243" y="696"/>
                    <a:pt x="240" y="703"/>
                  </a:cubicBezTo>
                  <a:cubicBezTo>
                    <a:pt x="240" y="702"/>
                    <a:pt x="240" y="702"/>
                    <a:pt x="240" y="702"/>
                  </a:cubicBezTo>
                  <a:cubicBezTo>
                    <a:pt x="240" y="703"/>
                    <a:pt x="240" y="706"/>
                    <a:pt x="240" y="707"/>
                  </a:cubicBezTo>
                  <a:cubicBezTo>
                    <a:pt x="240" y="709"/>
                    <a:pt x="233" y="712"/>
                    <a:pt x="229" y="712"/>
                  </a:cubicBezTo>
                  <a:cubicBezTo>
                    <a:pt x="220" y="712"/>
                    <a:pt x="218" y="706"/>
                    <a:pt x="210" y="706"/>
                  </a:cubicBezTo>
                  <a:cubicBezTo>
                    <a:pt x="207" y="706"/>
                    <a:pt x="205" y="709"/>
                    <a:pt x="205" y="711"/>
                  </a:cubicBezTo>
                  <a:cubicBezTo>
                    <a:pt x="205" y="717"/>
                    <a:pt x="211" y="729"/>
                    <a:pt x="214" y="729"/>
                  </a:cubicBezTo>
                  <a:cubicBezTo>
                    <a:pt x="217" y="729"/>
                    <a:pt x="219" y="726"/>
                    <a:pt x="221" y="726"/>
                  </a:cubicBezTo>
                  <a:cubicBezTo>
                    <a:pt x="222" y="728"/>
                    <a:pt x="225" y="728"/>
                    <a:pt x="225" y="730"/>
                  </a:cubicBezTo>
                  <a:cubicBezTo>
                    <a:pt x="225" y="733"/>
                    <a:pt x="221" y="736"/>
                    <a:pt x="220" y="736"/>
                  </a:cubicBezTo>
                  <a:cubicBezTo>
                    <a:pt x="215" y="736"/>
                    <a:pt x="213" y="732"/>
                    <a:pt x="209" y="732"/>
                  </a:cubicBezTo>
                  <a:cubicBezTo>
                    <a:pt x="209" y="737"/>
                    <a:pt x="211" y="738"/>
                    <a:pt x="214" y="739"/>
                  </a:cubicBezTo>
                  <a:cubicBezTo>
                    <a:pt x="206" y="747"/>
                    <a:pt x="206" y="755"/>
                    <a:pt x="203" y="766"/>
                  </a:cubicBezTo>
                  <a:cubicBezTo>
                    <a:pt x="202" y="770"/>
                    <a:pt x="194" y="771"/>
                    <a:pt x="191" y="771"/>
                  </a:cubicBezTo>
                  <a:cubicBezTo>
                    <a:pt x="184" y="773"/>
                    <a:pt x="178" y="779"/>
                    <a:pt x="178" y="787"/>
                  </a:cubicBezTo>
                  <a:cubicBezTo>
                    <a:pt x="178" y="804"/>
                    <a:pt x="198" y="798"/>
                    <a:pt x="198" y="811"/>
                  </a:cubicBezTo>
                  <a:cubicBezTo>
                    <a:pt x="198" y="824"/>
                    <a:pt x="187" y="825"/>
                    <a:pt x="181" y="831"/>
                  </a:cubicBezTo>
                  <a:cubicBezTo>
                    <a:pt x="177" y="835"/>
                    <a:pt x="178" y="841"/>
                    <a:pt x="176" y="846"/>
                  </a:cubicBezTo>
                  <a:cubicBezTo>
                    <a:pt x="173" y="852"/>
                    <a:pt x="166" y="850"/>
                    <a:pt x="162" y="854"/>
                  </a:cubicBezTo>
                  <a:cubicBezTo>
                    <a:pt x="156" y="859"/>
                    <a:pt x="154" y="865"/>
                    <a:pt x="154" y="874"/>
                  </a:cubicBezTo>
                  <a:cubicBezTo>
                    <a:pt x="154" y="878"/>
                    <a:pt x="158" y="883"/>
                    <a:pt x="161" y="884"/>
                  </a:cubicBezTo>
                  <a:cubicBezTo>
                    <a:pt x="169" y="888"/>
                    <a:pt x="168" y="908"/>
                    <a:pt x="174" y="914"/>
                  </a:cubicBezTo>
                  <a:cubicBezTo>
                    <a:pt x="184" y="924"/>
                    <a:pt x="196" y="928"/>
                    <a:pt x="207" y="934"/>
                  </a:cubicBezTo>
                  <a:cubicBezTo>
                    <a:pt x="206" y="936"/>
                    <a:pt x="203" y="935"/>
                    <a:pt x="200" y="935"/>
                  </a:cubicBezTo>
                  <a:cubicBezTo>
                    <a:pt x="194" y="935"/>
                    <a:pt x="183" y="943"/>
                    <a:pt x="179" y="943"/>
                  </a:cubicBezTo>
                  <a:cubicBezTo>
                    <a:pt x="176" y="943"/>
                    <a:pt x="176" y="943"/>
                    <a:pt x="174" y="943"/>
                  </a:cubicBezTo>
                  <a:cubicBezTo>
                    <a:pt x="173" y="943"/>
                    <a:pt x="171" y="945"/>
                    <a:pt x="169" y="945"/>
                  </a:cubicBezTo>
                  <a:cubicBezTo>
                    <a:pt x="165" y="945"/>
                    <a:pt x="162" y="945"/>
                    <a:pt x="157" y="945"/>
                  </a:cubicBezTo>
                  <a:cubicBezTo>
                    <a:pt x="147" y="945"/>
                    <a:pt x="151" y="933"/>
                    <a:pt x="143" y="931"/>
                  </a:cubicBezTo>
                  <a:cubicBezTo>
                    <a:pt x="137" y="929"/>
                    <a:pt x="127" y="929"/>
                    <a:pt x="127" y="921"/>
                  </a:cubicBezTo>
                  <a:cubicBezTo>
                    <a:pt x="124" y="921"/>
                    <a:pt x="122" y="921"/>
                    <a:pt x="119" y="921"/>
                  </a:cubicBezTo>
                  <a:cubicBezTo>
                    <a:pt x="115" y="921"/>
                    <a:pt x="114" y="917"/>
                    <a:pt x="114" y="915"/>
                  </a:cubicBezTo>
                  <a:cubicBezTo>
                    <a:pt x="102" y="915"/>
                    <a:pt x="98" y="909"/>
                    <a:pt x="92" y="903"/>
                  </a:cubicBezTo>
                  <a:cubicBezTo>
                    <a:pt x="91" y="902"/>
                    <a:pt x="88" y="900"/>
                    <a:pt x="88" y="899"/>
                  </a:cubicBezTo>
                  <a:cubicBezTo>
                    <a:pt x="88" y="895"/>
                    <a:pt x="96" y="895"/>
                    <a:pt x="97" y="891"/>
                  </a:cubicBezTo>
                  <a:cubicBezTo>
                    <a:pt x="95" y="891"/>
                    <a:pt x="94" y="890"/>
                    <a:pt x="93" y="889"/>
                  </a:cubicBezTo>
                  <a:cubicBezTo>
                    <a:pt x="94" y="887"/>
                    <a:pt x="96" y="884"/>
                    <a:pt x="96" y="882"/>
                  </a:cubicBezTo>
                  <a:cubicBezTo>
                    <a:pt x="96" y="871"/>
                    <a:pt x="84" y="873"/>
                    <a:pt x="84" y="863"/>
                  </a:cubicBezTo>
                  <a:cubicBezTo>
                    <a:pt x="84" y="860"/>
                    <a:pt x="84" y="859"/>
                    <a:pt x="84" y="857"/>
                  </a:cubicBezTo>
                  <a:cubicBezTo>
                    <a:pt x="84" y="848"/>
                    <a:pt x="78" y="832"/>
                    <a:pt x="78" y="825"/>
                  </a:cubicBezTo>
                  <a:cubicBezTo>
                    <a:pt x="78" y="817"/>
                    <a:pt x="88" y="814"/>
                    <a:pt x="88" y="807"/>
                  </a:cubicBezTo>
                  <a:cubicBezTo>
                    <a:pt x="88" y="803"/>
                    <a:pt x="83" y="796"/>
                    <a:pt x="82" y="791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4"/>
                    <a:pt x="84" y="782"/>
                    <a:pt x="86" y="782"/>
                  </a:cubicBezTo>
                  <a:cubicBezTo>
                    <a:pt x="94" y="782"/>
                    <a:pt x="91" y="790"/>
                    <a:pt x="98" y="790"/>
                  </a:cubicBezTo>
                  <a:cubicBezTo>
                    <a:pt x="112" y="725"/>
                    <a:pt x="112" y="725"/>
                    <a:pt x="112" y="725"/>
                  </a:cubicBezTo>
                  <a:cubicBezTo>
                    <a:pt x="112" y="718"/>
                    <a:pt x="112" y="718"/>
                    <a:pt x="112" y="718"/>
                  </a:cubicBezTo>
                  <a:cubicBezTo>
                    <a:pt x="111" y="718"/>
                    <a:pt x="109" y="717"/>
                    <a:pt x="108" y="718"/>
                  </a:cubicBezTo>
                  <a:cubicBezTo>
                    <a:pt x="105" y="719"/>
                    <a:pt x="105" y="723"/>
                    <a:pt x="102" y="723"/>
                  </a:cubicBezTo>
                  <a:cubicBezTo>
                    <a:pt x="98" y="723"/>
                    <a:pt x="95" y="713"/>
                    <a:pt x="95" y="708"/>
                  </a:cubicBezTo>
                  <a:cubicBezTo>
                    <a:pt x="95" y="699"/>
                    <a:pt x="98" y="696"/>
                    <a:pt x="100" y="688"/>
                  </a:cubicBezTo>
                  <a:cubicBezTo>
                    <a:pt x="103" y="688"/>
                    <a:pt x="104" y="687"/>
                    <a:pt x="104" y="685"/>
                  </a:cubicBezTo>
                  <a:cubicBezTo>
                    <a:pt x="104" y="683"/>
                    <a:pt x="102" y="680"/>
                    <a:pt x="102" y="680"/>
                  </a:cubicBezTo>
                  <a:cubicBezTo>
                    <a:pt x="100" y="680"/>
                    <a:pt x="99" y="668"/>
                    <a:pt x="99" y="665"/>
                  </a:cubicBezTo>
                  <a:cubicBezTo>
                    <a:pt x="99" y="655"/>
                    <a:pt x="106" y="645"/>
                    <a:pt x="109" y="639"/>
                  </a:cubicBezTo>
                  <a:cubicBezTo>
                    <a:pt x="111" y="635"/>
                    <a:pt x="112" y="629"/>
                    <a:pt x="114" y="626"/>
                  </a:cubicBezTo>
                  <a:cubicBezTo>
                    <a:pt x="116" y="624"/>
                    <a:pt x="118" y="625"/>
                    <a:pt x="118" y="623"/>
                  </a:cubicBezTo>
                  <a:cubicBezTo>
                    <a:pt x="121" y="613"/>
                    <a:pt x="121" y="605"/>
                    <a:pt x="124" y="595"/>
                  </a:cubicBezTo>
                  <a:cubicBezTo>
                    <a:pt x="124" y="562"/>
                    <a:pt x="124" y="562"/>
                    <a:pt x="124" y="562"/>
                  </a:cubicBezTo>
                  <a:cubicBezTo>
                    <a:pt x="121" y="554"/>
                    <a:pt x="126" y="548"/>
                    <a:pt x="126" y="541"/>
                  </a:cubicBezTo>
                  <a:cubicBezTo>
                    <a:pt x="126" y="524"/>
                    <a:pt x="136" y="513"/>
                    <a:pt x="136" y="498"/>
                  </a:cubicBezTo>
                  <a:cubicBezTo>
                    <a:pt x="136" y="497"/>
                    <a:pt x="136" y="495"/>
                    <a:pt x="136" y="494"/>
                  </a:cubicBezTo>
                  <a:cubicBezTo>
                    <a:pt x="136" y="491"/>
                    <a:pt x="138" y="483"/>
                    <a:pt x="139" y="478"/>
                  </a:cubicBezTo>
                  <a:cubicBezTo>
                    <a:pt x="139" y="465"/>
                    <a:pt x="139" y="465"/>
                    <a:pt x="139" y="459"/>
                  </a:cubicBezTo>
                  <a:cubicBezTo>
                    <a:pt x="139" y="453"/>
                    <a:pt x="143" y="441"/>
                    <a:pt x="143" y="434"/>
                  </a:cubicBezTo>
                  <a:cubicBezTo>
                    <a:pt x="143" y="429"/>
                    <a:pt x="141" y="403"/>
                    <a:pt x="140" y="399"/>
                  </a:cubicBezTo>
                  <a:cubicBezTo>
                    <a:pt x="136" y="388"/>
                    <a:pt x="128" y="381"/>
                    <a:pt x="121" y="377"/>
                  </a:cubicBezTo>
                  <a:cubicBezTo>
                    <a:pt x="114" y="374"/>
                    <a:pt x="109" y="375"/>
                    <a:pt x="104" y="370"/>
                  </a:cubicBezTo>
                  <a:cubicBezTo>
                    <a:pt x="99" y="365"/>
                    <a:pt x="96" y="363"/>
                    <a:pt x="90" y="362"/>
                  </a:cubicBezTo>
                  <a:cubicBezTo>
                    <a:pt x="78" y="358"/>
                    <a:pt x="72" y="351"/>
                    <a:pt x="64" y="343"/>
                  </a:cubicBezTo>
                  <a:cubicBezTo>
                    <a:pt x="60" y="340"/>
                    <a:pt x="62" y="335"/>
                    <a:pt x="62" y="330"/>
                  </a:cubicBezTo>
                  <a:cubicBezTo>
                    <a:pt x="62" y="323"/>
                    <a:pt x="55" y="319"/>
                    <a:pt x="53" y="313"/>
                  </a:cubicBezTo>
                  <a:cubicBezTo>
                    <a:pt x="50" y="302"/>
                    <a:pt x="41" y="294"/>
                    <a:pt x="38" y="285"/>
                  </a:cubicBezTo>
                  <a:cubicBezTo>
                    <a:pt x="35" y="275"/>
                    <a:pt x="32" y="269"/>
                    <a:pt x="28" y="261"/>
                  </a:cubicBezTo>
                  <a:cubicBezTo>
                    <a:pt x="27" y="258"/>
                    <a:pt x="24" y="259"/>
                    <a:pt x="23" y="257"/>
                  </a:cubicBezTo>
                  <a:cubicBezTo>
                    <a:pt x="20" y="254"/>
                    <a:pt x="19" y="248"/>
                    <a:pt x="17" y="245"/>
                  </a:cubicBezTo>
                  <a:cubicBezTo>
                    <a:pt x="16" y="242"/>
                    <a:pt x="12" y="243"/>
                    <a:pt x="11" y="242"/>
                  </a:cubicBezTo>
                  <a:cubicBezTo>
                    <a:pt x="6" y="237"/>
                    <a:pt x="0" y="228"/>
                    <a:pt x="0" y="220"/>
                  </a:cubicBezTo>
                  <a:cubicBezTo>
                    <a:pt x="0" y="215"/>
                    <a:pt x="3" y="209"/>
                    <a:pt x="5" y="207"/>
                  </a:cubicBezTo>
                  <a:cubicBezTo>
                    <a:pt x="8" y="200"/>
                    <a:pt x="16" y="198"/>
                    <a:pt x="18" y="191"/>
                  </a:cubicBezTo>
                  <a:cubicBezTo>
                    <a:pt x="14" y="189"/>
                    <a:pt x="15" y="191"/>
                    <a:pt x="12" y="191"/>
                  </a:cubicBezTo>
                  <a:cubicBezTo>
                    <a:pt x="5" y="191"/>
                    <a:pt x="5" y="182"/>
                    <a:pt x="5" y="176"/>
                  </a:cubicBezTo>
                  <a:cubicBezTo>
                    <a:pt x="5" y="166"/>
                    <a:pt x="16" y="168"/>
                    <a:pt x="14" y="148"/>
                  </a:cubicBezTo>
                  <a:cubicBezTo>
                    <a:pt x="26" y="148"/>
                    <a:pt x="29" y="136"/>
                    <a:pt x="32" y="129"/>
                  </a:cubicBezTo>
                  <a:cubicBezTo>
                    <a:pt x="37" y="119"/>
                    <a:pt x="49" y="123"/>
                    <a:pt x="51" y="111"/>
                  </a:cubicBezTo>
                  <a:cubicBezTo>
                    <a:pt x="49" y="110"/>
                    <a:pt x="47" y="107"/>
                    <a:pt x="47" y="106"/>
                  </a:cubicBezTo>
                  <a:cubicBezTo>
                    <a:pt x="49" y="103"/>
                    <a:pt x="49" y="103"/>
                    <a:pt x="49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77"/>
          <p:cNvGrpSpPr/>
          <p:nvPr/>
        </p:nvGrpSpPr>
        <p:grpSpPr>
          <a:xfrm>
            <a:off x="3150635" y="2171408"/>
            <a:ext cx="2138777" cy="1490069"/>
            <a:chOff x="1585913" y="960438"/>
            <a:chExt cx="2590800" cy="1804987"/>
          </a:xfrm>
          <a:solidFill>
            <a:schemeClr val="accent1"/>
          </a:solidFill>
        </p:grpSpPr>
        <p:sp>
          <p:nvSpPr>
            <p:cNvPr id="279" name="Freeform 21"/>
            <p:cNvSpPr>
              <a:spLocks/>
            </p:cNvSpPr>
            <p:nvPr/>
          </p:nvSpPr>
          <p:spPr bwMode="auto">
            <a:xfrm>
              <a:off x="3359150" y="2703513"/>
              <a:ext cx="12700" cy="1428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9" y="4"/>
                </a:cxn>
              </a:cxnLst>
              <a:rect l="0" t="0" r="r" b="b"/>
              <a:pathLst>
                <a:path w="9" h="11">
                  <a:moveTo>
                    <a:pt x="9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2" y="0"/>
                    <a:pt x="0" y="5"/>
                    <a:pt x="0" y="9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6" y="9"/>
                    <a:pt x="8" y="5"/>
                    <a:pt x="9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39"/>
            <p:cNvSpPr>
              <a:spLocks/>
            </p:cNvSpPr>
            <p:nvPr/>
          </p:nvSpPr>
          <p:spPr bwMode="auto">
            <a:xfrm>
              <a:off x="3989388" y="1552575"/>
              <a:ext cx="169863" cy="77788"/>
            </a:xfrm>
            <a:custGeom>
              <a:avLst/>
              <a:gdLst/>
              <a:ahLst/>
              <a:cxnLst>
                <a:cxn ang="0">
                  <a:pos x="127" y="31"/>
                </a:cxn>
                <a:cxn ang="0">
                  <a:pos x="108" y="47"/>
                </a:cxn>
                <a:cxn ang="0">
                  <a:pos x="74" y="58"/>
                </a:cxn>
                <a:cxn ang="0">
                  <a:pos x="34" y="50"/>
                </a:cxn>
                <a:cxn ang="0">
                  <a:pos x="14" y="42"/>
                </a:cxn>
                <a:cxn ang="0">
                  <a:pos x="18" y="40"/>
                </a:cxn>
                <a:cxn ang="0">
                  <a:pos x="21" y="27"/>
                </a:cxn>
                <a:cxn ang="0">
                  <a:pos x="2" y="25"/>
                </a:cxn>
                <a:cxn ang="0">
                  <a:pos x="25" y="21"/>
                </a:cxn>
                <a:cxn ang="0">
                  <a:pos x="23" y="18"/>
                </a:cxn>
                <a:cxn ang="0">
                  <a:pos x="0" y="8"/>
                </a:cxn>
                <a:cxn ang="0">
                  <a:pos x="9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3" y="7"/>
                </a:cxn>
                <a:cxn ang="0">
                  <a:pos x="30" y="16"/>
                </a:cxn>
                <a:cxn ang="0">
                  <a:pos x="38" y="13"/>
                </a:cxn>
                <a:cxn ang="0">
                  <a:pos x="38" y="8"/>
                </a:cxn>
                <a:cxn ang="0">
                  <a:pos x="44" y="12"/>
                </a:cxn>
                <a:cxn ang="0">
                  <a:pos x="54" y="9"/>
                </a:cxn>
                <a:cxn ang="0">
                  <a:pos x="60" y="12"/>
                </a:cxn>
                <a:cxn ang="0">
                  <a:pos x="60" y="8"/>
                </a:cxn>
                <a:cxn ang="0">
                  <a:pos x="74" y="9"/>
                </a:cxn>
                <a:cxn ang="0">
                  <a:pos x="89" y="8"/>
                </a:cxn>
                <a:cxn ang="0">
                  <a:pos x="91" y="1"/>
                </a:cxn>
                <a:cxn ang="0">
                  <a:pos x="96" y="1"/>
                </a:cxn>
                <a:cxn ang="0">
                  <a:pos x="104" y="7"/>
                </a:cxn>
                <a:cxn ang="0">
                  <a:pos x="115" y="4"/>
                </a:cxn>
                <a:cxn ang="0">
                  <a:pos x="112" y="8"/>
                </a:cxn>
                <a:cxn ang="0">
                  <a:pos x="128" y="30"/>
                </a:cxn>
                <a:cxn ang="0">
                  <a:pos x="127" y="31"/>
                </a:cxn>
              </a:cxnLst>
              <a:rect l="0" t="0" r="r" b="b"/>
              <a:pathLst>
                <a:path w="128" h="58">
                  <a:moveTo>
                    <a:pt x="127" y="31"/>
                  </a:moveTo>
                  <a:cubicBezTo>
                    <a:pt x="124" y="38"/>
                    <a:pt x="113" y="45"/>
                    <a:pt x="108" y="47"/>
                  </a:cubicBezTo>
                  <a:cubicBezTo>
                    <a:pt x="97" y="51"/>
                    <a:pt x="89" y="58"/>
                    <a:pt x="74" y="58"/>
                  </a:cubicBezTo>
                  <a:cubicBezTo>
                    <a:pt x="57" y="58"/>
                    <a:pt x="46" y="54"/>
                    <a:pt x="34" y="50"/>
                  </a:cubicBezTo>
                  <a:cubicBezTo>
                    <a:pt x="28" y="49"/>
                    <a:pt x="24" y="42"/>
                    <a:pt x="14" y="42"/>
                  </a:cubicBezTo>
                  <a:cubicBezTo>
                    <a:pt x="16" y="41"/>
                    <a:pt x="17" y="40"/>
                    <a:pt x="18" y="40"/>
                  </a:cubicBezTo>
                  <a:cubicBezTo>
                    <a:pt x="18" y="34"/>
                    <a:pt x="20" y="32"/>
                    <a:pt x="21" y="27"/>
                  </a:cubicBezTo>
                  <a:cubicBezTo>
                    <a:pt x="14" y="25"/>
                    <a:pt x="6" y="30"/>
                    <a:pt x="2" y="25"/>
                  </a:cubicBezTo>
                  <a:cubicBezTo>
                    <a:pt x="8" y="25"/>
                    <a:pt x="20" y="23"/>
                    <a:pt x="25" y="21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18" y="18"/>
                    <a:pt x="1" y="13"/>
                    <a:pt x="0" y="8"/>
                  </a:cubicBezTo>
                  <a:cubicBezTo>
                    <a:pt x="4" y="7"/>
                    <a:pt x="7" y="8"/>
                    <a:pt x="9" y="9"/>
                  </a:cubicBezTo>
                  <a:cubicBezTo>
                    <a:pt x="9" y="8"/>
                    <a:pt x="9" y="7"/>
                    <a:pt x="9" y="5"/>
                  </a:cubicBezTo>
                  <a:cubicBezTo>
                    <a:pt x="13" y="5"/>
                    <a:pt x="14" y="0"/>
                    <a:pt x="17" y="0"/>
                  </a:cubicBezTo>
                  <a:cubicBezTo>
                    <a:pt x="18" y="0"/>
                    <a:pt x="19" y="0"/>
                    <a:pt x="21" y="0"/>
                  </a:cubicBezTo>
                  <a:cubicBezTo>
                    <a:pt x="21" y="3"/>
                    <a:pt x="23" y="4"/>
                    <a:pt x="23" y="7"/>
                  </a:cubicBezTo>
                  <a:cubicBezTo>
                    <a:pt x="23" y="10"/>
                    <a:pt x="27" y="16"/>
                    <a:pt x="30" y="16"/>
                  </a:cubicBezTo>
                  <a:cubicBezTo>
                    <a:pt x="33" y="16"/>
                    <a:pt x="36" y="14"/>
                    <a:pt x="38" y="13"/>
                  </a:cubicBezTo>
                  <a:cubicBezTo>
                    <a:pt x="37" y="10"/>
                    <a:pt x="37" y="9"/>
                    <a:pt x="38" y="8"/>
                  </a:cubicBezTo>
                  <a:cubicBezTo>
                    <a:pt x="40" y="9"/>
                    <a:pt x="41" y="12"/>
                    <a:pt x="44" y="12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8" y="10"/>
                    <a:pt x="59" y="11"/>
                    <a:pt x="60" y="12"/>
                  </a:cubicBezTo>
                  <a:cubicBezTo>
                    <a:pt x="60" y="11"/>
                    <a:pt x="60" y="9"/>
                    <a:pt x="60" y="8"/>
                  </a:cubicBezTo>
                  <a:cubicBezTo>
                    <a:pt x="67" y="8"/>
                    <a:pt x="70" y="9"/>
                    <a:pt x="74" y="9"/>
                  </a:cubicBezTo>
                  <a:cubicBezTo>
                    <a:pt x="80" y="9"/>
                    <a:pt x="85" y="4"/>
                    <a:pt x="89" y="8"/>
                  </a:cubicBezTo>
                  <a:cubicBezTo>
                    <a:pt x="89" y="4"/>
                    <a:pt x="90" y="3"/>
                    <a:pt x="91" y="1"/>
                  </a:cubicBezTo>
                  <a:cubicBezTo>
                    <a:pt x="94" y="2"/>
                    <a:pt x="94" y="2"/>
                    <a:pt x="96" y="1"/>
                  </a:cubicBezTo>
                  <a:cubicBezTo>
                    <a:pt x="96" y="6"/>
                    <a:pt x="100" y="7"/>
                    <a:pt x="104" y="7"/>
                  </a:cubicBezTo>
                  <a:cubicBezTo>
                    <a:pt x="108" y="7"/>
                    <a:pt x="111" y="4"/>
                    <a:pt x="115" y="4"/>
                  </a:cubicBezTo>
                  <a:cubicBezTo>
                    <a:pt x="113" y="5"/>
                    <a:pt x="112" y="7"/>
                    <a:pt x="112" y="8"/>
                  </a:cubicBezTo>
                  <a:cubicBezTo>
                    <a:pt x="112" y="21"/>
                    <a:pt x="128" y="18"/>
                    <a:pt x="128" y="30"/>
                  </a:cubicBezTo>
                  <a:lnTo>
                    <a:pt x="127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Freeform 40"/>
            <p:cNvSpPr>
              <a:spLocks/>
            </p:cNvSpPr>
            <p:nvPr/>
          </p:nvSpPr>
          <p:spPr bwMode="auto">
            <a:xfrm>
              <a:off x="2971800" y="2487613"/>
              <a:ext cx="174625" cy="6032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14" y="45"/>
                </a:cxn>
                <a:cxn ang="0">
                  <a:pos x="88" y="42"/>
                </a:cxn>
                <a:cxn ang="0">
                  <a:pos x="88" y="39"/>
                </a:cxn>
                <a:cxn ang="0">
                  <a:pos x="93" y="35"/>
                </a:cxn>
                <a:cxn ang="0">
                  <a:pos x="78" y="26"/>
                </a:cxn>
                <a:cxn ang="0">
                  <a:pos x="73" y="22"/>
                </a:cxn>
                <a:cxn ang="0">
                  <a:pos x="64" y="22"/>
                </a:cxn>
                <a:cxn ang="0">
                  <a:pos x="48" y="15"/>
                </a:cxn>
                <a:cxn ang="0">
                  <a:pos x="35" y="15"/>
                </a:cxn>
                <a:cxn ang="0">
                  <a:pos x="34" y="10"/>
                </a:cxn>
                <a:cxn ang="0">
                  <a:pos x="28" y="9"/>
                </a:cxn>
                <a:cxn ang="0">
                  <a:pos x="4" y="20"/>
                </a:cxn>
                <a:cxn ang="0">
                  <a:pos x="0" y="20"/>
                </a:cxn>
                <a:cxn ang="0">
                  <a:pos x="36" y="0"/>
                </a:cxn>
                <a:cxn ang="0">
                  <a:pos x="79" y="11"/>
                </a:cxn>
                <a:cxn ang="0">
                  <a:pos x="86" y="17"/>
                </a:cxn>
                <a:cxn ang="0">
                  <a:pos x="114" y="28"/>
                </a:cxn>
                <a:cxn ang="0">
                  <a:pos x="114" y="31"/>
                </a:cxn>
                <a:cxn ang="0">
                  <a:pos x="120" y="31"/>
                </a:cxn>
                <a:cxn ang="0">
                  <a:pos x="131" y="40"/>
                </a:cxn>
              </a:cxnLst>
              <a:rect l="0" t="0" r="r" b="b"/>
              <a:pathLst>
                <a:path w="131" h="45">
                  <a:moveTo>
                    <a:pt x="131" y="40"/>
                  </a:moveTo>
                  <a:cubicBezTo>
                    <a:pt x="127" y="45"/>
                    <a:pt x="119" y="45"/>
                    <a:pt x="114" y="45"/>
                  </a:cubicBezTo>
                  <a:cubicBezTo>
                    <a:pt x="104" y="45"/>
                    <a:pt x="97" y="42"/>
                    <a:pt x="88" y="42"/>
                  </a:cubicBezTo>
                  <a:cubicBezTo>
                    <a:pt x="88" y="41"/>
                    <a:pt x="88" y="40"/>
                    <a:pt x="88" y="39"/>
                  </a:cubicBezTo>
                  <a:cubicBezTo>
                    <a:pt x="90" y="39"/>
                    <a:pt x="92" y="38"/>
                    <a:pt x="93" y="35"/>
                  </a:cubicBezTo>
                  <a:cubicBezTo>
                    <a:pt x="86" y="32"/>
                    <a:pt x="79" y="33"/>
                    <a:pt x="78" y="26"/>
                  </a:cubicBezTo>
                  <a:cubicBezTo>
                    <a:pt x="74" y="26"/>
                    <a:pt x="75" y="23"/>
                    <a:pt x="73" y="22"/>
                  </a:cubicBezTo>
                  <a:cubicBezTo>
                    <a:pt x="69" y="20"/>
                    <a:pt x="67" y="22"/>
                    <a:pt x="64" y="22"/>
                  </a:cubicBezTo>
                  <a:cubicBezTo>
                    <a:pt x="57" y="22"/>
                    <a:pt x="54" y="15"/>
                    <a:pt x="48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3"/>
                    <a:pt x="33" y="12"/>
                    <a:pt x="34" y="10"/>
                  </a:cubicBezTo>
                  <a:cubicBezTo>
                    <a:pt x="33" y="9"/>
                    <a:pt x="30" y="9"/>
                    <a:pt x="28" y="9"/>
                  </a:cubicBezTo>
                  <a:cubicBezTo>
                    <a:pt x="20" y="9"/>
                    <a:pt x="8" y="15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" y="8"/>
                    <a:pt x="16" y="0"/>
                    <a:pt x="36" y="0"/>
                  </a:cubicBezTo>
                  <a:cubicBezTo>
                    <a:pt x="55" y="0"/>
                    <a:pt x="64" y="11"/>
                    <a:pt x="79" y="11"/>
                  </a:cubicBezTo>
                  <a:cubicBezTo>
                    <a:pt x="82" y="11"/>
                    <a:pt x="86" y="16"/>
                    <a:pt x="86" y="17"/>
                  </a:cubicBezTo>
                  <a:cubicBezTo>
                    <a:pt x="93" y="23"/>
                    <a:pt x="104" y="28"/>
                    <a:pt x="114" y="28"/>
                  </a:cubicBezTo>
                  <a:cubicBezTo>
                    <a:pt x="114" y="28"/>
                    <a:pt x="113" y="30"/>
                    <a:pt x="114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5" y="32"/>
                    <a:pt x="127" y="39"/>
                    <a:pt x="131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41"/>
            <p:cNvSpPr>
              <a:spLocks/>
            </p:cNvSpPr>
            <p:nvPr/>
          </p:nvSpPr>
          <p:spPr bwMode="auto">
            <a:xfrm>
              <a:off x="2995613" y="2509838"/>
              <a:ext cx="9525" cy="111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7"/>
                </a:cxn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3"/>
                    <a:pt x="7" y="5"/>
                    <a:pt x="6" y="7"/>
                  </a:cubicBezTo>
                  <a:cubicBezTo>
                    <a:pt x="5" y="7"/>
                    <a:pt x="0" y="8"/>
                    <a:pt x="0" y="7"/>
                  </a:cubicBezTo>
                  <a:cubicBezTo>
                    <a:pt x="0" y="4"/>
                    <a:pt x="2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42"/>
            <p:cNvSpPr>
              <a:spLocks/>
            </p:cNvSpPr>
            <p:nvPr/>
          </p:nvSpPr>
          <p:spPr bwMode="auto">
            <a:xfrm>
              <a:off x="3082925" y="2568575"/>
              <a:ext cx="28575" cy="14288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2" y="7"/>
                </a:cxn>
                <a:cxn ang="0">
                  <a:pos x="7" y="10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19" y="4"/>
                </a:cxn>
                <a:cxn ang="0">
                  <a:pos x="18" y="3"/>
                </a:cxn>
              </a:cxnLst>
              <a:rect l="0" t="0" r="r" b="b"/>
              <a:pathLst>
                <a:path w="22" h="10">
                  <a:moveTo>
                    <a:pt x="18" y="3"/>
                  </a:moveTo>
                  <a:cubicBezTo>
                    <a:pt x="21" y="4"/>
                    <a:pt x="22" y="5"/>
                    <a:pt x="22" y="7"/>
                  </a:cubicBezTo>
                  <a:cubicBezTo>
                    <a:pt x="17" y="8"/>
                    <a:pt x="13" y="10"/>
                    <a:pt x="7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0" y="0"/>
                    <a:pt x="16" y="3"/>
                    <a:pt x="19" y="4"/>
                  </a:cubicBezTo>
                  <a:lnTo>
                    <a:pt x="1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43"/>
            <p:cNvSpPr>
              <a:spLocks/>
            </p:cNvSpPr>
            <p:nvPr/>
          </p:nvSpPr>
          <p:spPr bwMode="auto">
            <a:xfrm>
              <a:off x="3267075" y="2568575"/>
              <a:ext cx="23813" cy="9525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1" y="7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18" y="4"/>
                </a:cxn>
              </a:cxnLst>
              <a:rect l="0" t="0" r="r" b="b"/>
              <a:pathLst>
                <a:path w="18" h="7">
                  <a:moveTo>
                    <a:pt x="18" y="4"/>
                  </a:moveTo>
                  <a:cubicBezTo>
                    <a:pt x="17" y="7"/>
                    <a:pt x="14" y="7"/>
                    <a:pt x="11" y="7"/>
                  </a:cubicBezTo>
                  <a:cubicBezTo>
                    <a:pt x="6" y="7"/>
                    <a:pt x="0" y="7"/>
                    <a:pt x="0" y="2"/>
                  </a:cubicBezTo>
                  <a:cubicBezTo>
                    <a:pt x="0" y="0"/>
                    <a:pt x="4" y="0"/>
                    <a:pt x="5" y="0"/>
                  </a:cubicBezTo>
                  <a:cubicBezTo>
                    <a:pt x="6" y="0"/>
                    <a:pt x="17" y="2"/>
                    <a:pt x="18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Freeform 44"/>
            <p:cNvSpPr>
              <a:spLocks/>
            </p:cNvSpPr>
            <p:nvPr/>
          </p:nvSpPr>
          <p:spPr bwMode="auto">
            <a:xfrm>
              <a:off x="3146425" y="2543175"/>
              <a:ext cx="100013" cy="39688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75" y="21"/>
                </a:cxn>
                <a:cxn ang="0">
                  <a:pos x="59" y="21"/>
                </a:cxn>
                <a:cxn ang="0">
                  <a:pos x="51" y="24"/>
                </a:cxn>
                <a:cxn ang="0">
                  <a:pos x="47" y="22"/>
                </a:cxn>
                <a:cxn ang="0">
                  <a:pos x="37" y="30"/>
                </a:cxn>
                <a:cxn ang="0">
                  <a:pos x="31" y="24"/>
                </a:cxn>
                <a:cxn ang="0">
                  <a:pos x="11" y="23"/>
                </a:cxn>
                <a:cxn ang="0">
                  <a:pos x="6" y="23"/>
                </a:cxn>
                <a:cxn ang="0">
                  <a:pos x="6" y="27"/>
                </a:cxn>
                <a:cxn ang="0">
                  <a:pos x="0" y="19"/>
                </a:cxn>
                <a:cxn ang="0">
                  <a:pos x="3" y="18"/>
                </a:cxn>
                <a:cxn ang="0">
                  <a:pos x="22" y="17"/>
                </a:cxn>
                <a:cxn ang="0">
                  <a:pos x="19" y="8"/>
                </a:cxn>
                <a:cxn ang="0">
                  <a:pos x="14" y="3"/>
                </a:cxn>
                <a:cxn ang="0">
                  <a:pos x="17" y="0"/>
                </a:cxn>
                <a:cxn ang="0">
                  <a:pos x="28" y="3"/>
                </a:cxn>
                <a:cxn ang="0">
                  <a:pos x="41" y="1"/>
                </a:cxn>
                <a:cxn ang="0">
                  <a:pos x="66" y="13"/>
                </a:cxn>
                <a:cxn ang="0">
                  <a:pos x="64" y="11"/>
                </a:cxn>
              </a:cxnLst>
              <a:rect l="0" t="0" r="r" b="b"/>
              <a:pathLst>
                <a:path w="75" h="30">
                  <a:moveTo>
                    <a:pt x="64" y="11"/>
                  </a:moveTo>
                  <a:cubicBezTo>
                    <a:pt x="68" y="15"/>
                    <a:pt x="72" y="16"/>
                    <a:pt x="75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4" y="24"/>
                    <a:pt x="51" y="24"/>
                  </a:cubicBezTo>
                  <a:cubicBezTo>
                    <a:pt x="49" y="24"/>
                    <a:pt x="49" y="22"/>
                    <a:pt x="47" y="22"/>
                  </a:cubicBezTo>
                  <a:cubicBezTo>
                    <a:pt x="41" y="22"/>
                    <a:pt x="41" y="30"/>
                    <a:pt x="37" y="30"/>
                  </a:cubicBezTo>
                  <a:cubicBezTo>
                    <a:pt x="33" y="30"/>
                    <a:pt x="34" y="26"/>
                    <a:pt x="31" y="24"/>
                  </a:cubicBezTo>
                  <a:cubicBezTo>
                    <a:pt x="27" y="22"/>
                    <a:pt x="17" y="23"/>
                    <a:pt x="11" y="23"/>
                  </a:cubicBezTo>
                  <a:cubicBezTo>
                    <a:pt x="8" y="23"/>
                    <a:pt x="8" y="24"/>
                    <a:pt x="6" y="23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3" y="26"/>
                    <a:pt x="0" y="22"/>
                    <a:pt x="0" y="19"/>
                  </a:cubicBezTo>
                  <a:cubicBezTo>
                    <a:pt x="1" y="19"/>
                    <a:pt x="2" y="18"/>
                    <a:pt x="3" y="18"/>
                  </a:cubicBezTo>
                  <a:cubicBezTo>
                    <a:pt x="13" y="18"/>
                    <a:pt x="17" y="20"/>
                    <a:pt x="22" y="17"/>
                  </a:cubicBezTo>
                  <a:cubicBezTo>
                    <a:pt x="20" y="15"/>
                    <a:pt x="19" y="12"/>
                    <a:pt x="19" y="8"/>
                  </a:cubicBezTo>
                  <a:cubicBezTo>
                    <a:pt x="17" y="8"/>
                    <a:pt x="14" y="6"/>
                    <a:pt x="14" y="3"/>
                  </a:cubicBezTo>
                  <a:cubicBezTo>
                    <a:pt x="14" y="2"/>
                    <a:pt x="16" y="0"/>
                    <a:pt x="17" y="0"/>
                  </a:cubicBezTo>
                  <a:cubicBezTo>
                    <a:pt x="21" y="0"/>
                    <a:pt x="24" y="3"/>
                    <a:pt x="28" y="3"/>
                  </a:cubicBezTo>
                  <a:cubicBezTo>
                    <a:pt x="34" y="3"/>
                    <a:pt x="36" y="1"/>
                    <a:pt x="41" y="1"/>
                  </a:cubicBezTo>
                  <a:cubicBezTo>
                    <a:pt x="55" y="1"/>
                    <a:pt x="58" y="9"/>
                    <a:pt x="66" y="13"/>
                  </a:cubicBez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Freeform 45"/>
            <p:cNvSpPr>
              <a:spLocks/>
            </p:cNvSpPr>
            <p:nvPr/>
          </p:nvSpPr>
          <p:spPr bwMode="auto">
            <a:xfrm>
              <a:off x="3076575" y="2455863"/>
              <a:ext cx="9525" cy="111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6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6" y="0"/>
                    <a:pt x="7" y="3"/>
                    <a:pt x="7" y="6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7" name="Freeform 46"/>
            <p:cNvSpPr>
              <a:spLocks/>
            </p:cNvSpPr>
            <p:nvPr/>
          </p:nvSpPr>
          <p:spPr bwMode="auto">
            <a:xfrm>
              <a:off x="3068638" y="2422525"/>
              <a:ext cx="14288" cy="4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0"/>
                </a:cxn>
                <a:cxn ang="0">
                  <a:pos x="11" y="3"/>
                </a:cxn>
                <a:cxn ang="0">
                  <a:pos x="0" y="3"/>
                </a:cxn>
              </a:cxnLst>
              <a:rect l="0" t="0" r="r" b="b"/>
              <a:pathLst>
                <a:path w="11" h="4">
                  <a:moveTo>
                    <a:pt x="0" y="3"/>
                  </a:moveTo>
                  <a:cubicBezTo>
                    <a:pt x="1" y="2"/>
                    <a:pt x="4" y="0"/>
                    <a:pt x="6" y="0"/>
                  </a:cubicBezTo>
                  <a:cubicBezTo>
                    <a:pt x="9" y="0"/>
                    <a:pt x="10" y="2"/>
                    <a:pt x="11" y="3"/>
                  </a:cubicBezTo>
                  <a:cubicBezTo>
                    <a:pt x="7" y="4"/>
                    <a:pt x="2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Freeform 47"/>
            <p:cNvSpPr>
              <a:spLocks/>
            </p:cNvSpPr>
            <p:nvPr/>
          </p:nvSpPr>
          <p:spPr bwMode="auto">
            <a:xfrm>
              <a:off x="3094038" y="2428875"/>
              <a:ext cx="4763" cy="6350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0"/>
                </a:cxn>
                <a:cxn ang="0">
                  <a:pos x="3" y="4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1"/>
                    <a:pt x="1" y="0"/>
                  </a:cubicBezTo>
                  <a:lnTo>
                    <a:pt x="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9" name="Freeform 48"/>
            <p:cNvSpPr>
              <a:spLocks/>
            </p:cNvSpPr>
            <p:nvPr/>
          </p:nvSpPr>
          <p:spPr bwMode="auto">
            <a:xfrm>
              <a:off x="3154363" y="2517775"/>
              <a:ext cx="11113" cy="7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4"/>
                </a:cxn>
              </a:cxnLst>
              <a:rect l="0" t="0" r="r" b="b"/>
              <a:pathLst>
                <a:path w="9" h="7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4" y="7"/>
                    <a:pt x="7" y="6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3"/>
                    <a:pt x="4" y="5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0" name="Freeform 49"/>
            <p:cNvSpPr>
              <a:spLocks/>
            </p:cNvSpPr>
            <p:nvPr/>
          </p:nvSpPr>
          <p:spPr bwMode="auto">
            <a:xfrm>
              <a:off x="2301875" y="1979613"/>
              <a:ext cx="966788" cy="473075"/>
            </a:xfrm>
            <a:custGeom>
              <a:avLst/>
              <a:gdLst/>
              <a:ahLst/>
              <a:cxnLst>
                <a:cxn ang="0">
                  <a:pos x="543" y="285"/>
                </a:cxn>
                <a:cxn ang="0">
                  <a:pos x="555" y="317"/>
                </a:cxn>
                <a:cxn ang="0">
                  <a:pos x="560" y="338"/>
                </a:cxn>
                <a:cxn ang="0">
                  <a:pos x="542" y="345"/>
                </a:cxn>
                <a:cxn ang="0">
                  <a:pos x="507" y="287"/>
                </a:cxn>
                <a:cxn ang="0">
                  <a:pos x="474" y="283"/>
                </a:cxn>
                <a:cxn ang="0">
                  <a:pos x="460" y="283"/>
                </a:cxn>
                <a:cxn ang="0">
                  <a:pos x="443" y="286"/>
                </a:cxn>
                <a:cxn ang="0">
                  <a:pos x="412" y="292"/>
                </a:cxn>
                <a:cxn ang="0">
                  <a:pos x="393" y="291"/>
                </a:cxn>
                <a:cxn ang="0">
                  <a:pos x="357" y="309"/>
                </a:cxn>
                <a:cxn ang="0">
                  <a:pos x="343" y="342"/>
                </a:cxn>
                <a:cxn ang="0">
                  <a:pos x="282" y="290"/>
                </a:cxn>
                <a:cxn ang="0">
                  <a:pos x="246" y="281"/>
                </a:cxn>
                <a:cxn ang="0">
                  <a:pos x="207" y="262"/>
                </a:cxn>
                <a:cxn ang="0">
                  <a:pos x="170" y="268"/>
                </a:cxn>
                <a:cxn ang="0">
                  <a:pos x="95" y="252"/>
                </a:cxn>
                <a:cxn ang="0">
                  <a:pos x="47" y="214"/>
                </a:cxn>
                <a:cxn ang="0">
                  <a:pos x="4" y="141"/>
                </a:cxn>
                <a:cxn ang="0">
                  <a:pos x="4" y="95"/>
                </a:cxn>
                <a:cxn ang="0">
                  <a:pos x="0" y="23"/>
                </a:cxn>
                <a:cxn ang="0">
                  <a:pos x="20" y="27"/>
                </a:cxn>
                <a:cxn ang="0">
                  <a:pos x="20" y="5"/>
                </a:cxn>
                <a:cxn ang="0">
                  <a:pos x="373" y="0"/>
                </a:cxn>
                <a:cxn ang="0">
                  <a:pos x="406" y="11"/>
                </a:cxn>
                <a:cxn ang="0">
                  <a:pos x="408" y="45"/>
                </a:cxn>
                <a:cxn ang="0">
                  <a:pos x="423" y="42"/>
                </a:cxn>
                <a:cxn ang="0">
                  <a:pos x="441" y="40"/>
                </a:cxn>
                <a:cxn ang="0">
                  <a:pos x="456" y="42"/>
                </a:cxn>
                <a:cxn ang="0">
                  <a:pos x="472" y="47"/>
                </a:cxn>
                <a:cxn ang="0">
                  <a:pos x="510" y="48"/>
                </a:cxn>
                <a:cxn ang="0">
                  <a:pos x="490" y="54"/>
                </a:cxn>
                <a:cxn ang="0">
                  <a:pos x="472" y="69"/>
                </a:cxn>
                <a:cxn ang="0">
                  <a:pos x="471" y="121"/>
                </a:cxn>
                <a:cxn ang="0">
                  <a:pos x="480" y="88"/>
                </a:cxn>
                <a:cxn ang="0">
                  <a:pos x="501" y="57"/>
                </a:cxn>
                <a:cxn ang="0">
                  <a:pos x="516" y="87"/>
                </a:cxn>
                <a:cxn ang="0">
                  <a:pos x="531" y="97"/>
                </a:cxn>
                <a:cxn ang="0">
                  <a:pos x="527" y="123"/>
                </a:cxn>
                <a:cxn ang="0">
                  <a:pos x="564" y="97"/>
                </a:cxn>
                <a:cxn ang="0">
                  <a:pos x="610" y="84"/>
                </a:cxn>
                <a:cxn ang="0">
                  <a:pos x="653" y="65"/>
                </a:cxn>
                <a:cxn ang="0">
                  <a:pos x="675" y="63"/>
                </a:cxn>
                <a:cxn ang="0">
                  <a:pos x="699" y="28"/>
                </a:cxn>
                <a:cxn ang="0">
                  <a:pos x="726" y="73"/>
                </a:cxn>
                <a:cxn ang="0">
                  <a:pos x="701" y="80"/>
                </a:cxn>
                <a:cxn ang="0">
                  <a:pos x="681" y="113"/>
                </a:cxn>
                <a:cxn ang="0">
                  <a:pos x="690" y="118"/>
                </a:cxn>
                <a:cxn ang="0">
                  <a:pos x="676" y="122"/>
                </a:cxn>
                <a:cxn ang="0">
                  <a:pos x="648" y="132"/>
                </a:cxn>
                <a:cxn ang="0">
                  <a:pos x="642" y="134"/>
                </a:cxn>
                <a:cxn ang="0">
                  <a:pos x="635" y="137"/>
                </a:cxn>
                <a:cxn ang="0">
                  <a:pos x="627" y="161"/>
                </a:cxn>
                <a:cxn ang="0">
                  <a:pos x="622" y="159"/>
                </a:cxn>
                <a:cxn ang="0">
                  <a:pos x="615" y="186"/>
                </a:cxn>
                <a:cxn ang="0">
                  <a:pos x="614" y="178"/>
                </a:cxn>
                <a:cxn ang="0">
                  <a:pos x="608" y="170"/>
                </a:cxn>
                <a:cxn ang="0">
                  <a:pos x="611" y="192"/>
                </a:cxn>
                <a:cxn ang="0">
                  <a:pos x="614" y="196"/>
                </a:cxn>
                <a:cxn ang="0">
                  <a:pos x="614" y="205"/>
                </a:cxn>
                <a:cxn ang="0">
                  <a:pos x="607" y="213"/>
                </a:cxn>
                <a:cxn ang="0">
                  <a:pos x="607" y="221"/>
                </a:cxn>
                <a:cxn ang="0">
                  <a:pos x="589" y="232"/>
                </a:cxn>
              </a:cxnLst>
              <a:rect l="0" t="0" r="r" b="b"/>
              <a:pathLst>
                <a:path w="726" h="356">
                  <a:moveTo>
                    <a:pt x="590" y="233"/>
                  </a:moveTo>
                  <a:cubicBezTo>
                    <a:pt x="569" y="245"/>
                    <a:pt x="543" y="253"/>
                    <a:pt x="543" y="285"/>
                  </a:cubicBezTo>
                  <a:cubicBezTo>
                    <a:pt x="543" y="300"/>
                    <a:pt x="555" y="304"/>
                    <a:pt x="555" y="318"/>
                  </a:cubicBezTo>
                  <a:cubicBezTo>
                    <a:pt x="555" y="317"/>
                    <a:pt x="555" y="317"/>
                    <a:pt x="555" y="317"/>
                  </a:cubicBezTo>
                  <a:cubicBezTo>
                    <a:pt x="555" y="320"/>
                    <a:pt x="555" y="320"/>
                    <a:pt x="555" y="320"/>
                  </a:cubicBezTo>
                  <a:cubicBezTo>
                    <a:pt x="556" y="326"/>
                    <a:pt x="560" y="330"/>
                    <a:pt x="560" y="338"/>
                  </a:cubicBezTo>
                  <a:cubicBezTo>
                    <a:pt x="560" y="347"/>
                    <a:pt x="558" y="356"/>
                    <a:pt x="551" y="356"/>
                  </a:cubicBezTo>
                  <a:cubicBezTo>
                    <a:pt x="544" y="356"/>
                    <a:pt x="544" y="349"/>
                    <a:pt x="542" y="345"/>
                  </a:cubicBezTo>
                  <a:cubicBezTo>
                    <a:pt x="537" y="338"/>
                    <a:pt x="532" y="335"/>
                    <a:pt x="529" y="328"/>
                  </a:cubicBezTo>
                  <a:cubicBezTo>
                    <a:pt x="522" y="314"/>
                    <a:pt x="527" y="287"/>
                    <a:pt x="507" y="287"/>
                  </a:cubicBezTo>
                  <a:cubicBezTo>
                    <a:pt x="503" y="287"/>
                    <a:pt x="502" y="293"/>
                    <a:pt x="498" y="293"/>
                  </a:cubicBezTo>
                  <a:cubicBezTo>
                    <a:pt x="490" y="293"/>
                    <a:pt x="485" y="283"/>
                    <a:pt x="474" y="283"/>
                  </a:cubicBezTo>
                  <a:cubicBezTo>
                    <a:pt x="468" y="283"/>
                    <a:pt x="467" y="286"/>
                    <a:pt x="463" y="286"/>
                  </a:cubicBezTo>
                  <a:cubicBezTo>
                    <a:pt x="462" y="286"/>
                    <a:pt x="460" y="284"/>
                    <a:pt x="460" y="283"/>
                  </a:cubicBezTo>
                  <a:cubicBezTo>
                    <a:pt x="453" y="285"/>
                    <a:pt x="444" y="284"/>
                    <a:pt x="436" y="286"/>
                  </a:cubicBezTo>
                  <a:cubicBezTo>
                    <a:pt x="441" y="288"/>
                    <a:pt x="440" y="288"/>
                    <a:pt x="443" y="286"/>
                  </a:cubicBezTo>
                  <a:cubicBezTo>
                    <a:pt x="442" y="293"/>
                    <a:pt x="438" y="297"/>
                    <a:pt x="443" y="301"/>
                  </a:cubicBezTo>
                  <a:cubicBezTo>
                    <a:pt x="431" y="307"/>
                    <a:pt x="421" y="292"/>
                    <a:pt x="412" y="292"/>
                  </a:cubicBezTo>
                  <a:cubicBezTo>
                    <a:pt x="409" y="292"/>
                    <a:pt x="408" y="295"/>
                    <a:pt x="405" y="295"/>
                  </a:cubicBezTo>
                  <a:cubicBezTo>
                    <a:pt x="400" y="295"/>
                    <a:pt x="398" y="291"/>
                    <a:pt x="393" y="291"/>
                  </a:cubicBezTo>
                  <a:cubicBezTo>
                    <a:pt x="380" y="291"/>
                    <a:pt x="374" y="302"/>
                    <a:pt x="368" y="307"/>
                  </a:cubicBezTo>
                  <a:cubicBezTo>
                    <a:pt x="365" y="311"/>
                    <a:pt x="361" y="308"/>
                    <a:pt x="357" y="309"/>
                  </a:cubicBezTo>
                  <a:cubicBezTo>
                    <a:pt x="347" y="313"/>
                    <a:pt x="341" y="325"/>
                    <a:pt x="341" y="338"/>
                  </a:cubicBezTo>
                  <a:cubicBezTo>
                    <a:pt x="341" y="339"/>
                    <a:pt x="343" y="341"/>
                    <a:pt x="343" y="342"/>
                  </a:cubicBezTo>
                  <a:cubicBezTo>
                    <a:pt x="336" y="342"/>
                    <a:pt x="325" y="339"/>
                    <a:pt x="321" y="336"/>
                  </a:cubicBezTo>
                  <a:cubicBezTo>
                    <a:pt x="307" y="322"/>
                    <a:pt x="308" y="290"/>
                    <a:pt x="282" y="290"/>
                  </a:cubicBezTo>
                  <a:cubicBezTo>
                    <a:pt x="272" y="290"/>
                    <a:pt x="275" y="302"/>
                    <a:pt x="266" y="302"/>
                  </a:cubicBezTo>
                  <a:cubicBezTo>
                    <a:pt x="257" y="302"/>
                    <a:pt x="250" y="287"/>
                    <a:pt x="246" y="281"/>
                  </a:cubicBezTo>
                  <a:cubicBezTo>
                    <a:pt x="239" y="268"/>
                    <a:pt x="230" y="266"/>
                    <a:pt x="215" y="262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7" y="268"/>
                    <a:pt x="207" y="268"/>
                    <a:pt x="207" y="268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23" y="252"/>
                    <a:pt x="123" y="252"/>
                    <a:pt x="123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88" y="239"/>
                    <a:pt x="66" y="230"/>
                    <a:pt x="50" y="223"/>
                  </a:cubicBezTo>
                  <a:cubicBezTo>
                    <a:pt x="47" y="222"/>
                    <a:pt x="48" y="217"/>
                    <a:pt x="47" y="214"/>
                  </a:cubicBezTo>
                  <a:cubicBezTo>
                    <a:pt x="40" y="198"/>
                    <a:pt x="28" y="193"/>
                    <a:pt x="30" y="175"/>
                  </a:cubicBezTo>
                  <a:cubicBezTo>
                    <a:pt x="21" y="174"/>
                    <a:pt x="11" y="154"/>
                    <a:pt x="4" y="141"/>
                  </a:cubicBezTo>
                  <a:cubicBezTo>
                    <a:pt x="2" y="137"/>
                    <a:pt x="6" y="134"/>
                    <a:pt x="8" y="133"/>
                  </a:cubicBezTo>
                  <a:cubicBezTo>
                    <a:pt x="3" y="123"/>
                    <a:pt x="8" y="107"/>
                    <a:pt x="4" y="95"/>
                  </a:cubicBezTo>
                  <a:cubicBezTo>
                    <a:pt x="0" y="85"/>
                    <a:pt x="11" y="60"/>
                    <a:pt x="11" y="46"/>
                  </a:cubicBezTo>
                  <a:cubicBezTo>
                    <a:pt x="11" y="36"/>
                    <a:pt x="0" y="32"/>
                    <a:pt x="0" y="23"/>
                  </a:cubicBezTo>
                  <a:cubicBezTo>
                    <a:pt x="0" y="20"/>
                    <a:pt x="5" y="20"/>
                    <a:pt x="7" y="20"/>
                  </a:cubicBezTo>
                  <a:cubicBezTo>
                    <a:pt x="13" y="20"/>
                    <a:pt x="17" y="23"/>
                    <a:pt x="20" y="27"/>
                  </a:cubicBezTo>
                  <a:cubicBezTo>
                    <a:pt x="22" y="24"/>
                    <a:pt x="26" y="19"/>
                    <a:pt x="26" y="15"/>
                  </a:cubicBezTo>
                  <a:cubicBezTo>
                    <a:pt x="26" y="11"/>
                    <a:pt x="22" y="10"/>
                    <a:pt x="20" y="5"/>
                  </a:cubicBezTo>
                  <a:cubicBezTo>
                    <a:pt x="373" y="5"/>
                    <a:pt x="373" y="5"/>
                    <a:pt x="373" y="5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9" y="4"/>
                    <a:pt x="378" y="8"/>
                    <a:pt x="384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15" y="20"/>
                    <a:pt x="426" y="20"/>
                    <a:pt x="443" y="20"/>
                  </a:cubicBezTo>
                  <a:cubicBezTo>
                    <a:pt x="431" y="28"/>
                    <a:pt x="418" y="32"/>
                    <a:pt x="408" y="45"/>
                  </a:cubicBezTo>
                  <a:cubicBezTo>
                    <a:pt x="415" y="45"/>
                    <a:pt x="415" y="45"/>
                    <a:pt x="415" y="45"/>
                  </a:cubicBezTo>
                  <a:cubicBezTo>
                    <a:pt x="418" y="43"/>
                    <a:pt x="420" y="42"/>
                    <a:pt x="423" y="42"/>
                  </a:cubicBezTo>
                  <a:cubicBezTo>
                    <a:pt x="425" y="46"/>
                    <a:pt x="426" y="46"/>
                    <a:pt x="429" y="46"/>
                  </a:cubicBezTo>
                  <a:cubicBezTo>
                    <a:pt x="437" y="46"/>
                    <a:pt x="437" y="40"/>
                    <a:pt x="441" y="40"/>
                  </a:cubicBezTo>
                  <a:cubicBezTo>
                    <a:pt x="446" y="40"/>
                    <a:pt x="454" y="32"/>
                    <a:pt x="461" y="31"/>
                  </a:cubicBezTo>
                  <a:cubicBezTo>
                    <a:pt x="461" y="37"/>
                    <a:pt x="458" y="38"/>
                    <a:pt x="456" y="42"/>
                  </a:cubicBezTo>
                  <a:cubicBezTo>
                    <a:pt x="465" y="42"/>
                    <a:pt x="465" y="42"/>
                    <a:pt x="465" y="42"/>
                  </a:cubicBezTo>
                  <a:cubicBezTo>
                    <a:pt x="465" y="45"/>
                    <a:pt x="469" y="47"/>
                    <a:pt x="472" y="47"/>
                  </a:cubicBezTo>
                  <a:cubicBezTo>
                    <a:pt x="478" y="47"/>
                    <a:pt x="480" y="43"/>
                    <a:pt x="484" y="43"/>
                  </a:cubicBezTo>
                  <a:cubicBezTo>
                    <a:pt x="495" y="43"/>
                    <a:pt x="500" y="48"/>
                    <a:pt x="510" y="48"/>
                  </a:cubicBezTo>
                  <a:cubicBezTo>
                    <a:pt x="510" y="54"/>
                    <a:pt x="510" y="54"/>
                    <a:pt x="510" y="54"/>
                  </a:cubicBezTo>
                  <a:cubicBezTo>
                    <a:pt x="503" y="56"/>
                    <a:pt x="493" y="54"/>
                    <a:pt x="490" y="54"/>
                  </a:cubicBezTo>
                  <a:cubicBezTo>
                    <a:pt x="480" y="54"/>
                    <a:pt x="462" y="66"/>
                    <a:pt x="462" y="75"/>
                  </a:cubicBezTo>
                  <a:cubicBezTo>
                    <a:pt x="466" y="72"/>
                    <a:pt x="468" y="69"/>
                    <a:pt x="472" y="69"/>
                  </a:cubicBezTo>
                  <a:cubicBezTo>
                    <a:pt x="465" y="78"/>
                    <a:pt x="461" y="101"/>
                    <a:pt x="461" y="112"/>
                  </a:cubicBezTo>
                  <a:cubicBezTo>
                    <a:pt x="461" y="117"/>
                    <a:pt x="466" y="121"/>
                    <a:pt x="471" y="121"/>
                  </a:cubicBezTo>
                  <a:cubicBezTo>
                    <a:pt x="478" y="121"/>
                    <a:pt x="480" y="108"/>
                    <a:pt x="480" y="102"/>
                  </a:cubicBezTo>
                  <a:cubicBezTo>
                    <a:pt x="480" y="97"/>
                    <a:pt x="480" y="88"/>
                    <a:pt x="480" y="88"/>
                  </a:cubicBezTo>
                  <a:cubicBezTo>
                    <a:pt x="480" y="82"/>
                    <a:pt x="480" y="69"/>
                    <a:pt x="485" y="69"/>
                  </a:cubicBezTo>
                  <a:cubicBezTo>
                    <a:pt x="501" y="68"/>
                    <a:pt x="494" y="57"/>
                    <a:pt x="501" y="57"/>
                  </a:cubicBezTo>
                  <a:cubicBezTo>
                    <a:pt x="504" y="57"/>
                    <a:pt x="521" y="65"/>
                    <a:pt x="521" y="70"/>
                  </a:cubicBezTo>
                  <a:cubicBezTo>
                    <a:pt x="521" y="77"/>
                    <a:pt x="517" y="81"/>
                    <a:pt x="516" y="87"/>
                  </a:cubicBezTo>
                  <a:cubicBezTo>
                    <a:pt x="521" y="87"/>
                    <a:pt x="520" y="85"/>
                    <a:pt x="525" y="84"/>
                  </a:cubicBezTo>
                  <a:cubicBezTo>
                    <a:pt x="526" y="91"/>
                    <a:pt x="526" y="94"/>
                    <a:pt x="531" y="97"/>
                  </a:cubicBezTo>
                  <a:cubicBezTo>
                    <a:pt x="526" y="103"/>
                    <a:pt x="521" y="106"/>
                    <a:pt x="521" y="112"/>
                  </a:cubicBezTo>
                  <a:cubicBezTo>
                    <a:pt x="521" y="117"/>
                    <a:pt x="523" y="123"/>
                    <a:pt x="527" y="123"/>
                  </a:cubicBezTo>
                  <a:cubicBezTo>
                    <a:pt x="539" y="123"/>
                    <a:pt x="559" y="112"/>
                    <a:pt x="568" y="108"/>
                  </a:cubicBezTo>
                  <a:cubicBezTo>
                    <a:pt x="567" y="103"/>
                    <a:pt x="565" y="99"/>
                    <a:pt x="564" y="97"/>
                  </a:cubicBezTo>
                  <a:cubicBezTo>
                    <a:pt x="567" y="97"/>
                    <a:pt x="567" y="97"/>
                    <a:pt x="569" y="97"/>
                  </a:cubicBezTo>
                  <a:cubicBezTo>
                    <a:pt x="582" y="97"/>
                    <a:pt x="610" y="101"/>
                    <a:pt x="610" y="84"/>
                  </a:cubicBezTo>
                  <a:cubicBezTo>
                    <a:pt x="611" y="84"/>
                    <a:pt x="627" y="68"/>
                    <a:pt x="630" y="66"/>
                  </a:cubicBezTo>
                  <a:cubicBezTo>
                    <a:pt x="632" y="64"/>
                    <a:pt x="643" y="65"/>
                    <a:pt x="653" y="65"/>
                  </a:cubicBezTo>
                  <a:cubicBezTo>
                    <a:pt x="657" y="65"/>
                    <a:pt x="660" y="65"/>
                    <a:pt x="664" y="65"/>
                  </a:cubicBezTo>
                  <a:cubicBezTo>
                    <a:pt x="668" y="65"/>
                    <a:pt x="672" y="63"/>
                    <a:pt x="675" y="63"/>
                  </a:cubicBezTo>
                  <a:cubicBezTo>
                    <a:pt x="680" y="62"/>
                    <a:pt x="678" y="61"/>
                    <a:pt x="680" y="59"/>
                  </a:cubicBezTo>
                  <a:cubicBezTo>
                    <a:pt x="688" y="51"/>
                    <a:pt x="688" y="36"/>
                    <a:pt x="699" y="28"/>
                  </a:cubicBezTo>
                  <a:cubicBezTo>
                    <a:pt x="704" y="35"/>
                    <a:pt x="712" y="25"/>
                    <a:pt x="716" y="32"/>
                  </a:cubicBezTo>
                  <a:cubicBezTo>
                    <a:pt x="723" y="44"/>
                    <a:pt x="717" y="62"/>
                    <a:pt x="726" y="73"/>
                  </a:cubicBezTo>
                  <a:cubicBezTo>
                    <a:pt x="723" y="77"/>
                    <a:pt x="718" y="80"/>
                    <a:pt x="712" y="80"/>
                  </a:cubicBezTo>
                  <a:cubicBezTo>
                    <a:pt x="706" y="80"/>
                    <a:pt x="706" y="78"/>
                    <a:pt x="701" y="80"/>
                  </a:cubicBezTo>
                  <a:cubicBezTo>
                    <a:pt x="694" y="87"/>
                    <a:pt x="679" y="92"/>
                    <a:pt x="679" y="109"/>
                  </a:cubicBezTo>
                  <a:cubicBezTo>
                    <a:pt x="679" y="110"/>
                    <a:pt x="680" y="112"/>
                    <a:pt x="681" y="113"/>
                  </a:cubicBezTo>
                  <a:cubicBezTo>
                    <a:pt x="681" y="115"/>
                    <a:pt x="683" y="121"/>
                    <a:pt x="686" y="121"/>
                  </a:cubicBezTo>
                  <a:cubicBezTo>
                    <a:pt x="687" y="121"/>
                    <a:pt x="690" y="118"/>
                    <a:pt x="690" y="118"/>
                  </a:cubicBezTo>
                  <a:cubicBezTo>
                    <a:pt x="690" y="121"/>
                    <a:pt x="690" y="121"/>
                    <a:pt x="690" y="121"/>
                  </a:cubicBezTo>
                  <a:cubicBezTo>
                    <a:pt x="685" y="122"/>
                    <a:pt x="678" y="124"/>
                    <a:pt x="676" y="122"/>
                  </a:cubicBezTo>
                  <a:cubicBezTo>
                    <a:pt x="667" y="129"/>
                    <a:pt x="652" y="126"/>
                    <a:pt x="643" y="132"/>
                  </a:cubicBezTo>
                  <a:cubicBezTo>
                    <a:pt x="648" y="132"/>
                    <a:pt x="648" y="132"/>
                    <a:pt x="648" y="132"/>
                  </a:cubicBezTo>
                  <a:cubicBezTo>
                    <a:pt x="652" y="132"/>
                    <a:pt x="656" y="129"/>
                    <a:pt x="659" y="132"/>
                  </a:cubicBezTo>
                  <a:cubicBezTo>
                    <a:pt x="653" y="134"/>
                    <a:pt x="648" y="134"/>
                    <a:pt x="642" y="134"/>
                  </a:cubicBezTo>
                  <a:cubicBezTo>
                    <a:pt x="641" y="134"/>
                    <a:pt x="639" y="133"/>
                    <a:pt x="638" y="133"/>
                  </a:cubicBezTo>
                  <a:cubicBezTo>
                    <a:pt x="637" y="134"/>
                    <a:pt x="635" y="135"/>
                    <a:pt x="635" y="137"/>
                  </a:cubicBezTo>
                  <a:cubicBezTo>
                    <a:pt x="635" y="139"/>
                    <a:pt x="639" y="142"/>
                    <a:pt x="639" y="142"/>
                  </a:cubicBezTo>
                  <a:cubicBezTo>
                    <a:pt x="638" y="145"/>
                    <a:pt x="630" y="161"/>
                    <a:pt x="627" y="161"/>
                  </a:cubicBezTo>
                  <a:cubicBezTo>
                    <a:pt x="626" y="161"/>
                    <a:pt x="625" y="158"/>
                    <a:pt x="624" y="157"/>
                  </a:cubicBezTo>
                  <a:cubicBezTo>
                    <a:pt x="622" y="159"/>
                    <a:pt x="622" y="159"/>
                    <a:pt x="622" y="159"/>
                  </a:cubicBezTo>
                  <a:cubicBezTo>
                    <a:pt x="623" y="163"/>
                    <a:pt x="626" y="164"/>
                    <a:pt x="626" y="168"/>
                  </a:cubicBezTo>
                  <a:cubicBezTo>
                    <a:pt x="626" y="170"/>
                    <a:pt x="617" y="186"/>
                    <a:pt x="615" y="186"/>
                  </a:cubicBezTo>
                  <a:cubicBezTo>
                    <a:pt x="615" y="186"/>
                    <a:pt x="614" y="184"/>
                    <a:pt x="614" y="183"/>
                  </a:cubicBezTo>
                  <a:cubicBezTo>
                    <a:pt x="614" y="181"/>
                    <a:pt x="614" y="180"/>
                    <a:pt x="614" y="178"/>
                  </a:cubicBezTo>
                  <a:cubicBezTo>
                    <a:pt x="614" y="175"/>
                    <a:pt x="610" y="168"/>
                    <a:pt x="609" y="164"/>
                  </a:cubicBezTo>
                  <a:cubicBezTo>
                    <a:pt x="608" y="166"/>
                    <a:pt x="608" y="170"/>
                    <a:pt x="608" y="170"/>
                  </a:cubicBezTo>
                  <a:cubicBezTo>
                    <a:pt x="608" y="173"/>
                    <a:pt x="611" y="181"/>
                    <a:pt x="611" y="185"/>
                  </a:cubicBezTo>
                  <a:cubicBezTo>
                    <a:pt x="611" y="189"/>
                    <a:pt x="608" y="189"/>
                    <a:pt x="611" y="192"/>
                  </a:cubicBezTo>
                  <a:cubicBezTo>
                    <a:pt x="612" y="192"/>
                    <a:pt x="613" y="192"/>
                    <a:pt x="614" y="192"/>
                  </a:cubicBezTo>
                  <a:cubicBezTo>
                    <a:pt x="614" y="193"/>
                    <a:pt x="614" y="195"/>
                    <a:pt x="614" y="196"/>
                  </a:cubicBezTo>
                  <a:cubicBezTo>
                    <a:pt x="614" y="200"/>
                    <a:pt x="610" y="201"/>
                    <a:pt x="608" y="201"/>
                  </a:cubicBezTo>
                  <a:cubicBezTo>
                    <a:pt x="610" y="205"/>
                    <a:pt x="612" y="205"/>
                    <a:pt x="614" y="205"/>
                  </a:cubicBezTo>
                  <a:cubicBezTo>
                    <a:pt x="613" y="210"/>
                    <a:pt x="611" y="210"/>
                    <a:pt x="607" y="210"/>
                  </a:cubicBezTo>
                  <a:cubicBezTo>
                    <a:pt x="607" y="213"/>
                    <a:pt x="607" y="213"/>
                    <a:pt x="607" y="213"/>
                  </a:cubicBezTo>
                  <a:cubicBezTo>
                    <a:pt x="612" y="216"/>
                    <a:pt x="612" y="216"/>
                    <a:pt x="612" y="216"/>
                  </a:cubicBezTo>
                  <a:cubicBezTo>
                    <a:pt x="611" y="218"/>
                    <a:pt x="610" y="221"/>
                    <a:pt x="607" y="221"/>
                  </a:cubicBezTo>
                  <a:cubicBezTo>
                    <a:pt x="602" y="222"/>
                    <a:pt x="600" y="226"/>
                    <a:pt x="596" y="226"/>
                  </a:cubicBezTo>
                  <a:cubicBezTo>
                    <a:pt x="591" y="228"/>
                    <a:pt x="591" y="230"/>
                    <a:pt x="589" y="232"/>
                  </a:cubicBezTo>
                  <a:lnTo>
                    <a:pt x="590" y="2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Freeform 50"/>
            <p:cNvSpPr>
              <a:spLocks/>
            </p:cNvSpPr>
            <p:nvPr/>
          </p:nvSpPr>
          <p:spPr bwMode="auto">
            <a:xfrm>
              <a:off x="2030413" y="1400175"/>
              <a:ext cx="1425575" cy="736600"/>
            </a:xfrm>
            <a:custGeom>
              <a:avLst/>
              <a:gdLst/>
              <a:ahLst/>
              <a:cxnLst>
                <a:cxn ang="0">
                  <a:pos x="950" y="501"/>
                </a:cxn>
                <a:cxn ang="0">
                  <a:pos x="950" y="527"/>
                </a:cxn>
                <a:cxn ang="0">
                  <a:pos x="955" y="469"/>
                </a:cxn>
                <a:cxn ang="0">
                  <a:pos x="944" y="436"/>
                </a:cxn>
                <a:cxn ang="0">
                  <a:pos x="982" y="418"/>
                </a:cxn>
                <a:cxn ang="0">
                  <a:pos x="1060" y="356"/>
                </a:cxn>
                <a:cxn ang="0">
                  <a:pos x="1050" y="346"/>
                </a:cxn>
                <a:cxn ang="0">
                  <a:pos x="991" y="310"/>
                </a:cxn>
                <a:cxn ang="0">
                  <a:pos x="965" y="247"/>
                </a:cxn>
                <a:cxn ang="0">
                  <a:pos x="908" y="267"/>
                </a:cxn>
                <a:cxn ang="0">
                  <a:pos x="831" y="204"/>
                </a:cxn>
                <a:cxn ang="0">
                  <a:pos x="794" y="247"/>
                </a:cxn>
                <a:cxn ang="0">
                  <a:pos x="783" y="387"/>
                </a:cxn>
                <a:cxn ang="0">
                  <a:pos x="726" y="334"/>
                </a:cxn>
                <a:cxn ang="0">
                  <a:pos x="607" y="306"/>
                </a:cxn>
                <a:cxn ang="0">
                  <a:pos x="595" y="216"/>
                </a:cxn>
                <a:cxn ang="0">
                  <a:pos x="633" y="178"/>
                </a:cxn>
                <a:cxn ang="0">
                  <a:pos x="675" y="146"/>
                </a:cxn>
                <a:cxn ang="0">
                  <a:pos x="686" y="127"/>
                </a:cxn>
                <a:cxn ang="0">
                  <a:pos x="722" y="120"/>
                </a:cxn>
                <a:cxn ang="0">
                  <a:pos x="746" y="61"/>
                </a:cxn>
                <a:cxn ang="0">
                  <a:pos x="702" y="67"/>
                </a:cxn>
                <a:cxn ang="0">
                  <a:pos x="665" y="74"/>
                </a:cxn>
                <a:cxn ang="0">
                  <a:pos x="625" y="55"/>
                </a:cxn>
                <a:cxn ang="0">
                  <a:pos x="574" y="0"/>
                </a:cxn>
                <a:cxn ang="0">
                  <a:pos x="555" y="38"/>
                </a:cxn>
                <a:cxn ang="0">
                  <a:pos x="567" y="98"/>
                </a:cxn>
                <a:cxn ang="0">
                  <a:pos x="492" y="92"/>
                </a:cxn>
                <a:cxn ang="0">
                  <a:pos x="430" y="75"/>
                </a:cxn>
                <a:cxn ang="0">
                  <a:pos x="387" y="89"/>
                </a:cxn>
                <a:cxn ang="0">
                  <a:pos x="333" y="81"/>
                </a:cxn>
                <a:cxn ang="0">
                  <a:pos x="202" y="42"/>
                </a:cxn>
                <a:cxn ang="0">
                  <a:pos x="138" y="40"/>
                </a:cxn>
                <a:cxn ang="0">
                  <a:pos x="61" y="70"/>
                </a:cxn>
                <a:cxn ang="0">
                  <a:pos x="0" y="242"/>
                </a:cxn>
                <a:cxn ang="0">
                  <a:pos x="67" y="253"/>
                </a:cxn>
                <a:cxn ang="0">
                  <a:pos x="124" y="316"/>
                </a:cxn>
                <a:cxn ang="0">
                  <a:pos x="136" y="366"/>
                </a:cxn>
                <a:cxn ang="0">
                  <a:pos x="181" y="413"/>
                </a:cxn>
                <a:cxn ang="0">
                  <a:pos x="224" y="440"/>
                </a:cxn>
                <a:cxn ang="0">
                  <a:pos x="610" y="446"/>
                </a:cxn>
                <a:cxn ang="0">
                  <a:pos x="676" y="453"/>
                </a:cxn>
                <a:cxn ang="0">
                  <a:pos x="705" y="477"/>
                </a:cxn>
                <a:cxn ang="0">
                  <a:pos x="759" y="512"/>
                </a:cxn>
                <a:cxn ang="0">
                  <a:pos x="732" y="553"/>
                </a:cxn>
                <a:cxn ang="0">
                  <a:pos x="772" y="543"/>
                </a:cxn>
                <a:cxn ang="0">
                  <a:pos x="814" y="519"/>
                </a:cxn>
                <a:cxn ang="0">
                  <a:pos x="879" y="498"/>
                </a:cxn>
                <a:cxn ang="0">
                  <a:pos x="928" y="505"/>
                </a:cxn>
              </a:cxnLst>
              <a:rect l="0" t="0" r="r" b="b"/>
              <a:pathLst>
                <a:path w="1071" h="553">
                  <a:moveTo>
                    <a:pt x="928" y="503"/>
                  </a:moveTo>
                  <a:cubicBezTo>
                    <a:pt x="928" y="502"/>
                    <a:pt x="928" y="502"/>
                    <a:pt x="928" y="502"/>
                  </a:cubicBezTo>
                  <a:cubicBezTo>
                    <a:pt x="928" y="502"/>
                    <a:pt x="931" y="502"/>
                    <a:pt x="932" y="502"/>
                  </a:cubicBezTo>
                  <a:cubicBezTo>
                    <a:pt x="935" y="502"/>
                    <a:pt x="946" y="504"/>
                    <a:pt x="950" y="501"/>
                  </a:cubicBezTo>
                  <a:cubicBezTo>
                    <a:pt x="954" y="498"/>
                    <a:pt x="954" y="493"/>
                    <a:pt x="960" y="492"/>
                  </a:cubicBezTo>
                  <a:cubicBezTo>
                    <a:pt x="960" y="498"/>
                    <a:pt x="960" y="499"/>
                    <a:pt x="967" y="499"/>
                  </a:cubicBezTo>
                  <a:cubicBezTo>
                    <a:pt x="957" y="500"/>
                    <a:pt x="941" y="507"/>
                    <a:pt x="941" y="516"/>
                  </a:cubicBezTo>
                  <a:cubicBezTo>
                    <a:pt x="941" y="520"/>
                    <a:pt x="947" y="527"/>
                    <a:pt x="950" y="527"/>
                  </a:cubicBezTo>
                  <a:cubicBezTo>
                    <a:pt x="953" y="527"/>
                    <a:pt x="961" y="516"/>
                    <a:pt x="970" y="513"/>
                  </a:cubicBezTo>
                  <a:cubicBezTo>
                    <a:pt x="972" y="513"/>
                    <a:pt x="1003" y="501"/>
                    <a:pt x="1003" y="497"/>
                  </a:cubicBezTo>
                  <a:cubicBezTo>
                    <a:pt x="1003" y="493"/>
                    <a:pt x="991" y="492"/>
                    <a:pt x="988" y="492"/>
                  </a:cubicBezTo>
                  <a:cubicBezTo>
                    <a:pt x="976" y="492"/>
                    <a:pt x="955" y="480"/>
                    <a:pt x="955" y="469"/>
                  </a:cubicBezTo>
                  <a:cubicBezTo>
                    <a:pt x="955" y="466"/>
                    <a:pt x="959" y="463"/>
                    <a:pt x="960" y="458"/>
                  </a:cubicBezTo>
                  <a:cubicBezTo>
                    <a:pt x="958" y="458"/>
                    <a:pt x="953" y="457"/>
                    <a:pt x="949" y="457"/>
                  </a:cubicBezTo>
                  <a:cubicBezTo>
                    <a:pt x="951" y="453"/>
                    <a:pt x="967" y="451"/>
                    <a:pt x="967" y="442"/>
                  </a:cubicBezTo>
                  <a:cubicBezTo>
                    <a:pt x="967" y="434"/>
                    <a:pt x="954" y="436"/>
                    <a:pt x="944" y="436"/>
                  </a:cubicBezTo>
                  <a:cubicBezTo>
                    <a:pt x="925" y="436"/>
                    <a:pt x="916" y="449"/>
                    <a:pt x="903" y="451"/>
                  </a:cubicBezTo>
                  <a:cubicBezTo>
                    <a:pt x="909" y="439"/>
                    <a:pt x="918" y="443"/>
                    <a:pt x="928" y="433"/>
                  </a:cubicBezTo>
                  <a:cubicBezTo>
                    <a:pt x="934" y="427"/>
                    <a:pt x="929" y="423"/>
                    <a:pt x="939" y="420"/>
                  </a:cubicBezTo>
                  <a:cubicBezTo>
                    <a:pt x="955" y="415"/>
                    <a:pt x="965" y="418"/>
                    <a:pt x="982" y="418"/>
                  </a:cubicBezTo>
                  <a:cubicBezTo>
                    <a:pt x="1004" y="418"/>
                    <a:pt x="1016" y="425"/>
                    <a:pt x="1029" y="408"/>
                  </a:cubicBezTo>
                  <a:cubicBezTo>
                    <a:pt x="1035" y="400"/>
                    <a:pt x="1071" y="398"/>
                    <a:pt x="1071" y="384"/>
                  </a:cubicBezTo>
                  <a:cubicBezTo>
                    <a:pt x="1071" y="374"/>
                    <a:pt x="1067" y="370"/>
                    <a:pt x="1063" y="363"/>
                  </a:cubicBezTo>
                  <a:cubicBezTo>
                    <a:pt x="1060" y="363"/>
                    <a:pt x="1065" y="359"/>
                    <a:pt x="1060" y="356"/>
                  </a:cubicBezTo>
                  <a:cubicBezTo>
                    <a:pt x="1060" y="351"/>
                    <a:pt x="1060" y="351"/>
                    <a:pt x="1060" y="351"/>
                  </a:cubicBezTo>
                  <a:cubicBezTo>
                    <a:pt x="1050" y="357"/>
                    <a:pt x="1029" y="364"/>
                    <a:pt x="1018" y="364"/>
                  </a:cubicBezTo>
                  <a:cubicBezTo>
                    <a:pt x="1017" y="364"/>
                    <a:pt x="1014" y="363"/>
                    <a:pt x="1014" y="362"/>
                  </a:cubicBezTo>
                  <a:cubicBezTo>
                    <a:pt x="1022" y="358"/>
                    <a:pt x="1047" y="354"/>
                    <a:pt x="1050" y="346"/>
                  </a:cubicBezTo>
                  <a:cubicBezTo>
                    <a:pt x="1050" y="344"/>
                    <a:pt x="1046" y="343"/>
                    <a:pt x="1046" y="341"/>
                  </a:cubicBezTo>
                  <a:cubicBezTo>
                    <a:pt x="1035" y="342"/>
                    <a:pt x="1013" y="337"/>
                    <a:pt x="1013" y="322"/>
                  </a:cubicBezTo>
                  <a:cubicBezTo>
                    <a:pt x="1013" y="321"/>
                    <a:pt x="1013" y="321"/>
                    <a:pt x="1013" y="321"/>
                  </a:cubicBezTo>
                  <a:cubicBezTo>
                    <a:pt x="1003" y="321"/>
                    <a:pt x="997" y="315"/>
                    <a:pt x="991" y="310"/>
                  </a:cubicBezTo>
                  <a:cubicBezTo>
                    <a:pt x="994" y="309"/>
                    <a:pt x="998" y="308"/>
                    <a:pt x="998" y="302"/>
                  </a:cubicBezTo>
                  <a:cubicBezTo>
                    <a:pt x="998" y="298"/>
                    <a:pt x="994" y="295"/>
                    <a:pt x="995" y="290"/>
                  </a:cubicBezTo>
                  <a:cubicBezTo>
                    <a:pt x="991" y="289"/>
                    <a:pt x="977" y="280"/>
                    <a:pt x="980" y="272"/>
                  </a:cubicBezTo>
                  <a:cubicBezTo>
                    <a:pt x="985" y="262"/>
                    <a:pt x="966" y="259"/>
                    <a:pt x="965" y="247"/>
                  </a:cubicBezTo>
                  <a:cubicBezTo>
                    <a:pt x="964" y="247"/>
                    <a:pt x="959" y="243"/>
                    <a:pt x="958" y="242"/>
                  </a:cubicBezTo>
                  <a:cubicBezTo>
                    <a:pt x="954" y="244"/>
                    <a:pt x="947" y="248"/>
                    <a:pt x="947" y="254"/>
                  </a:cubicBezTo>
                  <a:cubicBezTo>
                    <a:pt x="947" y="261"/>
                    <a:pt x="933" y="277"/>
                    <a:pt x="922" y="277"/>
                  </a:cubicBezTo>
                  <a:cubicBezTo>
                    <a:pt x="914" y="277"/>
                    <a:pt x="913" y="267"/>
                    <a:pt x="908" y="267"/>
                  </a:cubicBezTo>
                  <a:cubicBezTo>
                    <a:pt x="900" y="267"/>
                    <a:pt x="897" y="246"/>
                    <a:pt x="896" y="236"/>
                  </a:cubicBezTo>
                  <a:cubicBezTo>
                    <a:pt x="894" y="224"/>
                    <a:pt x="870" y="233"/>
                    <a:pt x="870" y="216"/>
                  </a:cubicBezTo>
                  <a:cubicBezTo>
                    <a:pt x="858" y="215"/>
                    <a:pt x="855" y="200"/>
                    <a:pt x="843" y="200"/>
                  </a:cubicBezTo>
                  <a:cubicBezTo>
                    <a:pt x="837" y="200"/>
                    <a:pt x="837" y="204"/>
                    <a:pt x="831" y="204"/>
                  </a:cubicBezTo>
                  <a:cubicBezTo>
                    <a:pt x="818" y="204"/>
                    <a:pt x="810" y="197"/>
                    <a:pt x="797" y="197"/>
                  </a:cubicBezTo>
                  <a:cubicBezTo>
                    <a:pt x="791" y="197"/>
                    <a:pt x="784" y="200"/>
                    <a:pt x="784" y="208"/>
                  </a:cubicBezTo>
                  <a:cubicBezTo>
                    <a:pt x="784" y="212"/>
                    <a:pt x="800" y="218"/>
                    <a:pt x="786" y="227"/>
                  </a:cubicBezTo>
                  <a:cubicBezTo>
                    <a:pt x="780" y="231"/>
                    <a:pt x="794" y="241"/>
                    <a:pt x="794" y="247"/>
                  </a:cubicBezTo>
                  <a:cubicBezTo>
                    <a:pt x="796" y="260"/>
                    <a:pt x="783" y="264"/>
                    <a:pt x="778" y="266"/>
                  </a:cubicBezTo>
                  <a:cubicBezTo>
                    <a:pt x="788" y="283"/>
                    <a:pt x="803" y="289"/>
                    <a:pt x="803" y="318"/>
                  </a:cubicBezTo>
                  <a:cubicBezTo>
                    <a:pt x="803" y="326"/>
                    <a:pt x="777" y="346"/>
                    <a:pt x="768" y="347"/>
                  </a:cubicBezTo>
                  <a:cubicBezTo>
                    <a:pt x="783" y="355"/>
                    <a:pt x="777" y="379"/>
                    <a:pt x="783" y="387"/>
                  </a:cubicBezTo>
                  <a:cubicBezTo>
                    <a:pt x="782" y="389"/>
                    <a:pt x="776" y="392"/>
                    <a:pt x="775" y="397"/>
                  </a:cubicBezTo>
                  <a:cubicBezTo>
                    <a:pt x="770" y="397"/>
                    <a:pt x="766" y="406"/>
                    <a:pt x="762" y="403"/>
                  </a:cubicBezTo>
                  <a:cubicBezTo>
                    <a:pt x="751" y="394"/>
                    <a:pt x="736" y="380"/>
                    <a:pt x="736" y="367"/>
                  </a:cubicBezTo>
                  <a:cubicBezTo>
                    <a:pt x="736" y="353"/>
                    <a:pt x="738" y="342"/>
                    <a:pt x="726" y="334"/>
                  </a:cubicBezTo>
                  <a:cubicBezTo>
                    <a:pt x="697" y="334"/>
                    <a:pt x="697" y="334"/>
                    <a:pt x="697" y="334"/>
                  </a:cubicBezTo>
                  <a:cubicBezTo>
                    <a:pt x="681" y="322"/>
                    <a:pt x="662" y="315"/>
                    <a:pt x="643" y="308"/>
                  </a:cubicBezTo>
                  <a:cubicBezTo>
                    <a:pt x="640" y="306"/>
                    <a:pt x="629" y="299"/>
                    <a:pt x="623" y="299"/>
                  </a:cubicBezTo>
                  <a:cubicBezTo>
                    <a:pt x="617" y="299"/>
                    <a:pt x="614" y="306"/>
                    <a:pt x="607" y="306"/>
                  </a:cubicBezTo>
                  <a:cubicBezTo>
                    <a:pt x="607" y="295"/>
                    <a:pt x="600" y="270"/>
                    <a:pt x="590" y="270"/>
                  </a:cubicBezTo>
                  <a:cubicBezTo>
                    <a:pt x="586" y="270"/>
                    <a:pt x="584" y="274"/>
                    <a:pt x="579" y="275"/>
                  </a:cubicBezTo>
                  <a:cubicBezTo>
                    <a:pt x="581" y="269"/>
                    <a:pt x="579" y="268"/>
                    <a:pt x="579" y="255"/>
                  </a:cubicBezTo>
                  <a:cubicBezTo>
                    <a:pt x="579" y="237"/>
                    <a:pt x="584" y="227"/>
                    <a:pt x="595" y="216"/>
                  </a:cubicBezTo>
                  <a:cubicBezTo>
                    <a:pt x="598" y="213"/>
                    <a:pt x="606" y="196"/>
                    <a:pt x="609" y="194"/>
                  </a:cubicBezTo>
                  <a:cubicBezTo>
                    <a:pt x="617" y="192"/>
                    <a:pt x="630" y="196"/>
                    <a:pt x="630" y="186"/>
                  </a:cubicBezTo>
                  <a:cubicBezTo>
                    <a:pt x="630" y="179"/>
                    <a:pt x="613" y="178"/>
                    <a:pt x="607" y="175"/>
                  </a:cubicBezTo>
                  <a:cubicBezTo>
                    <a:pt x="611" y="176"/>
                    <a:pt x="597" y="167"/>
                    <a:pt x="633" y="178"/>
                  </a:cubicBezTo>
                  <a:cubicBezTo>
                    <a:pt x="643" y="181"/>
                    <a:pt x="637" y="169"/>
                    <a:pt x="642" y="169"/>
                  </a:cubicBezTo>
                  <a:cubicBezTo>
                    <a:pt x="643" y="169"/>
                    <a:pt x="647" y="169"/>
                    <a:pt x="652" y="169"/>
                  </a:cubicBezTo>
                  <a:cubicBezTo>
                    <a:pt x="662" y="169"/>
                    <a:pt x="668" y="158"/>
                    <a:pt x="675" y="153"/>
                  </a:cubicBezTo>
                  <a:cubicBezTo>
                    <a:pt x="675" y="146"/>
                    <a:pt x="675" y="146"/>
                    <a:pt x="675" y="146"/>
                  </a:cubicBezTo>
                  <a:cubicBezTo>
                    <a:pt x="660" y="142"/>
                    <a:pt x="645" y="145"/>
                    <a:pt x="639" y="131"/>
                  </a:cubicBezTo>
                  <a:cubicBezTo>
                    <a:pt x="639" y="131"/>
                    <a:pt x="643" y="131"/>
                    <a:pt x="647" y="131"/>
                  </a:cubicBezTo>
                  <a:cubicBezTo>
                    <a:pt x="652" y="135"/>
                    <a:pt x="658" y="141"/>
                    <a:pt x="666" y="141"/>
                  </a:cubicBezTo>
                  <a:cubicBezTo>
                    <a:pt x="673" y="141"/>
                    <a:pt x="686" y="132"/>
                    <a:pt x="686" y="127"/>
                  </a:cubicBezTo>
                  <a:cubicBezTo>
                    <a:pt x="686" y="125"/>
                    <a:pt x="680" y="117"/>
                    <a:pt x="683" y="117"/>
                  </a:cubicBezTo>
                  <a:cubicBezTo>
                    <a:pt x="693" y="117"/>
                    <a:pt x="696" y="126"/>
                    <a:pt x="703" y="126"/>
                  </a:cubicBezTo>
                  <a:cubicBezTo>
                    <a:pt x="707" y="126"/>
                    <a:pt x="709" y="123"/>
                    <a:pt x="717" y="123"/>
                  </a:cubicBezTo>
                  <a:cubicBezTo>
                    <a:pt x="715" y="120"/>
                    <a:pt x="717" y="112"/>
                    <a:pt x="722" y="120"/>
                  </a:cubicBezTo>
                  <a:cubicBezTo>
                    <a:pt x="725" y="125"/>
                    <a:pt x="748" y="105"/>
                    <a:pt x="748" y="100"/>
                  </a:cubicBezTo>
                  <a:cubicBezTo>
                    <a:pt x="748" y="96"/>
                    <a:pt x="738" y="91"/>
                    <a:pt x="738" y="89"/>
                  </a:cubicBezTo>
                  <a:cubicBezTo>
                    <a:pt x="738" y="85"/>
                    <a:pt x="732" y="78"/>
                    <a:pt x="746" y="72"/>
                  </a:cubicBezTo>
                  <a:cubicBezTo>
                    <a:pt x="748" y="68"/>
                    <a:pt x="746" y="68"/>
                    <a:pt x="746" y="61"/>
                  </a:cubicBezTo>
                  <a:cubicBezTo>
                    <a:pt x="732" y="61"/>
                    <a:pt x="735" y="50"/>
                    <a:pt x="717" y="50"/>
                  </a:cubicBezTo>
                  <a:cubicBezTo>
                    <a:pt x="713" y="49"/>
                    <a:pt x="710" y="47"/>
                    <a:pt x="706" y="47"/>
                  </a:cubicBezTo>
                  <a:cubicBezTo>
                    <a:pt x="701" y="47"/>
                    <a:pt x="695" y="50"/>
                    <a:pt x="695" y="55"/>
                  </a:cubicBezTo>
                  <a:cubicBezTo>
                    <a:pt x="695" y="61"/>
                    <a:pt x="702" y="63"/>
                    <a:pt x="702" y="67"/>
                  </a:cubicBezTo>
                  <a:cubicBezTo>
                    <a:pt x="702" y="72"/>
                    <a:pt x="692" y="72"/>
                    <a:pt x="689" y="76"/>
                  </a:cubicBezTo>
                  <a:cubicBezTo>
                    <a:pt x="686" y="84"/>
                    <a:pt x="687" y="90"/>
                    <a:pt x="681" y="98"/>
                  </a:cubicBezTo>
                  <a:cubicBezTo>
                    <a:pt x="671" y="110"/>
                    <a:pt x="658" y="90"/>
                    <a:pt x="658" y="85"/>
                  </a:cubicBezTo>
                  <a:cubicBezTo>
                    <a:pt x="658" y="79"/>
                    <a:pt x="665" y="81"/>
                    <a:pt x="665" y="74"/>
                  </a:cubicBezTo>
                  <a:cubicBezTo>
                    <a:pt x="665" y="71"/>
                    <a:pt x="652" y="59"/>
                    <a:pt x="649" y="59"/>
                  </a:cubicBezTo>
                  <a:cubicBezTo>
                    <a:pt x="636" y="59"/>
                    <a:pt x="645" y="78"/>
                    <a:pt x="631" y="78"/>
                  </a:cubicBezTo>
                  <a:cubicBezTo>
                    <a:pt x="631" y="70"/>
                    <a:pt x="630" y="65"/>
                    <a:pt x="621" y="60"/>
                  </a:cubicBezTo>
                  <a:cubicBezTo>
                    <a:pt x="622" y="58"/>
                    <a:pt x="623" y="57"/>
                    <a:pt x="625" y="55"/>
                  </a:cubicBezTo>
                  <a:cubicBezTo>
                    <a:pt x="618" y="51"/>
                    <a:pt x="609" y="55"/>
                    <a:pt x="603" y="48"/>
                  </a:cubicBezTo>
                  <a:cubicBezTo>
                    <a:pt x="606" y="47"/>
                    <a:pt x="614" y="44"/>
                    <a:pt x="614" y="38"/>
                  </a:cubicBezTo>
                  <a:cubicBezTo>
                    <a:pt x="614" y="29"/>
                    <a:pt x="601" y="30"/>
                    <a:pt x="601" y="23"/>
                  </a:cubicBezTo>
                  <a:cubicBezTo>
                    <a:pt x="601" y="10"/>
                    <a:pt x="591" y="1"/>
                    <a:pt x="574" y="0"/>
                  </a:cubicBezTo>
                  <a:cubicBezTo>
                    <a:pt x="565" y="0"/>
                    <a:pt x="569" y="6"/>
                    <a:pt x="569" y="10"/>
                  </a:cubicBezTo>
                  <a:cubicBezTo>
                    <a:pt x="564" y="11"/>
                    <a:pt x="557" y="10"/>
                    <a:pt x="557" y="17"/>
                  </a:cubicBezTo>
                  <a:cubicBezTo>
                    <a:pt x="557" y="21"/>
                    <a:pt x="561" y="23"/>
                    <a:pt x="561" y="28"/>
                  </a:cubicBezTo>
                  <a:cubicBezTo>
                    <a:pt x="561" y="32"/>
                    <a:pt x="555" y="32"/>
                    <a:pt x="555" y="38"/>
                  </a:cubicBezTo>
                  <a:cubicBezTo>
                    <a:pt x="555" y="52"/>
                    <a:pt x="585" y="44"/>
                    <a:pt x="585" y="59"/>
                  </a:cubicBezTo>
                  <a:cubicBezTo>
                    <a:pt x="585" y="61"/>
                    <a:pt x="581" y="72"/>
                    <a:pt x="581" y="72"/>
                  </a:cubicBezTo>
                  <a:cubicBezTo>
                    <a:pt x="584" y="70"/>
                    <a:pt x="587" y="69"/>
                    <a:pt x="591" y="67"/>
                  </a:cubicBezTo>
                  <a:cubicBezTo>
                    <a:pt x="596" y="85"/>
                    <a:pt x="567" y="77"/>
                    <a:pt x="567" y="98"/>
                  </a:cubicBezTo>
                  <a:cubicBezTo>
                    <a:pt x="553" y="102"/>
                    <a:pt x="564" y="88"/>
                    <a:pt x="561" y="83"/>
                  </a:cubicBezTo>
                  <a:cubicBezTo>
                    <a:pt x="559" y="81"/>
                    <a:pt x="547" y="78"/>
                    <a:pt x="541" y="78"/>
                  </a:cubicBezTo>
                  <a:cubicBezTo>
                    <a:pt x="533" y="78"/>
                    <a:pt x="530" y="82"/>
                    <a:pt x="530" y="92"/>
                  </a:cubicBezTo>
                  <a:cubicBezTo>
                    <a:pt x="522" y="91"/>
                    <a:pt x="517" y="92"/>
                    <a:pt x="492" y="92"/>
                  </a:cubicBezTo>
                  <a:cubicBezTo>
                    <a:pt x="468" y="92"/>
                    <a:pt x="441" y="83"/>
                    <a:pt x="435" y="65"/>
                  </a:cubicBezTo>
                  <a:cubicBezTo>
                    <a:pt x="427" y="67"/>
                    <a:pt x="400" y="68"/>
                    <a:pt x="400" y="78"/>
                  </a:cubicBezTo>
                  <a:cubicBezTo>
                    <a:pt x="400" y="81"/>
                    <a:pt x="403" y="82"/>
                    <a:pt x="406" y="82"/>
                  </a:cubicBezTo>
                  <a:cubicBezTo>
                    <a:pt x="413" y="82"/>
                    <a:pt x="425" y="79"/>
                    <a:pt x="430" y="75"/>
                  </a:cubicBezTo>
                  <a:cubicBezTo>
                    <a:pt x="432" y="90"/>
                    <a:pt x="409" y="78"/>
                    <a:pt x="409" y="93"/>
                  </a:cubicBezTo>
                  <a:cubicBezTo>
                    <a:pt x="409" y="96"/>
                    <a:pt x="414" y="106"/>
                    <a:pt x="412" y="106"/>
                  </a:cubicBezTo>
                  <a:cubicBezTo>
                    <a:pt x="403" y="106"/>
                    <a:pt x="401" y="95"/>
                    <a:pt x="394" y="92"/>
                  </a:cubicBezTo>
                  <a:cubicBezTo>
                    <a:pt x="387" y="89"/>
                    <a:pt x="387" y="89"/>
                    <a:pt x="387" y="89"/>
                  </a:cubicBezTo>
                  <a:cubicBezTo>
                    <a:pt x="377" y="89"/>
                    <a:pt x="370" y="89"/>
                    <a:pt x="359" y="89"/>
                  </a:cubicBezTo>
                  <a:cubicBezTo>
                    <a:pt x="350" y="89"/>
                    <a:pt x="344" y="92"/>
                    <a:pt x="335" y="93"/>
                  </a:cubicBezTo>
                  <a:cubicBezTo>
                    <a:pt x="317" y="93"/>
                    <a:pt x="317" y="87"/>
                    <a:pt x="317" y="86"/>
                  </a:cubicBezTo>
                  <a:cubicBezTo>
                    <a:pt x="317" y="82"/>
                    <a:pt x="331" y="83"/>
                    <a:pt x="333" y="81"/>
                  </a:cubicBezTo>
                  <a:cubicBezTo>
                    <a:pt x="321" y="64"/>
                    <a:pt x="323" y="66"/>
                    <a:pt x="298" y="68"/>
                  </a:cubicBezTo>
                  <a:cubicBezTo>
                    <a:pt x="271" y="70"/>
                    <a:pt x="258" y="48"/>
                    <a:pt x="231" y="48"/>
                  </a:cubicBezTo>
                  <a:cubicBezTo>
                    <a:pt x="223" y="48"/>
                    <a:pt x="219" y="54"/>
                    <a:pt x="212" y="54"/>
                  </a:cubicBezTo>
                  <a:cubicBezTo>
                    <a:pt x="207" y="54"/>
                    <a:pt x="202" y="46"/>
                    <a:pt x="202" y="42"/>
                  </a:cubicBezTo>
                  <a:cubicBezTo>
                    <a:pt x="193" y="44"/>
                    <a:pt x="193" y="54"/>
                    <a:pt x="184" y="54"/>
                  </a:cubicBezTo>
                  <a:cubicBezTo>
                    <a:pt x="176" y="54"/>
                    <a:pt x="164" y="34"/>
                    <a:pt x="161" y="34"/>
                  </a:cubicBezTo>
                  <a:cubicBezTo>
                    <a:pt x="153" y="34"/>
                    <a:pt x="156" y="47"/>
                    <a:pt x="146" y="47"/>
                  </a:cubicBezTo>
                  <a:cubicBezTo>
                    <a:pt x="143" y="47"/>
                    <a:pt x="140" y="44"/>
                    <a:pt x="138" y="40"/>
                  </a:cubicBezTo>
                  <a:cubicBezTo>
                    <a:pt x="125" y="44"/>
                    <a:pt x="120" y="44"/>
                    <a:pt x="108" y="49"/>
                  </a:cubicBezTo>
                  <a:cubicBezTo>
                    <a:pt x="103" y="50"/>
                    <a:pt x="91" y="59"/>
                    <a:pt x="87" y="55"/>
                  </a:cubicBezTo>
                  <a:cubicBezTo>
                    <a:pt x="76" y="44"/>
                    <a:pt x="78" y="58"/>
                    <a:pt x="74" y="58"/>
                  </a:cubicBezTo>
                  <a:cubicBezTo>
                    <a:pt x="45" y="59"/>
                    <a:pt x="65" y="70"/>
                    <a:pt x="61" y="70"/>
                  </a:cubicBezTo>
                  <a:cubicBezTo>
                    <a:pt x="50" y="70"/>
                    <a:pt x="30" y="67"/>
                    <a:pt x="12" y="56"/>
                  </a:cubicBezTo>
                  <a:cubicBezTo>
                    <a:pt x="11" y="56"/>
                    <a:pt x="6" y="52"/>
                    <a:pt x="6" y="51"/>
                  </a:cubicBezTo>
                  <a:cubicBezTo>
                    <a:pt x="3" y="52"/>
                    <a:pt x="5" y="52"/>
                    <a:pt x="0" y="5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6" y="247"/>
                    <a:pt x="19" y="240"/>
                    <a:pt x="25" y="248"/>
                  </a:cubicBezTo>
                  <a:cubicBezTo>
                    <a:pt x="29" y="254"/>
                    <a:pt x="38" y="266"/>
                    <a:pt x="47" y="266"/>
                  </a:cubicBezTo>
                  <a:cubicBezTo>
                    <a:pt x="53" y="266"/>
                    <a:pt x="53" y="257"/>
                    <a:pt x="59" y="255"/>
                  </a:cubicBezTo>
                  <a:cubicBezTo>
                    <a:pt x="62" y="254"/>
                    <a:pt x="64" y="255"/>
                    <a:pt x="67" y="253"/>
                  </a:cubicBezTo>
                  <a:cubicBezTo>
                    <a:pt x="81" y="266"/>
                    <a:pt x="87" y="271"/>
                    <a:pt x="99" y="288"/>
                  </a:cubicBezTo>
                  <a:cubicBezTo>
                    <a:pt x="100" y="290"/>
                    <a:pt x="103" y="291"/>
                    <a:pt x="105" y="295"/>
                  </a:cubicBezTo>
                  <a:cubicBezTo>
                    <a:pt x="106" y="300"/>
                    <a:pt x="108" y="306"/>
                    <a:pt x="113" y="311"/>
                  </a:cubicBezTo>
                  <a:cubicBezTo>
                    <a:pt x="116" y="314"/>
                    <a:pt x="121" y="313"/>
                    <a:pt x="124" y="316"/>
                  </a:cubicBezTo>
                  <a:cubicBezTo>
                    <a:pt x="128" y="320"/>
                    <a:pt x="135" y="322"/>
                    <a:pt x="135" y="332"/>
                  </a:cubicBezTo>
                  <a:cubicBezTo>
                    <a:pt x="135" y="336"/>
                    <a:pt x="129" y="337"/>
                    <a:pt x="129" y="340"/>
                  </a:cubicBezTo>
                  <a:cubicBezTo>
                    <a:pt x="129" y="343"/>
                    <a:pt x="132" y="344"/>
                    <a:pt x="132" y="347"/>
                  </a:cubicBezTo>
                  <a:cubicBezTo>
                    <a:pt x="132" y="352"/>
                    <a:pt x="130" y="364"/>
                    <a:pt x="136" y="366"/>
                  </a:cubicBezTo>
                  <a:cubicBezTo>
                    <a:pt x="140" y="367"/>
                    <a:pt x="143" y="367"/>
                    <a:pt x="146" y="370"/>
                  </a:cubicBezTo>
                  <a:cubicBezTo>
                    <a:pt x="150" y="373"/>
                    <a:pt x="145" y="379"/>
                    <a:pt x="150" y="383"/>
                  </a:cubicBezTo>
                  <a:cubicBezTo>
                    <a:pt x="150" y="383"/>
                    <a:pt x="162" y="390"/>
                    <a:pt x="162" y="391"/>
                  </a:cubicBezTo>
                  <a:cubicBezTo>
                    <a:pt x="165" y="401"/>
                    <a:pt x="166" y="413"/>
                    <a:pt x="181" y="413"/>
                  </a:cubicBezTo>
                  <a:cubicBezTo>
                    <a:pt x="183" y="422"/>
                    <a:pt x="199" y="416"/>
                    <a:pt x="202" y="428"/>
                  </a:cubicBezTo>
                  <a:cubicBezTo>
                    <a:pt x="204" y="432"/>
                    <a:pt x="215" y="433"/>
                    <a:pt x="219" y="437"/>
                  </a:cubicBezTo>
                  <a:cubicBezTo>
                    <a:pt x="220" y="438"/>
                    <a:pt x="222" y="439"/>
                    <a:pt x="224" y="440"/>
                  </a:cubicBezTo>
                  <a:cubicBezTo>
                    <a:pt x="224" y="440"/>
                    <a:pt x="224" y="440"/>
                    <a:pt x="224" y="440"/>
                  </a:cubicBezTo>
                  <a:cubicBezTo>
                    <a:pt x="577" y="440"/>
                    <a:pt x="577" y="440"/>
                    <a:pt x="577" y="440"/>
                  </a:cubicBezTo>
                  <a:cubicBezTo>
                    <a:pt x="577" y="435"/>
                    <a:pt x="577" y="435"/>
                    <a:pt x="577" y="435"/>
                  </a:cubicBezTo>
                  <a:cubicBezTo>
                    <a:pt x="583" y="439"/>
                    <a:pt x="582" y="443"/>
                    <a:pt x="588" y="446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9" y="455"/>
                    <a:pt x="630" y="455"/>
                    <a:pt x="647" y="455"/>
                  </a:cubicBezTo>
                  <a:cubicBezTo>
                    <a:pt x="652" y="453"/>
                    <a:pt x="653" y="455"/>
                    <a:pt x="658" y="452"/>
                  </a:cubicBezTo>
                  <a:cubicBezTo>
                    <a:pt x="662" y="450"/>
                    <a:pt x="661" y="443"/>
                    <a:pt x="665" y="443"/>
                  </a:cubicBezTo>
                  <a:cubicBezTo>
                    <a:pt x="670" y="443"/>
                    <a:pt x="674" y="451"/>
                    <a:pt x="676" y="453"/>
                  </a:cubicBezTo>
                  <a:cubicBezTo>
                    <a:pt x="677" y="451"/>
                    <a:pt x="676" y="448"/>
                    <a:pt x="676" y="447"/>
                  </a:cubicBezTo>
                  <a:cubicBezTo>
                    <a:pt x="677" y="447"/>
                    <a:pt x="678" y="447"/>
                    <a:pt x="680" y="447"/>
                  </a:cubicBezTo>
                  <a:cubicBezTo>
                    <a:pt x="682" y="447"/>
                    <a:pt x="701" y="462"/>
                    <a:pt x="702" y="463"/>
                  </a:cubicBezTo>
                  <a:cubicBezTo>
                    <a:pt x="704" y="469"/>
                    <a:pt x="702" y="473"/>
                    <a:pt x="705" y="477"/>
                  </a:cubicBezTo>
                  <a:cubicBezTo>
                    <a:pt x="715" y="487"/>
                    <a:pt x="729" y="485"/>
                    <a:pt x="740" y="492"/>
                  </a:cubicBezTo>
                  <a:cubicBezTo>
                    <a:pt x="752" y="492"/>
                    <a:pt x="752" y="492"/>
                    <a:pt x="752" y="492"/>
                  </a:cubicBezTo>
                  <a:cubicBezTo>
                    <a:pt x="757" y="495"/>
                    <a:pt x="763" y="500"/>
                    <a:pt x="763" y="506"/>
                  </a:cubicBezTo>
                  <a:cubicBezTo>
                    <a:pt x="763" y="509"/>
                    <a:pt x="762" y="512"/>
                    <a:pt x="759" y="512"/>
                  </a:cubicBezTo>
                  <a:cubicBezTo>
                    <a:pt x="754" y="512"/>
                    <a:pt x="748" y="506"/>
                    <a:pt x="747" y="504"/>
                  </a:cubicBezTo>
                  <a:cubicBezTo>
                    <a:pt x="745" y="511"/>
                    <a:pt x="741" y="532"/>
                    <a:pt x="735" y="532"/>
                  </a:cubicBezTo>
                  <a:cubicBezTo>
                    <a:pt x="730" y="538"/>
                    <a:pt x="725" y="541"/>
                    <a:pt x="725" y="547"/>
                  </a:cubicBezTo>
                  <a:cubicBezTo>
                    <a:pt x="726" y="549"/>
                    <a:pt x="729" y="553"/>
                    <a:pt x="732" y="553"/>
                  </a:cubicBezTo>
                  <a:cubicBezTo>
                    <a:pt x="736" y="553"/>
                    <a:pt x="736" y="550"/>
                    <a:pt x="738" y="548"/>
                  </a:cubicBezTo>
                  <a:cubicBezTo>
                    <a:pt x="742" y="544"/>
                    <a:pt x="748" y="545"/>
                    <a:pt x="755" y="545"/>
                  </a:cubicBezTo>
                  <a:cubicBezTo>
                    <a:pt x="760" y="545"/>
                    <a:pt x="763" y="548"/>
                    <a:pt x="765" y="546"/>
                  </a:cubicBezTo>
                  <a:cubicBezTo>
                    <a:pt x="768" y="545"/>
                    <a:pt x="770" y="544"/>
                    <a:pt x="772" y="543"/>
                  </a:cubicBezTo>
                  <a:cubicBezTo>
                    <a:pt x="772" y="540"/>
                    <a:pt x="771" y="538"/>
                    <a:pt x="770" y="536"/>
                  </a:cubicBezTo>
                  <a:cubicBezTo>
                    <a:pt x="769" y="534"/>
                    <a:pt x="767" y="533"/>
                    <a:pt x="767" y="531"/>
                  </a:cubicBezTo>
                  <a:cubicBezTo>
                    <a:pt x="767" y="529"/>
                    <a:pt x="771" y="528"/>
                    <a:pt x="773" y="528"/>
                  </a:cubicBezTo>
                  <a:cubicBezTo>
                    <a:pt x="782" y="525"/>
                    <a:pt x="803" y="519"/>
                    <a:pt x="814" y="519"/>
                  </a:cubicBezTo>
                  <a:cubicBezTo>
                    <a:pt x="815" y="519"/>
                    <a:pt x="831" y="503"/>
                    <a:pt x="834" y="501"/>
                  </a:cubicBezTo>
                  <a:cubicBezTo>
                    <a:pt x="836" y="499"/>
                    <a:pt x="847" y="500"/>
                    <a:pt x="857" y="500"/>
                  </a:cubicBezTo>
                  <a:cubicBezTo>
                    <a:pt x="861" y="500"/>
                    <a:pt x="864" y="500"/>
                    <a:pt x="868" y="500"/>
                  </a:cubicBezTo>
                  <a:cubicBezTo>
                    <a:pt x="872" y="500"/>
                    <a:pt x="876" y="498"/>
                    <a:pt x="879" y="498"/>
                  </a:cubicBezTo>
                  <a:cubicBezTo>
                    <a:pt x="884" y="497"/>
                    <a:pt x="882" y="496"/>
                    <a:pt x="884" y="494"/>
                  </a:cubicBezTo>
                  <a:cubicBezTo>
                    <a:pt x="892" y="486"/>
                    <a:pt x="892" y="471"/>
                    <a:pt x="903" y="463"/>
                  </a:cubicBezTo>
                  <a:cubicBezTo>
                    <a:pt x="908" y="470"/>
                    <a:pt x="916" y="460"/>
                    <a:pt x="920" y="467"/>
                  </a:cubicBezTo>
                  <a:cubicBezTo>
                    <a:pt x="926" y="478"/>
                    <a:pt x="922" y="494"/>
                    <a:pt x="928" y="505"/>
                  </a:cubicBezTo>
                  <a:lnTo>
                    <a:pt x="928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2" name="Freeform 51"/>
            <p:cNvSpPr>
              <a:spLocks/>
            </p:cNvSpPr>
            <p:nvPr/>
          </p:nvSpPr>
          <p:spPr bwMode="auto">
            <a:xfrm>
              <a:off x="1585913" y="1417638"/>
              <a:ext cx="623888" cy="457200"/>
            </a:xfrm>
            <a:custGeom>
              <a:avLst/>
              <a:gdLst/>
              <a:ahLst/>
              <a:cxnLst>
                <a:cxn ang="0">
                  <a:pos x="334" y="228"/>
                </a:cxn>
                <a:cxn ang="0">
                  <a:pos x="381" y="252"/>
                </a:cxn>
                <a:cxn ang="0">
                  <a:pos x="401" y="239"/>
                </a:cxn>
                <a:cxn ang="0">
                  <a:pos x="439" y="281"/>
                </a:cxn>
                <a:cxn ang="0">
                  <a:pos x="458" y="302"/>
                </a:cxn>
                <a:cxn ang="0">
                  <a:pos x="463" y="326"/>
                </a:cxn>
                <a:cxn ang="0">
                  <a:pos x="440" y="314"/>
                </a:cxn>
                <a:cxn ang="0">
                  <a:pos x="427" y="300"/>
                </a:cxn>
                <a:cxn ang="0">
                  <a:pos x="426" y="286"/>
                </a:cxn>
                <a:cxn ang="0">
                  <a:pos x="414" y="286"/>
                </a:cxn>
                <a:cxn ang="0">
                  <a:pos x="412" y="270"/>
                </a:cxn>
                <a:cxn ang="0">
                  <a:pos x="390" y="261"/>
                </a:cxn>
                <a:cxn ang="0">
                  <a:pos x="363" y="252"/>
                </a:cxn>
                <a:cxn ang="0">
                  <a:pos x="299" y="236"/>
                </a:cxn>
                <a:cxn ang="0">
                  <a:pos x="240" y="221"/>
                </a:cxn>
                <a:cxn ang="0">
                  <a:pos x="200" y="252"/>
                </a:cxn>
                <a:cxn ang="0">
                  <a:pos x="199" y="245"/>
                </a:cxn>
                <a:cxn ang="0">
                  <a:pos x="218" y="219"/>
                </a:cxn>
                <a:cxn ang="0">
                  <a:pos x="213" y="214"/>
                </a:cxn>
                <a:cxn ang="0">
                  <a:pos x="173" y="260"/>
                </a:cxn>
                <a:cxn ang="0">
                  <a:pos x="143" y="288"/>
                </a:cxn>
                <a:cxn ang="0">
                  <a:pos x="79" y="322"/>
                </a:cxn>
                <a:cxn ang="0">
                  <a:pos x="57" y="328"/>
                </a:cxn>
                <a:cxn ang="0">
                  <a:pos x="92" y="307"/>
                </a:cxn>
                <a:cxn ang="0">
                  <a:pos x="148" y="256"/>
                </a:cxn>
                <a:cxn ang="0">
                  <a:pos x="125" y="262"/>
                </a:cxn>
                <a:cxn ang="0">
                  <a:pos x="110" y="266"/>
                </a:cxn>
                <a:cxn ang="0">
                  <a:pos x="88" y="261"/>
                </a:cxn>
                <a:cxn ang="0">
                  <a:pos x="76" y="264"/>
                </a:cxn>
                <a:cxn ang="0">
                  <a:pos x="72" y="244"/>
                </a:cxn>
                <a:cxn ang="0">
                  <a:pos x="60" y="245"/>
                </a:cxn>
                <a:cxn ang="0">
                  <a:pos x="37" y="224"/>
                </a:cxn>
                <a:cxn ang="0">
                  <a:pos x="52" y="180"/>
                </a:cxn>
                <a:cxn ang="0">
                  <a:pos x="79" y="152"/>
                </a:cxn>
                <a:cxn ang="0">
                  <a:pos x="85" y="145"/>
                </a:cxn>
                <a:cxn ang="0">
                  <a:pos x="60" y="153"/>
                </a:cxn>
                <a:cxn ang="0">
                  <a:pos x="18" y="150"/>
                </a:cxn>
                <a:cxn ang="0">
                  <a:pos x="13" y="133"/>
                </a:cxn>
                <a:cxn ang="0">
                  <a:pos x="40" y="106"/>
                </a:cxn>
                <a:cxn ang="0">
                  <a:pos x="64" y="116"/>
                </a:cxn>
                <a:cxn ang="0">
                  <a:pos x="50" y="95"/>
                </a:cxn>
                <a:cxn ang="0">
                  <a:pos x="13" y="68"/>
                </a:cxn>
                <a:cxn ang="0">
                  <a:pos x="44" y="56"/>
                </a:cxn>
                <a:cxn ang="0">
                  <a:pos x="117" y="13"/>
                </a:cxn>
                <a:cxn ang="0">
                  <a:pos x="150" y="7"/>
                </a:cxn>
                <a:cxn ang="0">
                  <a:pos x="157" y="7"/>
                </a:cxn>
                <a:cxn ang="0">
                  <a:pos x="189" y="11"/>
                </a:cxn>
                <a:cxn ang="0">
                  <a:pos x="236" y="20"/>
                </a:cxn>
                <a:cxn ang="0">
                  <a:pos x="307" y="28"/>
                </a:cxn>
                <a:cxn ang="0">
                  <a:pos x="334" y="36"/>
                </a:cxn>
              </a:cxnLst>
              <a:rect l="0" t="0" r="r" b="b"/>
              <a:pathLst>
                <a:path w="469" h="343">
                  <a:moveTo>
                    <a:pt x="334" y="37"/>
                  </a:moveTo>
                  <a:cubicBezTo>
                    <a:pt x="334" y="228"/>
                    <a:pt x="334" y="228"/>
                    <a:pt x="334" y="228"/>
                  </a:cubicBezTo>
                  <a:cubicBezTo>
                    <a:pt x="340" y="233"/>
                    <a:pt x="353" y="226"/>
                    <a:pt x="359" y="234"/>
                  </a:cubicBezTo>
                  <a:cubicBezTo>
                    <a:pt x="363" y="240"/>
                    <a:pt x="372" y="252"/>
                    <a:pt x="381" y="252"/>
                  </a:cubicBezTo>
                  <a:cubicBezTo>
                    <a:pt x="387" y="252"/>
                    <a:pt x="387" y="243"/>
                    <a:pt x="393" y="241"/>
                  </a:cubicBezTo>
                  <a:cubicBezTo>
                    <a:pt x="396" y="240"/>
                    <a:pt x="398" y="241"/>
                    <a:pt x="401" y="239"/>
                  </a:cubicBezTo>
                  <a:cubicBezTo>
                    <a:pt x="415" y="252"/>
                    <a:pt x="421" y="257"/>
                    <a:pt x="433" y="274"/>
                  </a:cubicBezTo>
                  <a:cubicBezTo>
                    <a:pt x="434" y="276"/>
                    <a:pt x="437" y="277"/>
                    <a:pt x="439" y="281"/>
                  </a:cubicBezTo>
                  <a:cubicBezTo>
                    <a:pt x="440" y="286"/>
                    <a:pt x="442" y="292"/>
                    <a:pt x="447" y="297"/>
                  </a:cubicBezTo>
                  <a:cubicBezTo>
                    <a:pt x="450" y="300"/>
                    <a:pt x="455" y="299"/>
                    <a:pt x="458" y="302"/>
                  </a:cubicBezTo>
                  <a:cubicBezTo>
                    <a:pt x="462" y="306"/>
                    <a:pt x="469" y="308"/>
                    <a:pt x="469" y="318"/>
                  </a:cubicBezTo>
                  <a:cubicBezTo>
                    <a:pt x="469" y="322"/>
                    <a:pt x="463" y="323"/>
                    <a:pt x="463" y="326"/>
                  </a:cubicBezTo>
                  <a:cubicBezTo>
                    <a:pt x="461" y="326"/>
                    <a:pt x="461" y="327"/>
                    <a:pt x="459" y="327"/>
                  </a:cubicBezTo>
                  <a:cubicBezTo>
                    <a:pt x="451" y="327"/>
                    <a:pt x="440" y="318"/>
                    <a:pt x="440" y="314"/>
                  </a:cubicBezTo>
                  <a:cubicBezTo>
                    <a:pt x="440" y="310"/>
                    <a:pt x="440" y="311"/>
                    <a:pt x="440" y="307"/>
                  </a:cubicBezTo>
                  <a:cubicBezTo>
                    <a:pt x="440" y="300"/>
                    <a:pt x="435" y="300"/>
                    <a:pt x="427" y="300"/>
                  </a:cubicBezTo>
                  <a:cubicBezTo>
                    <a:pt x="421" y="300"/>
                    <a:pt x="419" y="296"/>
                    <a:pt x="419" y="294"/>
                  </a:cubicBezTo>
                  <a:cubicBezTo>
                    <a:pt x="419" y="290"/>
                    <a:pt x="426" y="290"/>
                    <a:pt x="426" y="286"/>
                  </a:cubicBezTo>
                  <a:cubicBezTo>
                    <a:pt x="426" y="283"/>
                    <a:pt x="426" y="281"/>
                    <a:pt x="426" y="281"/>
                  </a:cubicBezTo>
                  <a:cubicBezTo>
                    <a:pt x="417" y="281"/>
                    <a:pt x="420" y="286"/>
                    <a:pt x="414" y="286"/>
                  </a:cubicBezTo>
                  <a:cubicBezTo>
                    <a:pt x="412" y="286"/>
                    <a:pt x="407" y="282"/>
                    <a:pt x="407" y="280"/>
                  </a:cubicBezTo>
                  <a:cubicBezTo>
                    <a:pt x="407" y="274"/>
                    <a:pt x="410" y="273"/>
                    <a:pt x="412" y="270"/>
                  </a:cubicBezTo>
                  <a:cubicBezTo>
                    <a:pt x="409" y="268"/>
                    <a:pt x="405" y="264"/>
                    <a:pt x="404" y="267"/>
                  </a:cubicBezTo>
                  <a:cubicBezTo>
                    <a:pt x="397" y="267"/>
                    <a:pt x="394" y="264"/>
                    <a:pt x="390" y="261"/>
                  </a:cubicBezTo>
                  <a:cubicBezTo>
                    <a:pt x="389" y="264"/>
                    <a:pt x="387" y="269"/>
                    <a:pt x="384" y="269"/>
                  </a:cubicBezTo>
                  <a:cubicBezTo>
                    <a:pt x="375" y="269"/>
                    <a:pt x="368" y="256"/>
                    <a:pt x="363" y="252"/>
                  </a:cubicBezTo>
                  <a:cubicBezTo>
                    <a:pt x="352" y="243"/>
                    <a:pt x="337" y="244"/>
                    <a:pt x="323" y="236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285" y="232"/>
                    <a:pt x="265" y="230"/>
                    <a:pt x="258" y="214"/>
                  </a:cubicBezTo>
                  <a:cubicBezTo>
                    <a:pt x="252" y="217"/>
                    <a:pt x="244" y="219"/>
                    <a:pt x="240" y="221"/>
                  </a:cubicBezTo>
                  <a:cubicBezTo>
                    <a:pt x="241" y="224"/>
                    <a:pt x="242" y="225"/>
                    <a:pt x="244" y="227"/>
                  </a:cubicBezTo>
                  <a:cubicBezTo>
                    <a:pt x="238" y="236"/>
                    <a:pt x="210" y="252"/>
                    <a:pt x="200" y="252"/>
                  </a:cubicBezTo>
                  <a:cubicBezTo>
                    <a:pt x="198" y="252"/>
                    <a:pt x="195" y="251"/>
                    <a:pt x="195" y="249"/>
                  </a:cubicBezTo>
                  <a:cubicBezTo>
                    <a:pt x="195" y="246"/>
                    <a:pt x="198" y="246"/>
                    <a:pt x="199" y="245"/>
                  </a:cubicBezTo>
                  <a:cubicBezTo>
                    <a:pt x="197" y="242"/>
                    <a:pt x="199" y="242"/>
                    <a:pt x="199" y="240"/>
                  </a:cubicBezTo>
                  <a:cubicBezTo>
                    <a:pt x="199" y="230"/>
                    <a:pt x="205" y="223"/>
                    <a:pt x="218" y="219"/>
                  </a:cubicBezTo>
                  <a:cubicBezTo>
                    <a:pt x="218" y="217"/>
                    <a:pt x="218" y="216"/>
                    <a:pt x="218" y="214"/>
                  </a:cubicBezTo>
                  <a:cubicBezTo>
                    <a:pt x="214" y="214"/>
                    <a:pt x="215" y="214"/>
                    <a:pt x="213" y="214"/>
                  </a:cubicBezTo>
                  <a:cubicBezTo>
                    <a:pt x="203" y="214"/>
                    <a:pt x="173" y="239"/>
                    <a:pt x="173" y="253"/>
                  </a:cubicBezTo>
                  <a:cubicBezTo>
                    <a:pt x="173" y="255"/>
                    <a:pt x="173" y="258"/>
                    <a:pt x="173" y="260"/>
                  </a:cubicBezTo>
                  <a:cubicBezTo>
                    <a:pt x="173" y="270"/>
                    <a:pt x="164" y="273"/>
                    <a:pt x="154" y="277"/>
                  </a:cubicBezTo>
                  <a:cubicBezTo>
                    <a:pt x="148" y="280"/>
                    <a:pt x="146" y="284"/>
                    <a:pt x="143" y="288"/>
                  </a:cubicBezTo>
                  <a:cubicBezTo>
                    <a:pt x="136" y="297"/>
                    <a:pt x="121" y="301"/>
                    <a:pt x="114" y="308"/>
                  </a:cubicBezTo>
                  <a:cubicBezTo>
                    <a:pt x="107" y="315"/>
                    <a:pt x="91" y="320"/>
                    <a:pt x="79" y="322"/>
                  </a:cubicBezTo>
                  <a:cubicBezTo>
                    <a:pt x="63" y="324"/>
                    <a:pt x="54" y="343"/>
                    <a:pt x="35" y="337"/>
                  </a:cubicBezTo>
                  <a:cubicBezTo>
                    <a:pt x="41" y="329"/>
                    <a:pt x="49" y="333"/>
                    <a:pt x="57" y="328"/>
                  </a:cubicBezTo>
                  <a:cubicBezTo>
                    <a:pt x="62" y="325"/>
                    <a:pt x="66" y="316"/>
                    <a:pt x="71" y="314"/>
                  </a:cubicBezTo>
                  <a:cubicBezTo>
                    <a:pt x="78" y="309"/>
                    <a:pt x="87" y="314"/>
                    <a:pt x="92" y="307"/>
                  </a:cubicBezTo>
                  <a:cubicBezTo>
                    <a:pt x="99" y="297"/>
                    <a:pt x="117" y="290"/>
                    <a:pt x="127" y="283"/>
                  </a:cubicBezTo>
                  <a:cubicBezTo>
                    <a:pt x="137" y="276"/>
                    <a:pt x="137" y="263"/>
                    <a:pt x="148" y="256"/>
                  </a:cubicBezTo>
                  <a:cubicBezTo>
                    <a:pt x="141" y="256"/>
                    <a:pt x="141" y="256"/>
                    <a:pt x="141" y="256"/>
                  </a:cubicBezTo>
                  <a:cubicBezTo>
                    <a:pt x="135" y="259"/>
                    <a:pt x="132" y="262"/>
                    <a:pt x="125" y="262"/>
                  </a:cubicBezTo>
                  <a:cubicBezTo>
                    <a:pt x="120" y="262"/>
                    <a:pt x="117" y="260"/>
                    <a:pt x="113" y="258"/>
                  </a:cubicBezTo>
                  <a:cubicBezTo>
                    <a:pt x="112" y="262"/>
                    <a:pt x="110" y="263"/>
                    <a:pt x="110" y="266"/>
                  </a:cubicBezTo>
                  <a:cubicBezTo>
                    <a:pt x="99" y="262"/>
                    <a:pt x="96" y="260"/>
                    <a:pt x="89" y="254"/>
                  </a:cubicBezTo>
                  <a:cubicBezTo>
                    <a:pt x="88" y="257"/>
                    <a:pt x="88" y="259"/>
                    <a:pt x="88" y="261"/>
                  </a:cubicBezTo>
                  <a:cubicBezTo>
                    <a:pt x="84" y="261"/>
                    <a:pt x="85" y="261"/>
                    <a:pt x="83" y="261"/>
                  </a:cubicBezTo>
                  <a:cubicBezTo>
                    <a:pt x="80" y="261"/>
                    <a:pt x="78" y="264"/>
                    <a:pt x="76" y="264"/>
                  </a:cubicBezTo>
                  <a:cubicBezTo>
                    <a:pt x="74" y="264"/>
                    <a:pt x="72" y="257"/>
                    <a:pt x="72" y="253"/>
                  </a:cubicBezTo>
                  <a:cubicBezTo>
                    <a:pt x="72" y="248"/>
                    <a:pt x="72" y="248"/>
                    <a:pt x="72" y="244"/>
                  </a:cubicBezTo>
                  <a:cubicBezTo>
                    <a:pt x="72" y="243"/>
                    <a:pt x="72" y="238"/>
                    <a:pt x="68" y="238"/>
                  </a:cubicBezTo>
                  <a:cubicBezTo>
                    <a:pt x="65" y="238"/>
                    <a:pt x="61" y="245"/>
                    <a:pt x="60" y="245"/>
                  </a:cubicBezTo>
                  <a:cubicBezTo>
                    <a:pt x="54" y="245"/>
                    <a:pt x="33" y="229"/>
                    <a:pt x="30" y="225"/>
                  </a:cubicBezTo>
                  <a:cubicBezTo>
                    <a:pt x="32" y="225"/>
                    <a:pt x="35" y="224"/>
                    <a:pt x="37" y="224"/>
                  </a:cubicBezTo>
                  <a:cubicBezTo>
                    <a:pt x="33" y="214"/>
                    <a:pt x="19" y="212"/>
                    <a:pt x="19" y="205"/>
                  </a:cubicBezTo>
                  <a:cubicBezTo>
                    <a:pt x="19" y="191"/>
                    <a:pt x="43" y="180"/>
                    <a:pt x="52" y="180"/>
                  </a:cubicBezTo>
                  <a:cubicBezTo>
                    <a:pt x="56" y="180"/>
                    <a:pt x="86" y="169"/>
                    <a:pt x="86" y="163"/>
                  </a:cubicBezTo>
                  <a:cubicBezTo>
                    <a:pt x="86" y="160"/>
                    <a:pt x="79" y="153"/>
                    <a:pt x="79" y="152"/>
                  </a:cubicBezTo>
                  <a:cubicBezTo>
                    <a:pt x="83" y="150"/>
                    <a:pt x="82" y="150"/>
                    <a:pt x="85" y="152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1" y="145"/>
                    <a:pt x="81" y="145"/>
                    <a:pt x="79" y="145"/>
                  </a:cubicBezTo>
                  <a:cubicBezTo>
                    <a:pt x="72" y="145"/>
                    <a:pt x="69" y="153"/>
                    <a:pt x="60" y="153"/>
                  </a:cubicBezTo>
                  <a:cubicBezTo>
                    <a:pt x="51" y="153"/>
                    <a:pt x="48" y="148"/>
                    <a:pt x="41" y="150"/>
                  </a:cubicBezTo>
                  <a:cubicBezTo>
                    <a:pt x="32" y="150"/>
                    <a:pt x="21" y="150"/>
                    <a:pt x="18" y="150"/>
                  </a:cubicBezTo>
                  <a:cubicBezTo>
                    <a:pt x="17" y="143"/>
                    <a:pt x="12" y="141"/>
                    <a:pt x="12" y="137"/>
                  </a:cubicBezTo>
                  <a:cubicBezTo>
                    <a:pt x="12" y="136"/>
                    <a:pt x="13" y="134"/>
                    <a:pt x="13" y="133"/>
                  </a:cubicBezTo>
                  <a:cubicBezTo>
                    <a:pt x="6" y="133"/>
                    <a:pt x="2" y="130"/>
                    <a:pt x="0" y="126"/>
                  </a:cubicBezTo>
                  <a:cubicBezTo>
                    <a:pt x="11" y="119"/>
                    <a:pt x="29" y="113"/>
                    <a:pt x="40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8" y="120"/>
                    <a:pt x="55" y="116"/>
                    <a:pt x="64" y="116"/>
                  </a:cubicBezTo>
                  <a:cubicBezTo>
                    <a:pt x="70" y="116"/>
                    <a:pt x="71" y="118"/>
                    <a:pt x="76" y="116"/>
                  </a:cubicBezTo>
                  <a:cubicBezTo>
                    <a:pt x="72" y="102"/>
                    <a:pt x="63" y="101"/>
                    <a:pt x="50" y="95"/>
                  </a:cubicBezTo>
                  <a:cubicBezTo>
                    <a:pt x="46" y="94"/>
                    <a:pt x="41" y="80"/>
                    <a:pt x="37" y="78"/>
                  </a:cubicBezTo>
                  <a:cubicBezTo>
                    <a:pt x="31" y="75"/>
                    <a:pt x="13" y="71"/>
                    <a:pt x="13" y="68"/>
                  </a:cubicBezTo>
                  <a:cubicBezTo>
                    <a:pt x="13" y="68"/>
                    <a:pt x="20" y="57"/>
                    <a:pt x="2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57" y="38"/>
                    <a:pt x="77" y="21"/>
                    <a:pt x="101" y="14"/>
                  </a:cubicBezTo>
                  <a:cubicBezTo>
                    <a:pt x="107" y="12"/>
                    <a:pt x="111" y="15"/>
                    <a:pt x="117" y="13"/>
                  </a:cubicBezTo>
                  <a:cubicBezTo>
                    <a:pt x="124" y="10"/>
                    <a:pt x="128" y="0"/>
                    <a:pt x="136" y="0"/>
                  </a:cubicBezTo>
                  <a:cubicBezTo>
                    <a:pt x="142" y="0"/>
                    <a:pt x="144" y="5"/>
                    <a:pt x="150" y="7"/>
                  </a:cubicBezTo>
                  <a:cubicBezTo>
                    <a:pt x="147" y="10"/>
                    <a:pt x="147" y="11"/>
                    <a:pt x="146" y="13"/>
                  </a:cubicBezTo>
                  <a:cubicBezTo>
                    <a:pt x="150" y="14"/>
                    <a:pt x="154" y="11"/>
                    <a:pt x="157" y="7"/>
                  </a:cubicBezTo>
                  <a:cubicBezTo>
                    <a:pt x="162" y="9"/>
                    <a:pt x="163" y="10"/>
                    <a:pt x="167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94" y="15"/>
                    <a:pt x="196" y="17"/>
                    <a:pt x="202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45" y="29"/>
                    <a:pt x="272" y="31"/>
                    <a:pt x="286" y="31"/>
                  </a:cubicBezTo>
                  <a:cubicBezTo>
                    <a:pt x="294" y="31"/>
                    <a:pt x="299" y="28"/>
                    <a:pt x="307" y="28"/>
                  </a:cubicBezTo>
                  <a:cubicBezTo>
                    <a:pt x="319" y="28"/>
                    <a:pt x="323" y="34"/>
                    <a:pt x="334" y="37"/>
                  </a:cubicBezTo>
                  <a:cubicBezTo>
                    <a:pt x="334" y="36"/>
                    <a:pt x="334" y="36"/>
                    <a:pt x="334" y="36"/>
                  </a:cubicBezTo>
                  <a:lnTo>
                    <a:pt x="334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Freeform 52"/>
            <p:cNvSpPr>
              <a:spLocks/>
            </p:cNvSpPr>
            <p:nvPr/>
          </p:nvSpPr>
          <p:spPr bwMode="auto">
            <a:xfrm>
              <a:off x="2149475" y="1820863"/>
              <a:ext cx="28575" cy="38100"/>
            </a:xfrm>
            <a:custGeom>
              <a:avLst/>
              <a:gdLst/>
              <a:ahLst/>
              <a:cxnLst>
                <a:cxn ang="0">
                  <a:pos x="9" y="11"/>
                </a:cxn>
                <a:cxn ang="0">
                  <a:pos x="0" y="11"/>
                </a:cxn>
                <a:cxn ang="0">
                  <a:pos x="11" y="2"/>
                </a:cxn>
                <a:cxn ang="0">
                  <a:pos x="22" y="25"/>
                </a:cxn>
                <a:cxn ang="0">
                  <a:pos x="18" y="29"/>
                </a:cxn>
                <a:cxn ang="0">
                  <a:pos x="9" y="20"/>
                </a:cxn>
                <a:cxn ang="0">
                  <a:pos x="9" y="11"/>
                </a:cxn>
              </a:cxnLst>
              <a:rect l="0" t="0" r="r" b="b"/>
              <a:pathLst>
                <a:path w="22" h="29">
                  <a:moveTo>
                    <a:pt x="9" y="11"/>
                  </a:moveTo>
                  <a:cubicBezTo>
                    <a:pt x="2" y="9"/>
                    <a:pt x="5" y="7"/>
                    <a:pt x="0" y="11"/>
                  </a:cubicBezTo>
                  <a:cubicBezTo>
                    <a:pt x="0" y="0"/>
                    <a:pt x="2" y="0"/>
                    <a:pt x="11" y="2"/>
                  </a:cubicBezTo>
                  <a:cubicBezTo>
                    <a:pt x="10" y="14"/>
                    <a:pt x="22" y="15"/>
                    <a:pt x="22" y="25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14" y="29"/>
                    <a:pt x="9" y="20"/>
                    <a:pt x="9" y="20"/>
                  </a:cubicBezTo>
                  <a:cubicBezTo>
                    <a:pt x="9" y="16"/>
                    <a:pt x="8" y="13"/>
                    <a:pt x="9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4" name="Freeform 53"/>
            <p:cNvSpPr>
              <a:spLocks/>
            </p:cNvSpPr>
            <p:nvPr/>
          </p:nvSpPr>
          <p:spPr bwMode="auto">
            <a:xfrm>
              <a:off x="2105025" y="1776413"/>
              <a:ext cx="30163" cy="46038"/>
            </a:xfrm>
            <a:custGeom>
              <a:avLst/>
              <a:gdLst/>
              <a:ahLst/>
              <a:cxnLst>
                <a:cxn ang="0">
                  <a:pos x="15" y="18"/>
                </a:cxn>
                <a:cxn ang="0">
                  <a:pos x="19" y="18"/>
                </a:cxn>
                <a:cxn ang="0">
                  <a:pos x="19" y="35"/>
                </a:cxn>
                <a:cxn ang="0">
                  <a:pos x="11" y="17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15" y="18"/>
                </a:cxn>
              </a:cxnLst>
              <a:rect l="0" t="0" r="r" b="b"/>
              <a:pathLst>
                <a:path w="23" h="35">
                  <a:moveTo>
                    <a:pt x="15" y="18"/>
                  </a:moveTo>
                  <a:cubicBezTo>
                    <a:pt x="15" y="19"/>
                    <a:pt x="19" y="19"/>
                    <a:pt x="19" y="18"/>
                  </a:cubicBezTo>
                  <a:cubicBezTo>
                    <a:pt x="19" y="24"/>
                    <a:pt x="23" y="30"/>
                    <a:pt x="19" y="35"/>
                  </a:cubicBezTo>
                  <a:cubicBezTo>
                    <a:pt x="13" y="30"/>
                    <a:pt x="11" y="24"/>
                    <a:pt x="11" y="17"/>
                  </a:cubicBezTo>
                  <a:cubicBezTo>
                    <a:pt x="5" y="16"/>
                    <a:pt x="0" y="11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3" y="0"/>
                    <a:pt x="9" y="3"/>
                    <a:pt x="15" y="0"/>
                  </a:cubicBezTo>
                  <a:cubicBezTo>
                    <a:pt x="15" y="11"/>
                    <a:pt x="13" y="11"/>
                    <a:pt x="15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5" name="Freeform 54"/>
            <p:cNvSpPr>
              <a:spLocks/>
            </p:cNvSpPr>
            <p:nvPr/>
          </p:nvSpPr>
          <p:spPr bwMode="auto">
            <a:xfrm>
              <a:off x="2389188" y="1335088"/>
              <a:ext cx="307975" cy="161925"/>
            </a:xfrm>
            <a:custGeom>
              <a:avLst/>
              <a:gdLst/>
              <a:ahLst/>
              <a:cxnLst>
                <a:cxn ang="0">
                  <a:pos x="214" y="96"/>
                </a:cxn>
                <a:cxn ang="0">
                  <a:pos x="209" y="100"/>
                </a:cxn>
                <a:cxn ang="0">
                  <a:pos x="215" y="103"/>
                </a:cxn>
                <a:cxn ang="0">
                  <a:pos x="220" y="110"/>
                </a:cxn>
                <a:cxn ang="0">
                  <a:pos x="195" y="118"/>
                </a:cxn>
                <a:cxn ang="0">
                  <a:pos x="158" y="104"/>
                </a:cxn>
                <a:cxn ang="0">
                  <a:pos x="147" y="112"/>
                </a:cxn>
                <a:cxn ang="0">
                  <a:pos x="115" y="121"/>
                </a:cxn>
                <a:cxn ang="0">
                  <a:pos x="75" y="121"/>
                </a:cxn>
                <a:cxn ang="0">
                  <a:pos x="68" y="110"/>
                </a:cxn>
                <a:cxn ang="0">
                  <a:pos x="43" y="108"/>
                </a:cxn>
                <a:cxn ang="0">
                  <a:pos x="23" y="92"/>
                </a:cxn>
                <a:cxn ang="0">
                  <a:pos x="65" y="82"/>
                </a:cxn>
                <a:cxn ang="0">
                  <a:pos x="80" y="81"/>
                </a:cxn>
                <a:cxn ang="0">
                  <a:pos x="69" y="77"/>
                </a:cxn>
                <a:cxn ang="0">
                  <a:pos x="45" y="77"/>
                </a:cxn>
                <a:cxn ang="0">
                  <a:pos x="12" y="69"/>
                </a:cxn>
                <a:cxn ang="0">
                  <a:pos x="29" y="60"/>
                </a:cxn>
                <a:cxn ang="0">
                  <a:pos x="14" y="59"/>
                </a:cxn>
                <a:cxn ang="0">
                  <a:pos x="0" y="51"/>
                </a:cxn>
                <a:cxn ang="0">
                  <a:pos x="56" y="13"/>
                </a:cxn>
                <a:cxn ang="0">
                  <a:pos x="64" y="29"/>
                </a:cxn>
                <a:cxn ang="0">
                  <a:pos x="78" y="21"/>
                </a:cxn>
                <a:cxn ang="0">
                  <a:pos x="98" y="34"/>
                </a:cxn>
                <a:cxn ang="0">
                  <a:pos x="111" y="31"/>
                </a:cxn>
                <a:cxn ang="0">
                  <a:pos x="109" y="23"/>
                </a:cxn>
                <a:cxn ang="0">
                  <a:pos x="118" y="23"/>
                </a:cxn>
                <a:cxn ang="0">
                  <a:pos x="133" y="35"/>
                </a:cxn>
                <a:cxn ang="0">
                  <a:pos x="140" y="51"/>
                </a:cxn>
                <a:cxn ang="0">
                  <a:pos x="146" y="48"/>
                </a:cxn>
                <a:cxn ang="0">
                  <a:pos x="136" y="17"/>
                </a:cxn>
                <a:cxn ang="0">
                  <a:pos x="144" y="12"/>
                </a:cxn>
                <a:cxn ang="0">
                  <a:pos x="156" y="12"/>
                </a:cxn>
                <a:cxn ang="0">
                  <a:pos x="156" y="7"/>
                </a:cxn>
                <a:cxn ang="0">
                  <a:pos x="169" y="0"/>
                </a:cxn>
                <a:cxn ang="0">
                  <a:pos x="184" y="10"/>
                </a:cxn>
                <a:cxn ang="0">
                  <a:pos x="175" y="24"/>
                </a:cxn>
                <a:cxn ang="0">
                  <a:pos x="187" y="62"/>
                </a:cxn>
                <a:cxn ang="0">
                  <a:pos x="232" y="92"/>
                </a:cxn>
                <a:cxn ang="0">
                  <a:pos x="214" y="96"/>
                </a:cxn>
              </a:cxnLst>
              <a:rect l="0" t="0" r="r" b="b"/>
              <a:pathLst>
                <a:path w="232" h="121">
                  <a:moveTo>
                    <a:pt x="214" y="96"/>
                  </a:moveTo>
                  <a:cubicBezTo>
                    <a:pt x="211" y="96"/>
                    <a:pt x="209" y="97"/>
                    <a:pt x="209" y="100"/>
                  </a:cubicBezTo>
                  <a:cubicBezTo>
                    <a:pt x="209" y="103"/>
                    <a:pt x="214" y="103"/>
                    <a:pt x="215" y="103"/>
                  </a:cubicBezTo>
                  <a:cubicBezTo>
                    <a:pt x="216" y="107"/>
                    <a:pt x="218" y="108"/>
                    <a:pt x="220" y="110"/>
                  </a:cubicBezTo>
                  <a:cubicBezTo>
                    <a:pt x="216" y="118"/>
                    <a:pt x="206" y="118"/>
                    <a:pt x="195" y="118"/>
                  </a:cubicBezTo>
                  <a:cubicBezTo>
                    <a:pt x="177" y="118"/>
                    <a:pt x="171" y="104"/>
                    <a:pt x="158" y="104"/>
                  </a:cubicBezTo>
                  <a:cubicBezTo>
                    <a:pt x="150" y="104"/>
                    <a:pt x="154" y="109"/>
                    <a:pt x="147" y="112"/>
                  </a:cubicBezTo>
                  <a:cubicBezTo>
                    <a:pt x="135" y="118"/>
                    <a:pt x="124" y="115"/>
                    <a:pt x="115" y="121"/>
                  </a:cubicBezTo>
                  <a:cubicBezTo>
                    <a:pt x="95" y="121"/>
                    <a:pt x="87" y="121"/>
                    <a:pt x="75" y="121"/>
                  </a:cubicBezTo>
                  <a:cubicBezTo>
                    <a:pt x="68" y="121"/>
                    <a:pt x="73" y="114"/>
                    <a:pt x="68" y="110"/>
                  </a:cubicBezTo>
                  <a:cubicBezTo>
                    <a:pt x="63" y="107"/>
                    <a:pt x="49" y="108"/>
                    <a:pt x="43" y="108"/>
                  </a:cubicBezTo>
                  <a:cubicBezTo>
                    <a:pt x="34" y="108"/>
                    <a:pt x="26" y="98"/>
                    <a:pt x="23" y="92"/>
                  </a:cubicBezTo>
                  <a:cubicBezTo>
                    <a:pt x="33" y="85"/>
                    <a:pt x="47" y="82"/>
                    <a:pt x="65" y="82"/>
                  </a:cubicBezTo>
                  <a:cubicBezTo>
                    <a:pt x="72" y="82"/>
                    <a:pt x="75" y="82"/>
                    <a:pt x="80" y="81"/>
                  </a:cubicBezTo>
                  <a:cubicBezTo>
                    <a:pt x="77" y="80"/>
                    <a:pt x="73" y="77"/>
                    <a:pt x="69" y="77"/>
                  </a:cubicBezTo>
                  <a:cubicBezTo>
                    <a:pt x="60" y="77"/>
                    <a:pt x="50" y="77"/>
                    <a:pt x="45" y="77"/>
                  </a:cubicBezTo>
                  <a:cubicBezTo>
                    <a:pt x="36" y="77"/>
                    <a:pt x="12" y="81"/>
                    <a:pt x="12" y="69"/>
                  </a:cubicBezTo>
                  <a:cubicBezTo>
                    <a:pt x="12" y="59"/>
                    <a:pt x="24" y="63"/>
                    <a:pt x="29" y="60"/>
                  </a:cubicBezTo>
                  <a:cubicBezTo>
                    <a:pt x="22" y="58"/>
                    <a:pt x="19" y="59"/>
                    <a:pt x="14" y="59"/>
                  </a:cubicBezTo>
                  <a:cubicBezTo>
                    <a:pt x="9" y="59"/>
                    <a:pt x="0" y="53"/>
                    <a:pt x="0" y="51"/>
                  </a:cubicBezTo>
                  <a:cubicBezTo>
                    <a:pt x="0" y="29"/>
                    <a:pt x="41" y="13"/>
                    <a:pt x="56" y="13"/>
                  </a:cubicBezTo>
                  <a:cubicBezTo>
                    <a:pt x="63" y="13"/>
                    <a:pt x="62" y="26"/>
                    <a:pt x="64" y="29"/>
                  </a:cubicBezTo>
                  <a:cubicBezTo>
                    <a:pt x="68" y="26"/>
                    <a:pt x="71" y="21"/>
                    <a:pt x="78" y="21"/>
                  </a:cubicBezTo>
                  <a:cubicBezTo>
                    <a:pt x="90" y="21"/>
                    <a:pt x="94" y="26"/>
                    <a:pt x="98" y="34"/>
                  </a:cubicBezTo>
                  <a:cubicBezTo>
                    <a:pt x="102" y="33"/>
                    <a:pt x="106" y="32"/>
                    <a:pt x="111" y="31"/>
                  </a:cubicBezTo>
                  <a:cubicBezTo>
                    <a:pt x="110" y="27"/>
                    <a:pt x="109" y="25"/>
                    <a:pt x="10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4" y="25"/>
                    <a:pt x="131" y="30"/>
                    <a:pt x="133" y="35"/>
                  </a:cubicBezTo>
                  <a:cubicBezTo>
                    <a:pt x="135" y="40"/>
                    <a:pt x="132" y="51"/>
                    <a:pt x="140" y="51"/>
                  </a:cubicBezTo>
                  <a:cubicBezTo>
                    <a:pt x="144" y="51"/>
                    <a:pt x="144" y="50"/>
                    <a:pt x="146" y="48"/>
                  </a:cubicBezTo>
                  <a:cubicBezTo>
                    <a:pt x="142" y="42"/>
                    <a:pt x="136" y="21"/>
                    <a:pt x="136" y="17"/>
                  </a:cubicBezTo>
                  <a:cubicBezTo>
                    <a:pt x="136" y="14"/>
                    <a:pt x="140" y="12"/>
                    <a:pt x="144" y="12"/>
                  </a:cubicBezTo>
                  <a:cubicBezTo>
                    <a:pt x="152" y="12"/>
                    <a:pt x="149" y="15"/>
                    <a:pt x="156" y="12"/>
                  </a:cubicBezTo>
                  <a:cubicBezTo>
                    <a:pt x="156" y="10"/>
                    <a:pt x="156" y="9"/>
                    <a:pt x="156" y="7"/>
                  </a:cubicBezTo>
                  <a:cubicBezTo>
                    <a:pt x="156" y="3"/>
                    <a:pt x="162" y="0"/>
                    <a:pt x="169" y="0"/>
                  </a:cubicBezTo>
                  <a:cubicBezTo>
                    <a:pt x="177" y="0"/>
                    <a:pt x="184" y="3"/>
                    <a:pt x="184" y="10"/>
                  </a:cubicBezTo>
                  <a:cubicBezTo>
                    <a:pt x="184" y="16"/>
                    <a:pt x="175" y="20"/>
                    <a:pt x="175" y="24"/>
                  </a:cubicBezTo>
                  <a:cubicBezTo>
                    <a:pt x="175" y="40"/>
                    <a:pt x="187" y="50"/>
                    <a:pt x="187" y="62"/>
                  </a:cubicBezTo>
                  <a:cubicBezTo>
                    <a:pt x="187" y="76"/>
                    <a:pt x="224" y="85"/>
                    <a:pt x="232" y="92"/>
                  </a:cubicBezTo>
                  <a:cubicBezTo>
                    <a:pt x="224" y="97"/>
                    <a:pt x="222" y="96"/>
                    <a:pt x="214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6" name="Freeform 55"/>
            <p:cNvSpPr>
              <a:spLocks/>
            </p:cNvSpPr>
            <p:nvPr/>
          </p:nvSpPr>
          <p:spPr bwMode="auto">
            <a:xfrm>
              <a:off x="2274888" y="1309688"/>
              <a:ext cx="173038" cy="114300"/>
            </a:xfrm>
            <a:custGeom>
              <a:avLst/>
              <a:gdLst/>
              <a:ahLst/>
              <a:cxnLst>
                <a:cxn ang="0">
                  <a:pos x="28" y="82"/>
                </a:cxn>
                <a:cxn ang="0">
                  <a:pos x="22" y="73"/>
                </a:cxn>
                <a:cxn ang="0">
                  <a:pos x="0" y="64"/>
                </a:cxn>
                <a:cxn ang="0">
                  <a:pos x="22" y="21"/>
                </a:cxn>
                <a:cxn ang="0">
                  <a:pos x="16" y="5"/>
                </a:cxn>
                <a:cxn ang="0">
                  <a:pos x="42" y="5"/>
                </a:cxn>
                <a:cxn ang="0">
                  <a:pos x="60" y="2"/>
                </a:cxn>
                <a:cxn ang="0">
                  <a:pos x="84" y="11"/>
                </a:cxn>
                <a:cxn ang="0">
                  <a:pos x="99" y="10"/>
                </a:cxn>
                <a:cxn ang="0">
                  <a:pos x="130" y="29"/>
                </a:cxn>
                <a:cxn ang="0">
                  <a:pos x="102" y="38"/>
                </a:cxn>
                <a:cxn ang="0">
                  <a:pos x="69" y="71"/>
                </a:cxn>
                <a:cxn ang="0">
                  <a:pos x="35" y="86"/>
                </a:cxn>
                <a:cxn ang="0">
                  <a:pos x="28" y="82"/>
                </a:cxn>
              </a:cxnLst>
              <a:rect l="0" t="0" r="r" b="b"/>
              <a:pathLst>
                <a:path w="130" h="86">
                  <a:moveTo>
                    <a:pt x="28" y="82"/>
                  </a:moveTo>
                  <a:cubicBezTo>
                    <a:pt x="26" y="82"/>
                    <a:pt x="23" y="75"/>
                    <a:pt x="22" y="73"/>
                  </a:cubicBezTo>
                  <a:cubicBezTo>
                    <a:pt x="18" y="68"/>
                    <a:pt x="0" y="69"/>
                    <a:pt x="0" y="64"/>
                  </a:cubicBezTo>
                  <a:cubicBezTo>
                    <a:pt x="0" y="49"/>
                    <a:pt x="22" y="37"/>
                    <a:pt x="22" y="21"/>
                  </a:cubicBezTo>
                  <a:cubicBezTo>
                    <a:pt x="22" y="17"/>
                    <a:pt x="16" y="10"/>
                    <a:pt x="16" y="5"/>
                  </a:cubicBezTo>
                  <a:cubicBezTo>
                    <a:pt x="27" y="1"/>
                    <a:pt x="32" y="5"/>
                    <a:pt x="42" y="5"/>
                  </a:cubicBezTo>
                  <a:cubicBezTo>
                    <a:pt x="48" y="5"/>
                    <a:pt x="52" y="0"/>
                    <a:pt x="60" y="2"/>
                  </a:cubicBezTo>
                  <a:cubicBezTo>
                    <a:pt x="70" y="5"/>
                    <a:pt x="74" y="10"/>
                    <a:pt x="84" y="11"/>
                  </a:cubicBezTo>
                  <a:cubicBezTo>
                    <a:pt x="88" y="15"/>
                    <a:pt x="93" y="10"/>
                    <a:pt x="99" y="10"/>
                  </a:cubicBezTo>
                  <a:cubicBezTo>
                    <a:pt x="108" y="10"/>
                    <a:pt x="130" y="19"/>
                    <a:pt x="130" y="29"/>
                  </a:cubicBezTo>
                  <a:cubicBezTo>
                    <a:pt x="130" y="34"/>
                    <a:pt x="106" y="37"/>
                    <a:pt x="102" y="38"/>
                  </a:cubicBezTo>
                  <a:cubicBezTo>
                    <a:pt x="88" y="43"/>
                    <a:pt x="69" y="61"/>
                    <a:pt x="69" y="71"/>
                  </a:cubicBezTo>
                  <a:cubicBezTo>
                    <a:pt x="69" y="75"/>
                    <a:pt x="38" y="86"/>
                    <a:pt x="35" y="86"/>
                  </a:cubicBezTo>
                  <a:cubicBezTo>
                    <a:pt x="32" y="86"/>
                    <a:pt x="30" y="82"/>
                    <a:pt x="2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7" name="Freeform 56"/>
            <p:cNvSpPr>
              <a:spLocks/>
            </p:cNvSpPr>
            <p:nvPr/>
          </p:nvSpPr>
          <p:spPr bwMode="auto">
            <a:xfrm>
              <a:off x="2413000" y="1228725"/>
              <a:ext cx="204788" cy="8731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41" y="59"/>
                </a:cxn>
                <a:cxn ang="0">
                  <a:pos x="53" y="53"/>
                </a:cxn>
                <a:cxn ang="0">
                  <a:pos x="46" y="43"/>
                </a:cxn>
                <a:cxn ang="0">
                  <a:pos x="41" y="49"/>
                </a:cxn>
                <a:cxn ang="0">
                  <a:pos x="22" y="52"/>
                </a:cxn>
                <a:cxn ang="0">
                  <a:pos x="7" y="49"/>
                </a:cxn>
                <a:cxn ang="0">
                  <a:pos x="0" y="42"/>
                </a:cxn>
                <a:cxn ang="0">
                  <a:pos x="0" y="36"/>
                </a:cxn>
                <a:cxn ang="0">
                  <a:pos x="11" y="31"/>
                </a:cxn>
                <a:cxn ang="0">
                  <a:pos x="31" y="36"/>
                </a:cxn>
                <a:cxn ang="0">
                  <a:pos x="11" y="30"/>
                </a:cxn>
                <a:cxn ang="0">
                  <a:pos x="11" y="23"/>
                </a:cxn>
                <a:cxn ang="0">
                  <a:pos x="19" y="23"/>
                </a:cxn>
                <a:cxn ang="0">
                  <a:pos x="38" y="26"/>
                </a:cxn>
                <a:cxn ang="0">
                  <a:pos x="16" y="22"/>
                </a:cxn>
                <a:cxn ang="0">
                  <a:pos x="25" y="17"/>
                </a:cxn>
                <a:cxn ang="0">
                  <a:pos x="36" y="18"/>
                </a:cxn>
                <a:cxn ang="0">
                  <a:pos x="23" y="12"/>
                </a:cxn>
                <a:cxn ang="0">
                  <a:pos x="38" y="12"/>
                </a:cxn>
                <a:cxn ang="0">
                  <a:pos x="45" y="19"/>
                </a:cxn>
                <a:cxn ang="0">
                  <a:pos x="55" y="19"/>
                </a:cxn>
                <a:cxn ang="0">
                  <a:pos x="97" y="36"/>
                </a:cxn>
                <a:cxn ang="0">
                  <a:pos x="107" y="30"/>
                </a:cxn>
                <a:cxn ang="0">
                  <a:pos x="98" y="29"/>
                </a:cxn>
                <a:cxn ang="0">
                  <a:pos x="102" y="27"/>
                </a:cxn>
                <a:cxn ang="0">
                  <a:pos x="102" y="21"/>
                </a:cxn>
                <a:cxn ang="0">
                  <a:pos x="91" y="15"/>
                </a:cxn>
                <a:cxn ang="0">
                  <a:pos x="107" y="0"/>
                </a:cxn>
                <a:cxn ang="0">
                  <a:pos x="116" y="4"/>
                </a:cxn>
                <a:cxn ang="0">
                  <a:pos x="116" y="9"/>
                </a:cxn>
                <a:cxn ang="0">
                  <a:pos x="132" y="26"/>
                </a:cxn>
                <a:cxn ang="0">
                  <a:pos x="144" y="20"/>
                </a:cxn>
                <a:cxn ang="0">
                  <a:pos x="154" y="31"/>
                </a:cxn>
                <a:cxn ang="0">
                  <a:pos x="140" y="52"/>
                </a:cxn>
                <a:cxn ang="0">
                  <a:pos x="111" y="51"/>
                </a:cxn>
                <a:cxn ang="0">
                  <a:pos x="82" y="59"/>
                </a:cxn>
                <a:cxn ang="0">
                  <a:pos x="53" y="65"/>
                </a:cxn>
              </a:cxnLst>
              <a:rect l="0" t="0" r="r" b="b"/>
              <a:pathLst>
                <a:path w="154" h="65">
                  <a:moveTo>
                    <a:pt x="53" y="65"/>
                  </a:moveTo>
                  <a:cubicBezTo>
                    <a:pt x="48" y="65"/>
                    <a:pt x="41" y="61"/>
                    <a:pt x="41" y="59"/>
                  </a:cubicBezTo>
                  <a:cubicBezTo>
                    <a:pt x="41" y="52"/>
                    <a:pt x="47" y="53"/>
                    <a:pt x="53" y="53"/>
                  </a:cubicBezTo>
                  <a:cubicBezTo>
                    <a:pt x="50" y="50"/>
                    <a:pt x="46" y="48"/>
                    <a:pt x="46" y="43"/>
                  </a:cubicBezTo>
                  <a:cubicBezTo>
                    <a:pt x="43" y="44"/>
                    <a:pt x="41" y="46"/>
                    <a:pt x="41" y="49"/>
                  </a:cubicBezTo>
                  <a:cubicBezTo>
                    <a:pt x="33" y="50"/>
                    <a:pt x="27" y="52"/>
                    <a:pt x="22" y="52"/>
                  </a:cubicBezTo>
                  <a:cubicBezTo>
                    <a:pt x="16" y="52"/>
                    <a:pt x="10" y="49"/>
                    <a:pt x="7" y="49"/>
                  </a:cubicBezTo>
                  <a:cubicBezTo>
                    <a:pt x="3" y="49"/>
                    <a:pt x="0" y="46"/>
                    <a:pt x="0" y="42"/>
                  </a:cubicBezTo>
                  <a:cubicBezTo>
                    <a:pt x="0" y="38"/>
                    <a:pt x="2" y="39"/>
                    <a:pt x="0" y="36"/>
                  </a:cubicBezTo>
                  <a:cubicBezTo>
                    <a:pt x="5" y="35"/>
                    <a:pt x="7" y="31"/>
                    <a:pt x="11" y="31"/>
                  </a:cubicBezTo>
                  <a:cubicBezTo>
                    <a:pt x="20" y="31"/>
                    <a:pt x="24" y="35"/>
                    <a:pt x="31" y="36"/>
                  </a:cubicBezTo>
                  <a:cubicBezTo>
                    <a:pt x="24" y="35"/>
                    <a:pt x="17" y="32"/>
                    <a:pt x="11" y="3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5" y="23"/>
                    <a:pt x="19" y="23"/>
                    <a:pt x="19" y="23"/>
                  </a:cubicBezTo>
                  <a:cubicBezTo>
                    <a:pt x="20" y="23"/>
                    <a:pt x="34" y="26"/>
                    <a:pt x="38" y="26"/>
                  </a:cubicBezTo>
                  <a:cubicBezTo>
                    <a:pt x="30" y="25"/>
                    <a:pt x="23" y="26"/>
                    <a:pt x="16" y="22"/>
                  </a:cubicBezTo>
                  <a:cubicBezTo>
                    <a:pt x="18" y="19"/>
                    <a:pt x="22" y="17"/>
                    <a:pt x="25" y="17"/>
                  </a:cubicBezTo>
                  <a:cubicBezTo>
                    <a:pt x="31" y="17"/>
                    <a:pt x="32" y="19"/>
                    <a:pt x="36" y="18"/>
                  </a:cubicBezTo>
                  <a:cubicBezTo>
                    <a:pt x="31" y="19"/>
                    <a:pt x="23" y="18"/>
                    <a:pt x="23" y="12"/>
                  </a:cubicBezTo>
                  <a:cubicBezTo>
                    <a:pt x="31" y="11"/>
                    <a:pt x="34" y="12"/>
                    <a:pt x="38" y="12"/>
                  </a:cubicBezTo>
                  <a:cubicBezTo>
                    <a:pt x="39" y="12"/>
                    <a:pt x="45" y="14"/>
                    <a:pt x="45" y="19"/>
                  </a:cubicBezTo>
                  <a:cubicBezTo>
                    <a:pt x="50" y="19"/>
                    <a:pt x="54" y="19"/>
                    <a:pt x="55" y="19"/>
                  </a:cubicBezTo>
                  <a:cubicBezTo>
                    <a:pt x="68" y="19"/>
                    <a:pt x="78" y="36"/>
                    <a:pt x="97" y="36"/>
                  </a:cubicBezTo>
                  <a:cubicBezTo>
                    <a:pt x="103" y="36"/>
                    <a:pt x="105" y="34"/>
                    <a:pt x="107" y="30"/>
                  </a:cubicBezTo>
                  <a:cubicBezTo>
                    <a:pt x="102" y="30"/>
                    <a:pt x="100" y="30"/>
                    <a:pt x="98" y="29"/>
                  </a:cubicBezTo>
                  <a:cubicBezTo>
                    <a:pt x="98" y="28"/>
                    <a:pt x="101" y="27"/>
                    <a:pt x="102" y="2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9" y="21"/>
                    <a:pt x="91" y="19"/>
                    <a:pt x="91" y="15"/>
                  </a:cubicBezTo>
                  <a:cubicBezTo>
                    <a:pt x="91" y="7"/>
                    <a:pt x="103" y="4"/>
                    <a:pt x="107" y="0"/>
                  </a:cubicBezTo>
                  <a:cubicBezTo>
                    <a:pt x="110" y="2"/>
                    <a:pt x="113" y="4"/>
                    <a:pt x="116" y="4"/>
                  </a:cubicBezTo>
                  <a:cubicBezTo>
                    <a:pt x="115" y="7"/>
                    <a:pt x="116" y="8"/>
                    <a:pt x="116" y="9"/>
                  </a:cubicBezTo>
                  <a:cubicBezTo>
                    <a:pt x="116" y="16"/>
                    <a:pt x="124" y="26"/>
                    <a:pt x="132" y="26"/>
                  </a:cubicBezTo>
                  <a:cubicBezTo>
                    <a:pt x="136" y="26"/>
                    <a:pt x="139" y="20"/>
                    <a:pt x="144" y="20"/>
                  </a:cubicBezTo>
                  <a:cubicBezTo>
                    <a:pt x="150" y="20"/>
                    <a:pt x="154" y="26"/>
                    <a:pt x="154" y="31"/>
                  </a:cubicBezTo>
                  <a:cubicBezTo>
                    <a:pt x="154" y="37"/>
                    <a:pt x="144" y="51"/>
                    <a:pt x="140" y="52"/>
                  </a:cubicBezTo>
                  <a:cubicBezTo>
                    <a:pt x="137" y="53"/>
                    <a:pt x="111" y="50"/>
                    <a:pt x="111" y="51"/>
                  </a:cubicBezTo>
                  <a:cubicBezTo>
                    <a:pt x="111" y="52"/>
                    <a:pt x="83" y="58"/>
                    <a:pt x="82" y="59"/>
                  </a:cubicBezTo>
                  <a:cubicBezTo>
                    <a:pt x="73" y="62"/>
                    <a:pt x="64" y="65"/>
                    <a:pt x="5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8" name="Freeform 57"/>
            <p:cNvSpPr>
              <a:spLocks/>
            </p:cNvSpPr>
            <p:nvPr/>
          </p:nvSpPr>
          <p:spPr bwMode="auto">
            <a:xfrm>
              <a:off x="2382838" y="1260475"/>
              <a:ext cx="28575" cy="20638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0" y="11"/>
                </a:cxn>
                <a:cxn ang="0">
                  <a:pos x="21" y="0"/>
                </a:cxn>
                <a:cxn ang="0">
                  <a:pos x="8" y="16"/>
                </a:cxn>
              </a:cxnLst>
              <a:rect l="0" t="0" r="r" b="b"/>
              <a:pathLst>
                <a:path w="21" h="16">
                  <a:moveTo>
                    <a:pt x="8" y="16"/>
                  </a:moveTo>
                  <a:cubicBezTo>
                    <a:pt x="4" y="16"/>
                    <a:pt x="0" y="14"/>
                    <a:pt x="0" y="11"/>
                  </a:cubicBezTo>
                  <a:cubicBezTo>
                    <a:pt x="0" y="3"/>
                    <a:pt x="16" y="0"/>
                    <a:pt x="21" y="0"/>
                  </a:cubicBezTo>
                  <a:cubicBezTo>
                    <a:pt x="20" y="7"/>
                    <a:pt x="13" y="16"/>
                    <a:pt x="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9" name="Freeform 58"/>
            <p:cNvSpPr>
              <a:spLocks/>
            </p:cNvSpPr>
            <p:nvPr/>
          </p:nvSpPr>
          <p:spPr bwMode="auto">
            <a:xfrm>
              <a:off x="2457450" y="1230313"/>
              <a:ext cx="22225" cy="793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6" y="6"/>
                </a:cxn>
              </a:cxnLst>
              <a:rect l="0" t="0" r="r" b="b"/>
              <a:pathLst>
                <a:path w="16" h="6">
                  <a:moveTo>
                    <a:pt x="6" y="6"/>
                  </a:moveTo>
                  <a:cubicBezTo>
                    <a:pt x="4" y="6"/>
                    <a:pt x="0" y="4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6"/>
                    <a:pt x="6" y="6"/>
                    <a:pt x="6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0" name="Freeform 59"/>
            <p:cNvSpPr>
              <a:spLocks/>
            </p:cNvSpPr>
            <p:nvPr/>
          </p:nvSpPr>
          <p:spPr bwMode="auto">
            <a:xfrm>
              <a:off x="2324100" y="1203325"/>
              <a:ext cx="117475" cy="65088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2" y="15"/>
                </a:cxn>
                <a:cxn ang="0">
                  <a:pos x="86" y="24"/>
                </a:cxn>
                <a:cxn ang="0">
                  <a:pos x="67" y="38"/>
                </a:cxn>
                <a:cxn ang="0">
                  <a:pos x="56" y="26"/>
                </a:cxn>
                <a:cxn ang="0">
                  <a:pos x="41" y="39"/>
                </a:cxn>
                <a:cxn ang="0">
                  <a:pos x="32" y="49"/>
                </a:cxn>
                <a:cxn ang="0">
                  <a:pos x="24" y="42"/>
                </a:cxn>
                <a:cxn ang="0">
                  <a:pos x="12" y="42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0" y="31"/>
                </a:cxn>
                <a:cxn ang="0">
                  <a:pos x="31" y="23"/>
                </a:cxn>
                <a:cxn ang="0">
                  <a:pos x="54" y="6"/>
                </a:cxn>
                <a:cxn ang="0">
                  <a:pos x="62" y="7"/>
                </a:cxn>
                <a:cxn ang="0">
                  <a:pos x="88" y="8"/>
                </a:cxn>
              </a:cxnLst>
              <a:rect l="0" t="0" r="r" b="b"/>
              <a:pathLst>
                <a:path w="88" h="49">
                  <a:moveTo>
                    <a:pt x="88" y="8"/>
                  </a:moveTo>
                  <a:cubicBezTo>
                    <a:pt x="88" y="11"/>
                    <a:pt x="86" y="14"/>
                    <a:pt x="82" y="15"/>
                  </a:cubicBezTo>
                  <a:cubicBezTo>
                    <a:pt x="83" y="19"/>
                    <a:pt x="86" y="20"/>
                    <a:pt x="86" y="24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0" y="38"/>
                    <a:pt x="60" y="28"/>
                    <a:pt x="56" y="26"/>
                  </a:cubicBezTo>
                  <a:cubicBezTo>
                    <a:pt x="55" y="33"/>
                    <a:pt x="48" y="40"/>
                    <a:pt x="41" y="39"/>
                  </a:cubicBezTo>
                  <a:cubicBezTo>
                    <a:pt x="40" y="44"/>
                    <a:pt x="37" y="49"/>
                    <a:pt x="32" y="49"/>
                  </a:cubicBezTo>
                  <a:cubicBezTo>
                    <a:pt x="28" y="49"/>
                    <a:pt x="25" y="44"/>
                    <a:pt x="24" y="42"/>
                  </a:cubicBezTo>
                  <a:cubicBezTo>
                    <a:pt x="19" y="45"/>
                    <a:pt x="16" y="42"/>
                    <a:pt x="12" y="42"/>
                  </a:cubicBezTo>
                  <a:cubicBezTo>
                    <a:pt x="9" y="42"/>
                    <a:pt x="8" y="45"/>
                    <a:pt x="4" y="46"/>
                  </a:cubicBezTo>
                  <a:cubicBezTo>
                    <a:pt x="4" y="43"/>
                    <a:pt x="0" y="41"/>
                    <a:pt x="0" y="39"/>
                  </a:cubicBezTo>
                  <a:cubicBezTo>
                    <a:pt x="0" y="38"/>
                    <a:pt x="8" y="32"/>
                    <a:pt x="10" y="31"/>
                  </a:cubicBezTo>
                  <a:cubicBezTo>
                    <a:pt x="17" y="28"/>
                    <a:pt x="23" y="27"/>
                    <a:pt x="31" y="23"/>
                  </a:cubicBezTo>
                  <a:cubicBezTo>
                    <a:pt x="39" y="18"/>
                    <a:pt x="41" y="6"/>
                    <a:pt x="54" y="6"/>
                  </a:cubicBezTo>
                  <a:cubicBezTo>
                    <a:pt x="57" y="6"/>
                    <a:pt x="58" y="7"/>
                    <a:pt x="62" y="7"/>
                  </a:cubicBezTo>
                  <a:cubicBezTo>
                    <a:pt x="62" y="7"/>
                    <a:pt x="88" y="0"/>
                    <a:pt x="88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1" name="Freeform 60"/>
            <p:cNvSpPr>
              <a:spLocks/>
            </p:cNvSpPr>
            <p:nvPr/>
          </p:nvSpPr>
          <p:spPr bwMode="auto">
            <a:xfrm>
              <a:off x="2481263" y="1162050"/>
              <a:ext cx="66675" cy="20638"/>
            </a:xfrm>
            <a:custGeom>
              <a:avLst/>
              <a:gdLst/>
              <a:ahLst/>
              <a:cxnLst>
                <a:cxn ang="0">
                  <a:pos x="20" y="15"/>
                </a:cxn>
                <a:cxn ang="0">
                  <a:pos x="9" y="12"/>
                </a:cxn>
                <a:cxn ang="0">
                  <a:pos x="0" y="15"/>
                </a:cxn>
                <a:cxn ang="0">
                  <a:pos x="32" y="0"/>
                </a:cxn>
                <a:cxn ang="0">
                  <a:pos x="50" y="11"/>
                </a:cxn>
                <a:cxn ang="0">
                  <a:pos x="39" y="15"/>
                </a:cxn>
                <a:cxn ang="0">
                  <a:pos x="20" y="15"/>
                </a:cxn>
              </a:cxnLst>
              <a:rect l="0" t="0" r="r" b="b"/>
              <a:pathLst>
                <a:path w="50" h="15">
                  <a:moveTo>
                    <a:pt x="20" y="15"/>
                  </a:moveTo>
                  <a:cubicBezTo>
                    <a:pt x="14" y="15"/>
                    <a:pt x="13" y="12"/>
                    <a:pt x="9" y="12"/>
                  </a:cubicBezTo>
                  <a:cubicBezTo>
                    <a:pt x="5" y="12"/>
                    <a:pt x="3" y="15"/>
                    <a:pt x="0" y="15"/>
                  </a:cubicBezTo>
                  <a:cubicBezTo>
                    <a:pt x="0" y="9"/>
                    <a:pt x="26" y="0"/>
                    <a:pt x="32" y="0"/>
                  </a:cubicBezTo>
                  <a:cubicBezTo>
                    <a:pt x="41" y="0"/>
                    <a:pt x="49" y="5"/>
                    <a:pt x="50" y="11"/>
                  </a:cubicBezTo>
                  <a:cubicBezTo>
                    <a:pt x="47" y="12"/>
                    <a:pt x="44" y="15"/>
                    <a:pt x="39" y="15"/>
                  </a:cubicBezTo>
                  <a:cubicBezTo>
                    <a:pt x="27" y="15"/>
                    <a:pt x="29" y="15"/>
                    <a:pt x="20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2" name="Freeform 61"/>
            <p:cNvSpPr>
              <a:spLocks/>
            </p:cNvSpPr>
            <p:nvPr/>
          </p:nvSpPr>
          <p:spPr bwMode="auto">
            <a:xfrm>
              <a:off x="2482850" y="1185863"/>
              <a:ext cx="58738" cy="30163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14" y="23"/>
                </a:cxn>
                <a:cxn ang="0">
                  <a:pos x="0" y="11"/>
                </a:cxn>
                <a:cxn ang="0">
                  <a:pos x="36" y="0"/>
                </a:cxn>
                <a:cxn ang="0">
                  <a:pos x="44" y="5"/>
                </a:cxn>
                <a:cxn ang="0">
                  <a:pos x="25" y="10"/>
                </a:cxn>
                <a:cxn ang="0">
                  <a:pos x="38" y="10"/>
                </a:cxn>
              </a:cxnLst>
              <a:rect l="0" t="0" r="r" b="b"/>
              <a:pathLst>
                <a:path w="44" h="23">
                  <a:moveTo>
                    <a:pt x="38" y="10"/>
                  </a:moveTo>
                  <a:cubicBezTo>
                    <a:pt x="38" y="19"/>
                    <a:pt x="24" y="23"/>
                    <a:pt x="14" y="23"/>
                  </a:cubicBezTo>
                  <a:cubicBezTo>
                    <a:pt x="8" y="23"/>
                    <a:pt x="0" y="15"/>
                    <a:pt x="0" y="11"/>
                  </a:cubicBezTo>
                  <a:cubicBezTo>
                    <a:pt x="0" y="1"/>
                    <a:pt x="27" y="0"/>
                    <a:pt x="36" y="0"/>
                  </a:cubicBezTo>
                  <a:cubicBezTo>
                    <a:pt x="41" y="0"/>
                    <a:pt x="43" y="3"/>
                    <a:pt x="44" y="5"/>
                  </a:cubicBezTo>
                  <a:cubicBezTo>
                    <a:pt x="39" y="9"/>
                    <a:pt x="32" y="10"/>
                    <a:pt x="25" y="10"/>
                  </a:cubicBezTo>
                  <a:lnTo>
                    <a:pt x="3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3" name="Freeform 62"/>
            <p:cNvSpPr>
              <a:spLocks/>
            </p:cNvSpPr>
            <p:nvPr/>
          </p:nvSpPr>
          <p:spPr bwMode="auto">
            <a:xfrm>
              <a:off x="2454275" y="1181100"/>
              <a:ext cx="20638" cy="222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9" y="17"/>
                </a:cxn>
                <a:cxn ang="0">
                  <a:pos x="0" y="11"/>
                </a:cxn>
                <a:cxn ang="0">
                  <a:pos x="15" y="12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3" y="15"/>
                    <a:pt x="12" y="17"/>
                    <a:pt x="9" y="17"/>
                  </a:cubicBezTo>
                  <a:cubicBezTo>
                    <a:pt x="5" y="17"/>
                    <a:pt x="0" y="13"/>
                    <a:pt x="0" y="11"/>
                  </a:cubicBezTo>
                  <a:cubicBezTo>
                    <a:pt x="0" y="0"/>
                    <a:pt x="12" y="11"/>
                    <a:pt x="1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4" name="Freeform 63"/>
            <p:cNvSpPr>
              <a:spLocks/>
            </p:cNvSpPr>
            <p:nvPr/>
          </p:nvSpPr>
          <p:spPr bwMode="auto">
            <a:xfrm>
              <a:off x="2671763" y="1335088"/>
              <a:ext cx="100013" cy="80963"/>
            </a:xfrm>
            <a:custGeom>
              <a:avLst/>
              <a:gdLst/>
              <a:ahLst/>
              <a:cxnLst>
                <a:cxn ang="0">
                  <a:pos x="66" y="23"/>
                </a:cxn>
                <a:cxn ang="0">
                  <a:pos x="65" y="30"/>
                </a:cxn>
                <a:cxn ang="0">
                  <a:pos x="75" y="32"/>
                </a:cxn>
                <a:cxn ang="0">
                  <a:pos x="57" y="55"/>
                </a:cxn>
                <a:cxn ang="0">
                  <a:pos x="49" y="61"/>
                </a:cxn>
                <a:cxn ang="0">
                  <a:pos x="39" y="54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20" y="28"/>
                </a:cxn>
                <a:cxn ang="0">
                  <a:pos x="27" y="28"/>
                </a:cxn>
                <a:cxn ang="0">
                  <a:pos x="27" y="16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42" y="2"/>
                </a:cxn>
                <a:cxn ang="0">
                  <a:pos x="60" y="2"/>
                </a:cxn>
                <a:cxn ang="0">
                  <a:pos x="64" y="6"/>
                </a:cxn>
                <a:cxn ang="0">
                  <a:pos x="50" y="22"/>
                </a:cxn>
                <a:cxn ang="0">
                  <a:pos x="66" y="23"/>
                </a:cxn>
              </a:cxnLst>
              <a:rect l="0" t="0" r="r" b="b"/>
              <a:pathLst>
                <a:path w="75" h="61">
                  <a:moveTo>
                    <a:pt x="66" y="23"/>
                  </a:moveTo>
                  <a:cubicBezTo>
                    <a:pt x="66" y="29"/>
                    <a:pt x="65" y="25"/>
                    <a:pt x="65" y="30"/>
                  </a:cubicBezTo>
                  <a:cubicBezTo>
                    <a:pt x="67" y="30"/>
                    <a:pt x="72" y="31"/>
                    <a:pt x="75" y="32"/>
                  </a:cubicBezTo>
                  <a:cubicBezTo>
                    <a:pt x="73" y="56"/>
                    <a:pt x="72" y="49"/>
                    <a:pt x="57" y="55"/>
                  </a:cubicBezTo>
                  <a:cubicBezTo>
                    <a:pt x="53" y="56"/>
                    <a:pt x="53" y="61"/>
                    <a:pt x="49" y="61"/>
                  </a:cubicBezTo>
                  <a:cubicBezTo>
                    <a:pt x="42" y="61"/>
                    <a:pt x="42" y="56"/>
                    <a:pt x="39" y="54"/>
                  </a:cubicBezTo>
                  <a:cubicBezTo>
                    <a:pt x="27" y="41"/>
                    <a:pt x="13" y="43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3"/>
                    <a:pt x="12" y="28"/>
                    <a:pt x="20" y="28"/>
                  </a:cubicBezTo>
                  <a:cubicBezTo>
                    <a:pt x="24" y="28"/>
                    <a:pt x="23" y="28"/>
                    <a:pt x="27" y="28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1" y="15"/>
                    <a:pt x="12" y="16"/>
                    <a:pt x="12" y="11"/>
                  </a:cubicBezTo>
                  <a:cubicBezTo>
                    <a:pt x="12" y="9"/>
                    <a:pt x="15" y="8"/>
                    <a:pt x="16" y="7"/>
                  </a:cubicBezTo>
                  <a:cubicBezTo>
                    <a:pt x="23" y="0"/>
                    <a:pt x="32" y="2"/>
                    <a:pt x="42" y="2"/>
                  </a:cubicBezTo>
                  <a:cubicBezTo>
                    <a:pt x="50" y="2"/>
                    <a:pt x="60" y="2"/>
                    <a:pt x="60" y="2"/>
                  </a:cubicBezTo>
                  <a:cubicBezTo>
                    <a:pt x="61" y="2"/>
                    <a:pt x="64" y="4"/>
                    <a:pt x="64" y="6"/>
                  </a:cubicBezTo>
                  <a:cubicBezTo>
                    <a:pt x="64" y="15"/>
                    <a:pt x="53" y="18"/>
                    <a:pt x="50" y="22"/>
                  </a:cubicBezTo>
                  <a:cubicBezTo>
                    <a:pt x="53" y="22"/>
                    <a:pt x="66" y="18"/>
                    <a:pt x="66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5" name="Freeform 64"/>
            <p:cNvSpPr>
              <a:spLocks/>
            </p:cNvSpPr>
            <p:nvPr/>
          </p:nvSpPr>
          <p:spPr bwMode="auto">
            <a:xfrm>
              <a:off x="2636838" y="1236663"/>
              <a:ext cx="111125" cy="60325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38" y="20"/>
                </a:cxn>
                <a:cxn ang="0">
                  <a:pos x="29" y="13"/>
                </a:cxn>
                <a:cxn ang="0">
                  <a:pos x="29" y="8"/>
                </a:cxn>
                <a:cxn ang="0">
                  <a:pos x="54" y="17"/>
                </a:cxn>
                <a:cxn ang="0">
                  <a:pos x="54" y="8"/>
                </a:cxn>
                <a:cxn ang="0">
                  <a:pos x="38" y="1"/>
                </a:cxn>
                <a:cxn ang="0">
                  <a:pos x="46" y="1"/>
                </a:cxn>
                <a:cxn ang="0">
                  <a:pos x="66" y="5"/>
                </a:cxn>
                <a:cxn ang="0">
                  <a:pos x="75" y="2"/>
                </a:cxn>
                <a:cxn ang="0">
                  <a:pos x="84" y="13"/>
                </a:cxn>
                <a:cxn ang="0">
                  <a:pos x="80" y="41"/>
                </a:cxn>
                <a:cxn ang="0">
                  <a:pos x="62" y="43"/>
                </a:cxn>
                <a:cxn ang="0">
                  <a:pos x="48" y="41"/>
                </a:cxn>
                <a:cxn ang="0">
                  <a:pos x="51" y="36"/>
                </a:cxn>
                <a:cxn ang="0">
                  <a:pos x="51" y="32"/>
                </a:cxn>
                <a:cxn ang="0">
                  <a:pos x="62" y="25"/>
                </a:cxn>
                <a:cxn ang="0">
                  <a:pos x="57" y="24"/>
                </a:cxn>
                <a:cxn ang="0">
                  <a:pos x="25" y="28"/>
                </a:cxn>
                <a:cxn ang="0">
                  <a:pos x="20" y="23"/>
                </a:cxn>
                <a:cxn ang="0">
                  <a:pos x="13" y="23"/>
                </a:cxn>
                <a:cxn ang="0">
                  <a:pos x="12" y="19"/>
                </a:cxn>
                <a:cxn ang="0">
                  <a:pos x="1" y="14"/>
                </a:cxn>
                <a:cxn ang="0">
                  <a:pos x="1" y="6"/>
                </a:cxn>
                <a:cxn ang="0">
                  <a:pos x="4" y="11"/>
                </a:cxn>
              </a:cxnLst>
              <a:rect l="0" t="0" r="r" b="b"/>
              <a:pathLst>
                <a:path w="84" h="45">
                  <a:moveTo>
                    <a:pt x="4" y="11"/>
                  </a:moveTo>
                  <a:cubicBezTo>
                    <a:pt x="2" y="9"/>
                    <a:pt x="0" y="6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18" y="2"/>
                    <a:pt x="24" y="24"/>
                    <a:pt x="38" y="20"/>
                  </a:cubicBezTo>
                  <a:cubicBezTo>
                    <a:pt x="35" y="18"/>
                    <a:pt x="31" y="15"/>
                    <a:pt x="29" y="1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9" y="8"/>
                    <a:pt x="43" y="17"/>
                    <a:pt x="54" y="1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8"/>
                    <a:pt x="40" y="8"/>
                    <a:pt x="38" y="1"/>
                  </a:cubicBezTo>
                  <a:cubicBezTo>
                    <a:pt x="41" y="0"/>
                    <a:pt x="43" y="1"/>
                    <a:pt x="46" y="1"/>
                  </a:cubicBezTo>
                  <a:cubicBezTo>
                    <a:pt x="53" y="1"/>
                    <a:pt x="58" y="5"/>
                    <a:pt x="66" y="5"/>
                  </a:cubicBezTo>
                  <a:cubicBezTo>
                    <a:pt x="69" y="5"/>
                    <a:pt x="71" y="2"/>
                    <a:pt x="75" y="2"/>
                  </a:cubicBezTo>
                  <a:cubicBezTo>
                    <a:pt x="83" y="2"/>
                    <a:pt x="84" y="6"/>
                    <a:pt x="84" y="13"/>
                  </a:cubicBezTo>
                  <a:cubicBezTo>
                    <a:pt x="84" y="23"/>
                    <a:pt x="78" y="28"/>
                    <a:pt x="80" y="41"/>
                  </a:cubicBezTo>
                  <a:cubicBezTo>
                    <a:pt x="73" y="43"/>
                    <a:pt x="64" y="43"/>
                    <a:pt x="62" y="43"/>
                  </a:cubicBezTo>
                  <a:cubicBezTo>
                    <a:pt x="60" y="43"/>
                    <a:pt x="48" y="45"/>
                    <a:pt x="48" y="41"/>
                  </a:cubicBezTo>
                  <a:cubicBezTo>
                    <a:pt x="48" y="39"/>
                    <a:pt x="50" y="37"/>
                    <a:pt x="51" y="36"/>
                  </a:cubicBezTo>
                  <a:cubicBezTo>
                    <a:pt x="51" y="35"/>
                    <a:pt x="51" y="33"/>
                    <a:pt x="51" y="32"/>
                  </a:cubicBezTo>
                  <a:cubicBezTo>
                    <a:pt x="51" y="28"/>
                    <a:pt x="60" y="28"/>
                    <a:pt x="62" y="25"/>
                  </a:cubicBezTo>
                  <a:cubicBezTo>
                    <a:pt x="61" y="24"/>
                    <a:pt x="59" y="24"/>
                    <a:pt x="57" y="24"/>
                  </a:cubicBezTo>
                  <a:cubicBezTo>
                    <a:pt x="49" y="24"/>
                    <a:pt x="34" y="28"/>
                    <a:pt x="25" y="28"/>
                  </a:cubicBezTo>
                  <a:cubicBezTo>
                    <a:pt x="22" y="28"/>
                    <a:pt x="20" y="26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7" y="20"/>
                    <a:pt x="4" y="17"/>
                    <a:pt x="1" y="14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6" name="Freeform 65"/>
            <p:cNvSpPr>
              <a:spLocks/>
            </p:cNvSpPr>
            <p:nvPr/>
          </p:nvSpPr>
          <p:spPr bwMode="auto">
            <a:xfrm>
              <a:off x="2720975" y="1462088"/>
              <a:ext cx="65088" cy="38100"/>
            </a:xfrm>
            <a:custGeom>
              <a:avLst/>
              <a:gdLst/>
              <a:ahLst/>
              <a:cxnLst>
                <a:cxn ang="0">
                  <a:pos x="38" y="29"/>
                </a:cxn>
                <a:cxn ang="0">
                  <a:pos x="0" y="16"/>
                </a:cxn>
                <a:cxn ang="0">
                  <a:pos x="9" y="14"/>
                </a:cxn>
                <a:cxn ang="0">
                  <a:pos x="22" y="0"/>
                </a:cxn>
                <a:cxn ang="0">
                  <a:pos x="49" y="22"/>
                </a:cxn>
                <a:cxn ang="0">
                  <a:pos x="38" y="29"/>
                </a:cxn>
              </a:cxnLst>
              <a:rect l="0" t="0" r="r" b="b"/>
              <a:pathLst>
                <a:path w="49" h="29">
                  <a:moveTo>
                    <a:pt x="38" y="29"/>
                  </a:moveTo>
                  <a:cubicBezTo>
                    <a:pt x="32" y="29"/>
                    <a:pt x="0" y="17"/>
                    <a:pt x="0" y="16"/>
                  </a:cubicBezTo>
                  <a:cubicBezTo>
                    <a:pt x="0" y="12"/>
                    <a:pt x="8" y="14"/>
                    <a:pt x="9" y="14"/>
                  </a:cubicBezTo>
                  <a:cubicBezTo>
                    <a:pt x="15" y="12"/>
                    <a:pt x="13" y="0"/>
                    <a:pt x="22" y="0"/>
                  </a:cubicBezTo>
                  <a:cubicBezTo>
                    <a:pt x="28" y="0"/>
                    <a:pt x="46" y="16"/>
                    <a:pt x="49" y="22"/>
                  </a:cubicBezTo>
                  <a:cubicBezTo>
                    <a:pt x="45" y="25"/>
                    <a:pt x="43" y="29"/>
                    <a:pt x="38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" name="Freeform 66"/>
            <p:cNvSpPr>
              <a:spLocks/>
            </p:cNvSpPr>
            <p:nvPr/>
          </p:nvSpPr>
          <p:spPr bwMode="auto">
            <a:xfrm>
              <a:off x="2784475" y="1323975"/>
              <a:ext cx="85725" cy="69850"/>
            </a:xfrm>
            <a:custGeom>
              <a:avLst/>
              <a:gdLst/>
              <a:ahLst/>
              <a:cxnLst>
                <a:cxn ang="0">
                  <a:pos x="65" y="11"/>
                </a:cxn>
                <a:cxn ang="0">
                  <a:pos x="57" y="18"/>
                </a:cxn>
                <a:cxn ang="0">
                  <a:pos x="32" y="35"/>
                </a:cxn>
                <a:cxn ang="0">
                  <a:pos x="20" y="38"/>
                </a:cxn>
                <a:cxn ang="0">
                  <a:pos x="25" y="38"/>
                </a:cxn>
                <a:cxn ang="0">
                  <a:pos x="15" y="53"/>
                </a:cxn>
                <a:cxn ang="0">
                  <a:pos x="6" y="53"/>
                </a:cxn>
                <a:cxn ang="0">
                  <a:pos x="7" y="40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22" y="0"/>
                </a:cxn>
                <a:cxn ang="0">
                  <a:pos x="65" y="5"/>
                </a:cxn>
                <a:cxn ang="0">
                  <a:pos x="65" y="11"/>
                </a:cxn>
              </a:cxnLst>
              <a:rect l="0" t="0" r="r" b="b"/>
              <a:pathLst>
                <a:path w="65" h="53">
                  <a:moveTo>
                    <a:pt x="65" y="11"/>
                  </a:moveTo>
                  <a:cubicBezTo>
                    <a:pt x="65" y="12"/>
                    <a:pt x="57" y="18"/>
                    <a:pt x="57" y="18"/>
                  </a:cubicBezTo>
                  <a:cubicBezTo>
                    <a:pt x="51" y="26"/>
                    <a:pt x="45" y="35"/>
                    <a:pt x="32" y="35"/>
                  </a:cubicBezTo>
                  <a:cubicBezTo>
                    <a:pt x="22" y="35"/>
                    <a:pt x="22" y="30"/>
                    <a:pt x="20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6"/>
                    <a:pt x="21" y="48"/>
                    <a:pt x="1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47"/>
                    <a:pt x="6" y="42"/>
                    <a:pt x="7" y="40"/>
                  </a:cubicBezTo>
                  <a:cubicBezTo>
                    <a:pt x="0" y="33"/>
                    <a:pt x="3" y="27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8" y="11"/>
                    <a:pt x="10" y="11"/>
                  </a:cubicBezTo>
                  <a:cubicBezTo>
                    <a:pt x="9" y="11"/>
                    <a:pt x="10" y="8"/>
                    <a:pt x="10" y="7"/>
                  </a:cubicBezTo>
                  <a:cubicBezTo>
                    <a:pt x="10" y="6"/>
                    <a:pt x="13" y="0"/>
                    <a:pt x="22" y="0"/>
                  </a:cubicBezTo>
                  <a:cubicBezTo>
                    <a:pt x="37" y="0"/>
                    <a:pt x="49" y="5"/>
                    <a:pt x="65" y="5"/>
                  </a:cubicBezTo>
                  <a:cubicBezTo>
                    <a:pt x="65" y="8"/>
                    <a:pt x="65" y="9"/>
                    <a:pt x="6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" name="Freeform 67"/>
            <p:cNvSpPr>
              <a:spLocks/>
            </p:cNvSpPr>
            <p:nvPr/>
          </p:nvSpPr>
          <p:spPr bwMode="auto">
            <a:xfrm>
              <a:off x="2608263" y="1198563"/>
              <a:ext cx="28575" cy="238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5" y="18"/>
                </a:cxn>
                <a:cxn ang="0">
                  <a:pos x="0" y="0"/>
                </a:cxn>
                <a:cxn ang="0">
                  <a:pos x="21" y="12"/>
                </a:cxn>
              </a:cxnLst>
              <a:rect l="0" t="0" r="r" b="b"/>
              <a:pathLst>
                <a:path w="21" h="18">
                  <a:moveTo>
                    <a:pt x="21" y="12"/>
                  </a:moveTo>
                  <a:cubicBezTo>
                    <a:pt x="21" y="16"/>
                    <a:pt x="18" y="18"/>
                    <a:pt x="15" y="18"/>
                  </a:cubicBezTo>
                  <a:cubicBezTo>
                    <a:pt x="10" y="18"/>
                    <a:pt x="0" y="6"/>
                    <a:pt x="0" y="0"/>
                  </a:cubicBezTo>
                  <a:cubicBezTo>
                    <a:pt x="11" y="0"/>
                    <a:pt x="12" y="9"/>
                    <a:pt x="21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9" name="Freeform 68"/>
            <p:cNvSpPr>
              <a:spLocks/>
            </p:cNvSpPr>
            <p:nvPr/>
          </p:nvSpPr>
          <p:spPr bwMode="auto">
            <a:xfrm>
              <a:off x="2625725" y="1277938"/>
              <a:ext cx="19050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6"/>
                </a:cxn>
                <a:cxn ang="0">
                  <a:pos x="9" y="12"/>
                </a:cxn>
                <a:cxn ang="0">
                  <a:pos x="0" y="12"/>
                </a:cxn>
                <a:cxn ang="0">
                  <a:pos x="12" y="0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cubicBezTo>
                    <a:pt x="13" y="2"/>
                    <a:pt x="15" y="3"/>
                    <a:pt x="15" y="6"/>
                  </a:cubicBezTo>
                  <a:cubicBezTo>
                    <a:pt x="15" y="12"/>
                    <a:pt x="11" y="12"/>
                    <a:pt x="9" y="12"/>
                  </a:cubicBezTo>
                  <a:cubicBezTo>
                    <a:pt x="4" y="12"/>
                    <a:pt x="3" y="11"/>
                    <a:pt x="0" y="12"/>
                  </a:cubicBezTo>
                  <a:cubicBezTo>
                    <a:pt x="2" y="4"/>
                    <a:pt x="6" y="2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0" name="Freeform 69"/>
            <p:cNvSpPr>
              <a:spLocks/>
            </p:cNvSpPr>
            <p:nvPr/>
          </p:nvSpPr>
          <p:spPr bwMode="auto">
            <a:xfrm>
              <a:off x="2614613" y="1139825"/>
              <a:ext cx="109538" cy="57150"/>
            </a:xfrm>
            <a:custGeom>
              <a:avLst/>
              <a:gdLst/>
              <a:ahLst/>
              <a:cxnLst>
                <a:cxn ang="0">
                  <a:pos x="54" y="32"/>
                </a:cxn>
                <a:cxn ang="0">
                  <a:pos x="33" y="30"/>
                </a:cxn>
                <a:cxn ang="0">
                  <a:pos x="19" y="29"/>
                </a:cxn>
                <a:cxn ang="0">
                  <a:pos x="7" y="25"/>
                </a:cxn>
                <a:cxn ang="0">
                  <a:pos x="20" y="20"/>
                </a:cxn>
                <a:cxn ang="0">
                  <a:pos x="20" y="15"/>
                </a:cxn>
                <a:cxn ang="0">
                  <a:pos x="5" y="15"/>
                </a:cxn>
                <a:cxn ang="0">
                  <a:pos x="8" y="10"/>
                </a:cxn>
                <a:cxn ang="0">
                  <a:pos x="0" y="3"/>
                </a:cxn>
                <a:cxn ang="0">
                  <a:pos x="14" y="0"/>
                </a:cxn>
                <a:cxn ang="0">
                  <a:pos x="31" y="8"/>
                </a:cxn>
                <a:cxn ang="0">
                  <a:pos x="40" y="4"/>
                </a:cxn>
                <a:cxn ang="0">
                  <a:pos x="53" y="15"/>
                </a:cxn>
                <a:cxn ang="0">
                  <a:pos x="60" y="11"/>
                </a:cxn>
                <a:cxn ang="0">
                  <a:pos x="73" y="21"/>
                </a:cxn>
                <a:cxn ang="0">
                  <a:pos x="70" y="26"/>
                </a:cxn>
                <a:cxn ang="0">
                  <a:pos x="82" y="37"/>
                </a:cxn>
                <a:cxn ang="0">
                  <a:pos x="74" y="43"/>
                </a:cxn>
                <a:cxn ang="0">
                  <a:pos x="54" y="32"/>
                </a:cxn>
              </a:cxnLst>
              <a:rect l="0" t="0" r="r" b="b"/>
              <a:pathLst>
                <a:path w="82" h="43">
                  <a:moveTo>
                    <a:pt x="54" y="32"/>
                  </a:moveTo>
                  <a:cubicBezTo>
                    <a:pt x="46" y="32"/>
                    <a:pt x="41" y="29"/>
                    <a:pt x="33" y="30"/>
                  </a:cubicBezTo>
                  <a:cubicBezTo>
                    <a:pt x="31" y="26"/>
                    <a:pt x="25" y="29"/>
                    <a:pt x="19" y="29"/>
                  </a:cubicBezTo>
                  <a:cubicBezTo>
                    <a:pt x="13" y="29"/>
                    <a:pt x="11" y="29"/>
                    <a:pt x="7" y="25"/>
                  </a:cubicBezTo>
                  <a:cubicBezTo>
                    <a:pt x="11" y="21"/>
                    <a:pt x="15" y="22"/>
                    <a:pt x="20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10" y="15"/>
                    <a:pt x="8" y="17"/>
                    <a:pt x="5" y="15"/>
                  </a:cubicBezTo>
                  <a:cubicBezTo>
                    <a:pt x="6" y="14"/>
                    <a:pt x="7" y="12"/>
                    <a:pt x="8" y="10"/>
                  </a:cubicBezTo>
                  <a:cubicBezTo>
                    <a:pt x="2" y="10"/>
                    <a:pt x="0" y="9"/>
                    <a:pt x="0" y="3"/>
                  </a:cubicBezTo>
                  <a:cubicBezTo>
                    <a:pt x="6" y="3"/>
                    <a:pt x="9" y="0"/>
                    <a:pt x="14" y="0"/>
                  </a:cubicBezTo>
                  <a:cubicBezTo>
                    <a:pt x="24" y="0"/>
                    <a:pt x="26" y="8"/>
                    <a:pt x="31" y="8"/>
                  </a:cubicBezTo>
                  <a:cubicBezTo>
                    <a:pt x="35" y="8"/>
                    <a:pt x="36" y="4"/>
                    <a:pt x="40" y="4"/>
                  </a:cubicBezTo>
                  <a:cubicBezTo>
                    <a:pt x="49" y="4"/>
                    <a:pt x="48" y="15"/>
                    <a:pt x="53" y="15"/>
                  </a:cubicBezTo>
                  <a:cubicBezTo>
                    <a:pt x="56" y="15"/>
                    <a:pt x="57" y="11"/>
                    <a:pt x="60" y="11"/>
                  </a:cubicBezTo>
                  <a:cubicBezTo>
                    <a:pt x="66" y="11"/>
                    <a:pt x="71" y="19"/>
                    <a:pt x="73" y="21"/>
                  </a:cubicBezTo>
                  <a:cubicBezTo>
                    <a:pt x="72" y="22"/>
                    <a:pt x="70" y="24"/>
                    <a:pt x="70" y="26"/>
                  </a:cubicBezTo>
                  <a:cubicBezTo>
                    <a:pt x="73" y="29"/>
                    <a:pt x="82" y="33"/>
                    <a:pt x="82" y="37"/>
                  </a:cubicBezTo>
                  <a:cubicBezTo>
                    <a:pt x="82" y="42"/>
                    <a:pt x="77" y="43"/>
                    <a:pt x="74" y="43"/>
                  </a:cubicBezTo>
                  <a:cubicBezTo>
                    <a:pt x="63" y="43"/>
                    <a:pt x="64" y="32"/>
                    <a:pt x="54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1" name="Freeform 70"/>
            <p:cNvSpPr>
              <a:spLocks/>
            </p:cNvSpPr>
            <p:nvPr/>
          </p:nvSpPr>
          <p:spPr bwMode="auto">
            <a:xfrm>
              <a:off x="2657475" y="1189038"/>
              <a:ext cx="30163" cy="952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12" y="0"/>
                </a:cxn>
                <a:cxn ang="0">
                  <a:pos x="23" y="4"/>
                </a:cxn>
                <a:cxn ang="0">
                  <a:pos x="8" y="7"/>
                </a:cxn>
              </a:cxnLst>
              <a:rect l="0" t="0" r="r" b="b"/>
              <a:pathLst>
                <a:path w="23" h="7">
                  <a:moveTo>
                    <a:pt x="8" y="7"/>
                  </a:moveTo>
                  <a:cubicBezTo>
                    <a:pt x="0" y="7"/>
                    <a:pt x="11" y="0"/>
                    <a:pt x="12" y="0"/>
                  </a:cubicBezTo>
                  <a:cubicBezTo>
                    <a:pt x="17" y="0"/>
                    <a:pt x="19" y="3"/>
                    <a:pt x="23" y="4"/>
                  </a:cubicBezTo>
                  <a:cubicBezTo>
                    <a:pt x="20" y="7"/>
                    <a:pt x="15" y="7"/>
                    <a:pt x="8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2" name="Freeform 71"/>
            <p:cNvSpPr>
              <a:spLocks/>
            </p:cNvSpPr>
            <p:nvPr/>
          </p:nvSpPr>
          <p:spPr bwMode="auto">
            <a:xfrm>
              <a:off x="2765425" y="1223963"/>
              <a:ext cx="287338" cy="90488"/>
            </a:xfrm>
            <a:custGeom>
              <a:avLst/>
              <a:gdLst/>
              <a:ahLst/>
              <a:cxnLst>
                <a:cxn ang="0">
                  <a:pos x="215" y="45"/>
                </a:cxn>
                <a:cxn ang="0">
                  <a:pos x="210" y="51"/>
                </a:cxn>
                <a:cxn ang="0">
                  <a:pos x="216" y="52"/>
                </a:cxn>
                <a:cxn ang="0">
                  <a:pos x="179" y="67"/>
                </a:cxn>
                <a:cxn ang="0">
                  <a:pos x="170" y="60"/>
                </a:cxn>
                <a:cxn ang="0">
                  <a:pos x="159" y="66"/>
                </a:cxn>
                <a:cxn ang="0">
                  <a:pos x="124" y="66"/>
                </a:cxn>
                <a:cxn ang="0">
                  <a:pos x="102" y="60"/>
                </a:cxn>
                <a:cxn ang="0">
                  <a:pos x="97" y="60"/>
                </a:cxn>
                <a:cxn ang="0">
                  <a:pos x="84" y="67"/>
                </a:cxn>
                <a:cxn ang="0">
                  <a:pos x="53" y="47"/>
                </a:cxn>
                <a:cxn ang="0">
                  <a:pos x="58" y="40"/>
                </a:cxn>
                <a:cxn ang="0">
                  <a:pos x="40" y="18"/>
                </a:cxn>
                <a:cxn ang="0">
                  <a:pos x="32" y="22"/>
                </a:cxn>
                <a:cxn ang="0">
                  <a:pos x="0" y="7"/>
                </a:cxn>
                <a:cxn ang="0">
                  <a:pos x="13" y="0"/>
                </a:cxn>
                <a:cxn ang="0">
                  <a:pos x="51" y="15"/>
                </a:cxn>
                <a:cxn ang="0">
                  <a:pos x="60" y="12"/>
                </a:cxn>
                <a:cxn ang="0">
                  <a:pos x="68" y="12"/>
                </a:cxn>
                <a:cxn ang="0">
                  <a:pos x="89" y="25"/>
                </a:cxn>
                <a:cxn ang="0">
                  <a:pos x="71" y="25"/>
                </a:cxn>
                <a:cxn ang="0">
                  <a:pos x="91" y="35"/>
                </a:cxn>
                <a:cxn ang="0">
                  <a:pos x="88" y="38"/>
                </a:cxn>
                <a:cxn ang="0">
                  <a:pos x="95" y="40"/>
                </a:cxn>
                <a:cxn ang="0">
                  <a:pos x="125" y="45"/>
                </a:cxn>
                <a:cxn ang="0">
                  <a:pos x="181" y="34"/>
                </a:cxn>
                <a:cxn ang="0">
                  <a:pos x="216" y="46"/>
                </a:cxn>
                <a:cxn ang="0">
                  <a:pos x="211" y="47"/>
                </a:cxn>
                <a:cxn ang="0">
                  <a:pos x="215" y="45"/>
                </a:cxn>
              </a:cxnLst>
              <a:rect l="0" t="0" r="r" b="b"/>
              <a:pathLst>
                <a:path w="216" h="68">
                  <a:moveTo>
                    <a:pt x="215" y="45"/>
                  </a:moveTo>
                  <a:cubicBezTo>
                    <a:pt x="213" y="46"/>
                    <a:pt x="211" y="48"/>
                    <a:pt x="210" y="51"/>
                  </a:cubicBezTo>
                  <a:cubicBezTo>
                    <a:pt x="213" y="52"/>
                    <a:pt x="216" y="52"/>
                    <a:pt x="216" y="52"/>
                  </a:cubicBezTo>
                  <a:cubicBezTo>
                    <a:pt x="215" y="67"/>
                    <a:pt x="195" y="67"/>
                    <a:pt x="179" y="67"/>
                  </a:cubicBezTo>
                  <a:cubicBezTo>
                    <a:pt x="174" y="67"/>
                    <a:pt x="171" y="64"/>
                    <a:pt x="170" y="60"/>
                  </a:cubicBezTo>
                  <a:cubicBezTo>
                    <a:pt x="164" y="61"/>
                    <a:pt x="163" y="64"/>
                    <a:pt x="159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15" y="68"/>
                    <a:pt x="101" y="67"/>
                    <a:pt x="102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5" y="62"/>
                    <a:pt x="88" y="67"/>
                    <a:pt x="84" y="67"/>
                  </a:cubicBezTo>
                  <a:cubicBezTo>
                    <a:pt x="75" y="67"/>
                    <a:pt x="53" y="56"/>
                    <a:pt x="53" y="47"/>
                  </a:cubicBezTo>
                  <a:cubicBezTo>
                    <a:pt x="53" y="44"/>
                    <a:pt x="56" y="41"/>
                    <a:pt x="58" y="40"/>
                  </a:cubicBezTo>
                  <a:cubicBezTo>
                    <a:pt x="50" y="32"/>
                    <a:pt x="48" y="25"/>
                    <a:pt x="40" y="18"/>
                  </a:cubicBezTo>
                  <a:cubicBezTo>
                    <a:pt x="38" y="20"/>
                    <a:pt x="35" y="22"/>
                    <a:pt x="32" y="22"/>
                  </a:cubicBezTo>
                  <a:cubicBezTo>
                    <a:pt x="27" y="22"/>
                    <a:pt x="0" y="11"/>
                    <a:pt x="0" y="7"/>
                  </a:cubicBezTo>
                  <a:cubicBezTo>
                    <a:pt x="0" y="0"/>
                    <a:pt x="8" y="0"/>
                    <a:pt x="13" y="0"/>
                  </a:cubicBezTo>
                  <a:cubicBezTo>
                    <a:pt x="33" y="0"/>
                    <a:pt x="36" y="15"/>
                    <a:pt x="51" y="15"/>
                  </a:cubicBezTo>
                  <a:cubicBezTo>
                    <a:pt x="56" y="15"/>
                    <a:pt x="58" y="15"/>
                    <a:pt x="60" y="12"/>
                  </a:cubicBezTo>
                  <a:cubicBezTo>
                    <a:pt x="63" y="12"/>
                    <a:pt x="68" y="12"/>
                    <a:pt x="68" y="12"/>
                  </a:cubicBezTo>
                  <a:cubicBezTo>
                    <a:pt x="65" y="22"/>
                    <a:pt x="85" y="19"/>
                    <a:pt x="89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4" y="37"/>
                    <a:pt x="85" y="30"/>
                    <a:pt x="91" y="35"/>
                  </a:cubicBezTo>
                  <a:cubicBezTo>
                    <a:pt x="90" y="36"/>
                    <a:pt x="88" y="36"/>
                    <a:pt x="88" y="38"/>
                  </a:cubicBezTo>
                  <a:cubicBezTo>
                    <a:pt x="88" y="44"/>
                    <a:pt x="93" y="41"/>
                    <a:pt x="95" y="40"/>
                  </a:cubicBezTo>
                  <a:cubicBezTo>
                    <a:pt x="106" y="42"/>
                    <a:pt x="114" y="45"/>
                    <a:pt x="125" y="45"/>
                  </a:cubicBezTo>
                  <a:cubicBezTo>
                    <a:pt x="150" y="45"/>
                    <a:pt x="158" y="34"/>
                    <a:pt x="181" y="34"/>
                  </a:cubicBezTo>
                  <a:cubicBezTo>
                    <a:pt x="198" y="34"/>
                    <a:pt x="210" y="35"/>
                    <a:pt x="216" y="46"/>
                  </a:cubicBezTo>
                  <a:cubicBezTo>
                    <a:pt x="215" y="47"/>
                    <a:pt x="213" y="47"/>
                    <a:pt x="211" y="47"/>
                  </a:cubicBezTo>
                  <a:lnTo>
                    <a:pt x="21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3" name="Freeform 72"/>
            <p:cNvSpPr>
              <a:spLocks/>
            </p:cNvSpPr>
            <p:nvPr/>
          </p:nvSpPr>
          <p:spPr bwMode="auto">
            <a:xfrm>
              <a:off x="2768600" y="1271588"/>
              <a:ext cx="49213" cy="381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9" y="0"/>
                </a:cxn>
                <a:cxn ang="0">
                  <a:pos x="37" y="15"/>
                </a:cxn>
                <a:cxn ang="0">
                  <a:pos x="29" y="29"/>
                </a:cxn>
                <a:cxn ang="0">
                  <a:pos x="0" y="17"/>
                </a:cxn>
                <a:cxn ang="0">
                  <a:pos x="6" y="10"/>
                </a:cxn>
              </a:cxnLst>
              <a:rect l="0" t="0" r="r" b="b"/>
              <a:pathLst>
                <a:path w="37" h="29">
                  <a:moveTo>
                    <a:pt x="6" y="10"/>
                  </a:moveTo>
                  <a:cubicBezTo>
                    <a:pt x="10" y="10"/>
                    <a:pt x="9" y="0"/>
                    <a:pt x="19" y="0"/>
                  </a:cubicBezTo>
                  <a:cubicBezTo>
                    <a:pt x="27" y="0"/>
                    <a:pt x="37" y="9"/>
                    <a:pt x="37" y="15"/>
                  </a:cubicBezTo>
                  <a:cubicBezTo>
                    <a:pt x="37" y="22"/>
                    <a:pt x="35" y="29"/>
                    <a:pt x="29" y="29"/>
                  </a:cubicBezTo>
                  <a:cubicBezTo>
                    <a:pt x="25" y="29"/>
                    <a:pt x="0" y="17"/>
                    <a:pt x="0" y="17"/>
                  </a:cubicBezTo>
                  <a:cubicBezTo>
                    <a:pt x="0" y="13"/>
                    <a:pt x="5" y="10"/>
                    <a:pt x="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4" name="Freeform 73"/>
            <p:cNvSpPr>
              <a:spLocks/>
            </p:cNvSpPr>
            <p:nvPr/>
          </p:nvSpPr>
          <p:spPr bwMode="auto">
            <a:xfrm>
              <a:off x="2774950" y="1198563"/>
              <a:ext cx="46038" cy="1270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5" y="0"/>
                </a:cxn>
                <a:cxn ang="0">
                  <a:pos x="35" y="6"/>
                </a:cxn>
                <a:cxn ang="0">
                  <a:pos x="28" y="10"/>
                </a:cxn>
                <a:cxn ang="0">
                  <a:pos x="0" y="5"/>
                </a:cxn>
                <a:cxn ang="0">
                  <a:pos x="29" y="0"/>
                </a:cxn>
              </a:cxnLst>
              <a:rect l="0" t="0" r="r" b="b"/>
              <a:pathLst>
                <a:path w="35" h="10">
                  <a:moveTo>
                    <a:pt x="29" y="0"/>
                  </a:moveTo>
                  <a:cubicBezTo>
                    <a:pt x="34" y="0"/>
                    <a:pt x="30" y="1"/>
                    <a:pt x="35" y="0"/>
                  </a:cubicBezTo>
                  <a:cubicBezTo>
                    <a:pt x="35" y="3"/>
                    <a:pt x="35" y="5"/>
                    <a:pt x="35" y="6"/>
                  </a:cubicBezTo>
                  <a:cubicBezTo>
                    <a:pt x="35" y="8"/>
                    <a:pt x="32" y="10"/>
                    <a:pt x="28" y="10"/>
                  </a:cubicBezTo>
                  <a:cubicBezTo>
                    <a:pt x="26" y="10"/>
                    <a:pt x="0" y="5"/>
                    <a:pt x="0" y="5"/>
                  </a:cubicBezTo>
                  <a:cubicBezTo>
                    <a:pt x="5" y="1"/>
                    <a:pt x="21" y="0"/>
                    <a:pt x="2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5" name="Freeform 74"/>
            <p:cNvSpPr>
              <a:spLocks/>
            </p:cNvSpPr>
            <p:nvPr/>
          </p:nvSpPr>
          <p:spPr bwMode="auto">
            <a:xfrm>
              <a:off x="2740025" y="1154113"/>
              <a:ext cx="53975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4" y="23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5" y="7"/>
                </a:cxn>
                <a:cxn ang="0">
                  <a:pos x="41" y="17"/>
                </a:cxn>
                <a:cxn ang="0">
                  <a:pos x="41" y="28"/>
                </a:cxn>
                <a:cxn ang="0">
                  <a:pos x="10" y="28"/>
                </a:cxn>
              </a:cxnLst>
              <a:rect l="0" t="0" r="r" b="b"/>
              <a:pathLst>
                <a:path w="41" h="33">
                  <a:moveTo>
                    <a:pt x="10" y="28"/>
                  </a:moveTo>
                  <a:cubicBezTo>
                    <a:pt x="10" y="26"/>
                    <a:pt x="13" y="24"/>
                    <a:pt x="14" y="23"/>
                  </a:cubicBezTo>
                  <a:cubicBezTo>
                    <a:pt x="9" y="18"/>
                    <a:pt x="0" y="15"/>
                    <a:pt x="0" y="7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11" y="4"/>
                    <a:pt x="21" y="7"/>
                    <a:pt x="25" y="7"/>
                  </a:cubicBezTo>
                  <a:cubicBezTo>
                    <a:pt x="25" y="17"/>
                    <a:pt x="41" y="7"/>
                    <a:pt x="41" y="17"/>
                  </a:cubicBezTo>
                  <a:cubicBezTo>
                    <a:pt x="41" y="20"/>
                    <a:pt x="39" y="23"/>
                    <a:pt x="41" y="28"/>
                  </a:cubicBezTo>
                  <a:cubicBezTo>
                    <a:pt x="25" y="31"/>
                    <a:pt x="10" y="33"/>
                    <a:pt x="1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6" name="Freeform 75"/>
            <p:cNvSpPr>
              <a:spLocks/>
            </p:cNvSpPr>
            <p:nvPr/>
          </p:nvSpPr>
          <p:spPr bwMode="auto">
            <a:xfrm>
              <a:off x="2719388" y="1114425"/>
              <a:ext cx="20638" cy="127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9"/>
                </a:cxn>
                <a:cxn ang="0">
                  <a:pos x="8" y="9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0" y="6"/>
                    <a:pt x="0" y="0"/>
                  </a:cubicBezTo>
                  <a:cubicBezTo>
                    <a:pt x="6" y="0"/>
                    <a:pt x="13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7" name="Freeform 76"/>
            <p:cNvSpPr>
              <a:spLocks/>
            </p:cNvSpPr>
            <p:nvPr/>
          </p:nvSpPr>
          <p:spPr bwMode="auto">
            <a:xfrm>
              <a:off x="2776538" y="1062038"/>
              <a:ext cx="184150" cy="123825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97" y="37"/>
                </a:cxn>
                <a:cxn ang="0">
                  <a:pos x="97" y="32"/>
                </a:cxn>
                <a:cxn ang="0">
                  <a:pos x="95" y="28"/>
                </a:cxn>
                <a:cxn ang="0">
                  <a:pos x="100" y="28"/>
                </a:cxn>
                <a:cxn ang="0">
                  <a:pos x="105" y="36"/>
                </a:cxn>
                <a:cxn ang="0">
                  <a:pos x="111" y="43"/>
                </a:cxn>
                <a:cxn ang="0">
                  <a:pos x="108" y="49"/>
                </a:cxn>
                <a:cxn ang="0">
                  <a:pos x="115" y="49"/>
                </a:cxn>
                <a:cxn ang="0">
                  <a:pos x="137" y="55"/>
                </a:cxn>
                <a:cxn ang="0">
                  <a:pos x="136" y="61"/>
                </a:cxn>
                <a:cxn ang="0">
                  <a:pos x="126" y="64"/>
                </a:cxn>
                <a:cxn ang="0">
                  <a:pos x="105" y="78"/>
                </a:cxn>
                <a:cxn ang="0">
                  <a:pos x="98" y="69"/>
                </a:cxn>
                <a:cxn ang="0">
                  <a:pos x="93" y="76"/>
                </a:cxn>
                <a:cxn ang="0">
                  <a:pos x="99" y="84"/>
                </a:cxn>
                <a:cxn ang="0">
                  <a:pos x="91" y="84"/>
                </a:cxn>
                <a:cxn ang="0">
                  <a:pos x="91" y="90"/>
                </a:cxn>
                <a:cxn ang="0">
                  <a:pos x="75" y="82"/>
                </a:cxn>
                <a:cxn ang="0">
                  <a:pos x="64" y="92"/>
                </a:cxn>
                <a:cxn ang="0">
                  <a:pos x="47" y="84"/>
                </a:cxn>
                <a:cxn ang="0">
                  <a:pos x="53" y="81"/>
                </a:cxn>
                <a:cxn ang="0">
                  <a:pos x="33" y="70"/>
                </a:cxn>
                <a:cxn ang="0">
                  <a:pos x="66" y="61"/>
                </a:cxn>
                <a:cxn ang="0">
                  <a:pos x="48" y="58"/>
                </a:cxn>
                <a:cxn ang="0">
                  <a:pos x="35" y="61"/>
                </a:cxn>
                <a:cxn ang="0">
                  <a:pos x="29" y="56"/>
                </a:cxn>
                <a:cxn ang="0">
                  <a:pos x="19" y="59"/>
                </a:cxn>
                <a:cxn ang="0">
                  <a:pos x="16" y="55"/>
                </a:cxn>
                <a:cxn ang="0">
                  <a:pos x="26" y="49"/>
                </a:cxn>
                <a:cxn ang="0">
                  <a:pos x="0" y="35"/>
                </a:cxn>
                <a:cxn ang="0">
                  <a:pos x="7" y="35"/>
                </a:cxn>
                <a:cxn ang="0">
                  <a:pos x="20" y="39"/>
                </a:cxn>
                <a:cxn ang="0">
                  <a:pos x="24" y="36"/>
                </a:cxn>
                <a:cxn ang="0">
                  <a:pos x="5" y="26"/>
                </a:cxn>
                <a:cxn ang="0">
                  <a:pos x="15" y="22"/>
                </a:cxn>
                <a:cxn ang="0">
                  <a:pos x="27" y="25"/>
                </a:cxn>
                <a:cxn ang="0">
                  <a:pos x="32" y="20"/>
                </a:cxn>
                <a:cxn ang="0">
                  <a:pos x="19" y="20"/>
                </a:cxn>
                <a:cxn ang="0">
                  <a:pos x="14" y="13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25" y="0"/>
                </a:cxn>
                <a:cxn ang="0">
                  <a:pos x="53" y="5"/>
                </a:cxn>
                <a:cxn ang="0">
                  <a:pos x="67" y="24"/>
                </a:cxn>
                <a:cxn ang="0">
                  <a:pos x="84" y="25"/>
                </a:cxn>
                <a:cxn ang="0">
                  <a:pos x="92" y="37"/>
                </a:cxn>
              </a:cxnLst>
              <a:rect l="0" t="0" r="r" b="b"/>
              <a:pathLst>
                <a:path w="138" h="92">
                  <a:moveTo>
                    <a:pt x="92" y="37"/>
                  </a:moveTo>
                  <a:cubicBezTo>
                    <a:pt x="97" y="37"/>
                    <a:pt x="97" y="37"/>
                    <a:pt x="97" y="37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7" y="28"/>
                    <a:pt x="98" y="28"/>
                    <a:pt x="100" y="28"/>
                  </a:cubicBezTo>
                  <a:cubicBezTo>
                    <a:pt x="106" y="28"/>
                    <a:pt x="105" y="31"/>
                    <a:pt x="105" y="36"/>
                  </a:cubicBezTo>
                  <a:cubicBezTo>
                    <a:pt x="105" y="39"/>
                    <a:pt x="111" y="39"/>
                    <a:pt x="111" y="43"/>
                  </a:cubicBezTo>
                  <a:cubicBezTo>
                    <a:pt x="111" y="46"/>
                    <a:pt x="108" y="46"/>
                    <a:pt x="108" y="49"/>
                  </a:cubicBezTo>
                  <a:cubicBezTo>
                    <a:pt x="108" y="53"/>
                    <a:pt x="114" y="49"/>
                    <a:pt x="115" y="49"/>
                  </a:cubicBezTo>
                  <a:cubicBezTo>
                    <a:pt x="120" y="49"/>
                    <a:pt x="131" y="54"/>
                    <a:pt x="137" y="55"/>
                  </a:cubicBezTo>
                  <a:cubicBezTo>
                    <a:pt x="137" y="58"/>
                    <a:pt x="138" y="60"/>
                    <a:pt x="136" y="61"/>
                  </a:cubicBezTo>
                  <a:cubicBezTo>
                    <a:pt x="135" y="64"/>
                    <a:pt x="130" y="63"/>
                    <a:pt x="126" y="64"/>
                  </a:cubicBezTo>
                  <a:cubicBezTo>
                    <a:pt x="117" y="65"/>
                    <a:pt x="111" y="78"/>
                    <a:pt x="105" y="78"/>
                  </a:cubicBezTo>
                  <a:cubicBezTo>
                    <a:pt x="100" y="78"/>
                    <a:pt x="100" y="74"/>
                    <a:pt x="98" y="69"/>
                  </a:cubicBezTo>
                  <a:cubicBezTo>
                    <a:pt x="96" y="71"/>
                    <a:pt x="95" y="73"/>
                    <a:pt x="93" y="76"/>
                  </a:cubicBezTo>
                  <a:cubicBezTo>
                    <a:pt x="96" y="80"/>
                    <a:pt x="97" y="81"/>
                    <a:pt x="99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7" y="91"/>
                    <a:pt x="79" y="85"/>
                    <a:pt x="75" y="82"/>
                  </a:cubicBezTo>
                  <a:cubicBezTo>
                    <a:pt x="75" y="90"/>
                    <a:pt x="71" y="92"/>
                    <a:pt x="64" y="92"/>
                  </a:cubicBezTo>
                  <a:cubicBezTo>
                    <a:pt x="57" y="92"/>
                    <a:pt x="48" y="91"/>
                    <a:pt x="47" y="84"/>
                  </a:cubicBezTo>
                  <a:cubicBezTo>
                    <a:pt x="50" y="84"/>
                    <a:pt x="51" y="83"/>
                    <a:pt x="53" y="81"/>
                  </a:cubicBezTo>
                  <a:cubicBezTo>
                    <a:pt x="45" y="81"/>
                    <a:pt x="33" y="77"/>
                    <a:pt x="33" y="70"/>
                  </a:cubicBezTo>
                  <a:cubicBezTo>
                    <a:pt x="33" y="62"/>
                    <a:pt x="60" y="63"/>
                    <a:pt x="66" y="61"/>
                  </a:cubicBezTo>
                  <a:cubicBezTo>
                    <a:pt x="60" y="60"/>
                    <a:pt x="55" y="58"/>
                    <a:pt x="48" y="58"/>
                  </a:cubicBezTo>
                  <a:cubicBezTo>
                    <a:pt x="41" y="58"/>
                    <a:pt x="40" y="61"/>
                    <a:pt x="35" y="61"/>
                  </a:cubicBezTo>
                  <a:cubicBezTo>
                    <a:pt x="30" y="61"/>
                    <a:pt x="30" y="58"/>
                    <a:pt x="29" y="56"/>
                  </a:cubicBezTo>
                  <a:cubicBezTo>
                    <a:pt x="24" y="58"/>
                    <a:pt x="23" y="59"/>
                    <a:pt x="19" y="59"/>
                  </a:cubicBezTo>
                  <a:cubicBezTo>
                    <a:pt x="16" y="59"/>
                    <a:pt x="16" y="58"/>
                    <a:pt x="16" y="55"/>
                  </a:cubicBezTo>
                  <a:cubicBezTo>
                    <a:pt x="20" y="53"/>
                    <a:pt x="23" y="53"/>
                    <a:pt x="26" y="49"/>
                  </a:cubicBezTo>
                  <a:cubicBezTo>
                    <a:pt x="11" y="49"/>
                    <a:pt x="2" y="48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7"/>
                    <a:pt x="16" y="39"/>
                    <a:pt x="20" y="39"/>
                  </a:cubicBezTo>
                  <a:cubicBezTo>
                    <a:pt x="22" y="39"/>
                    <a:pt x="24" y="36"/>
                    <a:pt x="24" y="36"/>
                  </a:cubicBezTo>
                  <a:cubicBezTo>
                    <a:pt x="19" y="34"/>
                    <a:pt x="5" y="31"/>
                    <a:pt x="5" y="26"/>
                  </a:cubicBezTo>
                  <a:cubicBezTo>
                    <a:pt x="5" y="21"/>
                    <a:pt x="11" y="22"/>
                    <a:pt x="15" y="22"/>
                  </a:cubicBezTo>
                  <a:cubicBezTo>
                    <a:pt x="21" y="22"/>
                    <a:pt x="23" y="25"/>
                    <a:pt x="27" y="25"/>
                  </a:cubicBezTo>
                  <a:cubicBezTo>
                    <a:pt x="30" y="25"/>
                    <a:pt x="30" y="22"/>
                    <a:pt x="32" y="20"/>
                  </a:cubicBezTo>
                  <a:cubicBezTo>
                    <a:pt x="27" y="18"/>
                    <a:pt x="22" y="20"/>
                    <a:pt x="19" y="20"/>
                  </a:cubicBezTo>
                  <a:cubicBezTo>
                    <a:pt x="18" y="20"/>
                    <a:pt x="14" y="14"/>
                    <a:pt x="14" y="13"/>
                  </a:cubicBezTo>
                  <a:cubicBezTo>
                    <a:pt x="19" y="10"/>
                    <a:pt x="23" y="8"/>
                    <a:pt x="30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3" y="7"/>
                    <a:pt x="25" y="6"/>
                    <a:pt x="25" y="0"/>
                  </a:cubicBezTo>
                  <a:cubicBezTo>
                    <a:pt x="36" y="1"/>
                    <a:pt x="45" y="2"/>
                    <a:pt x="53" y="5"/>
                  </a:cubicBezTo>
                  <a:cubicBezTo>
                    <a:pt x="61" y="9"/>
                    <a:pt x="60" y="21"/>
                    <a:pt x="67" y="24"/>
                  </a:cubicBezTo>
                  <a:cubicBezTo>
                    <a:pt x="73" y="27"/>
                    <a:pt x="78" y="22"/>
                    <a:pt x="84" y="25"/>
                  </a:cubicBezTo>
                  <a:cubicBezTo>
                    <a:pt x="91" y="28"/>
                    <a:pt x="88" y="33"/>
                    <a:pt x="92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8" name="Freeform 77"/>
            <p:cNvSpPr>
              <a:spLocks/>
            </p:cNvSpPr>
            <p:nvPr/>
          </p:nvSpPr>
          <p:spPr bwMode="auto">
            <a:xfrm>
              <a:off x="2925763" y="1574800"/>
              <a:ext cx="117475" cy="74613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11" y="33"/>
                </a:cxn>
                <a:cxn ang="0">
                  <a:pos x="11" y="27"/>
                </a:cxn>
                <a:cxn ang="0">
                  <a:pos x="25" y="0"/>
                </a:cxn>
                <a:cxn ang="0">
                  <a:pos x="32" y="13"/>
                </a:cxn>
                <a:cxn ang="0">
                  <a:pos x="36" y="9"/>
                </a:cxn>
                <a:cxn ang="0">
                  <a:pos x="67" y="27"/>
                </a:cxn>
                <a:cxn ang="0">
                  <a:pos x="70" y="35"/>
                </a:cxn>
                <a:cxn ang="0">
                  <a:pos x="89" y="43"/>
                </a:cxn>
                <a:cxn ang="0">
                  <a:pos x="75" y="48"/>
                </a:cxn>
                <a:cxn ang="0">
                  <a:pos x="63" y="48"/>
                </a:cxn>
                <a:cxn ang="0">
                  <a:pos x="46" y="37"/>
                </a:cxn>
                <a:cxn ang="0">
                  <a:pos x="25" y="53"/>
                </a:cxn>
                <a:cxn ang="0">
                  <a:pos x="22" y="57"/>
                </a:cxn>
                <a:cxn ang="0">
                  <a:pos x="19" y="48"/>
                </a:cxn>
                <a:cxn ang="0">
                  <a:pos x="0" y="48"/>
                </a:cxn>
                <a:cxn ang="0">
                  <a:pos x="6" y="39"/>
                </a:cxn>
              </a:cxnLst>
              <a:rect l="0" t="0" r="r" b="b"/>
              <a:pathLst>
                <a:path w="89" h="57">
                  <a:moveTo>
                    <a:pt x="6" y="39"/>
                  </a:moveTo>
                  <a:cubicBezTo>
                    <a:pt x="9" y="37"/>
                    <a:pt x="11" y="36"/>
                    <a:pt x="11" y="33"/>
                  </a:cubicBezTo>
                  <a:cubicBezTo>
                    <a:pt x="11" y="29"/>
                    <a:pt x="11" y="31"/>
                    <a:pt x="11" y="27"/>
                  </a:cubicBezTo>
                  <a:cubicBezTo>
                    <a:pt x="11" y="19"/>
                    <a:pt x="13" y="2"/>
                    <a:pt x="25" y="0"/>
                  </a:cubicBezTo>
                  <a:cubicBezTo>
                    <a:pt x="28" y="7"/>
                    <a:pt x="30" y="8"/>
                    <a:pt x="32" y="13"/>
                  </a:cubicBezTo>
                  <a:cubicBezTo>
                    <a:pt x="33" y="11"/>
                    <a:pt x="35" y="10"/>
                    <a:pt x="36" y="9"/>
                  </a:cubicBezTo>
                  <a:cubicBezTo>
                    <a:pt x="45" y="21"/>
                    <a:pt x="59" y="16"/>
                    <a:pt x="67" y="27"/>
                  </a:cubicBezTo>
                  <a:cubicBezTo>
                    <a:pt x="69" y="30"/>
                    <a:pt x="68" y="33"/>
                    <a:pt x="70" y="35"/>
                  </a:cubicBezTo>
                  <a:cubicBezTo>
                    <a:pt x="77" y="40"/>
                    <a:pt x="85" y="38"/>
                    <a:pt x="89" y="43"/>
                  </a:cubicBezTo>
                  <a:cubicBezTo>
                    <a:pt x="84" y="46"/>
                    <a:pt x="80" y="48"/>
                    <a:pt x="75" y="48"/>
                  </a:cubicBezTo>
                  <a:cubicBezTo>
                    <a:pt x="69" y="48"/>
                    <a:pt x="67" y="48"/>
                    <a:pt x="63" y="48"/>
                  </a:cubicBezTo>
                  <a:cubicBezTo>
                    <a:pt x="63" y="48"/>
                    <a:pt x="49" y="38"/>
                    <a:pt x="46" y="37"/>
                  </a:cubicBezTo>
                  <a:cubicBezTo>
                    <a:pt x="46" y="47"/>
                    <a:pt x="31" y="56"/>
                    <a:pt x="25" y="53"/>
                  </a:cubicBezTo>
                  <a:cubicBezTo>
                    <a:pt x="24" y="55"/>
                    <a:pt x="24" y="57"/>
                    <a:pt x="22" y="57"/>
                  </a:cubicBezTo>
                  <a:cubicBezTo>
                    <a:pt x="16" y="57"/>
                    <a:pt x="18" y="52"/>
                    <a:pt x="19" y="48"/>
                  </a:cubicBezTo>
                  <a:cubicBezTo>
                    <a:pt x="12" y="46"/>
                    <a:pt x="3" y="48"/>
                    <a:pt x="0" y="48"/>
                  </a:cubicBezTo>
                  <a:cubicBezTo>
                    <a:pt x="0" y="40"/>
                    <a:pt x="5" y="41"/>
                    <a:pt x="6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9" name="Freeform 78"/>
            <p:cNvSpPr>
              <a:spLocks/>
            </p:cNvSpPr>
            <p:nvPr/>
          </p:nvSpPr>
          <p:spPr bwMode="auto">
            <a:xfrm>
              <a:off x="3094038" y="1500188"/>
              <a:ext cx="36513" cy="36513"/>
            </a:xfrm>
            <a:custGeom>
              <a:avLst/>
              <a:gdLst/>
              <a:ahLst/>
              <a:cxnLst>
                <a:cxn ang="0">
                  <a:pos x="27" y="18"/>
                </a:cxn>
                <a:cxn ang="0">
                  <a:pos x="11" y="28"/>
                </a:cxn>
                <a:cxn ang="0">
                  <a:pos x="0" y="18"/>
                </a:cxn>
                <a:cxn ang="0">
                  <a:pos x="27" y="18"/>
                </a:cxn>
              </a:cxnLst>
              <a:rect l="0" t="0" r="r" b="b"/>
              <a:pathLst>
                <a:path w="27" h="28">
                  <a:moveTo>
                    <a:pt x="27" y="18"/>
                  </a:moveTo>
                  <a:cubicBezTo>
                    <a:pt x="27" y="24"/>
                    <a:pt x="16" y="28"/>
                    <a:pt x="11" y="28"/>
                  </a:cubicBezTo>
                  <a:cubicBezTo>
                    <a:pt x="4" y="28"/>
                    <a:pt x="0" y="23"/>
                    <a:pt x="0" y="18"/>
                  </a:cubicBezTo>
                  <a:cubicBezTo>
                    <a:pt x="0" y="0"/>
                    <a:pt x="27" y="3"/>
                    <a:pt x="27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0" name="Freeform 79"/>
            <p:cNvSpPr>
              <a:spLocks/>
            </p:cNvSpPr>
            <p:nvPr/>
          </p:nvSpPr>
          <p:spPr bwMode="auto">
            <a:xfrm>
              <a:off x="2984500" y="1652588"/>
              <a:ext cx="30163" cy="23813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2" y="3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10" y="1"/>
                </a:cxn>
              </a:cxnLst>
              <a:rect l="0" t="0" r="r" b="b"/>
              <a:pathLst>
                <a:path w="22" h="18">
                  <a:moveTo>
                    <a:pt x="10" y="1"/>
                  </a:moveTo>
                  <a:cubicBezTo>
                    <a:pt x="19" y="0"/>
                    <a:pt x="17" y="0"/>
                    <a:pt x="22" y="3"/>
                  </a:cubicBezTo>
                  <a:cubicBezTo>
                    <a:pt x="18" y="8"/>
                    <a:pt x="7" y="17"/>
                    <a:pt x="0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7"/>
                    <a:pt x="9" y="4"/>
                    <a:pt x="1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1" name="Freeform 80"/>
            <p:cNvSpPr>
              <a:spLocks/>
            </p:cNvSpPr>
            <p:nvPr/>
          </p:nvSpPr>
          <p:spPr bwMode="auto">
            <a:xfrm>
              <a:off x="3032125" y="1336675"/>
              <a:ext cx="79375" cy="33338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9" y="16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30" y="3"/>
                </a:cxn>
                <a:cxn ang="0">
                  <a:pos x="60" y="17"/>
                </a:cxn>
                <a:cxn ang="0">
                  <a:pos x="52" y="24"/>
                </a:cxn>
                <a:cxn ang="0">
                  <a:pos x="39" y="21"/>
                </a:cxn>
                <a:cxn ang="0">
                  <a:pos x="22" y="25"/>
                </a:cxn>
              </a:cxnLst>
              <a:rect l="0" t="0" r="r" b="b"/>
              <a:pathLst>
                <a:path w="60" h="25">
                  <a:moveTo>
                    <a:pt x="22" y="25"/>
                  </a:moveTo>
                  <a:cubicBezTo>
                    <a:pt x="14" y="25"/>
                    <a:pt x="6" y="23"/>
                    <a:pt x="9" y="16"/>
                  </a:cubicBezTo>
                  <a:cubicBezTo>
                    <a:pt x="5" y="13"/>
                    <a:pt x="0" y="11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8" y="0"/>
                    <a:pt x="21" y="3"/>
                    <a:pt x="30" y="3"/>
                  </a:cubicBezTo>
                  <a:cubicBezTo>
                    <a:pt x="42" y="3"/>
                    <a:pt x="52" y="13"/>
                    <a:pt x="60" y="17"/>
                  </a:cubicBezTo>
                  <a:cubicBezTo>
                    <a:pt x="59" y="21"/>
                    <a:pt x="56" y="24"/>
                    <a:pt x="52" y="24"/>
                  </a:cubicBezTo>
                  <a:cubicBezTo>
                    <a:pt x="46" y="24"/>
                    <a:pt x="44" y="21"/>
                    <a:pt x="39" y="21"/>
                  </a:cubicBezTo>
                  <a:cubicBezTo>
                    <a:pt x="34" y="21"/>
                    <a:pt x="30" y="25"/>
                    <a:pt x="22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2" name="Freeform 81"/>
            <p:cNvSpPr>
              <a:spLocks/>
            </p:cNvSpPr>
            <p:nvPr/>
          </p:nvSpPr>
          <p:spPr bwMode="auto">
            <a:xfrm>
              <a:off x="3040063" y="1666875"/>
              <a:ext cx="17463" cy="20638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14" y="6"/>
                </a:cxn>
              </a:cxnLst>
              <a:rect l="0" t="0" r="r" b="b"/>
              <a:pathLst>
                <a:path w="14" h="15">
                  <a:moveTo>
                    <a:pt x="14" y="6"/>
                  </a:moveTo>
                  <a:cubicBezTo>
                    <a:pt x="12" y="9"/>
                    <a:pt x="11" y="15"/>
                    <a:pt x="6" y="15"/>
                  </a:cubicBezTo>
                  <a:cubicBezTo>
                    <a:pt x="5" y="15"/>
                    <a:pt x="0" y="9"/>
                    <a:pt x="0" y="9"/>
                  </a:cubicBezTo>
                  <a:cubicBezTo>
                    <a:pt x="0" y="1"/>
                    <a:pt x="10" y="0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3" name="Freeform 82"/>
            <p:cNvSpPr>
              <a:spLocks/>
            </p:cNvSpPr>
            <p:nvPr/>
          </p:nvSpPr>
          <p:spPr bwMode="auto">
            <a:xfrm>
              <a:off x="3136900" y="1509713"/>
              <a:ext cx="19050" cy="11113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4" y="7"/>
                </a:cxn>
                <a:cxn ang="0">
                  <a:pos x="5" y="8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9" y="0"/>
                    <a:pt x="13" y="5"/>
                    <a:pt x="14" y="7"/>
                  </a:cubicBezTo>
                  <a:cubicBezTo>
                    <a:pt x="8" y="8"/>
                    <a:pt x="10" y="8"/>
                    <a:pt x="5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4" name="Freeform 83"/>
            <p:cNvSpPr>
              <a:spLocks/>
            </p:cNvSpPr>
            <p:nvPr/>
          </p:nvSpPr>
          <p:spPr bwMode="auto">
            <a:xfrm>
              <a:off x="3052763" y="1476375"/>
              <a:ext cx="20638" cy="12700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15" y="0"/>
                </a:cxn>
                <a:cxn ang="0">
                  <a:pos x="5" y="10"/>
                </a:cxn>
              </a:cxnLst>
              <a:rect l="0" t="0" r="r" b="b"/>
              <a:pathLst>
                <a:path w="15" h="10">
                  <a:moveTo>
                    <a:pt x="5" y="10"/>
                  </a:moveTo>
                  <a:cubicBezTo>
                    <a:pt x="0" y="10"/>
                    <a:pt x="10" y="0"/>
                    <a:pt x="15" y="0"/>
                  </a:cubicBezTo>
                  <a:cubicBezTo>
                    <a:pt x="14" y="6"/>
                    <a:pt x="10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5" name="Freeform 84"/>
            <p:cNvSpPr>
              <a:spLocks/>
            </p:cNvSpPr>
            <p:nvPr/>
          </p:nvSpPr>
          <p:spPr bwMode="auto">
            <a:xfrm>
              <a:off x="2876550" y="1335088"/>
              <a:ext cx="482600" cy="347663"/>
            </a:xfrm>
            <a:custGeom>
              <a:avLst/>
              <a:gdLst/>
              <a:ahLst/>
              <a:cxnLst>
                <a:cxn ang="0">
                  <a:pos x="333" y="196"/>
                </a:cxn>
                <a:cxn ang="0">
                  <a:pos x="281" y="171"/>
                </a:cxn>
                <a:cxn ang="0">
                  <a:pos x="289" y="177"/>
                </a:cxn>
                <a:cxn ang="0">
                  <a:pos x="283" y="184"/>
                </a:cxn>
                <a:cxn ang="0">
                  <a:pos x="298" y="201"/>
                </a:cxn>
                <a:cxn ang="0">
                  <a:pos x="318" y="206"/>
                </a:cxn>
                <a:cxn ang="0">
                  <a:pos x="326" y="225"/>
                </a:cxn>
                <a:cxn ang="0">
                  <a:pos x="278" y="225"/>
                </a:cxn>
                <a:cxn ang="0">
                  <a:pos x="304" y="256"/>
                </a:cxn>
                <a:cxn ang="0">
                  <a:pos x="295" y="256"/>
                </a:cxn>
                <a:cxn ang="0">
                  <a:pos x="233" y="226"/>
                </a:cxn>
                <a:cxn ang="0">
                  <a:pos x="190" y="210"/>
                </a:cxn>
                <a:cxn ang="0">
                  <a:pos x="169" y="214"/>
                </a:cxn>
                <a:cxn ang="0">
                  <a:pos x="168" y="189"/>
                </a:cxn>
                <a:cxn ang="0">
                  <a:pos x="207" y="183"/>
                </a:cxn>
                <a:cxn ang="0">
                  <a:pos x="210" y="167"/>
                </a:cxn>
                <a:cxn ang="0">
                  <a:pos x="186" y="115"/>
                </a:cxn>
                <a:cxn ang="0">
                  <a:pos x="168" y="115"/>
                </a:cxn>
                <a:cxn ang="0">
                  <a:pos x="146" y="85"/>
                </a:cxn>
                <a:cxn ang="0">
                  <a:pos x="122" y="91"/>
                </a:cxn>
                <a:cxn ang="0">
                  <a:pos x="41" y="82"/>
                </a:cxn>
                <a:cxn ang="0">
                  <a:pos x="11" y="69"/>
                </a:cxn>
                <a:cxn ang="0">
                  <a:pos x="30" y="65"/>
                </a:cxn>
                <a:cxn ang="0">
                  <a:pos x="0" y="48"/>
                </a:cxn>
                <a:cxn ang="0">
                  <a:pos x="11" y="16"/>
                </a:cxn>
                <a:cxn ang="0">
                  <a:pos x="61" y="4"/>
                </a:cxn>
                <a:cxn ang="0">
                  <a:pos x="46" y="32"/>
                </a:cxn>
                <a:cxn ang="0">
                  <a:pos x="50" y="47"/>
                </a:cxn>
                <a:cxn ang="0">
                  <a:pos x="55" y="26"/>
                </a:cxn>
                <a:cxn ang="0">
                  <a:pos x="120" y="29"/>
                </a:cxn>
                <a:cxn ang="0">
                  <a:pos x="128" y="34"/>
                </a:cxn>
                <a:cxn ang="0">
                  <a:pos x="156" y="27"/>
                </a:cxn>
                <a:cxn ang="0">
                  <a:pos x="217" y="56"/>
                </a:cxn>
                <a:cxn ang="0">
                  <a:pos x="242" y="65"/>
                </a:cxn>
                <a:cxn ang="0">
                  <a:pos x="273" y="85"/>
                </a:cxn>
                <a:cxn ang="0">
                  <a:pos x="293" y="95"/>
                </a:cxn>
                <a:cxn ang="0">
                  <a:pos x="291" y="102"/>
                </a:cxn>
                <a:cxn ang="0">
                  <a:pos x="283" y="116"/>
                </a:cxn>
                <a:cxn ang="0">
                  <a:pos x="317" y="135"/>
                </a:cxn>
                <a:cxn ang="0">
                  <a:pos x="342" y="153"/>
                </a:cxn>
                <a:cxn ang="0">
                  <a:pos x="362" y="165"/>
                </a:cxn>
                <a:cxn ang="0">
                  <a:pos x="349" y="178"/>
                </a:cxn>
              </a:cxnLst>
              <a:rect l="0" t="0" r="r" b="b"/>
              <a:pathLst>
                <a:path w="362" h="261">
                  <a:moveTo>
                    <a:pt x="339" y="184"/>
                  </a:moveTo>
                  <a:cubicBezTo>
                    <a:pt x="339" y="189"/>
                    <a:pt x="338" y="196"/>
                    <a:pt x="333" y="196"/>
                  </a:cubicBezTo>
                  <a:cubicBezTo>
                    <a:pt x="311" y="196"/>
                    <a:pt x="311" y="166"/>
                    <a:pt x="289" y="166"/>
                  </a:cubicBezTo>
                  <a:cubicBezTo>
                    <a:pt x="287" y="166"/>
                    <a:pt x="281" y="171"/>
                    <a:pt x="281" y="171"/>
                  </a:cubicBezTo>
                  <a:cubicBezTo>
                    <a:pt x="284" y="173"/>
                    <a:pt x="285" y="173"/>
                    <a:pt x="289" y="172"/>
                  </a:cubicBezTo>
                  <a:cubicBezTo>
                    <a:pt x="289" y="177"/>
                    <a:pt x="289" y="177"/>
                    <a:pt x="289" y="177"/>
                  </a:cubicBezTo>
                  <a:cubicBezTo>
                    <a:pt x="287" y="178"/>
                    <a:pt x="284" y="178"/>
                    <a:pt x="283" y="177"/>
                  </a:cubicBezTo>
                  <a:cubicBezTo>
                    <a:pt x="283" y="184"/>
                    <a:pt x="283" y="184"/>
                    <a:pt x="283" y="184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9" y="189"/>
                    <a:pt x="295" y="199"/>
                    <a:pt x="298" y="201"/>
                  </a:cubicBezTo>
                  <a:cubicBezTo>
                    <a:pt x="307" y="204"/>
                    <a:pt x="310" y="198"/>
                    <a:pt x="311" y="206"/>
                  </a:cubicBezTo>
                  <a:cubicBezTo>
                    <a:pt x="315" y="206"/>
                    <a:pt x="315" y="206"/>
                    <a:pt x="318" y="206"/>
                  </a:cubicBezTo>
                  <a:cubicBezTo>
                    <a:pt x="318" y="213"/>
                    <a:pt x="318" y="213"/>
                    <a:pt x="318" y="215"/>
                  </a:cubicBezTo>
                  <a:cubicBezTo>
                    <a:pt x="318" y="218"/>
                    <a:pt x="326" y="220"/>
                    <a:pt x="326" y="225"/>
                  </a:cubicBezTo>
                  <a:cubicBezTo>
                    <a:pt x="326" y="229"/>
                    <a:pt x="321" y="238"/>
                    <a:pt x="319" y="242"/>
                  </a:cubicBezTo>
                  <a:cubicBezTo>
                    <a:pt x="311" y="242"/>
                    <a:pt x="283" y="231"/>
                    <a:pt x="278" y="225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9" y="234"/>
                    <a:pt x="304" y="243"/>
                    <a:pt x="304" y="256"/>
                  </a:cubicBezTo>
                  <a:cubicBezTo>
                    <a:pt x="304" y="259"/>
                    <a:pt x="301" y="261"/>
                    <a:pt x="299" y="261"/>
                  </a:cubicBezTo>
                  <a:cubicBezTo>
                    <a:pt x="297" y="261"/>
                    <a:pt x="296" y="256"/>
                    <a:pt x="295" y="256"/>
                  </a:cubicBezTo>
                  <a:cubicBezTo>
                    <a:pt x="282" y="249"/>
                    <a:pt x="274" y="252"/>
                    <a:pt x="263" y="245"/>
                  </a:cubicBezTo>
                  <a:cubicBezTo>
                    <a:pt x="252" y="239"/>
                    <a:pt x="226" y="240"/>
                    <a:pt x="233" y="226"/>
                  </a:cubicBezTo>
                  <a:cubicBezTo>
                    <a:pt x="219" y="219"/>
                    <a:pt x="212" y="211"/>
                    <a:pt x="199" y="204"/>
                  </a:cubicBezTo>
                  <a:cubicBezTo>
                    <a:pt x="197" y="207"/>
                    <a:pt x="194" y="210"/>
                    <a:pt x="190" y="210"/>
                  </a:cubicBezTo>
                  <a:cubicBezTo>
                    <a:pt x="186" y="210"/>
                    <a:pt x="187" y="207"/>
                    <a:pt x="183" y="207"/>
                  </a:cubicBezTo>
                  <a:cubicBezTo>
                    <a:pt x="177" y="207"/>
                    <a:pt x="175" y="214"/>
                    <a:pt x="169" y="214"/>
                  </a:cubicBezTo>
                  <a:cubicBezTo>
                    <a:pt x="165" y="214"/>
                    <a:pt x="150" y="208"/>
                    <a:pt x="150" y="201"/>
                  </a:cubicBezTo>
                  <a:cubicBezTo>
                    <a:pt x="150" y="197"/>
                    <a:pt x="162" y="189"/>
                    <a:pt x="168" y="189"/>
                  </a:cubicBezTo>
                  <a:cubicBezTo>
                    <a:pt x="176" y="189"/>
                    <a:pt x="183" y="189"/>
                    <a:pt x="187" y="189"/>
                  </a:cubicBezTo>
                  <a:cubicBezTo>
                    <a:pt x="191" y="189"/>
                    <a:pt x="202" y="187"/>
                    <a:pt x="207" y="183"/>
                  </a:cubicBezTo>
                  <a:cubicBezTo>
                    <a:pt x="205" y="182"/>
                    <a:pt x="199" y="178"/>
                    <a:pt x="199" y="174"/>
                  </a:cubicBezTo>
                  <a:cubicBezTo>
                    <a:pt x="199" y="167"/>
                    <a:pt x="207" y="171"/>
                    <a:pt x="210" y="167"/>
                  </a:cubicBezTo>
                  <a:cubicBezTo>
                    <a:pt x="214" y="163"/>
                    <a:pt x="223" y="154"/>
                    <a:pt x="223" y="148"/>
                  </a:cubicBezTo>
                  <a:cubicBezTo>
                    <a:pt x="223" y="136"/>
                    <a:pt x="195" y="115"/>
                    <a:pt x="186" y="115"/>
                  </a:cubicBezTo>
                  <a:cubicBezTo>
                    <a:pt x="180" y="115"/>
                    <a:pt x="177" y="120"/>
                    <a:pt x="172" y="120"/>
                  </a:cubicBezTo>
                  <a:cubicBezTo>
                    <a:pt x="170" y="120"/>
                    <a:pt x="168" y="115"/>
                    <a:pt x="168" y="115"/>
                  </a:cubicBezTo>
                  <a:cubicBezTo>
                    <a:pt x="168" y="110"/>
                    <a:pt x="176" y="109"/>
                    <a:pt x="179" y="109"/>
                  </a:cubicBezTo>
                  <a:cubicBezTo>
                    <a:pt x="175" y="105"/>
                    <a:pt x="151" y="85"/>
                    <a:pt x="146" y="85"/>
                  </a:cubicBezTo>
                  <a:cubicBezTo>
                    <a:pt x="140" y="85"/>
                    <a:pt x="133" y="101"/>
                    <a:pt x="125" y="101"/>
                  </a:cubicBezTo>
                  <a:cubicBezTo>
                    <a:pt x="120" y="101"/>
                    <a:pt x="121" y="94"/>
                    <a:pt x="122" y="91"/>
                  </a:cubicBezTo>
                  <a:cubicBezTo>
                    <a:pt x="108" y="90"/>
                    <a:pt x="75" y="91"/>
                    <a:pt x="55" y="91"/>
                  </a:cubicBezTo>
                  <a:cubicBezTo>
                    <a:pt x="51" y="91"/>
                    <a:pt x="44" y="86"/>
                    <a:pt x="41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8" y="76"/>
                    <a:pt x="11" y="75"/>
                    <a:pt x="11" y="69"/>
                  </a:cubicBezTo>
                  <a:cubicBezTo>
                    <a:pt x="16" y="67"/>
                    <a:pt x="23" y="70"/>
                    <a:pt x="30" y="70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6" y="62"/>
                    <a:pt x="6" y="60"/>
                    <a:pt x="6" y="60"/>
                  </a:cubicBezTo>
                  <a:cubicBezTo>
                    <a:pt x="6" y="60"/>
                    <a:pt x="0" y="52"/>
                    <a:pt x="0" y="48"/>
                  </a:cubicBezTo>
                  <a:cubicBezTo>
                    <a:pt x="0" y="36"/>
                    <a:pt x="2" y="33"/>
                    <a:pt x="8" y="29"/>
                  </a:cubicBezTo>
                  <a:cubicBezTo>
                    <a:pt x="12" y="26"/>
                    <a:pt x="10" y="18"/>
                    <a:pt x="11" y="16"/>
                  </a:cubicBezTo>
                  <a:cubicBezTo>
                    <a:pt x="20" y="7"/>
                    <a:pt x="32" y="0"/>
                    <a:pt x="47" y="0"/>
                  </a:cubicBezTo>
                  <a:cubicBezTo>
                    <a:pt x="47" y="0"/>
                    <a:pt x="61" y="4"/>
                    <a:pt x="61" y="4"/>
                  </a:cubicBezTo>
                  <a:cubicBezTo>
                    <a:pt x="57" y="14"/>
                    <a:pt x="42" y="14"/>
                    <a:pt x="42" y="27"/>
                  </a:cubicBezTo>
                  <a:cubicBezTo>
                    <a:pt x="42" y="30"/>
                    <a:pt x="44" y="32"/>
                    <a:pt x="46" y="32"/>
                  </a:cubicBezTo>
                  <a:cubicBezTo>
                    <a:pt x="45" y="35"/>
                    <a:pt x="46" y="40"/>
                    <a:pt x="46" y="40"/>
                  </a:cubicBezTo>
                  <a:cubicBezTo>
                    <a:pt x="46" y="43"/>
                    <a:pt x="45" y="47"/>
                    <a:pt x="50" y="47"/>
                  </a:cubicBezTo>
                  <a:cubicBezTo>
                    <a:pt x="53" y="47"/>
                    <a:pt x="59" y="42"/>
                    <a:pt x="59" y="38"/>
                  </a:cubicBezTo>
                  <a:cubicBezTo>
                    <a:pt x="59" y="34"/>
                    <a:pt x="55" y="31"/>
                    <a:pt x="55" y="26"/>
                  </a:cubicBezTo>
                  <a:cubicBezTo>
                    <a:pt x="55" y="10"/>
                    <a:pt x="84" y="4"/>
                    <a:pt x="102" y="4"/>
                  </a:cubicBezTo>
                  <a:cubicBezTo>
                    <a:pt x="113" y="4"/>
                    <a:pt x="120" y="20"/>
                    <a:pt x="120" y="29"/>
                  </a:cubicBezTo>
                  <a:cubicBezTo>
                    <a:pt x="120" y="31"/>
                    <a:pt x="117" y="38"/>
                    <a:pt x="120" y="38"/>
                  </a:cubicBezTo>
                  <a:cubicBezTo>
                    <a:pt x="122" y="38"/>
                    <a:pt x="124" y="34"/>
                    <a:pt x="128" y="34"/>
                  </a:cubicBezTo>
                  <a:cubicBezTo>
                    <a:pt x="133" y="34"/>
                    <a:pt x="135" y="38"/>
                    <a:pt x="138" y="38"/>
                  </a:cubicBezTo>
                  <a:cubicBezTo>
                    <a:pt x="146" y="38"/>
                    <a:pt x="148" y="27"/>
                    <a:pt x="156" y="27"/>
                  </a:cubicBezTo>
                  <a:cubicBezTo>
                    <a:pt x="165" y="27"/>
                    <a:pt x="183" y="30"/>
                    <a:pt x="189" y="34"/>
                  </a:cubicBezTo>
                  <a:cubicBezTo>
                    <a:pt x="199" y="41"/>
                    <a:pt x="202" y="56"/>
                    <a:pt x="217" y="56"/>
                  </a:cubicBezTo>
                  <a:cubicBezTo>
                    <a:pt x="223" y="56"/>
                    <a:pt x="224" y="56"/>
                    <a:pt x="228" y="56"/>
                  </a:cubicBezTo>
                  <a:cubicBezTo>
                    <a:pt x="232" y="56"/>
                    <a:pt x="243" y="57"/>
                    <a:pt x="242" y="65"/>
                  </a:cubicBezTo>
                  <a:cubicBezTo>
                    <a:pt x="254" y="69"/>
                    <a:pt x="261" y="76"/>
                    <a:pt x="273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6" y="85"/>
                    <a:pt x="281" y="85"/>
                    <a:pt x="281" y="85"/>
                  </a:cubicBezTo>
                  <a:cubicBezTo>
                    <a:pt x="287" y="85"/>
                    <a:pt x="290" y="89"/>
                    <a:pt x="293" y="95"/>
                  </a:cubicBezTo>
                  <a:cubicBezTo>
                    <a:pt x="287" y="96"/>
                    <a:pt x="281" y="96"/>
                    <a:pt x="277" y="101"/>
                  </a:cubicBezTo>
                  <a:cubicBezTo>
                    <a:pt x="285" y="102"/>
                    <a:pt x="287" y="102"/>
                    <a:pt x="291" y="102"/>
                  </a:cubicBezTo>
                  <a:cubicBezTo>
                    <a:pt x="293" y="102"/>
                    <a:pt x="296" y="103"/>
                    <a:pt x="297" y="106"/>
                  </a:cubicBezTo>
                  <a:cubicBezTo>
                    <a:pt x="290" y="110"/>
                    <a:pt x="287" y="110"/>
                    <a:pt x="283" y="116"/>
                  </a:cubicBezTo>
                  <a:cubicBezTo>
                    <a:pt x="287" y="118"/>
                    <a:pt x="289" y="120"/>
                    <a:pt x="295" y="120"/>
                  </a:cubicBezTo>
                  <a:cubicBezTo>
                    <a:pt x="296" y="130"/>
                    <a:pt x="308" y="134"/>
                    <a:pt x="317" y="135"/>
                  </a:cubicBezTo>
                  <a:cubicBezTo>
                    <a:pt x="318" y="143"/>
                    <a:pt x="320" y="151"/>
                    <a:pt x="327" y="151"/>
                  </a:cubicBezTo>
                  <a:cubicBezTo>
                    <a:pt x="337" y="151"/>
                    <a:pt x="339" y="145"/>
                    <a:pt x="342" y="153"/>
                  </a:cubicBezTo>
                  <a:cubicBezTo>
                    <a:pt x="344" y="155"/>
                    <a:pt x="348" y="155"/>
                    <a:pt x="350" y="155"/>
                  </a:cubicBezTo>
                  <a:cubicBezTo>
                    <a:pt x="359" y="155"/>
                    <a:pt x="362" y="158"/>
                    <a:pt x="362" y="165"/>
                  </a:cubicBezTo>
                  <a:cubicBezTo>
                    <a:pt x="362" y="171"/>
                    <a:pt x="355" y="173"/>
                    <a:pt x="349" y="173"/>
                  </a:cubicBezTo>
                  <a:cubicBezTo>
                    <a:pt x="349" y="178"/>
                    <a:pt x="349" y="176"/>
                    <a:pt x="349" y="178"/>
                  </a:cubicBezTo>
                  <a:cubicBezTo>
                    <a:pt x="349" y="180"/>
                    <a:pt x="348" y="184"/>
                    <a:pt x="339" y="1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6" name="Freeform 85"/>
            <p:cNvSpPr>
              <a:spLocks/>
            </p:cNvSpPr>
            <p:nvPr/>
          </p:nvSpPr>
          <p:spPr bwMode="auto">
            <a:xfrm>
              <a:off x="3073400" y="1635125"/>
              <a:ext cx="14288" cy="127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0" y="6"/>
                </a:cxn>
                <a:cxn ang="0">
                  <a:pos x="10" y="6"/>
                </a:cxn>
              </a:cxnLst>
              <a:rect l="0" t="0" r="r" b="b"/>
              <a:pathLst>
                <a:path w="10" h="9">
                  <a:moveTo>
                    <a:pt x="10" y="6"/>
                  </a:moveTo>
                  <a:cubicBezTo>
                    <a:pt x="6" y="9"/>
                    <a:pt x="5" y="9"/>
                    <a:pt x="0" y="6"/>
                  </a:cubicBezTo>
                  <a:cubicBezTo>
                    <a:pt x="5" y="0"/>
                    <a:pt x="5" y="3"/>
                    <a:pt x="1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7" name="Freeform 86"/>
            <p:cNvSpPr>
              <a:spLocks/>
            </p:cNvSpPr>
            <p:nvPr/>
          </p:nvSpPr>
          <p:spPr bwMode="auto">
            <a:xfrm>
              <a:off x="2974975" y="1568450"/>
              <a:ext cx="12700" cy="12700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9" y="9"/>
                </a:cxn>
                <a:cxn ang="0">
                  <a:pos x="1" y="2"/>
                </a:cxn>
              </a:cxnLst>
              <a:rect l="0" t="0" r="r" b="b"/>
              <a:pathLst>
                <a:path w="9" h="9">
                  <a:moveTo>
                    <a:pt x="1" y="2"/>
                  </a:moveTo>
                  <a:cubicBezTo>
                    <a:pt x="6" y="0"/>
                    <a:pt x="6" y="5"/>
                    <a:pt x="9" y="9"/>
                  </a:cubicBezTo>
                  <a:cubicBezTo>
                    <a:pt x="4" y="9"/>
                    <a:pt x="0" y="5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8" name="Freeform 87"/>
            <p:cNvSpPr>
              <a:spLocks/>
            </p:cNvSpPr>
            <p:nvPr/>
          </p:nvSpPr>
          <p:spPr bwMode="auto">
            <a:xfrm>
              <a:off x="2847975" y="985838"/>
              <a:ext cx="514350" cy="269875"/>
            </a:xfrm>
            <a:custGeom>
              <a:avLst/>
              <a:gdLst/>
              <a:ahLst/>
              <a:cxnLst>
                <a:cxn ang="0">
                  <a:pos x="307" y="16"/>
                </a:cxn>
                <a:cxn ang="0">
                  <a:pos x="350" y="9"/>
                </a:cxn>
                <a:cxn ang="0">
                  <a:pos x="386" y="28"/>
                </a:cxn>
                <a:cxn ang="0">
                  <a:pos x="313" y="51"/>
                </a:cxn>
                <a:cxn ang="0">
                  <a:pos x="295" y="74"/>
                </a:cxn>
                <a:cxn ang="0">
                  <a:pos x="231" y="108"/>
                </a:cxn>
                <a:cxn ang="0">
                  <a:pos x="216" y="118"/>
                </a:cxn>
                <a:cxn ang="0">
                  <a:pos x="216" y="137"/>
                </a:cxn>
                <a:cxn ang="0">
                  <a:pos x="174" y="157"/>
                </a:cxn>
                <a:cxn ang="0">
                  <a:pos x="158" y="184"/>
                </a:cxn>
                <a:cxn ang="0">
                  <a:pos x="176" y="188"/>
                </a:cxn>
                <a:cxn ang="0">
                  <a:pos x="126" y="197"/>
                </a:cxn>
                <a:cxn ang="0">
                  <a:pos x="80" y="201"/>
                </a:cxn>
                <a:cxn ang="0">
                  <a:pos x="33" y="197"/>
                </a:cxn>
                <a:cxn ang="0">
                  <a:pos x="60" y="176"/>
                </a:cxn>
                <a:cxn ang="0">
                  <a:pos x="57" y="158"/>
                </a:cxn>
                <a:cxn ang="0">
                  <a:pos x="92" y="170"/>
                </a:cxn>
                <a:cxn ang="0">
                  <a:pos x="66" y="148"/>
                </a:cxn>
                <a:cxn ang="0">
                  <a:pos x="55" y="151"/>
                </a:cxn>
                <a:cxn ang="0">
                  <a:pos x="68" y="131"/>
                </a:cxn>
                <a:cxn ang="0">
                  <a:pos x="62" y="97"/>
                </a:cxn>
                <a:cxn ang="0">
                  <a:pos x="67" y="89"/>
                </a:cxn>
                <a:cxn ang="0">
                  <a:pos x="97" y="90"/>
                </a:cxn>
                <a:cxn ang="0">
                  <a:pos x="108" y="91"/>
                </a:cxn>
                <a:cxn ang="0">
                  <a:pos x="133" y="86"/>
                </a:cxn>
                <a:cxn ang="0">
                  <a:pos x="147" y="74"/>
                </a:cxn>
                <a:cxn ang="0">
                  <a:pos x="99" y="81"/>
                </a:cxn>
                <a:cxn ang="0">
                  <a:pos x="72" y="76"/>
                </a:cxn>
                <a:cxn ang="0">
                  <a:pos x="57" y="81"/>
                </a:cxn>
                <a:cxn ang="0">
                  <a:pos x="44" y="67"/>
                </a:cxn>
                <a:cxn ang="0">
                  <a:pos x="51" y="53"/>
                </a:cxn>
                <a:cxn ang="0">
                  <a:pos x="25" y="60"/>
                </a:cxn>
                <a:cxn ang="0">
                  <a:pos x="29" y="49"/>
                </a:cxn>
                <a:cxn ang="0">
                  <a:pos x="9" y="52"/>
                </a:cxn>
                <a:cxn ang="0">
                  <a:pos x="44" y="36"/>
                </a:cxn>
                <a:cxn ang="0">
                  <a:pos x="57" y="32"/>
                </a:cxn>
                <a:cxn ang="0">
                  <a:pos x="104" y="32"/>
                </a:cxn>
                <a:cxn ang="0">
                  <a:pos x="135" y="11"/>
                </a:cxn>
                <a:cxn ang="0">
                  <a:pos x="196" y="6"/>
                </a:cxn>
                <a:cxn ang="0">
                  <a:pos x="218" y="8"/>
                </a:cxn>
                <a:cxn ang="0">
                  <a:pos x="245" y="3"/>
                </a:cxn>
                <a:cxn ang="0">
                  <a:pos x="315" y="11"/>
                </a:cxn>
              </a:cxnLst>
              <a:rect l="0" t="0" r="r" b="b"/>
              <a:pathLst>
                <a:path w="386" h="203">
                  <a:moveTo>
                    <a:pt x="315" y="11"/>
                  </a:moveTo>
                  <a:cubicBezTo>
                    <a:pt x="312" y="14"/>
                    <a:pt x="310" y="15"/>
                    <a:pt x="307" y="16"/>
                  </a:cubicBezTo>
                  <a:cubicBezTo>
                    <a:pt x="342" y="6"/>
                    <a:pt x="342" y="6"/>
                    <a:pt x="342" y="6"/>
                  </a:cubicBezTo>
                  <a:cubicBezTo>
                    <a:pt x="345" y="7"/>
                    <a:pt x="347" y="8"/>
                    <a:pt x="350" y="9"/>
                  </a:cubicBezTo>
                  <a:cubicBezTo>
                    <a:pt x="355" y="11"/>
                    <a:pt x="355" y="14"/>
                    <a:pt x="358" y="17"/>
                  </a:cubicBezTo>
                  <a:cubicBezTo>
                    <a:pt x="363" y="22"/>
                    <a:pt x="386" y="20"/>
                    <a:pt x="386" y="28"/>
                  </a:cubicBezTo>
                  <a:cubicBezTo>
                    <a:pt x="386" y="33"/>
                    <a:pt x="378" y="32"/>
                    <a:pt x="375" y="34"/>
                  </a:cubicBezTo>
                  <a:cubicBezTo>
                    <a:pt x="358" y="48"/>
                    <a:pt x="336" y="40"/>
                    <a:pt x="313" y="51"/>
                  </a:cubicBezTo>
                  <a:cubicBezTo>
                    <a:pt x="317" y="56"/>
                    <a:pt x="335" y="52"/>
                    <a:pt x="346" y="52"/>
                  </a:cubicBezTo>
                  <a:cubicBezTo>
                    <a:pt x="336" y="63"/>
                    <a:pt x="311" y="69"/>
                    <a:pt x="295" y="74"/>
                  </a:cubicBezTo>
                  <a:cubicBezTo>
                    <a:pt x="277" y="80"/>
                    <a:pt x="267" y="97"/>
                    <a:pt x="254" y="107"/>
                  </a:cubicBezTo>
                  <a:cubicBezTo>
                    <a:pt x="248" y="112"/>
                    <a:pt x="238" y="106"/>
                    <a:pt x="231" y="108"/>
                  </a:cubicBezTo>
                  <a:cubicBezTo>
                    <a:pt x="221" y="112"/>
                    <a:pt x="210" y="112"/>
                    <a:pt x="203" y="118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7" y="128"/>
                    <a:pt x="211" y="127"/>
                    <a:pt x="203" y="126"/>
                  </a:cubicBezTo>
                  <a:cubicBezTo>
                    <a:pt x="208" y="129"/>
                    <a:pt x="213" y="131"/>
                    <a:pt x="216" y="137"/>
                  </a:cubicBezTo>
                  <a:cubicBezTo>
                    <a:pt x="206" y="141"/>
                    <a:pt x="203" y="152"/>
                    <a:pt x="196" y="157"/>
                  </a:cubicBezTo>
                  <a:cubicBezTo>
                    <a:pt x="177" y="157"/>
                    <a:pt x="177" y="157"/>
                    <a:pt x="174" y="157"/>
                  </a:cubicBezTo>
                  <a:cubicBezTo>
                    <a:pt x="175" y="160"/>
                    <a:pt x="177" y="161"/>
                    <a:pt x="177" y="164"/>
                  </a:cubicBezTo>
                  <a:cubicBezTo>
                    <a:pt x="177" y="178"/>
                    <a:pt x="158" y="169"/>
                    <a:pt x="158" y="184"/>
                  </a:cubicBezTo>
                  <a:cubicBezTo>
                    <a:pt x="165" y="184"/>
                    <a:pt x="166" y="184"/>
                    <a:pt x="169" y="184"/>
                  </a:cubicBezTo>
                  <a:cubicBezTo>
                    <a:pt x="171" y="184"/>
                    <a:pt x="176" y="184"/>
                    <a:pt x="176" y="188"/>
                  </a:cubicBezTo>
                  <a:cubicBezTo>
                    <a:pt x="176" y="195"/>
                    <a:pt x="151" y="203"/>
                    <a:pt x="141" y="203"/>
                  </a:cubicBezTo>
                  <a:cubicBezTo>
                    <a:pt x="131" y="203"/>
                    <a:pt x="135" y="197"/>
                    <a:pt x="126" y="197"/>
                  </a:cubicBezTo>
                  <a:cubicBezTo>
                    <a:pt x="113" y="197"/>
                    <a:pt x="104" y="197"/>
                    <a:pt x="93" y="197"/>
                  </a:cubicBezTo>
                  <a:cubicBezTo>
                    <a:pt x="89" y="197"/>
                    <a:pt x="86" y="201"/>
                    <a:pt x="80" y="201"/>
                  </a:cubicBezTo>
                  <a:cubicBezTo>
                    <a:pt x="65" y="201"/>
                    <a:pt x="53" y="197"/>
                    <a:pt x="38" y="192"/>
                  </a:cubicBezTo>
                  <a:cubicBezTo>
                    <a:pt x="37" y="194"/>
                    <a:pt x="35" y="197"/>
                    <a:pt x="33" y="197"/>
                  </a:cubicBezTo>
                  <a:cubicBezTo>
                    <a:pt x="29" y="197"/>
                    <a:pt x="28" y="194"/>
                    <a:pt x="28" y="193"/>
                  </a:cubicBezTo>
                  <a:cubicBezTo>
                    <a:pt x="28" y="176"/>
                    <a:pt x="51" y="182"/>
                    <a:pt x="60" y="176"/>
                  </a:cubicBezTo>
                  <a:cubicBezTo>
                    <a:pt x="55" y="172"/>
                    <a:pt x="46" y="170"/>
                    <a:pt x="46" y="162"/>
                  </a:cubicBezTo>
                  <a:cubicBezTo>
                    <a:pt x="46" y="156"/>
                    <a:pt x="52" y="158"/>
                    <a:pt x="57" y="158"/>
                  </a:cubicBezTo>
                  <a:cubicBezTo>
                    <a:pt x="71" y="158"/>
                    <a:pt x="76" y="165"/>
                    <a:pt x="84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86" y="164"/>
                    <a:pt x="72" y="159"/>
                    <a:pt x="72" y="148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3" y="149"/>
                    <a:pt x="63" y="149"/>
                    <a:pt x="6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8" y="138"/>
                    <a:pt x="61" y="134"/>
                    <a:pt x="68" y="131"/>
                  </a:cubicBezTo>
                  <a:cubicBezTo>
                    <a:pt x="79" y="128"/>
                    <a:pt x="92" y="132"/>
                    <a:pt x="92" y="119"/>
                  </a:cubicBezTo>
                  <a:cubicBezTo>
                    <a:pt x="92" y="105"/>
                    <a:pt x="62" y="105"/>
                    <a:pt x="62" y="97"/>
                  </a:cubicBezTo>
                  <a:cubicBezTo>
                    <a:pt x="62" y="93"/>
                    <a:pt x="69" y="94"/>
                    <a:pt x="73" y="94"/>
                  </a:cubicBezTo>
                  <a:cubicBezTo>
                    <a:pt x="68" y="94"/>
                    <a:pt x="67" y="92"/>
                    <a:pt x="67" y="89"/>
                  </a:cubicBezTo>
                  <a:cubicBezTo>
                    <a:pt x="69" y="88"/>
                    <a:pt x="71" y="89"/>
                    <a:pt x="73" y="89"/>
                  </a:cubicBezTo>
                  <a:cubicBezTo>
                    <a:pt x="78" y="89"/>
                    <a:pt x="88" y="87"/>
                    <a:pt x="97" y="90"/>
                  </a:cubicBezTo>
                  <a:cubicBezTo>
                    <a:pt x="108" y="93"/>
                    <a:pt x="112" y="106"/>
                    <a:pt x="124" y="104"/>
                  </a:cubicBezTo>
                  <a:cubicBezTo>
                    <a:pt x="122" y="102"/>
                    <a:pt x="108" y="93"/>
                    <a:pt x="108" y="91"/>
                  </a:cubicBezTo>
                  <a:cubicBezTo>
                    <a:pt x="108" y="89"/>
                    <a:pt x="110" y="88"/>
                    <a:pt x="111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41" y="83"/>
                    <a:pt x="149" y="81"/>
                    <a:pt x="154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38" y="81"/>
                    <a:pt x="128" y="84"/>
                    <a:pt x="114" y="84"/>
                  </a:cubicBezTo>
                  <a:cubicBezTo>
                    <a:pt x="106" y="84"/>
                    <a:pt x="103" y="81"/>
                    <a:pt x="99" y="81"/>
                  </a:cubicBezTo>
                  <a:cubicBezTo>
                    <a:pt x="95" y="81"/>
                    <a:pt x="93" y="85"/>
                    <a:pt x="90" y="85"/>
                  </a:cubicBezTo>
                  <a:cubicBezTo>
                    <a:pt x="81" y="85"/>
                    <a:pt x="70" y="82"/>
                    <a:pt x="72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3" y="78"/>
                    <a:pt x="61" y="81"/>
                    <a:pt x="57" y="81"/>
                  </a:cubicBezTo>
                  <a:cubicBezTo>
                    <a:pt x="48" y="81"/>
                    <a:pt x="36" y="75"/>
                    <a:pt x="33" y="71"/>
                  </a:cubicBezTo>
                  <a:cubicBezTo>
                    <a:pt x="36" y="69"/>
                    <a:pt x="39" y="67"/>
                    <a:pt x="44" y="67"/>
                  </a:cubicBezTo>
                  <a:cubicBezTo>
                    <a:pt x="36" y="67"/>
                    <a:pt x="27" y="66"/>
                    <a:pt x="24" y="67"/>
                  </a:cubicBezTo>
                  <a:cubicBezTo>
                    <a:pt x="29" y="55"/>
                    <a:pt x="40" y="56"/>
                    <a:pt x="51" y="53"/>
                  </a:cubicBezTo>
                  <a:cubicBezTo>
                    <a:pt x="47" y="52"/>
                    <a:pt x="46" y="52"/>
                    <a:pt x="42" y="52"/>
                  </a:cubicBezTo>
                  <a:cubicBezTo>
                    <a:pt x="33" y="52"/>
                    <a:pt x="33" y="60"/>
                    <a:pt x="25" y="60"/>
                  </a:cubicBezTo>
                  <a:cubicBezTo>
                    <a:pt x="22" y="60"/>
                    <a:pt x="18" y="57"/>
                    <a:pt x="17" y="56"/>
                  </a:cubicBezTo>
                  <a:cubicBezTo>
                    <a:pt x="21" y="52"/>
                    <a:pt x="24" y="51"/>
                    <a:pt x="29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50"/>
                    <a:pt x="11" y="51"/>
                    <a:pt x="9" y="52"/>
                  </a:cubicBezTo>
                  <a:cubicBezTo>
                    <a:pt x="7" y="52"/>
                    <a:pt x="2" y="52"/>
                    <a:pt x="0" y="52"/>
                  </a:cubicBezTo>
                  <a:cubicBezTo>
                    <a:pt x="2" y="41"/>
                    <a:pt x="31" y="36"/>
                    <a:pt x="44" y="36"/>
                  </a:cubicBezTo>
                  <a:cubicBezTo>
                    <a:pt x="49" y="36"/>
                    <a:pt x="52" y="36"/>
                    <a:pt x="53" y="36"/>
                  </a:cubicBezTo>
                  <a:cubicBezTo>
                    <a:pt x="55" y="36"/>
                    <a:pt x="57" y="34"/>
                    <a:pt x="57" y="32"/>
                  </a:cubicBezTo>
                  <a:cubicBezTo>
                    <a:pt x="71" y="32"/>
                    <a:pt x="65" y="22"/>
                    <a:pt x="74" y="22"/>
                  </a:cubicBezTo>
                  <a:cubicBezTo>
                    <a:pt x="83" y="22"/>
                    <a:pt x="100" y="31"/>
                    <a:pt x="104" y="32"/>
                  </a:cubicBezTo>
                  <a:cubicBezTo>
                    <a:pt x="108" y="22"/>
                    <a:pt x="113" y="12"/>
                    <a:pt x="126" y="12"/>
                  </a:cubicBezTo>
                  <a:cubicBezTo>
                    <a:pt x="134" y="12"/>
                    <a:pt x="129" y="16"/>
                    <a:pt x="135" y="11"/>
                  </a:cubicBezTo>
                  <a:cubicBezTo>
                    <a:pt x="137" y="7"/>
                    <a:pt x="141" y="6"/>
                    <a:pt x="145" y="6"/>
                  </a:cubicBezTo>
                  <a:cubicBezTo>
                    <a:pt x="168" y="6"/>
                    <a:pt x="173" y="6"/>
                    <a:pt x="196" y="6"/>
                  </a:cubicBezTo>
                  <a:cubicBezTo>
                    <a:pt x="197" y="4"/>
                    <a:pt x="199" y="3"/>
                    <a:pt x="201" y="3"/>
                  </a:cubicBezTo>
                  <a:cubicBezTo>
                    <a:pt x="209" y="3"/>
                    <a:pt x="211" y="8"/>
                    <a:pt x="218" y="8"/>
                  </a:cubicBezTo>
                  <a:cubicBezTo>
                    <a:pt x="224" y="8"/>
                    <a:pt x="226" y="0"/>
                    <a:pt x="232" y="0"/>
                  </a:cubicBezTo>
                  <a:cubicBezTo>
                    <a:pt x="239" y="0"/>
                    <a:pt x="241" y="3"/>
                    <a:pt x="245" y="3"/>
                  </a:cubicBezTo>
                  <a:cubicBezTo>
                    <a:pt x="250" y="3"/>
                    <a:pt x="253" y="3"/>
                    <a:pt x="258" y="3"/>
                  </a:cubicBezTo>
                  <a:cubicBezTo>
                    <a:pt x="268" y="3"/>
                    <a:pt x="306" y="2"/>
                    <a:pt x="31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9" name="Freeform 88"/>
            <p:cNvSpPr>
              <a:spLocks/>
            </p:cNvSpPr>
            <p:nvPr/>
          </p:nvSpPr>
          <p:spPr bwMode="auto">
            <a:xfrm>
              <a:off x="3170238" y="960438"/>
              <a:ext cx="1006475" cy="765175"/>
            </a:xfrm>
            <a:custGeom>
              <a:avLst/>
              <a:gdLst/>
              <a:ahLst/>
              <a:cxnLst>
                <a:cxn ang="0">
                  <a:pos x="280" y="372"/>
                </a:cxn>
                <a:cxn ang="0">
                  <a:pos x="267" y="360"/>
                </a:cxn>
                <a:cxn ang="0">
                  <a:pos x="228" y="336"/>
                </a:cxn>
                <a:cxn ang="0">
                  <a:pos x="215" y="302"/>
                </a:cxn>
                <a:cxn ang="0">
                  <a:pos x="109" y="219"/>
                </a:cxn>
                <a:cxn ang="0">
                  <a:pos x="73" y="223"/>
                </a:cxn>
                <a:cxn ang="0">
                  <a:pos x="43" y="217"/>
                </a:cxn>
                <a:cxn ang="0">
                  <a:pos x="19" y="202"/>
                </a:cxn>
                <a:cxn ang="0">
                  <a:pos x="51" y="190"/>
                </a:cxn>
                <a:cxn ang="0">
                  <a:pos x="64" y="180"/>
                </a:cxn>
                <a:cxn ang="0">
                  <a:pos x="0" y="166"/>
                </a:cxn>
                <a:cxn ang="0">
                  <a:pos x="84" y="141"/>
                </a:cxn>
                <a:cxn ang="0">
                  <a:pos x="72" y="102"/>
                </a:cxn>
                <a:cxn ang="0">
                  <a:pos x="144" y="59"/>
                </a:cxn>
                <a:cxn ang="0">
                  <a:pos x="237" y="56"/>
                </a:cxn>
                <a:cxn ang="0">
                  <a:pos x="260" y="53"/>
                </a:cxn>
                <a:cxn ang="0">
                  <a:pos x="274" y="38"/>
                </a:cxn>
                <a:cxn ang="0">
                  <a:pos x="309" y="36"/>
                </a:cxn>
                <a:cxn ang="0">
                  <a:pos x="355" y="15"/>
                </a:cxn>
                <a:cxn ang="0">
                  <a:pos x="391" y="13"/>
                </a:cxn>
                <a:cxn ang="0">
                  <a:pos x="534" y="0"/>
                </a:cxn>
                <a:cxn ang="0">
                  <a:pos x="594" y="48"/>
                </a:cxn>
                <a:cxn ang="0">
                  <a:pos x="570" y="75"/>
                </a:cxn>
                <a:cxn ang="0">
                  <a:pos x="603" y="102"/>
                </a:cxn>
                <a:cxn ang="0">
                  <a:pos x="684" y="66"/>
                </a:cxn>
                <a:cxn ang="0">
                  <a:pos x="730" y="51"/>
                </a:cxn>
                <a:cxn ang="0">
                  <a:pos x="702" y="94"/>
                </a:cxn>
                <a:cxn ang="0">
                  <a:pos x="691" y="114"/>
                </a:cxn>
                <a:cxn ang="0">
                  <a:pos x="654" y="150"/>
                </a:cxn>
                <a:cxn ang="0">
                  <a:pos x="677" y="178"/>
                </a:cxn>
                <a:cxn ang="0">
                  <a:pos x="657" y="202"/>
                </a:cxn>
                <a:cxn ang="0">
                  <a:pos x="669" y="236"/>
                </a:cxn>
                <a:cxn ang="0">
                  <a:pos x="673" y="260"/>
                </a:cxn>
                <a:cxn ang="0">
                  <a:pos x="633" y="295"/>
                </a:cxn>
                <a:cxn ang="0">
                  <a:pos x="637" y="305"/>
                </a:cxn>
                <a:cxn ang="0">
                  <a:pos x="601" y="297"/>
                </a:cxn>
                <a:cxn ang="0">
                  <a:pos x="633" y="358"/>
                </a:cxn>
                <a:cxn ang="0">
                  <a:pos x="596" y="347"/>
                </a:cxn>
                <a:cxn ang="0">
                  <a:pos x="616" y="375"/>
                </a:cxn>
                <a:cxn ang="0">
                  <a:pos x="518" y="408"/>
                </a:cxn>
                <a:cxn ang="0">
                  <a:pos x="483" y="445"/>
                </a:cxn>
                <a:cxn ang="0">
                  <a:pos x="443" y="449"/>
                </a:cxn>
                <a:cxn ang="0">
                  <a:pos x="402" y="485"/>
                </a:cxn>
                <a:cxn ang="0">
                  <a:pos x="384" y="523"/>
                </a:cxn>
                <a:cxn ang="0">
                  <a:pos x="362" y="571"/>
                </a:cxn>
                <a:cxn ang="0">
                  <a:pos x="313" y="560"/>
                </a:cxn>
                <a:cxn ang="0">
                  <a:pos x="270" y="499"/>
                </a:cxn>
                <a:cxn ang="0">
                  <a:pos x="256" y="475"/>
                </a:cxn>
                <a:cxn ang="0">
                  <a:pos x="237" y="438"/>
                </a:cxn>
                <a:cxn ang="0">
                  <a:pos x="255" y="403"/>
                </a:cxn>
              </a:cxnLst>
              <a:rect l="0" t="0" r="r" b="b"/>
              <a:pathLst>
                <a:path w="756" h="575">
                  <a:moveTo>
                    <a:pt x="255" y="403"/>
                  </a:moveTo>
                  <a:cubicBezTo>
                    <a:pt x="261" y="400"/>
                    <a:pt x="261" y="400"/>
                    <a:pt x="267" y="402"/>
                  </a:cubicBezTo>
                  <a:cubicBezTo>
                    <a:pt x="270" y="389"/>
                    <a:pt x="276" y="385"/>
                    <a:pt x="280" y="372"/>
                  </a:cubicBezTo>
                  <a:cubicBezTo>
                    <a:pt x="266" y="368"/>
                    <a:pt x="234" y="366"/>
                    <a:pt x="233" y="353"/>
                  </a:cubicBezTo>
                  <a:cubicBezTo>
                    <a:pt x="237" y="352"/>
                    <a:pt x="236" y="353"/>
                    <a:pt x="240" y="353"/>
                  </a:cubicBezTo>
                  <a:cubicBezTo>
                    <a:pt x="250" y="353"/>
                    <a:pt x="256" y="360"/>
                    <a:pt x="267" y="360"/>
                  </a:cubicBezTo>
                  <a:cubicBezTo>
                    <a:pt x="271" y="360"/>
                    <a:pt x="271" y="356"/>
                    <a:pt x="271" y="353"/>
                  </a:cubicBezTo>
                  <a:cubicBezTo>
                    <a:pt x="258" y="349"/>
                    <a:pt x="254" y="328"/>
                    <a:pt x="239" y="328"/>
                  </a:cubicBezTo>
                  <a:cubicBezTo>
                    <a:pt x="235" y="328"/>
                    <a:pt x="234" y="336"/>
                    <a:pt x="228" y="336"/>
                  </a:cubicBezTo>
                  <a:cubicBezTo>
                    <a:pt x="220" y="336"/>
                    <a:pt x="216" y="335"/>
                    <a:pt x="216" y="328"/>
                  </a:cubicBezTo>
                  <a:cubicBezTo>
                    <a:pt x="216" y="318"/>
                    <a:pt x="226" y="319"/>
                    <a:pt x="226" y="309"/>
                  </a:cubicBezTo>
                  <a:cubicBezTo>
                    <a:pt x="226" y="303"/>
                    <a:pt x="219" y="302"/>
                    <a:pt x="215" y="302"/>
                  </a:cubicBezTo>
                  <a:cubicBezTo>
                    <a:pt x="215" y="295"/>
                    <a:pt x="215" y="295"/>
                    <a:pt x="215" y="295"/>
                  </a:cubicBezTo>
                  <a:cubicBezTo>
                    <a:pt x="203" y="257"/>
                    <a:pt x="172" y="219"/>
                    <a:pt x="122" y="219"/>
                  </a:cubicBezTo>
                  <a:cubicBezTo>
                    <a:pt x="115" y="219"/>
                    <a:pt x="113" y="219"/>
                    <a:pt x="109" y="219"/>
                  </a:cubicBezTo>
                  <a:cubicBezTo>
                    <a:pt x="103" y="219"/>
                    <a:pt x="101" y="224"/>
                    <a:pt x="95" y="224"/>
                  </a:cubicBezTo>
                  <a:cubicBezTo>
                    <a:pt x="91" y="224"/>
                    <a:pt x="87" y="221"/>
                    <a:pt x="82" y="221"/>
                  </a:cubicBezTo>
                  <a:cubicBezTo>
                    <a:pt x="77" y="221"/>
                    <a:pt x="75" y="222"/>
                    <a:pt x="73" y="223"/>
                  </a:cubicBezTo>
                  <a:cubicBezTo>
                    <a:pt x="74" y="224"/>
                    <a:pt x="76" y="226"/>
                    <a:pt x="77" y="226"/>
                  </a:cubicBezTo>
                  <a:cubicBezTo>
                    <a:pt x="75" y="229"/>
                    <a:pt x="75" y="228"/>
                    <a:pt x="72" y="228"/>
                  </a:cubicBezTo>
                  <a:cubicBezTo>
                    <a:pt x="62" y="228"/>
                    <a:pt x="48" y="224"/>
                    <a:pt x="43" y="217"/>
                  </a:cubicBezTo>
                  <a:cubicBezTo>
                    <a:pt x="47" y="214"/>
                    <a:pt x="50" y="214"/>
                    <a:pt x="52" y="210"/>
                  </a:cubicBezTo>
                  <a:cubicBezTo>
                    <a:pt x="45" y="207"/>
                    <a:pt x="39" y="202"/>
                    <a:pt x="34" y="202"/>
                  </a:cubicBezTo>
                  <a:cubicBezTo>
                    <a:pt x="24" y="202"/>
                    <a:pt x="27" y="206"/>
                    <a:pt x="19" y="202"/>
                  </a:cubicBezTo>
                  <a:cubicBezTo>
                    <a:pt x="19" y="196"/>
                    <a:pt x="28" y="194"/>
                    <a:pt x="32" y="194"/>
                  </a:cubicBezTo>
                  <a:cubicBezTo>
                    <a:pt x="37" y="194"/>
                    <a:pt x="40" y="194"/>
                    <a:pt x="43" y="194"/>
                  </a:cubicBezTo>
                  <a:cubicBezTo>
                    <a:pt x="47" y="194"/>
                    <a:pt x="49" y="193"/>
                    <a:pt x="51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80" y="187"/>
                    <a:pt x="80" y="185"/>
                    <a:pt x="82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3" y="183"/>
                    <a:pt x="62" y="185"/>
                    <a:pt x="60" y="185"/>
                  </a:cubicBezTo>
                  <a:cubicBezTo>
                    <a:pt x="53" y="185"/>
                    <a:pt x="50" y="185"/>
                    <a:pt x="44" y="185"/>
                  </a:cubicBezTo>
                  <a:cubicBezTo>
                    <a:pt x="42" y="185"/>
                    <a:pt x="0" y="173"/>
                    <a:pt x="0" y="166"/>
                  </a:cubicBezTo>
                  <a:cubicBezTo>
                    <a:pt x="0" y="152"/>
                    <a:pt x="16" y="157"/>
                    <a:pt x="25" y="154"/>
                  </a:cubicBezTo>
                  <a:cubicBezTo>
                    <a:pt x="33" y="151"/>
                    <a:pt x="38" y="146"/>
                    <a:pt x="46" y="144"/>
                  </a:cubicBezTo>
                  <a:cubicBezTo>
                    <a:pt x="58" y="140"/>
                    <a:pt x="74" y="146"/>
                    <a:pt x="84" y="141"/>
                  </a:cubicBezTo>
                  <a:cubicBezTo>
                    <a:pt x="91" y="136"/>
                    <a:pt x="96" y="128"/>
                    <a:pt x="96" y="117"/>
                  </a:cubicBezTo>
                  <a:cubicBezTo>
                    <a:pt x="88" y="116"/>
                    <a:pt x="63" y="117"/>
                    <a:pt x="63" y="109"/>
                  </a:cubicBezTo>
                  <a:cubicBezTo>
                    <a:pt x="63" y="105"/>
                    <a:pt x="69" y="102"/>
                    <a:pt x="72" y="102"/>
                  </a:cubicBezTo>
                  <a:cubicBezTo>
                    <a:pt x="87" y="97"/>
                    <a:pt x="106" y="86"/>
                    <a:pt x="115" y="78"/>
                  </a:cubicBezTo>
                  <a:cubicBezTo>
                    <a:pt x="119" y="80"/>
                    <a:pt x="122" y="81"/>
                    <a:pt x="127" y="81"/>
                  </a:cubicBezTo>
                  <a:cubicBezTo>
                    <a:pt x="142" y="81"/>
                    <a:pt x="130" y="61"/>
                    <a:pt x="144" y="59"/>
                  </a:cubicBezTo>
                  <a:cubicBezTo>
                    <a:pt x="162" y="57"/>
                    <a:pt x="169" y="52"/>
                    <a:pt x="185" y="52"/>
                  </a:cubicBezTo>
                  <a:cubicBezTo>
                    <a:pt x="198" y="49"/>
                    <a:pt x="206" y="42"/>
                    <a:pt x="218" y="42"/>
                  </a:cubicBezTo>
                  <a:cubicBezTo>
                    <a:pt x="226" y="42"/>
                    <a:pt x="229" y="56"/>
                    <a:pt x="237" y="56"/>
                  </a:cubicBezTo>
                  <a:cubicBezTo>
                    <a:pt x="237" y="52"/>
                    <a:pt x="235" y="50"/>
                    <a:pt x="235" y="4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4" y="51"/>
                    <a:pt x="252" y="50"/>
                    <a:pt x="260" y="53"/>
                  </a:cubicBezTo>
                  <a:cubicBezTo>
                    <a:pt x="262" y="53"/>
                    <a:pt x="267" y="53"/>
                    <a:pt x="267" y="53"/>
                  </a:cubicBezTo>
                  <a:cubicBezTo>
                    <a:pt x="266" y="50"/>
                    <a:pt x="263" y="47"/>
                    <a:pt x="263" y="44"/>
                  </a:cubicBezTo>
                  <a:cubicBezTo>
                    <a:pt x="263" y="38"/>
                    <a:pt x="270" y="38"/>
                    <a:pt x="274" y="38"/>
                  </a:cubicBezTo>
                  <a:cubicBezTo>
                    <a:pt x="293" y="38"/>
                    <a:pt x="303" y="48"/>
                    <a:pt x="314" y="53"/>
                  </a:cubicBezTo>
                  <a:cubicBezTo>
                    <a:pt x="334" y="53"/>
                    <a:pt x="334" y="53"/>
                    <a:pt x="334" y="53"/>
                  </a:cubicBezTo>
                  <a:cubicBezTo>
                    <a:pt x="327" y="50"/>
                    <a:pt x="309" y="44"/>
                    <a:pt x="309" y="36"/>
                  </a:cubicBezTo>
                  <a:cubicBezTo>
                    <a:pt x="309" y="29"/>
                    <a:pt x="322" y="31"/>
                    <a:pt x="326" y="30"/>
                  </a:cubicBezTo>
                  <a:cubicBezTo>
                    <a:pt x="323" y="27"/>
                    <a:pt x="320" y="27"/>
                    <a:pt x="318" y="24"/>
                  </a:cubicBezTo>
                  <a:cubicBezTo>
                    <a:pt x="330" y="18"/>
                    <a:pt x="341" y="15"/>
                    <a:pt x="355" y="15"/>
                  </a:cubicBezTo>
                  <a:cubicBezTo>
                    <a:pt x="366" y="15"/>
                    <a:pt x="373" y="15"/>
                    <a:pt x="382" y="18"/>
                  </a:cubicBezTo>
                  <a:cubicBezTo>
                    <a:pt x="391" y="18"/>
                    <a:pt x="391" y="18"/>
                    <a:pt x="391" y="1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8" y="12"/>
                    <a:pt x="402" y="13"/>
                    <a:pt x="409" y="13"/>
                  </a:cubicBezTo>
                  <a:cubicBezTo>
                    <a:pt x="430" y="13"/>
                    <a:pt x="447" y="0"/>
                    <a:pt x="470" y="0"/>
                  </a:cubicBezTo>
                  <a:cubicBezTo>
                    <a:pt x="495" y="0"/>
                    <a:pt x="512" y="0"/>
                    <a:pt x="534" y="0"/>
                  </a:cubicBezTo>
                  <a:cubicBezTo>
                    <a:pt x="560" y="0"/>
                    <a:pt x="579" y="17"/>
                    <a:pt x="600" y="26"/>
                  </a:cubicBezTo>
                  <a:cubicBezTo>
                    <a:pt x="612" y="31"/>
                    <a:pt x="627" y="28"/>
                    <a:pt x="638" y="30"/>
                  </a:cubicBezTo>
                  <a:cubicBezTo>
                    <a:pt x="636" y="46"/>
                    <a:pt x="606" y="44"/>
                    <a:pt x="594" y="48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505" y="59"/>
                    <a:pt x="579" y="50"/>
                    <a:pt x="587" y="53"/>
                  </a:cubicBezTo>
                  <a:cubicBezTo>
                    <a:pt x="586" y="57"/>
                    <a:pt x="567" y="75"/>
                    <a:pt x="570" y="75"/>
                  </a:cubicBezTo>
                  <a:cubicBezTo>
                    <a:pt x="581" y="75"/>
                    <a:pt x="607" y="50"/>
                    <a:pt x="622" y="50"/>
                  </a:cubicBezTo>
                  <a:cubicBezTo>
                    <a:pt x="630" y="50"/>
                    <a:pt x="633" y="57"/>
                    <a:pt x="633" y="64"/>
                  </a:cubicBezTo>
                  <a:cubicBezTo>
                    <a:pt x="633" y="67"/>
                    <a:pt x="605" y="97"/>
                    <a:pt x="603" y="102"/>
                  </a:cubicBezTo>
                  <a:cubicBezTo>
                    <a:pt x="615" y="99"/>
                    <a:pt x="637" y="70"/>
                    <a:pt x="644" y="64"/>
                  </a:cubicBezTo>
                  <a:cubicBezTo>
                    <a:pt x="655" y="64"/>
                    <a:pt x="674" y="64"/>
                    <a:pt x="674" y="64"/>
                  </a:cubicBezTo>
                  <a:cubicBezTo>
                    <a:pt x="674" y="64"/>
                    <a:pt x="682" y="66"/>
                    <a:pt x="684" y="66"/>
                  </a:cubicBezTo>
                  <a:cubicBezTo>
                    <a:pt x="692" y="63"/>
                    <a:pt x="693" y="60"/>
                    <a:pt x="700" y="57"/>
                  </a:cubicBezTo>
                  <a:cubicBezTo>
                    <a:pt x="721" y="57"/>
                    <a:pt x="721" y="57"/>
                    <a:pt x="721" y="57"/>
                  </a:cubicBezTo>
                  <a:cubicBezTo>
                    <a:pt x="723" y="52"/>
                    <a:pt x="726" y="51"/>
                    <a:pt x="730" y="51"/>
                  </a:cubicBezTo>
                  <a:cubicBezTo>
                    <a:pt x="736" y="51"/>
                    <a:pt x="756" y="61"/>
                    <a:pt x="756" y="67"/>
                  </a:cubicBezTo>
                  <a:cubicBezTo>
                    <a:pt x="756" y="72"/>
                    <a:pt x="748" y="76"/>
                    <a:pt x="745" y="77"/>
                  </a:cubicBezTo>
                  <a:cubicBezTo>
                    <a:pt x="731" y="82"/>
                    <a:pt x="722" y="94"/>
                    <a:pt x="702" y="94"/>
                  </a:cubicBezTo>
                  <a:cubicBezTo>
                    <a:pt x="707" y="97"/>
                    <a:pt x="708" y="97"/>
                    <a:pt x="711" y="94"/>
                  </a:cubicBezTo>
                  <a:cubicBezTo>
                    <a:pt x="711" y="107"/>
                    <a:pt x="699" y="107"/>
                    <a:pt x="691" y="109"/>
                  </a:cubicBezTo>
                  <a:cubicBezTo>
                    <a:pt x="694" y="115"/>
                    <a:pt x="691" y="110"/>
                    <a:pt x="691" y="114"/>
                  </a:cubicBezTo>
                  <a:cubicBezTo>
                    <a:pt x="691" y="121"/>
                    <a:pt x="680" y="123"/>
                    <a:pt x="671" y="125"/>
                  </a:cubicBezTo>
                  <a:cubicBezTo>
                    <a:pt x="672" y="130"/>
                    <a:pt x="671" y="130"/>
                    <a:pt x="671" y="132"/>
                  </a:cubicBezTo>
                  <a:cubicBezTo>
                    <a:pt x="671" y="141"/>
                    <a:pt x="662" y="144"/>
                    <a:pt x="654" y="150"/>
                  </a:cubicBezTo>
                  <a:cubicBezTo>
                    <a:pt x="648" y="154"/>
                    <a:pt x="649" y="165"/>
                    <a:pt x="646" y="169"/>
                  </a:cubicBezTo>
                  <a:cubicBezTo>
                    <a:pt x="651" y="172"/>
                    <a:pt x="655" y="169"/>
                    <a:pt x="659" y="169"/>
                  </a:cubicBezTo>
                  <a:cubicBezTo>
                    <a:pt x="667" y="169"/>
                    <a:pt x="673" y="174"/>
                    <a:pt x="677" y="178"/>
                  </a:cubicBezTo>
                  <a:cubicBezTo>
                    <a:pt x="675" y="179"/>
                    <a:pt x="672" y="180"/>
                    <a:pt x="669" y="180"/>
                  </a:cubicBezTo>
                  <a:cubicBezTo>
                    <a:pt x="671" y="187"/>
                    <a:pt x="688" y="185"/>
                    <a:pt x="688" y="196"/>
                  </a:cubicBezTo>
                  <a:cubicBezTo>
                    <a:pt x="688" y="206"/>
                    <a:pt x="665" y="202"/>
                    <a:pt x="657" y="202"/>
                  </a:cubicBezTo>
                  <a:cubicBezTo>
                    <a:pt x="652" y="202"/>
                    <a:pt x="648" y="206"/>
                    <a:pt x="648" y="209"/>
                  </a:cubicBezTo>
                  <a:cubicBezTo>
                    <a:pt x="648" y="217"/>
                    <a:pt x="656" y="217"/>
                    <a:pt x="663" y="217"/>
                  </a:cubicBezTo>
                  <a:cubicBezTo>
                    <a:pt x="663" y="226"/>
                    <a:pt x="669" y="229"/>
                    <a:pt x="669" y="236"/>
                  </a:cubicBezTo>
                  <a:cubicBezTo>
                    <a:pt x="669" y="239"/>
                    <a:pt x="667" y="243"/>
                    <a:pt x="669" y="245"/>
                  </a:cubicBezTo>
                  <a:cubicBezTo>
                    <a:pt x="662" y="245"/>
                    <a:pt x="655" y="245"/>
                    <a:pt x="655" y="251"/>
                  </a:cubicBezTo>
                  <a:cubicBezTo>
                    <a:pt x="655" y="258"/>
                    <a:pt x="667" y="258"/>
                    <a:pt x="673" y="260"/>
                  </a:cubicBezTo>
                  <a:cubicBezTo>
                    <a:pt x="670" y="267"/>
                    <a:pt x="661" y="271"/>
                    <a:pt x="653" y="272"/>
                  </a:cubicBezTo>
                  <a:cubicBezTo>
                    <a:pt x="653" y="275"/>
                    <a:pt x="655" y="277"/>
                    <a:pt x="657" y="278"/>
                  </a:cubicBezTo>
                  <a:cubicBezTo>
                    <a:pt x="654" y="292"/>
                    <a:pt x="637" y="286"/>
                    <a:pt x="633" y="295"/>
                  </a:cubicBezTo>
                  <a:cubicBezTo>
                    <a:pt x="628" y="292"/>
                    <a:pt x="623" y="290"/>
                    <a:pt x="620" y="285"/>
                  </a:cubicBezTo>
                  <a:cubicBezTo>
                    <a:pt x="613" y="285"/>
                    <a:pt x="613" y="285"/>
                    <a:pt x="613" y="285"/>
                  </a:cubicBezTo>
                  <a:cubicBezTo>
                    <a:pt x="618" y="297"/>
                    <a:pt x="637" y="293"/>
                    <a:pt x="637" y="305"/>
                  </a:cubicBezTo>
                  <a:cubicBezTo>
                    <a:pt x="637" y="310"/>
                    <a:pt x="636" y="317"/>
                    <a:pt x="631" y="317"/>
                  </a:cubicBezTo>
                  <a:cubicBezTo>
                    <a:pt x="623" y="317"/>
                    <a:pt x="609" y="306"/>
                    <a:pt x="607" y="297"/>
                  </a:cubicBezTo>
                  <a:cubicBezTo>
                    <a:pt x="603" y="298"/>
                    <a:pt x="602" y="297"/>
                    <a:pt x="601" y="297"/>
                  </a:cubicBezTo>
                  <a:cubicBezTo>
                    <a:pt x="601" y="304"/>
                    <a:pt x="601" y="304"/>
                    <a:pt x="601" y="304"/>
                  </a:cubicBezTo>
                  <a:cubicBezTo>
                    <a:pt x="617" y="320"/>
                    <a:pt x="645" y="327"/>
                    <a:pt x="645" y="352"/>
                  </a:cubicBezTo>
                  <a:cubicBezTo>
                    <a:pt x="645" y="357"/>
                    <a:pt x="638" y="358"/>
                    <a:pt x="633" y="358"/>
                  </a:cubicBezTo>
                  <a:cubicBezTo>
                    <a:pt x="612" y="358"/>
                    <a:pt x="617" y="336"/>
                    <a:pt x="599" y="336"/>
                  </a:cubicBezTo>
                  <a:cubicBezTo>
                    <a:pt x="596" y="336"/>
                    <a:pt x="594" y="337"/>
                    <a:pt x="592" y="336"/>
                  </a:cubicBezTo>
                  <a:cubicBezTo>
                    <a:pt x="592" y="342"/>
                    <a:pt x="596" y="343"/>
                    <a:pt x="596" y="347"/>
                  </a:cubicBezTo>
                  <a:cubicBezTo>
                    <a:pt x="596" y="351"/>
                    <a:pt x="589" y="352"/>
                    <a:pt x="587" y="352"/>
                  </a:cubicBezTo>
                  <a:cubicBezTo>
                    <a:pt x="587" y="366"/>
                    <a:pt x="626" y="364"/>
                    <a:pt x="635" y="367"/>
                  </a:cubicBezTo>
                  <a:cubicBezTo>
                    <a:pt x="629" y="372"/>
                    <a:pt x="624" y="373"/>
                    <a:pt x="616" y="375"/>
                  </a:cubicBezTo>
                  <a:cubicBezTo>
                    <a:pt x="602" y="380"/>
                    <a:pt x="597" y="393"/>
                    <a:pt x="584" y="397"/>
                  </a:cubicBezTo>
                  <a:cubicBezTo>
                    <a:pt x="569" y="402"/>
                    <a:pt x="556" y="400"/>
                    <a:pt x="539" y="408"/>
                  </a:cubicBezTo>
                  <a:cubicBezTo>
                    <a:pt x="518" y="408"/>
                    <a:pt x="518" y="408"/>
                    <a:pt x="518" y="408"/>
                  </a:cubicBezTo>
                  <a:cubicBezTo>
                    <a:pt x="514" y="410"/>
                    <a:pt x="510" y="412"/>
                    <a:pt x="510" y="415"/>
                  </a:cubicBezTo>
                  <a:cubicBezTo>
                    <a:pt x="498" y="423"/>
                    <a:pt x="498" y="423"/>
                    <a:pt x="498" y="423"/>
                  </a:cubicBezTo>
                  <a:cubicBezTo>
                    <a:pt x="490" y="430"/>
                    <a:pt x="490" y="438"/>
                    <a:pt x="483" y="445"/>
                  </a:cubicBezTo>
                  <a:cubicBezTo>
                    <a:pt x="474" y="454"/>
                    <a:pt x="459" y="452"/>
                    <a:pt x="450" y="458"/>
                  </a:cubicBezTo>
                  <a:cubicBezTo>
                    <a:pt x="443" y="458"/>
                    <a:pt x="443" y="458"/>
                    <a:pt x="443" y="458"/>
                  </a:cubicBezTo>
                  <a:cubicBezTo>
                    <a:pt x="443" y="449"/>
                    <a:pt x="443" y="449"/>
                    <a:pt x="443" y="449"/>
                  </a:cubicBezTo>
                  <a:cubicBezTo>
                    <a:pt x="437" y="452"/>
                    <a:pt x="438" y="457"/>
                    <a:pt x="435" y="460"/>
                  </a:cubicBezTo>
                  <a:cubicBezTo>
                    <a:pt x="425" y="470"/>
                    <a:pt x="401" y="466"/>
                    <a:pt x="401" y="480"/>
                  </a:cubicBezTo>
                  <a:cubicBezTo>
                    <a:pt x="401" y="482"/>
                    <a:pt x="402" y="483"/>
                    <a:pt x="402" y="485"/>
                  </a:cubicBezTo>
                  <a:cubicBezTo>
                    <a:pt x="401" y="486"/>
                    <a:pt x="399" y="488"/>
                    <a:pt x="399" y="490"/>
                  </a:cubicBezTo>
                  <a:cubicBezTo>
                    <a:pt x="399" y="493"/>
                    <a:pt x="405" y="495"/>
                    <a:pt x="405" y="500"/>
                  </a:cubicBezTo>
                  <a:cubicBezTo>
                    <a:pt x="405" y="515"/>
                    <a:pt x="384" y="510"/>
                    <a:pt x="384" y="523"/>
                  </a:cubicBezTo>
                  <a:cubicBezTo>
                    <a:pt x="384" y="531"/>
                    <a:pt x="383" y="543"/>
                    <a:pt x="384" y="547"/>
                  </a:cubicBezTo>
                  <a:cubicBezTo>
                    <a:pt x="374" y="552"/>
                    <a:pt x="379" y="575"/>
                    <a:pt x="367" y="575"/>
                  </a:cubicBezTo>
                  <a:cubicBezTo>
                    <a:pt x="364" y="575"/>
                    <a:pt x="363" y="573"/>
                    <a:pt x="362" y="571"/>
                  </a:cubicBezTo>
                  <a:cubicBezTo>
                    <a:pt x="356" y="571"/>
                    <a:pt x="356" y="574"/>
                    <a:pt x="353" y="574"/>
                  </a:cubicBezTo>
                  <a:cubicBezTo>
                    <a:pt x="342" y="574"/>
                    <a:pt x="343" y="554"/>
                    <a:pt x="332" y="554"/>
                  </a:cubicBezTo>
                  <a:cubicBezTo>
                    <a:pt x="326" y="554"/>
                    <a:pt x="319" y="559"/>
                    <a:pt x="313" y="560"/>
                  </a:cubicBezTo>
                  <a:cubicBezTo>
                    <a:pt x="310" y="550"/>
                    <a:pt x="306" y="553"/>
                    <a:pt x="299" y="547"/>
                  </a:cubicBezTo>
                  <a:cubicBezTo>
                    <a:pt x="296" y="546"/>
                    <a:pt x="297" y="539"/>
                    <a:pt x="296" y="539"/>
                  </a:cubicBezTo>
                  <a:cubicBezTo>
                    <a:pt x="287" y="531"/>
                    <a:pt x="270" y="512"/>
                    <a:pt x="270" y="499"/>
                  </a:cubicBezTo>
                  <a:cubicBezTo>
                    <a:pt x="270" y="493"/>
                    <a:pt x="274" y="494"/>
                    <a:pt x="277" y="490"/>
                  </a:cubicBezTo>
                  <a:cubicBezTo>
                    <a:pt x="270" y="482"/>
                    <a:pt x="268" y="493"/>
                    <a:pt x="260" y="489"/>
                  </a:cubicBezTo>
                  <a:cubicBezTo>
                    <a:pt x="259" y="487"/>
                    <a:pt x="257" y="479"/>
                    <a:pt x="256" y="475"/>
                  </a:cubicBezTo>
                  <a:cubicBezTo>
                    <a:pt x="253" y="466"/>
                    <a:pt x="241" y="461"/>
                    <a:pt x="241" y="449"/>
                  </a:cubicBezTo>
                  <a:cubicBezTo>
                    <a:pt x="241" y="445"/>
                    <a:pt x="244" y="443"/>
                    <a:pt x="246" y="438"/>
                  </a:cubicBezTo>
                  <a:cubicBezTo>
                    <a:pt x="243" y="437"/>
                    <a:pt x="240" y="436"/>
                    <a:pt x="237" y="438"/>
                  </a:cubicBezTo>
                  <a:cubicBezTo>
                    <a:pt x="237" y="428"/>
                    <a:pt x="237" y="428"/>
                    <a:pt x="237" y="428"/>
                  </a:cubicBezTo>
                  <a:cubicBezTo>
                    <a:pt x="243" y="420"/>
                    <a:pt x="246" y="411"/>
                    <a:pt x="255" y="404"/>
                  </a:cubicBezTo>
                  <a:lnTo>
                    <a:pt x="255" y="4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Freeform 89"/>
            <p:cNvSpPr>
              <a:spLocks/>
            </p:cNvSpPr>
            <p:nvPr/>
          </p:nvSpPr>
          <p:spPr bwMode="auto">
            <a:xfrm>
              <a:off x="3470275" y="1443038"/>
              <a:ext cx="47625" cy="31750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9"/>
                </a:cxn>
                <a:cxn ang="0">
                  <a:pos x="10" y="0"/>
                </a:cxn>
                <a:cxn ang="0">
                  <a:pos x="36" y="16"/>
                </a:cxn>
                <a:cxn ang="0">
                  <a:pos x="19" y="24"/>
                </a:cxn>
                <a:cxn ang="0">
                  <a:pos x="9" y="24"/>
                </a:cxn>
              </a:cxnLst>
              <a:rect l="0" t="0" r="r" b="b"/>
              <a:pathLst>
                <a:path w="36" h="24">
                  <a:moveTo>
                    <a:pt x="9" y="24"/>
                  </a:moveTo>
                  <a:cubicBezTo>
                    <a:pt x="5" y="24"/>
                    <a:pt x="0" y="14"/>
                    <a:pt x="0" y="9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21" y="0"/>
                    <a:pt x="25" y="12"/>
                    <a:pt x="36" y="16"/>
                  </a:cubicBezTo>
                  <a:cubicBezTo>
                    <a:pt x="35" y="23"/>
                    <a:pt x="26" y="24"/>
                    <a:pt x="19" y="24"/>
                  </a:cubicBezTo>
                  <a:lnTo>
                    <a:pt x="9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Freeform 90"/>
            <p:cNvSpPr>
              <a:spLocks/>
            </p:cNvSpPr>
            <p:nvPr/>
          </p:nvSpPr>
          <p:spPr bwMode="auto">
            <a:xfrm>
              <a:off x="4070350" y="1277938"/>
              <a:ext cx="26988" cy="1587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5"/>
                </a:cxn>
                <a:cxn ang="0">
                  <a:pos x="20" y="5"/>
                </a:cxn>
                <a:cxn ang="0">
                  <a:pos x="6" y="12"/>
                </a:cxn>
              </a:cxnLst>
              <a:rect l="0" t="0" r="r" b="b"/>
              <a:pathLst>
                <a:path w="20" h="12">
                  <a:moveTo>
                    <a:pt x="6" y="12"/>
                  </a:moveTo>
                  <a:cubicBezTo>
                    <a:pt x="2" y="12"/>
                    <a:pt x="0" y="8"/>
                    <a:pt x="0" y="5"/>
                  </a:cubicBezTo>
                  <a:cubicBezTo>
                    <a:pt x="0" y="3"/>
                    <a:pt x="3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7"/>
                    <a:pt x="10" y="12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2" name="Freeform 91"/>
            <p:cNvSpPr>
              <a:spLocks/>
            </p:cNvSpPr>
            <p:nvPr/>
          </p:nvSpPr>
          <p:spPr bwMode="auto">
            <a:xfrm>
              <a:off x="3397250" y="1928813"/>
              <a:ext cx="109538" cy="106363"/>
            </a:xfrm>
            <a:custGeom>
              <a:avLst/>
              <a:gdLst/>
              <a:ahLst/>
              <a:cxnLst>
                <a:cxn ang="0">
                  <a:pos x="4" y="67"/>
                </a:cxn>
                <a:cxn ang="0">
                  <a:pos x="0" y="62"/>
                </a:cxn>
                <a:cxn ang="0">
                  <a:pos x="8" y="54"/>
                </a:cxn>
                <a:cxn ang="0">
                  <a:pos x="8" y="51"/>
                </a:cxn>
                <a:cxn ang="0">
                  <a:pos x="4" y="49"/>
                </a:cxn>
                <a:cxn ang="0">
                  <a:pos x="28" y="13"/>
                </a:cxn>
                <a:cxn ang="0">
                  <a:pos x="41" y="0"/>
                </a:cxn>
                <a:cxn ang="0">
                  <a:pos x="44" y="4"/>
                </a:cxn>
                <a:cxn ang="0">
                  <a:pos x="32" y="27"/>
                </a:cxn>
                <a:cxn ang="0">
                  <a:pos x="32" y="31"/>
                </a:cxn>
                <a:cxn ang="0">
                  <a:pos x="39" y="27"/>
                </a:cxn>
                <a:cxn ang="0">
                  <a:pos x="46" y="29"/>
                </a:cxn>
                <a:cxn ang="0">
                  <a:pos x="44" y="32"/>
                </a:cxn>
                <a:cxn ang="0">
                  <a:pos x="44" y="36"/>
                </a:cxn>
                <a:cxn ang="0">
                  <a:pos x="52" y="36"/>
                </a:cxn>
                <a:cxn ang="0">
                  <a:pos x="52" y="38"/>
                </a:cxn>
                <a:cxn ang="0">
                  <a:pos x="57" y="36"/>
                </a:cxn>
                <a:cxn ang="0">
                  <a:pos x="70" y="36"/>
                </a:cxn>
                <a:cxn ang="0">
                  <a:pos x="69" y="51"/>
                </a:cxn>
                <a:cxn ang="0">
                  <a:pos x="74" y="49"/>
                </a:cxn>
                <a:cxn ang="0">
                  <a:pos x="70" y="56"/>
                </a:cxn>
                <a:cxn ang="0">
                  <a:pos x="73" y="63"/>
                </a:cxn>
                <a:cxn ang="0">
                  <a:pos x="79" y="60"/>
                </a:cxn>
                <a:cxn ang="0">
                  <a:pos x="82" y="70"/>
                </a:cxn>
                <a:cxn ang="0">
                  <a:pos x="75" y="80"/>
                </a:cxn>
                <a:cxn ang="0">
                  <a:pos x="71" y="75"/>
                </a:cxn>
                <a:cxn ang="0">
                  <a:pos x="67" y="74"/>
                </a:cxn>
                <a:cxn ang="0">
                  <a:pos x="63" y="62"/>
                </a:cxn>
                <a:cxn ang="0">
                  <a:pos x="50" y="74"/>
                </a:cxn>
                <a:cxn ang="0">
                  <a:pos x="47" y="74"/>
                </a:cxn>
                <a:cxn ang="0">
                  <a:pos x="52" y="67"/>
                </a:cxn>
                <a:cxn ang="0">
                  <a:pos x="40" y="65"/>
                </a:cxn>
                <a:cxn ang="0">
                  <a:pos x="31" y="67"/>
                </a:cxn>
                <a:cxn ang="0">
                  <a:pos x="18" y="64"/>
                </a:cxn>
                <a:cxn ang="0">
                  <a:pos x="4" y="67"/>
                </a:cxn>
              </a:cxnLst>
              <a:rect l="0" t="0" r="r" b="b"/>
              <a:pathLst>
                <a:path w="82" h="80">
                  <a:moveTo>
                    <a:pt x="4" y="67"/>
                  </a:moveTo>
                  <a:cubicBezTo>
                    <a:pt x="2" y="67"/>
                    <a:pt x="0" y="64"/>
                    <a:pt x="0" y="62"/>
                  </a:cubicBezTo>
                  <a:cubicBezTo>
                    <a:pt x="0" y="61"/>
                    <a:pt x="8" y="55"/>
                    <a:pt x="8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51"/>
                    <a:pt x="5" y="51"/>
                    <a:pt x="4" y="49"/>
                  </a:cubicBezTo>
                  <a:cubicBezTo>
                    <a:pt x="17" y="43"/>
                    <a:pt x="21" y="23"/>
                    <a:pt x="28" y="13"/>
                  </a:cubicBezTo>
                  <a:cubicBezTo>
                    <a:pt x="32" y="7"/>
                    <a:pt x="34" y="0"/>
                    <a:pt x="41" y="0"/>
                  </a:cubicBezTo>
                  <a:cubicBezTo>
                    <a:pt x="43" y="0"/>
                    <a:pt x="44" y="3"/>
                    <a:pt x="44" y="4"/>
                  </a:cubicBezTo>
                  <a:cubicBezTo>
                    <a:pt x="44" y="14"/>
                    <a:pt x="35" y="19"/>
                    <a:pt x="32" y="2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6" y="30"/>
                    <a:pt x="36" y="27"/>
                    <a:pt x="39" y="27"/>
                  </a:cubicBezTo>
                  <a:cubicBezTo>
                    <a:pt x="42" y="27"/>
                    <a:pt x="44" y="28"/>
                    <a:pt x="46" y="29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8"/>
                    <a:pt x="52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2" y="37"/>
                    <a:pt x="68" y="37"/>
                    <a:pt x="70" y="36"/>
                  </a:cubicBezTo>
                  <a:cubicBezTo>
                    <a:pt x="70" y="40"/>
                    <a:pt x="69" y="44"/>
                    <a:pt x="69" y="51"/>
                  </a:cubicBezTo>
                  <a:cubicBezTo>
                    <a:pt x="70" y="50"/>
                    <a:pt x="73" y="49"/>
                    <a:pt x="74" y="49"/>
                  </a:cubicBezTo>
                  <a:cubicBezTo>
                    <a:pt x="74" y="53"/>
                    <a:pt x="70" y="54"/>
                    <a:pt x="70" y="56"/>
                  </a:cubicBezTo>
                  <a:cubicBezTo>
                    <a:pt x="70" y="58"/>
                    <a:pt x="73" y="60"/>
                    <a:pt x="73" y="63"/>
                  </a:cubicBezTo>
                  <a:cubicBezTo>
                    <a:pt x="77" y="63"/>
                    <a:pt x="76" y="62"/>
                    <a:pt x="79" y="60"/>
                  </a:cubicBezTo>
                  <a:cubicBezTo>
                    <a:pt x="79" y="66"/>
                    <a:pt x="82" y="65"/>
                    <a:pt x="82" y="70"/>
                  </a:cubicBezTo>
                  <a:cubicBezTo>
                    <a:pt x="82" y="75"/>
                    <a:pt x="79" y="80"/>
                    <a:pt x="75" y="80"/>
                  </a:cubicBezTo>
                  <a:cubicBezTo>
                    <a:pt x="72" y="80"/>
                    <a:pt x="71" y="77"/>
                    <a:pt x="71" y="75"/>
                  </a:cubicBezTo>
                  <a:cubicBezTo>
                    <a:pt x="69" y="75"/>
                    <a:pt x="69" y="74"/>
                    <a:pt x="67" y="74"/>
                  </a:cubicBezTo>
                  <a:cubicBezTo>
                    <a:pt x="64" y="74"/>
                    <a:pt x="66" y="66"/>
                    <a:pt x="63" y="62"/>
                  </a:cubicBezTo>
                  <a:cubicBezTo>
                    <a:pt x="59" y="67"/>
                    <a:pt x="55" y="74"/>
                    <a:pt x="50" y="74"/>
                  </a:cubicBezTo>
                  <a:cubicBezTo>
                    <a:pt x="49" y="74"/>
                    <a:pt x="47" y="75"/>
                    <a:pt x="47" y="74"/>
                  </a:cubicBezTo>
                  <a:cubicBezTo>
                    <a:pt x="47" y="70"/>
                    <a:pt x="51" y="70"/>
                    <a:pt x="52" y="67"/>
                  </a:cubicBezTo>
                  <a:cubicBezTo>
                    <a:pt x="48" y="67"/>
                    <a:pt x="42" y="70"/>
                    <a:pt x="40" y="65"/>
                  </a:cubicBezTo>
                  <a:cubicBezTo>
                    <a:pt x="37" y="66"/>
                    <a:pt x="34" y="67"/>
                    <a:pt x="31" y="67"/>
                  </a:cubicBezTo>
                  <a:cubicBezTo>
                    <a:pt x="25" y="67"/>
                    <a:pt x="23" y="64"/>
                    <a:pt x="18" y="64"/>
                  </a:cubicBezTo>
                  <a:cubicBezTo>
                    <a:pt x="11" y="64"/>
                    <a:pt x="9" y="67"/>
                    <a:pt x="4" y="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3" name="Freeform 92"/>
            <p:cNvSpPr>
              <a:spLocks/>
            </p:cNvSpPr>
            <p:nvPr/>
          </p:nvSpPr>
          <p:spPr bwMode="auto">
            <a:xfrm>
              <a:off x="2427288" y="2314575"/>
              <a:ext cx="671513" cy="450850"/>
            </a:xfrm>
            <a:custGeom>
              <a:avLst/>
              <a:gdLst/>
              <a:ahLst/>
              <a:cxnLst>
                <a:cxn ang="0">
                  <a:pos x="250" y="98"/>
                </a:cxn>
                <a:cxn ang="0">
                  <a:pos x="246" y="141"/>
                </a:cxn>
                <a:cxn ang="0">
                  <a:pos x="251" y="160"/>
                </a:cxn>
                <a:cxn ang="0">
                  <a:pos x="281" y="192"/>
                </a:cxn>
                <a:cxn ang="0">
                  <a:pos x="312" y="191"/>
                </a:cxn>
                <a:cxn ang="0">
                  <a:pos x="327" y="187"/>
                </a:cxn>
                <a:cxn ang="0">
                  <a:pos x="363" y="152"/>
                </a:cxn>
                <a:cxn ang="0">
                  <a:pos x="382" y="154"/>
                </a:cxn>
                <a:cxn ang="0">
                  <a:pos x="374" y="180"/>
                </a:cxn>
                <a:cxn ang="0">
                  <a:pos x="369" y="192"/>
                </a:cxn>
                <a:cxn ang="0">
                  <a:pos x="365" y="213"/>
                </a:cxn>
                <a:cxn ang="0">
                  <a:pos x="357" y="224"/>
                </a:cxn>
                <a:cxn ang="0">
                  <a:pos x="405" y="226"/>
                </a:cxn>
                <a:cxn ang="0">
                  <a:pos x="426" y="242"/>
                </a:cxn>
                <a:cxn ang="0">
                  <a:pos x="423" y="289"/>
                </a:cxn>
                <a:cxn ang="0">
                  <a:pos x="451" y="316"/>
                </a:cxn>
                <a:cxn ang="0">
                  <a:pos x="504" y="322"/>
                </a:cxn>
                <a:cxn ang="0">
                  <a:pos x="488" y="329"/>
                </a:cxn>
                <a:cxn ang="0">
                  <a:pos x="480" y="316"/>
                </a:cxn>
                <a:cxn ang="0">
                  <a:pos x="468" y="332"/>
                </a:cxn>
                <a:cxn ang="0">
                  <a:pos x="446" y="326"/>
                </a:cxn>
                <a:cxn ang="0">
                  <a:pos x="431" y="323"/>
                </a:cxn>
                <a:cxn ang="0">
                  <a:pos x="406" y="302"/>
                </a:cxn>
                <a:cxn ang="0">
                  <a:pos x="402" y="306"/>
                </a:cxn>
                <a:cxn ang="0">
                  <a:pos x="391" y="281"/>
                </a:cxn>
                <a:cxn ang="0">
                  <a:pos x="372" y="260"/>
                </a:cxn>
                <a:cxn ang="0">
                  <a:pos x="345" y="255"/>
                </a:cxn>
                <a:cxn ang="0">
                  <a:pos x="294" y="226"/>
                </a:cxn>
                <a:cxn ang="0">
                  <a:pos x="282" y="222"/>
                </a:cxn>
                <a:cxn ang="0">
                  <a:pos x="256" y="227"/>
                </a:cxn>
                <a:cxn ang="0">
                  <a:pos x="221" y="214"/>
                </a:cxn>
                <a:cxn ang="0">
                  <a:pos x="195" y="203"/>
                </a:cxn>
                <a:cxn ang="0">
                  <a:pos x="175" y="195"/>
                </a:cxn>
                <a:cxn ang="0">
                  <a:pos x="148" y="172"/>
                </a:cxn>
                <a:cxn ang="0">
                  <a:pos x="148" y="150"/>
                </a:cxn>
                <a:cxn ang="0">
                  <a:pos x="102" y="101"/>
                </a:cxn>
                <a:cxn ang="0">
                  <a:pos x="82" y="68"/>
                </a:cxn>
                <a:cxn ang="0">
                  <a:pos x="62" y="53"/>
                </a:cxn>
                <a:cxn ang="0">
                  <a:pos x="49" y="22"/>
                </a:cxn>
                <a:cxn ang="0">
                  <a:pos x="28" y="19"/>
                </a:cxn>
                <a:cxn ang="0">
                  <a:pos x="49" y="53"/>
                </a:cxn>
                <a:cxn ang="0">
                  <a:pos x="73" y="95"/>
                </a:cxn>
                <a:cxn ang="0">
                  <a:pos x="96" y="130"/>
                </a:cxn>
                <a:cxn ang="0">
                  <a:pos x="86" y="127"/>
                </a:cxn>
                <a:cxn ang="0">
                  <a:pos x="65" y="109"/>
                </a:cxn>
                <a:cxn ang="0">
                  <a:pos x="52" y="84"/>
                </a:cxn>
                <a:cxn ang="0">
                  <a:pos x="40" y="69"/>
                </a:cxn>
                <a:cxn ang="0">
                  <a:pos x="11" y="24"/>
                </a:cxn>
                <a:cxn ang="0">
                  <a:pos x="0" y="0"/>
                </a:cxn>
                <a:cxn ang="0">
                  <a:pos x="76" y="16"/>
                </a:cxn>
                <a:cxn ang="0">
                  <a:pos x="113" y="10"/>
                </a:cxn>
                <a:cxn ang="0">
                  <a:pos x="152" y="29"/>
                </a:cxn>
                <a:cxn ang="0">
                  <a:pos x="188" y="38"/>
                </a:cxn>
                <a:cxn ang="0">
                  <a:pos x="249" y="90"/>
                </a:cxn>
                <a:cxn ang="0">
                  <a:pos x="247" y="86"/>
                </a:cxn>
              </a:cxnLst>
              <a:rect l="0" t="0" r="r" b="b"/>
              <a:pathLst>
                <a:path w="504" h="338">
                  <a:moveTo>
                    <a:pt x="248" y="91"/>
                  </a:moveTo>
                  <a:cubicBezTo>
                    <a:pt x="249" y="94"/>
                    <a:pt x="250" y="96"/>
                    <a:pt x="250" y="98"/>
                  </a:cubicBezTo>
                  <a:cubicBezTo>
                    <a:pt x="250" y="106"/>
                    <a:pt x="247" y="109"/>
                    <a:pt x="246" y="116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5" y="144"/>
                    <a:pt x="248" y="148"/>
                    <a:pt x="249" y="150"/>
                  </a:cubicBezTo>
                  <a:cubicBezTo>
                    <a:pt x="251" y="154"/>
                    <a:pt x="249" y="156"/>
                    <a:pt x="251" y="160"/>
                  </a:cubicBezTo>
                  <a:cubicBezTo>
                    <a:pt x="252" y="164"/>
                    <a:pt x="258" y="170"/>
                    <a:pt x="261" y="173"/>
                  </a:cubicBezTo>
                  <a:cubicBezTo>
                    <a:pt x="269" y="181"/>
                    <a:pt x="269" y="188"/>
                    <a:pt x="281" y="192"/>
                  </a:cubicBezTo>
                  <a:cubicBezTo>
                    <a:pt x="285" y="193"/>
                    <a:pt x="285" y="197"/>
                    <a:pt x="288" y="197"/>
                  </a:cubicBezTo>
                  <a:cubicBezTo>
                    <a:pt x="297" y="197"/>
                    <a:pt x="304" y="191"/>
                    <a:pt x="312" y="191"/>
                  </a:cubicBezTo>
                  <a:cubicBezTo>
                    <a:pt x="317" y="191"/>
                    <a:pt x="319" y="194"/>
                    <a:pt x="321" y="194"/>
                  </a:cubicBezTo>
                  <a:cubicBezTo>
                    <a:pt x="324" y="194"/>
                    <a:pt x="327" y="188"/>
                    <a:pt x="327" y="187"/>
                  </a:cubicBezTo>
                  <a:cubicBezTo>
                    <a:pt x="329" y="181"/>
                    <a:pt x="336" y="176"/>
                    <a:pt x="336" y="169"/>
                  </a:cubicBezTo>
                  <a:cubicBezTo>
                    <a:pt x="336" y="156"/>
                    <a:pt x="351" y="152"/>
                    <a:pt x="363" y="152"/>
                  </a:cubicBezTo>
                  <a:cubicBezTo>
                    <a:pt x="367" y="152"/>
                    <a:pt x="370" y="152"/>
                    <a:pt x="372" y="153"/>
                  </a:cubicBezTo>
                  <a:cubicBezTo>
                    <a:pt x="373" y="154"/>
                    <a:pt x="379" y="154"/>
                    <a:pt x="382" y="154"/>
                  </a:cubicBezTo>
                  <a:cubicBezTo>
                    <a:pt x="382" y="155"/>
                    <a:pt x="382" y="157"/>
                    <a:pt x="382" y="158"/>
                  </a:cubicBezTo>
                  <a:cubicBezTo>
                    <a:pt x="382" y="164"/>
                    <a:pt x="374" y="172"/>
                    <a:pt x="374" y="180"/>
                  </a:cubicBezTo>
                  <a:cubicBezTo>
                    <a:pt x="374" y="188"/>
                    <a:pt x="372" y="191"/>
                    <a:pt x="369" y="195"/>
                  </a:cubicBezTo>
                  <a:cubicBezTo>
                    <a:pt x="369" y="194"/>
                    <a:pt x="369" y="193"/>
                    <a:pt x="369" y="192"/>
                  </a:cubicBezTo>
                  <a:cubicBezTo>
                    <a:pt x="368" y="192"/>
                    <a:pt x="367" y="192"/>
                    <a:pt x="365" y="192"/>
                  </a:cubicBezTo>
                  <a:cubicBezTo>
                    <a:pt x="365" y="197"/>
                    <a:pt x="365" y="207"/>
                    <a:pt x="365" y="213"/>
                  </a:cubicBezTo>
                  <a:cubicBezTo>
                    <a:pt x="365" y="217"/>
                    <a:pt x="360" y="219"/>
                    <a:pt x="357" y="222"/>
                  </a:cubicBezTo>
                  <a:cubicBezTo>
                    <a:pt x="357" y="223"/>
                    <a:pt x="357" y="223"/>
                    <a:pt x="357" y="224"/>
                  </a:cubicBezTo>
                  <a:cubicBezTo>
                    <a:pt x="357" y="227"/>
                    <a:pt x="360" y="229"/>
                    <a:pt x="363" y="229"/>
                  </a:cubicBezTo>
                  <a:cubicBezTo>
                    <a:pt x="377" y="229"/>
                    <a:pt x="389" y="226"/>
                    <a:pt x="405" y="226"/>
                  </a:cubicBezTo>
                  <a:cubicBezTo>
                    <a:pt x="415" y="226"/>
                    <a:pt x="418" y="234"/>
                    <a:pt x="426" y="236"/>
                  </a:cubicBezTo>
                  <a:cubicBezTo>
                    <a:pt x="426" y="238"/>
                    <a:pt x="426" y="240"/>
                    <a:pt x="426" y="242"/>
                  </a:cubicBezTo>
                  <a:cubicBezTo>
                    <a:pt x="426" y="246"/>
                    <a:pt x="425" y="257"/>
                    <a:pt x="423" y="262"/>
                  </a:cubicBezTo>
                  <a:cubicBezTo>
                    <a:pt x="423" y="272"/>
                    <a:pt x="423" y="281"/>
                    <a:pt x="423" y="289"/>
                  </a:cubicBezTo>
                  <a:cubicBezTo>
                    <a:pt x="423" y="298"/>
                    <a:pt x="432" y="302"/>
                    <a:pt x="439" y="306"/>
                  </a:cubicBezTo>
                  <a:cubicBezTo>
                    <a:pt x="444" y="308"/>
                    <a:pt x="444" y="316"/>
                    <a:pt x="451" y="316"/>
                  </a:cubicBezTo>
                  <a:cubicBezTo>
                    <a:pt x="463" y="316"/>
                    <a:pt x="469" y="307"/>
                    <a:pt x="479" y="307"/>
                  </a:cubicBezTo>
                  <a:cubicBezTo>
                    <a:pt x="491" y="307"/>
                    <a:pt x="497" y="316"/>
                    <a:pt x="504" y="322"/>
                  </a:cubicBezTo>
                  <a:cubicBezTo>
                    <a:pt x="503" y="323"/>
                    <a:pt x="494" y="333"/>
                    <a:pt x="493" y="332"/>
                  </a:cubicBezTo>
                  <a:cubicBezTo>
                    <a:pt x="492" y="331"/>
                    <a:pt x="488" y="330"/>
                    <a:pt x="488" y="329"/>
                  </a:cubicBezTo>
                  <a:cubicBezTo>
                    <a:pt x="488" y="327"/>
                    <a:pt x="490" y="326"/>
                    <a:pt x="491" y="324"/>
                  </a:cubicBezTo>
                  <a:cubicBezTo>
                    <a:pt x="486" y="322"/>
                    <a:pt x="484" y="316"/>
                    <a:pt x="480" y="316"/>
                  </a:cubicBezTo>
                  <a:cubicBezTo>
                    <a:pt x="476" y="316"/>
                    <a:pt x="464" y="325"/>
                    <a:pt x="464" y="328"/>
                  </a:cubicBezTo>
                  <a:cubicBezTo>
                    <a:pt x="464" y="330"/>
                    <a:pt x="467" y="331"/>
                    <a:pt x="468" y="332"/>
                  </a:cubicBezTo>
                  <a:cubicBezTo>
                    <a:pt x="467" y="336"/>
                    <a:pt x="465" y="338"/>
                    <a:pt x="461" y="338"/>
                  </a:cubicBezTo>
                  <a:cubicBezTo>
                    <a:pt x="454" y="338"/>
                    <a:pt x="450" y="330"/>
                    <a:pt x="446" y="326"/>
                  </a:cubicBezTo>
                  <a:cubicBezTo>
                    <a:pt x="443" y="323"/>
                    <a:pt x="436" y="326"/>
                    <a:pt x="433" y="326"/>
                  </a:cubicBezTo>
                  <a:cubicBezTo>
                    <a:pt x="432" y="326"/>
                    <a:pt x="431" y="324"/>
                    <a:pt x="431" y="323"/>
                  </a:cubicBezTo>
                  <a:cubicBezTo>
                    <a:pt x="424" y="322"/>
                    <a:pt x="424" y="318"/>
                    <a:pt x="423" y="314"/>
                  </a:cubicBezTo>
                  <a:cubicBezTo>
                    <a:pt x="421" y="311"/>
                    <a:pt x="406" y="302"/>
                    <a:pt x="406" y="302"/>
                  </a:cubicBezTo>
                  <a:cubicBezTo>
                    <a:pt x="405" y="304"/>
                    <a:pt x="405" y="305"/>
                    <a:pt x="406" y="306"/>
                  </a:cubicBezTo>
                  <a:cubicBezTo>
                    <a:pt x="402" y="306"/>
                    <a:pt x="402" y="306"/>
                    <a:pt x="402" y="306"/>
                  </a:cubicBezTo>
                  <a:cubicBezTo>
                    <a:pt x="395" y="302"/>
                    <a:pt x="399" y="296"/>
                    <a:pt x="397" y="289"/>
                  </a:cubicBezTo>
                  <a:cubicBezTo>
                    <a:pt x="396" y="285"/>
                    <a:pt x="394" y="284"/>
                    <a:pt x="391" y="281"/>
                  </a:cubicBezTo>
                  <a:cubicBezTo>
                    <a:pt x="384" y="274"/>
                    <a:pt x="377" y="270"/>
                    <a:pt x="374" y="260"/>
                  </a:cubicBezTo>
                  <a:cubicBezTo>
                    <a:pt x="373" y="260"/>
                    <a:pt x="372" y="260"/>
                    <a:pt x="372" y="260"/>
                  </a:cubicBezTo>
                  <a:cubicBezTo>
                    <a:pt x="368" y="260"/>
                    <a:pt x="366" y="262"/>
                    <a:pt x="363" y="262"/>
                  </a:cubicBezTo>
                  <a:cubicBezTo>
                    <a:pt x="355" y="262"/>
                    <a:pt x="350" y="257"/>
                    <a:pt x="345" y="255"/>
                  </a:cubicBezTo>
                  <a:cubicBezTo>
                    <a:pt x="336" y="251"/>
                    <a:pt x="330" y="253"/>
                    <a:pt x="321" y="248"/>
                  </a:cubicBezTo>
                  <a:cubicBezTo>
                    <a:pt x="308" y="242"/>
                    <a:pt x="306" y="232"/>
                    <a:pt x="294" y="226"/>
                  </a:cubicBezTo>
                  <a:cubicBezTo>
                    <a:pt x="291" y="226"/>
                    <a:pt x="291" y="226"/>
                    <a:pt x="291" y="226"/>
                  </a:cubicBezTo>
                  <a:cubicBezTo>
                    <a:pt x="288" y="224"/>
                    <a:pt x="285" y="222"/>
                    <a:pt x="282" y="222"/>
                  </a:cubicBezTo>
                  <a:cubicBezTo>
                    <a:pt x="274" y="222"/>
                    <a:pt x="272" y="231"/>
                    <a:pt x="265" y="231"/>
                  </a:cubicBezTo>
                  <a:cubicBezTo>
                    <a:pt x="261" y="231"/>
                    <a:pt x="258" y="228"/>
                    <a:pt x="256" y="227"/>
                  </a:cubicBezTo>
                  <a:cubicBezTo>
                    <a:pt x="252" y="225"/>
                    <a:pt x="249" y="226"/>
                    <a:pt x="246" y="226"/>
                  </a:cubicBezTo>
                  <a:cubicBezTo>
                    <a:pt x="241" y="226"/>
                    <a:pt x="226" y="216"/>
                    <a:pt x="221" y="214"/>
                  </a:cubicBezTo>
                  <a:cubicBezTo>
                    <a:pt x="216" y="211"/>
                    <a:pt x="213" y="214"/>
                    <a:pt x="208" y="213"/>
                  </a:cubicBezTo>
                  <a:cubicBezTo>
                    <a:pt x="202" y="211"/>
                    <a:pt x="201" y="206"/>
                    <a:pt x="195" y="203"/>
                  </a:cubicBezTo>
                  <a:cubicBezTo>
                    <a:pt x="189" y="200"/>
                    <a:pt x="186" y="201"/>
                    <a:pt x="180" y="198"/>
                  </a:cubicBezTo>
                  <a:cubicBezTo>
                    <a:pt x="177" y="197"/>
                    <a:pt x="177" y="196"/>
                    <a:pt x="175" y="195"/>
                  </a:cubicBezTo>
                  <a:cubicBezTo>
                    <a:pt x="170" y="190"/>
                    <a:pt x="156" y="187"/>
                    <a:pt x="155" y="181"/>
                  </a:cubicBezTo>
                  <a:cubicBezTo>
                    <a:pt x="151" y="181"/>
                    <a:pt x="148" y="176"/>
                    <a:pt x="148" y="172"/>
                  </a:cubicBezTo>
                  <a:cubicBezTo>
                    <a:pt x="148" y="167"/>
                    <a:pt x="153" y="165"/>
                    <a:pt x="153" y="160"/>
                  </a:cubicBezTo>
                  <a:cubicBezTo>
                    <a:pt x="153" y="154"/>
                    <a:pt x="149" y="153"/>
                    <a:pt x="148" y="150"/>
                  </a:cubicBezTo>
                  <a:cubicBezTo>
                    <a:pt x="143" y="134"/>
                    <a:pt x="128" y="121"/>
                    <a:pt x="118" y="111"/>
                  </a:cubicBezTo>
                  <a:cubicBezTo>
                    <a:pt x="114" y="107"/>
                    <a:pt x="107" y="105"/>
                    <a:pt x="102" y="101"/>
                  </a:cubicBezTo>
                  <a:cubicBezTo>
                    <a:pt x="99" y="97"/>
                    <a:pt x="102" y="93"/>
                    <a:pt x="100" y="88"/>
                  </a:cubicBezTo>
                  <a:cubicBezTo>
                    <a:pt x="96" y="80"/>
                    <a:pt x="82" y="79"/>
                    <a:pt x="82" y="68"/>
                  </a:cubicBezTo>
                  <a:cubicBezTo>
                    <a:pt x="78" y="68"/>
                    <a:pt x="79" y="67"/>
                    <a:pt x="77" y="68"/>
                  </a:cubicBezTo>
                  <a:cubicBezTo>
                    <a:pt x="72" y="63"/>
                    <a:pt x="67" y="58"/>
                    <a:pt x="62" y="53"/>
                  </a:cubicBezTo>
                  <a:cubicBezTo>
                    <a:pt x="58" y="49"/>
                    <a:pt x="60" y="42"/>
                    <a:pt x="56" y="38"/>
                  </a:cubicBezTo>
                  <a:cubicBezTo>
                    <a:pt x="52" y="34"/>
                    <a:pt x="53" y="24"/>
                    <a:pt x="49" y="22"/>
                  </a:cubicBezTo>
                  <a:cubicBezTo>
                    <a:pt x="42" y="19"/>
                    <a:pt x="35" y="19"/>
                    <a:pt x="29" y="13"/>
                  </a:cubicBezTo>
                  <a:cubicBezTo>
                    <a:pt x="27" y="15"/>
                    <a:pt x="28" y="18"/>
                    <a:pt x="28" y="19"/>
                  </a:cubicBezTo>
                  <a:cubicBezTo>
                    <a:pt x="28" y="28"/>
                    <a:pt x="32" y="34"/>
                    <a:pt x="36" y="41"/>
                  </a:cubicBezTo>
                  <a:cubicBezTo>
                    <a:pt x="39" y="48"/>
                    <a:pt x="45" y="48"/>
                    <a:pt x="49" y="53"/>
                  </a:cubicBezTo>
                  <a:cubicBezTo>
                    <a:pt x="55" y="59"/>
                    <a:pt x="56" y="63"/>
                    <a:pt x="58" y="71"/>
                  </a:cubicBezTo>
                  <a:cubicBezTo>
                    <a:pt x="61" y="81"/>
                    <a:pt x="70" y="86"/>
                    <a:pt x="73" y="95"/>
                  </a:cubicBezTo>
                  <a:cubicBezTo>
                    <a:pt x="77" y="106"/>
                    <a:pt x="80" y="117"/>
                    <a:pt x="87" y="122"/>
                  </a:cubicBezTo>
                  <a:cubicBezTo>
                    <a:pt x="91" y="119"/>
                    <a:pt x="96" y="126"/>
                    <a:pt x="96" y="130"/>
                  </a:cubicBezTo>
                  <a:cubicBezTo>
                    <a:pt x="96" y="132"/>
                    <a:pt x="95" y="136"/>
                    <a:pt x="93" y="136"/>
                  </a:cubicBezTo>
                  <a:cubicBezTo>
                    <a:pt x="92" y="136"/>
                    <a:pt x="86" y="129"/>
                    <a:pt x="86" y="127"/>
                  </a:cubicBezTo>
                  <a:cubicBezTo>
                    <a:pt x="78" y="127"/>
                    <a:pt x="74" y="117"/>
                    <a:pt x="69" y="113"/>
                  </a:cubicBezTo>
                  <a:cubicBezTo>
                    <a:pt x="66" y="112"/>
                    <a:pt x="66" y="112"/>
                    <a:pt x="65" y="109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0" y="93"/>
                    <a:pt x="56" y="88"/>
                    <a:pt x="52" y="84"/>
                  </a:cubicBezTo>
                  <a:cubicBezTo>
                    <a:pt x="46" y="78"/>
                    <a:pt x="36" y="79"/>
                    <a:pt x="31" y="72"/>
                  </a:cubicBezTo>
                  <a:cubicBezTo>
                    <a:pt x="34" y="72"/>
                    <a:pt x="44" y="74"/>
                    <a:pt x="40" y="69"/>
                  </a:cubicBezTo>
                  <a:cubicBezTo>
                    <a:pt x="34" y="59"/>
                    <a:pt x="26" y="50"/>
                    <a:pt x="19" y="45"/>
                  </a:cubicBezTo>
                  <a:cubicBezTo>
                    <a:pt x="14" y="41"/>
                    <a:pt x="14" y="29"/>
                    <a:pt x="11" y="24"/>
                  </a:cubicBezTo>
                  <a:cubicBezTo>
                    <a:pt x="7" y="16"/>
                    <a:pt x="3" y="1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6" y="14"/>
                    <a:pt x="145" y="16"/>
                    <a:pt x="152" y="29"/>
                  </a:cubicBezTo>
                  <a:cubicBezTo>
                    <a:pt x="156" y="35"/>
                    <a:pt x="163" y="50"/>
                    <a:pt x="172" y="50"/>
                  </a:cubicBezTo>
                  <a:cubicBezTo>
                    <a:pt x="181" y="50"/>
                    <a:pt x="178" y="38"/>
                    <a:pt x="188" y="38"/>
                  </a:cubicBezTo>
                  <a:cubicBezTo>
                    <a:pt x="214" y="38"/>
                    <a:pt x="213" y="70"/>
                    <a:pt x="227" y="84"/>
                  </a:cubicBezTo>
                  <a:cubicBezTo>
                    <a:pt x="231" y="87"/>
                    <a:pt x="242" y="90"/>
                    <a:pt x="249" y="90"/>
                  </a:cubicBezTo>
                  <a:cubicBezTo>
                    <a:pt x="249" y="89"/>
                    <a:pt x="247" y="87"/>
                    <a:pt x="247" y="86"/>
                  </a:cubicBezTo>
                  <a:cubicBezTo>
                    <a:pt x="247" y="86"/>
                    <a:pt x="247" y="86"/>
                    <a:pt x="247" y="86"/>
                  </a:cubicBezTo>
                  <a:lnTo>
                    <a:pt x="248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4" name="Freeform 93"/>
            <p:cNvSpPr>
              <a:spLocks/>
            </p:cNvSpPr>
            <p:nvPr/>
          </p:nvSpPr>
          <p:spPr bwMode="auto">
            <a:xfrm>
              <a:off x="3016250" y="1895475"/>
              <a:ext cx="2063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7"/>
                </a:cxn>
                <a:cxn ang="0">
                  <a:pos x="12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cubicBezTo>
                    <a:pt x="7" y="0"/>
                    <a:pt x="15" y="1"/>
                    <a:pt x="15" y="7"/>
                  </a:cubicBezTo>
                  <a:cubicBezTo>
                    <a:pt x="15" y="8"/>
                    <a:pt x="13" y="7"/>
                    <a:pt x="12" y="7"/>
                  </a:cubicBezTo>
                  <a:cubicBezTo>
                    <a:pt x="8" y="7"/>
                    <a:pt x="2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5" name="Freeform 94"/>
            <p:cNvSpPr>
              <a:spLocks/>
            </p:cNvSpPr>
            <p:nvPr/>
          </p:nvSpPr>
          <p:spPr bwMode="auto">
            <a:xfrm>
              <a:off x="2239963" y="1951038"/>
              <a:ext cx="79375" cy="508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8" y="6"/>
                </a:cxn>
                <a:cxn ang="0">
                  <a:pos x="59" y="34"/>
                </a:cxn>
                <a:cxn ang="0">
                  <a:pos x="59" y="38"/>
                </a:cxn>
                <a:cxn ang="0">
                  <a:pos x="55" y="38"/>
                </a:cxn>
                <a:cxn ang="0">
                  <a:pos x="22" y="22"/>
                </a:cxn>
                <a:cxn ang="0">
                  <a:pos x="27" y="17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r" b="b"/>
              <a:pathLst>
                <a:path w="59" h="38">
                  <a:moveTo>
                    <a:pt x="0" y="2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5" y="5"/>
                    <a:pt x="18" y="6"/>
                  </a:cubicBezTo>
                  <a:cubicBezTo>
                    <a:pt x="37" y="12"/>
                    <a:pt x="48" y="23"/>
                    <a:pt x="59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8"/>
                    <a:pt x="56" y="38"/>
                    <a:pt x="55" y="38"/>
                  </a:cubicBezTo>
                  <a:cubicBezTo>
                    <a:pt x="45" y="38"/>
                    <a:pt x="29" y="26"/>
                    <a:pt x="22" y="22"/>
                  </a:cubicBezTo>
                  <a:cubicBezTo>
                    <a:pt x="23" y="19"/>
                    <a:pt x="25" y="19"/>
                    <a:pt x="27" y="17"/>
                  </a:cubicBezTo>
                  <a:cubicBezTo>
                    <a:pt x="18" y="17"/>
                    <a:pt x="6" y="13"/>
                    <a:pt x="4" y="8"/>
                  </a:cubicBezTo>
                  <a:cubicBezTo>
                    <a:pt x="6" y="7"/>
                    <a:pt x="8" y="5"/>
                    <a:pt x="8" y="4"/>
                  </a:cubicBezTo>
                  <a:cubicBezTo>
                    <a:pt x="6" y="3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6" name="Freeform 95"/>
            <p:cNvSpPr>
              <a:spLocks/>
            </p:cNvSpPr>
            <p:nvPr/>
          </p:nvSpPr>
          <p:spPr bwMode="auto">
            <a:xfrm>
              <a:off x="2162175" y="1876425"/>
              <a:ext cx="28575" cy="39688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0" y="3"/>
                </a:cxn>
                <a:cxn ang="0">
                  <a:pos x="7" y="8"/>
                </a:cxn>
                <a:cxn ang="0">
                  <a:pos x="13" y="3"/>
                </a:cxn>
                <a:cxn ang="0">
                  <a:pos x="13" y="12"/>
                </a:cxn>
                <a:cxn ang="0">
                  <a:pos x="15" y="18"/>
                </a:cxn>
                <a:cxn ang="0">
                  <a:pos x="13" y="22"/>
                </a:cxn>
                <a:cxn ang="0">
                  <a:pos x="17" y="30"/>
                </a:cxn>
                <a:cxn ang="0">
                  <a:pos x="10" y="22"/>
                </a:cxn>
                <a:cxn ang="0">
                  <a:pos x="12" y="17"/>
                </a:cxn>
                <a:cxn ang="0">
                  <a:pos x="5" y="12"/>
                </a:cxn>
              </a:cxnLst>
              <a:rect l="0" t="0" r="r" b="b"/>
              <a:pathLst>
                <a:path w="21" h="30">
                  <a:moveTo>
                    <a:pt x="5" y="12"/>
                  </a:moveTo>
                  <a:cubicBezTo>
                    <a:pt x="3" y="12"/>
                    <a:pt x="2" y="6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3"/>
                    <a:pt x="10" y="3"/>
                  </a:cubicBezTo>
                  <a:cubicBezTo>
                    <a:pt x="10" y="4"/>
                    <a:pt x="5" y="8"/>
                    <a:pt x="7" y="8"/>
                  </a:cubicBezTo>
                  <a:cubicBezTo>
                    <a:pt x="10" y="8"/>
                    <a:pt x="12" y="5"/>
                    <a:pt x="13" y="3"/>
                  </a:cubicBezTo>
                  <a:cubicBezTo>
                    <a:pt x="14" y="5"/>
                    <a:pt x="13" y="8"/>
                    <a:pt x="13" y="12"/>
                  </a:cubicBezTo>
                  <a:cubicBezTo>
                    <a:pt x="13" y="15"/>
                    <a:pt x="15" y="15"/>
                    <a:pt x="15" y="18"/>
                  </a:cubicBezTo>
                  <a:cubicBezTo>
                    <a:pt x="15" y="19"/>
                    <a:pt x="13" y="20"/>
                    <a:pt x="13" y="22"/>
                  </a:cubicBezTo>
                  <a:cubicBezTo>
                    <a:pt x="13" y="24"/>
                    <a:pt x="21" y="30"/>
                    <a:pt x="17" y="30"/>
                  </a:cubicBezTo>
                  <a:cubicBezTo>
                    <a:pt x="13" y="30"/>
                    <a:pt x="10" y="26"/>
                    <a:pt x="10" y="22"/>
                  </a:cubicBezTo>
                  <a:cubicBezTo>
                    <a:pt x="10" y="19"/>
                    <a:pt x="12" y="18"/>
                    <a:pt x="12" y="17"/>
                  </a:cubicBezTo>
                  <a:cubicBezTo>
                    <a:pt x="9" y="16"/>
                    <a:pt x="8" y="12"/>
                    <a:pt x="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7" name="Freeform 96"/>
            <p:cNvSpPr>
              <a:spLocks/>
            </p:cNvSpPr>
            <p:nvPr/>
          </p:nvSpPr>
          <p:spPr bwMode="auto">
            <a:xfrm>
              <a:off x="1803400" y="1787525"/>
              <a:ext cx="34925" cy="238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7" y="0"/>
                </a:cxn>
                <a:cxn ang="0">
                  <a:pos x="27" y="6"/>
                </a:cxn>
                <a:cxn ang="0">
                  <a:pos x="10" y="18"/>
                </a:cxn>
                <a:cxn ang="0">
                  <a:pos x="0" y="12"/>
                </a:cxn>
                <a:cxn ang="0">
                  <a:pos x="0" y="7"/>
                </a:cxn>
                <a:cxn ang="0">
                  <a:pos x="21" y="0"/>
                </a:cxn>
              </a:cxnLst>
              <a:rect l="0" t="0" r="r" b="b"/>
              <a:pathLst>
                <a:path w="27" h="18">
                  <a:moveTo>
                    <a:pt x="21" y="0"/>
                  </a:moveTo>
                  <a:cubicBezTo>
                    <a:pt x="25" y="0"/>
                    <a:pt x="25" y="0"/>
                    <a:pt x="27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9" y="10"/>
                    <a:pt x="16" y="13"/>
                    <a:pt x="10" y="18"/>
                  </a:cubicBezTo>
                  <a:cubicBezTo>
                    <a:pt x="6" y="15"/>
                    <a:pt x="3" y="15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4" y="0"/>
                    <a:pt x="2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" name="Freeform 97"/>
            <p:cNvSpPr>
              <a:spLocks/>
            </p:cNvSpPr>
            <p:nvPr/>
          </p:nvSpPr>
          <p:spPr bwMode="auto">
            <a:xfrm>
              <a:off x="3311525" y="1963738"/>
              <a:ext cx="42863" cy="22225"/>
            </a:xfrm>
            <a:custGeom>
              <a:avLst/>
              <a:gdLst/>
              <a:ahLst/>
              <a:cxnLst>
                <a:cxn ang="0">
                  <a:pos x="26" y="17"/>
                </a:cxn>
                <a:cxn ang="0">
                  <a:pos x="32" y="14"/>
                </a:cxn>
                <a:cxn ang="0">
                  <a:pos x="0" y="3"/>
                </a:cxn>
                <a:cxn ang="0">
                  <a:pos x="26" y="17"/>
                </a:cxn>
              </a:cxnLst>
              <a:rect l="0" t="0" r="r" b="b"/>
              <a:pathLst>
                <a:path w="32" h="17">
                  <a:moveTo>
                    <a:pt x="26" y="17"/>
                  </a:moveTo>
                  <a:cubicBezTo>
                    <a:pt x="29" y="17"/>
                    <a:pt x="30" y="16"/>
                    <a:pt x="32" y="14"/>
                  </a:cubicBezTo>
                  <a:cubicBezTo>
                    <a:pt x="22" y="9"/>
                    <a:pt x="14" y="0"/>
                    <a:pt x="0" y="3"/>
                  </a:cubicBezTo>
                  <a:cubicBezTo>
                    <a:pt x="6" y="7"/>
                    <a:pt x="18" y="17"/>
                    <a:pt x="26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9" name="Freeform 98"/>
            <p:cNvSpPr>
              <a:spLocks/>
            </p:cNvSpPr>
            <p:nvPr/>
          </p:nvSpPr>
          <p:spPr bwMode="auto">
            <a:xfrm>
              <a:off x="3314700" y="2030413"/>
              <a:ext cx="31750" cy="206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" y="7"/>
                </a:cxn>
                <a:cxn ang="0">
                  <a:pos x="24" y="7"/>
                </a:cxn>
                <a:cxn ang="0">
                  <a:pos x="24" y="10"/>
                </a:cxn>
                <a:cxn ang="0">
                  <a:pos x="19" y="15"/>
                </a:cxn>
                <a:cxn ang="0">
                  <a:pos x="0" y="3"/>
                </a:cxn>
                <a:cxn ang="0">
                  <a:pos x="1" y="0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4" y="4"/>
                    <a:pt x="7" y="6"/>
                    <a:pt x="11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4" y="9"/>
                    <a:pt x="24" y="10"/>
                  </a:cubicBezTo>
                  <a:cubicBezTo>
                    <a:pt x="24" y="12"/>
                    <a:pt x="20" y="15"/>
                    <a:pt x="19" y="15"/>
                  </a:cubicBezTo>
                  <a:cubicBezTo>
                    <a:pt x="16" y="15"/>
                    <a:pt x="0" y="6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0" name="Freeform 99"/>
            <p:cNvSpPr>
              <a:spLocks/>
            </p:cNvSpPr>
            <p:nvPr/>
          </p:nvSpPr>
          <p:spPr bwMode="auto">
            <a:xfrm>
              <a:off x="3362325" y="2030413"/>
              <a:ext cx="22225" cy="26988"/>
            </a:xfrm>
            <a:custGeom>
              <a:avLst/>
              <a:gdLst/>
              <a:ahLst/>
              <a:cxnLst>
                <a:cxn ang="0">
                  <a:pos x="17" y="12"/>
                </a:cxn>
                <a:cxn ang="0">
                  <a:pos x="17" y="15"/>
                </a:cxn>
                <a:cxn ang="0">
                  <a:pos x="7" y="20"/>
                </a:cxn>
                <a:cxn ang="0">
                  <a:pos x="0" y="15"/>
                </a:cxn>
                <a:cxn ang="0">
                  <a:pos x="10" y="0"/>
                </a:cxn>
                <a:cxn ang="0">
                  <a:pos x="14" y="5"/>
                </a:cxn>
                <a:cxn ang="0">
                  <a:pos x="17" y="12"/>
                </a:cxn>
              </a:cxnLst>
              <a:rect l="0" t="0" r="r" b="b"/>
              <a:pathLst>
                <a:path w="17" h="20">
                  <a:moveTo>
                    <a:pt x="17" y="12"/>
                  </a:moveTo>
                  <a:cubicBezTo>
                    <a:pt x="17" y="12"/>
                    <a:pt x="17" y="14"/>
                    <a:pt x="17" y="15"/>
                  </a:cubicBezTo>
                  <a:cubicBezTo>
                    <a:pt x="17" y="18"/>
                    <a:pt x="12" y="20"/>
                    <a:pt x="7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3"/>
                    <a:pt x="6" y="2"/>
                    <a:pt x="10" y="0"/>
                  </a:cubicBezTo>
                  <a:cubicBezTo>
                    <a:pt x="11" y="2"/>
                    <a:pt x="14" y="3"/>
                    <a:pt x="14" y="5"/>
                  </a:cubicBezTo>
                  <a:cubicBezTo>
                    <a:pt x="14" y="9"/>
                    <a:pt x="7" y="12"/>
                    <a:pt x="1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1" name="Freeform 100"/>
            <p:cNvSpPr>
              <a:spLocks/>
            </p:cNvSpPr>
            <p:nvPr/>
          </p:nvSpPr>
          <p:spPr bwMode="auto">
            <a:xfrm>
              <a:off x="1593850" y="1724025"/>
              <a:ext cx="26988" cy="1270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3" y="1"/>
                </a:cxn>
                <a:cxn ang="0">
                  <a:pos x="20" y="9"/>
                </a:cxn>
                <a:cxn ang="0">
                  <a:pos x="5" y="9"/>
                </a:cxn>
                <a:cxn ang="0">
                  <a:pos x="0" y="4"/>
                </a:cxn>
                <a:cxn ang="0">
                  <a:pos x="6" y="4"/>
                </a:cxn>
              </a:cxnLst>
              <a:rect l="0" t="0" r="r" b="b"/>
              <a:pathLst>
                <a:path w="20" h="9">
                  <a:moveTo>
                    <a:pt x="6" y="4"/>
                  </a:moveTo>
                  <a:cubicBezTo>
                    <a:pt x="8" y="0"/>
                    <a:pt x="10" y="1"/>
                    <a:pt x="13" y="1"/>
                  </a:cubicBezTo>
                  <a:cubicBezTo>
                    <a:pt x="18" y="1"/>
                    <a:pt x="19" y="4"/>
                    <a:pt x="2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7"/>
                    <a:pt x="1" y="6"/>
                    <a:pt x="0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345"/>
          <p:cNvGrpSpPr/>
          <p:nvPr/>
        </p:nvGrpSpPr>
        <p:grpSpPr>
          <a:xfrm>
            <a:off x="5324815" y="2277560"/>
            <a:ext cx="567459" cy="954064"/>
            <a:chOff x="4219575" y="1089025"/>
            <a:chExt cx="687388" cy="1155701"/>
          </a:xfrm>
          <a:solidFill>
            <a:schemeClr val="accent3"/>
          </a:solidFill>
        </p:grpSpPr>
        <p:sp>
          <p:nvSpPr>
            <p:cNvPr id="347" name="Freeform 36"/>
            <p:cNvSpPr>
              <a:spLocks/>
            </p:cNvSpPr>
            <p:nvPr/>
          </p:nvSpPr>
          <p:spPr bwMode="auto">
            <a:xfrm>
              <a:off x="4568825" y="1816100"/>
              <a:ext cx="26988" cy="39688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9" y="21"/>
                </a:cxn>
                <a:cxn ang="0">
                  <a:pos x="0" y="14"/>
                </a:cxn>
                <a:cxn ang="0">
                  <a:pos x="9" y="0"/>
                </a:cxn>
                <a:cxn ang="0">
                  <a:pos x="20" y="12"/>
                </a:cxn>
                <a:cxn ang="0">
                  <a:pos x="6" y="30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3" y="27"/>
                </a:cxn>
              </a:cxnLst>
              <a:rect l="0" t="0" r="r" b="b"/>
              <a:pathLst>
                <a:path w="20" h="30">
                  <a:moveTo>
                    <a:pt x="3" y="27"/>
                  </a:moveTo>
                  <a:cubicBezTo>
                    <a:pt x="6" y="26"/>
                    <a:pt x="9" y="23"/>
                    <a:pt x="9" y="21"/>
                  </a:cubicBezTo>
                  <a:cubicBezTo>
                    <a:pt x="5" y="20"/>
                    <a:pt x="0" y="16"/>
                    <a:pt x="0" y="14"/>
                  </a:cubicBezTo>
                  <a:cubicBezTo>
                    <a:pt x="0" y="12"/>
                    <a:pt x="5" y="0"/>
                    <a:pt x="9" y="0"/>
                  </a:cubicBezTo>
                  <a:cubicBezTo>
                    <a:pt x="17" y="0"/>
                    <a:pt x="18" y="4"/>
                    <a:pt x="20" y="12"/>
                  </a:cubicBezTo>
                  <a:cubicBezTo>
                    <a:pt x="12" y="14"/>
                    <a:pt x="16" y="30"/>
                    <a:pt x="6" y="30"/>
                  </a:cubicBezTo>
                  <a:cubicBezTo>
                    <a:pt x="3" y="30"/>
                    <a:pt x="1" y="27"/>
                    <a:pt x="0" y="27"/>
                  </a:cubicBezTo>
                  <a:cubicBezTo>
                    <a:pt x="1" y="26"/>
                    <a:pt x="2" y="25"/>
                    <a:pt x="2" y="25"/>
                  </a:cubicBezTo>
                  <a:lnTo>
                    <a:pt x="3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" name="Group 343"/>
            <p:cNvGrpSpPr/>
            <p:nvPr/>
          </p:nvGrpSpPr>
          <p:grpSpPr>
            <a:xfrm>
              <a:off x="4219575" y="1089025"/>
              <a:ext cx="687388" cy="1155701"/>
              <a:chOff x="4219575" y="1089025"/>
              <a:chExt cx="687388" cy="1155701"/>
            </a:xfrm>
            <a:grpFill/>
          </p:grpSpPr>
          <p:sp>
            <p:nvSpPr>
              <p:cNvPr id="349" name="Freeform 24"/>
              <p:cNvSpPr>
                <a:spLocks/>
              </p:cNvSpPr>
              <p:nvPr/>
            </p:nvSpPr>
            <p:spPr bwMode="auto">
              <a:xfrm>
                <a:off x="4230688" y="1782763"/>
                <a:ext cx="646113" cy="461963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0" name="Freeform 25"/>
              <p:cNvSpPr>
                <a:spLocks/>
              </p:cNvSpPr>
              <p:nvPr/>
            </p:nvSpPr>
            <p:spPr bwMode="auto">
              <a:xfrm>
                <a:off x="4470400" y="1416050"/>
                <a:ext cx="436563" cy="423863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1" name="Freeform 26"/>
              <p:cNvSpPr>
                <a:spLocks/>
              </p:cNvSpPr>
              <p:nvPr/>
            </p:nvSpPr>
            <p:spPr bwMode="auto">
              <a:xfrm>
                <a:off x="4559300" y="1109663"/>
                <a:ext cx="234950" cy="12858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2" name="Freeform 27"/>
              <p:cNvSpPr>
                <a:spLocks/>
              </p:cNvSpPr>
              <p:nvPr/>
            </p:nvSpPr>
            <p:spPr bwMode="auto">
              <a:xfrm>
                <a:off x="4683125" y="1089025"/>
                <a:ext cx="150813" cy="55563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3" name="Freeform 28"/>
              <p:cNvSpPr>
                <a:spLocks/>
              </p:cNvSpPr>
              <p:nvPr/>
            </p:nvSpPr>
            <p:spPr bwMode="auto">
              <a:xfrm>
                <a:off x="4219575" y="1841500"/>
                <a:ext cx="73025" cy="87313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4" name="Freeform 29"/>
              <p:cNvSpPr>
                <a:spLocks/>
              </p:cNvSpPr>
              <p:nvPr/>
            </p:nvSpPr>
            <p:spPr bwMode="auto">
              <a:xfrm>
                <a:off x="4276725" y="1758950"/>
                <a:ext cx="139700" cy="203200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5" name="Freeform 31"/>
              <p:cNvSpPr>
                <a:spLocks/>
              </p:cNvSpPr>
              <p:nvPr/>
            </p:nvSpPr>
            <p:spPr bwMode="auto">
              <a:xfrm>
                <a:off x="4592638" y="2203450"/>
                <a:ext cx="46038" cy="301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6" name="Freeform 32"/>
              <p:cNvSpPr>
                <a:spLocks/>
              </p:cNvSpPr>
              <p:nvPr/>
            </p:nvSpPr>
            <p:spPr bwMode="auto">
              <a:xfrm>
                <a:off x="4527550" y="2111375"/>
                <a:ext cx="15875" cy="30163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7" name="Freeform 33"/>
              <p:cNvSpPr>
                <a:spLocks/>
              </p:cNvSpPr>
              <p:nvPr/>
            </p:nvSpPr>
            <p:spPr bwMode="auto">
              <a:xfrm>
                <a:off x="4524375" y="2144713"/>
                <a:ext cx="25400" cy="4445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8" name="Freeform 34"/>
              <p:cNvSpPr>
                <a:spLocks/>
              </p:cNvSpPr>
              <p:nvPr/>
            </p:nvSpPr>
            <p:spPr bwMode="auto">
              <a:xfrm>
                <a:off x="4429125" y="2171700"/>
                <a:ext cx="12700" cy="9525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9" name="Freeform 35"/>
              <p:cNvSpPr>
                <a:spLocks/>
              </p:cNvSpPr>
              <p:nvPr/>
            </p:nvSpPr>
            <p:spPr bwMode="auto">
              <a:xfrm>
                <a:off x="4551363" y="1833563"/>
                <a:ext cx="15875" cy="19050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0" name="Freeform 37"/>
              <p:cNvSpPr>
                <a:spLocks/>
              </p:cNvSpPr>
              <p:nvPr/>
            </p:nvSpPr>
            <p:spPr bwMode="auto">
              <a:xfrm>
                <a:off x="4684713" y="1773238"/>
                <a:ext cx="15875" cy="2381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1" name="Freeform 38"/>
              <p:cNvSpPr>
                <a:spLocks/>
              </p:cNvSpPr>
              <p:nvPr/>
            </p:nvSpPr>
            <p:spPr bwMode="auto">
              <a:xfrm>
                <a:off x="4746625" y="1744663"/>
                <a:ext cx="20638" cy="26988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363"/>
          <p:cNvGrpSpPr/>
          <p:nvPr/>
        </p:nvGrpSpPr>
        <p:grpSpPr>
          <a:xfrm>
            <a:off x="7021926" y="3755857"/>
            <a:ext cx="798111" cy="697201"/>
            <a:chOff x="6275388" y="2879725"/>
            <a:chExt cx="966788" cy="844551"/>
          </a:xfrm>
          <a:solidFill>
            <a:schemeClr val="accent6"/>
          </a:solidFill>
        </p:grpSpPr>
        <p:sp>
          <p:nvSpPr>
            <p:cNvPr id="365" name="Freeform 9"/>
            <p:cNvSpPr>
              <a:spLocks/>
            </p:cNvSpPr>
            <p:nvPr/>
          </p:nvSpPr>
          <p:spPr bwMode="auto">
            <a:xfrm>
              <a:off x="6567488" y="2879725"/>
              <a:ext cx="339725" cy="1762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160" y="39"/>
                </a:cxn>
                <a:cxn ang="0">
                  <a:pos x="173" y="45"/>
                </a:cxn>
                <a:cxn ang="0">
                  <a:pos x="179" y="49"/>
                </a:cxn>
                <a:cxn ang="0">
                  <a:pos x="203" y="71"/>
                </a:cxn>
                <a:cxn ang="0">
                  <a:pos x="217" y="78"/>
                </a:cxn>
                <a:cxn ang="0">
                  <a:pos x="208" y="85"/>
                </a:cxn>
                <a:cxn ang="0">
                  <a:pos x="217" y="96"/>
                </a:cxn>
                <a:cxn ang="0">
                  <a:pos x="224" y="108"/>
                </a:cxn>
                <a:cxn ang="0">
                  <a:pos x="233" y="113"/>
                </a:cxn>
                <a:cxn ang="0">
                  <a:pos x="237" y="118"/>
                </a:cxn>
                <a:cxn ang="0">
                  <a:pos x="242" y="119"/>
                </a:cxn>
                <a:cxn ang="0">
                  <a:pos x="247" y="124"/>
                </a:cxn>
                <a:cxn ang="0">
                  <a:pos x="255" y="126"/>
                </a:cxn>
                <a:cxn ang="0">
                  <a:pos x="250" y="133"/>
                </a:cxn>
                <a:cxn ang="0">
                  <a:pos x="247" y="133"/>
                </a:cxn>
                <a:cxn ang="0">
                  <a:pos x="239" y="127"/>
                </a:cxn>
                <a:cxn ang="0">
                  <a:pos x="227" y="127"/>
                </a:cxn>
                <a:cxn ang="0">
                  <a:pos x="210" y="116"/>
                </a:cxn>
                <a:cxn ang="0">
                  <a:pos x="206" y="113"/>
                </a:cxn>
                <a:cxn ang="0">
                  <a:pos x="175" y="92"/>
                </a:cxn>
                <a:cxn ang="0">
                  <a:pos x="158" y="103"/>
                </a:cxn>
                <a:cxn ang="0">
                  <a:pos x="156" y="113"/>
                </a:cxn>
                <a:cxn ang="0">
                  <a:pos x="139" y="113"/>
                </a:cxn>
                <a:cxn ang="0">
                  <a:pos x="113" y="100"/>
                </a:cxn>
                <a:cxn ang="0">
                  <a:pos x="107" y="102"/>
                </a:cxn>
                <a:cxn ang="0">
                  <a:pos x="98" y="102"/>
                </a:cxn>
                <a:cxn ang="0">
                  <a:pos x="90" y="99"/>
                </a:cxn>
                <a:cxn ang="0">
                  <a:pos x="101" y="90"/>
                </a:cxn>
                <a:cxn ang="0">
                  <a:pos x="96" y="71"/>
                </a:cxn>
                <a:cxn ang="0">
                  <a:pos x="77" y="59"/>
                </a:cxn>
                <a:cxn ang="0">
                  <a:pos x="53" y="54"/>
                </a:cxn>
                <a:cxn ang="0">
                  <a:pos x="37" y="45"/>
                </a:cxn>
                <a:cxn ang="0">
                  <a:pos x="37" y="41"/>
                </a:cxn>
                <a:cxn ang="0">
                  <a:pos x="30" y="49"/>
                </a:cxn>
                <a:cxn ang="0">
                  <a:pos x="26" y="48"/>
                </a:cxn>
                <a:cxn ang="0">
                  <a:pos x="24" y="38"/>
                </a:cxn>
                <a:cxn ang="0">
                  <a:pos x="16" y="33"/>
                </a:cxn>
                <a:cxn ang="0">
                  <a:pos x="38" y="25"/>
                </a:cxn>
                <a:cxn ang="0">
                  <a:pos x="35" y="25"/>
                </a:cxn>
                <a:cxn ang="0">
                  <a:pos x="23" y="27"/>
                </a:cxn>
                <a:cxn ang="0">
                  <a:pos x="16" y="26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6" y="8"/>
                </a:cxn>
                <a:cxn ang="0">
                  <a:pos x="23" y="0"/>
                </a:cxn>
                <a:cxn ang="0">
                  <a:pos x="44" y="9"/>
                </a:cxn>
                <a:cxn ang="0">
                  <a:pos x="44" y="25"/>
                </a:cxn>
                <a:cxn ang="0">
                  <a:pos x="50" y="29"/>
                </a:cxn>
                <a:cxn ang="0">
                  <a:pos x="59" y="38"/>
                </a:cxn>
                <a:cxn ang="0">
                  <a:pos x="67" y="30"/>
                </a:cxn>
                <a:cxn ang="0">
                  <a:pos x="78" y="25"/>
                </a:cxn>
                <a:cxn ang="0">
                  <a:pos x="92" y="14"/>
                </a:cxn>
                <a:cxn ang="0">
                  <a:pos x="98" y="17"/>
                </a:cxn>
                <a:cxn ang="0">
                  <a:pos x="109" y="25"/>
                </a:cxn>
                <a:cxn ang="0">
                  <a:pos x="121" y="25"/>
                </a:cxn>
                <a:cxn ang="0">
                  <a:pos x="130" y="29"/>
                </a:cxn>
                <a:cxn ang="0">
                  <a:pos x="130" y="30"/>
                </a:cxn>
                <a:cxn ang="0">
                  <a:pos x="128" y="28"/>
                </a:cxn>
              </a:cxnLst>
              <a:rect l="0" t="0" r="r" b="b"/>
              <a:pathLst>
                <a:path w="255" h="133">
                  <a:moveTo>
                    <a:pt x="128" y="28"/>
                  </a:moveTo>
                  <a:cubicBezTo>
                    <a:pt x="133" y="33"/>
                    <a:pt x="149" y="39"/>
                    <a:pt x="160" y="39"/>
                  </a:cubicBezTo>
                  <a:cubicBezTo>
                    <a:pt x="165" y="39"/>
                    <a:pt x="168" y="45"/>
                    <a:pt x="173" y="45"/>
                  </a:cubicBezTo>
                  <a:cubicBezTo>
                    <a:pt x="173" y="48"/>
                    <a:pt x="176" y="49"/>
                    <a:pt x="179" y="49"/>
                  </a:cubicBezTo>
                  <a:cubicBezTo>
                    <a:pt x="193" y="54"/>
                    <a:pt x="192" y="66"/>
                    <a:pt x="203" y="71"/>
                  </a:cubicBezTo>
                  <a:cubicBezTo>
                    <a:pt x="207" y="73"/>
                    <a:pt x="217" y="68"/>
                    <a:pt x="217" y="78"/>
                  </a:cubicBezTo>
                  <a:cubicBezTo>
                    <a:pt x="217" y="83"/>
                    <a:pt x="208" y="81"/>
                    <a:pt x="208" y="85"/>
                  </a:cubicBezTo>
                  <a:cubicBezTo>
                    <a:pt x="208" y="87"/>
                    <a:pt x="216" y="95"/>
                    <a:pt x="217" y="96"/>
                  </a:cubicBezTo>
                  <a:cubicBezTo>
                    <a:pt x="221" y="100"/>
                    <a:pt x="220" y="103"/>
                    <a:pt x="224" y="108"/>
                  </a:cubicBezTo>
                  <a:cubicBezTo>
                    <a:pt x="225" y="111"/>
                    <a:pt x="230" y="113"/>
                    <a:pt x="233" y="113"/>
                  </a:cubicBezTo>
                  <a:cubicBezTo>
                    <a:pt x="235" y="113"/>
                    <a:pt x="236" y="116"/>
                    <a:pt x="237" y="118"/>
                  </a:cubicBezTo>
                  <a:cubicBezTo>
                    <a:pt x="238" y="120"/>
                    <a:pt x="240" y="118"/>
                    <a:pt x="242" y="119"/>
                  </a:cubicBezTo>
                  <a:cubicBezTo>
                    <a:pt x="245" y="119"/>
                    <a:pt x="246" y="122"/>
                    <a:pt x="247" y="124"/>
                  </a:cubicBezTo>
                  <a:cubicBezTo>
                    <a:pt x="247" y="126"/>
                    <a:pt x="254" y="125"/>
                    <a:pt x="255" y="126"/>
                  </a:cubicBezTo>
                  <a:cubicBezTo>
                    <a:pt x="253" y="127"/>
                    <a:pt x="250" y="130"/>
                    <a:pt x="250" y="133"/>
                  </a:cubicBezTo>
                  <a:cubicBezTo>
                    <a:pt x="249" y="133"/>
                    <a:pt x="248" y="133"/>
                    <a:pt x="247" y="133"/>
                  </a:cubicBezTo>
                  <a:cubicBezTo>
                    <a:pt x="246" y="133"/>
                    <a:pt x="240" y="128"/>
                    <a:pt x="239" y="127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1" y="126"/>
                    <a:pt x="210" y="121"/>
                    <a:pt x="210" y="116"/>
                  </a:cubicBezTo>
                  <a:cubicBezTo>
                    <a:pt x="210" y="115"/>
                    <a:pt x="207" y="114"/>
                    <a:pt x="206" y="113"/>
                  </a:cubicBezTo>
                  <a:cubicBezTo>
                    <a:pt x="197" y="104"/>
                    <a:pt x="189" y="92"/>
                    <a:pt x="175" y="92"/>
                  </a:cubicBezTo>
                  <a:cubicBezTo>
                    <a:pt x="164" y="92"/>
                    <a:pt x="165" y="100"/>
                    <a:pt x="158" y="103"/>
                  </a:cubicBezTo>
                  <a:cubicBezTo>
                    <a:pt x="160" y="108"/>
                    <a:pt x="156" y="110"/>
                    <a:pt x="156" y="113"/>
                  </a:cubicBezTo>
                  <a:cubicBezTo>
                    <a:pt x="146" y="113"/>
                    <a:pt x="144" y="113"/>
                    <a:pt x="139" y="113"/>
                  </a:cubicBezTo>
                  <a:cubicBezTo>
                    <a:pt x="128" y="113"/>
                    <a:pt x="125" y="100"/>
                    <a:pt x="113" y="100"/>
                  </a:cubicBezTo>
                  <a:cubicBezTo>
                    <a:pt x="112" y="100"/>
                    <a:pt x="107" y="100"/>
                    <a:pt x="10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4" y="102"/>
                    <a:pt x="90" y="102"/>
                    <a:pt x="90" y="99"/>
                  </a:cubicBezTo>
                  <a:cubicBezTo>
                    <a:pt x="90" y="93"/>
                    <a:pt x="99" y="91"/>
                    <a:pt x="101" y="90"/>
                  </a:cubicBezTo>
                  <a:cubicBezTo>
                    <a:pt x="95" y="84"/>
                    <a:pt x="98" y="78"/>
                    <a:pt x="96" y="71"/>
                  </a:cubicBezTo>
                  <a:cubicBezTo>
                    <a:pt x="94" y="66"/>
                    <a:pt x="82" y="61"/>
                    <a:pt x="77" y="59"/>
                  </a:cubicBezTo>
                  <a:cubicBezTo>
                    <a:pt x="72" y="56"/>
                    <a:pt x="60" y="54"/>
                    <a:pt x="53" y="54"/>
                  </a:cubicBezTo>
                  <a:cubicBezTo>
                    <a:pt x="47" y="54"/>
                    <a:pt x="44" y="43"/>
                    <a:pt x="37" y="45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4"/>
                    <a:pt x="34" y="49"/>
                    <a:pt x="30" y="49"/>
                  </a:cubicBezTo>
                  <a:cubicBezTo>
                    <a:pt x="29" y="49"/>
                    <a:pt x="26" y="49"/>
                    <a:pt x="26" y="48"/>
                  </a:cubicBezTo>
                  <a:cubicBezTo>
                    <a:pt x="24" y="43"/>
                    <a:pt x="26" y="41"/>
                    <a:pt x="24" y="38"/>
                  </a:cubicBezTo>
                  <a:cubicBezTo>
                    <a:pt x="22" y="34"/>
                    <a:pt x="17" y="36"/>
                    <a:pt x="16" y="33"/>
                  </a:cubicBezTo>
                  <a:cubicBezTo>
                    <a:pt x="22" y="29"/>
                    <a:pt x="35" y="30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0" y="26"/>
                    <a:pt x="27" y="27"/>
                    <a:pt x="23" y="27"/>
                  </a:cubicBezTo>
                  <a:cubicBezTo>
                    <a:pt x="20" y="27"/>
                    <a:pt x="19" y="26"/>
                    <a:pt x="16" y="26"/>
                  </a:cubicBezTo>
                  <a:cubicBezTo>
                    <a:pt x="15" y="25"/>
                    <a:pt x="14" y="23"/>
                    <a:pt x="14" y="22"/>
                  </a:cubicBezTo>
                  <a:cubicBezTo>
                    <a:pt x="11" y="15"/>
                    <a:pt x="0" y="18"/>
                    <a:pt x="0" y="12"/>
                  </a:cubicBezTo>
                  <a:cubicBezTo>
                    <a:pt x="0" y="9"/>
                    <a:pt x="4" y="8"/>
                    <a:pt x="6" y="8"/>
                  </a:cubicBezTo>
                  <a:cubicBezTo>
                    <a:pt x="12" y="8"/>
                    <a:pt x="15" y="0"/>
                    <a:pt x="23" y="0"/>
                  </a:cubicBezTo>
                  <a:cubicBezTo>
                    <a:pt x="30" y="0"/>
                    <a:pt x="36" y="7"/>
                    <a:pt x="44" y="9"/>
                  </a:cubicBezTo>
                  <a:cubicBezTo>
                    <a:pt x="44" y="15"/>
                    <a:pt x="44" y="22"/>
                    <a:pt x="44" y="25"/>
                  </a:cubicBezTo>
                  <a:cubicBezTo>
                    <a:pt x="44" y="27"/>
                    <a:pt x="46" y="29"/>
                    <a:pt x="50" y="29"/>
                  </a:cubicBezTo>
                  <a:cubicBezTo>
                    <a:pt x="50" y="31"/>
                    <a:pt x="56" y="38"/>
                    <a:pt x="59" y="38"/>
                  </a:cubicBezTo>
                  <a:cubicBezTo>
                    <a:pt x="62" y="38"/>
                    <a:pt x="66" y="31"/>
                    <a:pt x="67" y="30"/>
                  </a:cubicBezTo>
                  <a:cubicBezTo>
                    <a:pt x="71" y="27"/>
                    <a:pt x="71" y="26"/>
                    <a:pt x="78" y="25"/>
                  </a:cubicBezTo>
                  <a:cubicBezTo>
                    <a:pt x="82" y="23"/>
                    <a:pt x="87" y="15"/>
                    <a:pt x="92" y="14"/>
                  </a:cubicBezTo>
                  <a:cubicBezTo>
                    <a:pt x="93" y="17"/>
                    <a:pt x="96" y="16"/>
                    <a:pt x="98" y="17"/>
                  </a:cubicBezTo>
                  <a:cubicBezTo>
                    <a:pt x="103" y="18"/>
                    <a:pt x="106" y="24"/>
                    <a:pt x="109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3" y="27"/>
                    <a:pt x="128" y="29"/>
                    <a:pt x="130" y="29"/>
                  </a:cubicBezTo>
                  <a:cubicBezTo>
                    <a:pt x="130" y="30"/>
                    <a:pt x="130" y="30"/>
                    <a:pt x="130" y="30"/>
                  </a:cubicBezTo>
                  <a:lnTo>
                    <a:pt x="12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361"/>
            <p:cNvGrpSpPr/>
            <p:nvPr/>
          </p:nvGrpSpPr>
          <p:grpSpPr>
            <a:xfrm>
              <a:off x="6275388" y="2917825"/>
              <a:ext cx="966788" cy="806451"/>
              <a:chOff x="6275388" y="2917825"/>
              <a:chExt cx="966788" cy="806451"/>
            </a:xfrm>
            <a:grpFill/>
          </p:grpSpPr>
          <p:sp>
            <p:nvSpPr>
              <p:cNvPr id="367" name="Freeform 7"/>
              <p:cNvSpPr>
                <a:spLocks/>
              </p:cNvSpPr>
              <p:nvPr/>
            </p:nvSpPr>
            <p:spPr bwMode="auto">
              <a:xfrm>
                <a:off x="6623050" y="2968625"/>
                <a:ext cx="11113" cy="2540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8" name="Freeform 8"/>
              <p:cNvSpPr>
                <a:spLocks/>
              </p:cNvSpPr>
              <p:nvPr/>
            </p:nvSpPr>
            <p:spPr bwMode="auto">
              <a:xfrm>
                <a:off x="6867525" y="2944813"/>
                <a:ext cx="65088" cy="3810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9" name="Freeform 10"/>
              <p:cNvSpPr>
                <a:spLocks/>
              </p:cNvSpPr>
              <p:nvPr/>
            </p:nvSpPr>
            <p:spPr bwMode="auto">
              <a:xfrm>
                <a:off x="6911975" y="2917825"/>
                <a:ext cx="34925" cy="34925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0" name="Freeform 11"/>
              <p:cNvSpPr>
                <a:spLocks/>
              </p:cNvSpPr>
              <p:nvPr/>
            </p:nvSpPr>
            <p:spPr bwMode="auto">
              <a:xfrm>
                <a:off x="6972300" y="2967038"/>
                <a:ext cx="17463" cy="20638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1" name="Freeform 12"/>
              <p:cNvSpPr>
                <a:spLocks/>
              </p:cNvSpPr>
              <p:nvPr/>
            </p:nvSpPr>
            <p:spPr bwMode="auto">
              <a:xfrm>
                <a:off x="7086600" y="3046413"/>
                <a:ext cx="9525" cy="1111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2" name="Freeform 13"/>
              <p:cNvSpPr>
                <a:spLocks/>
              </p:cNvSpPr>
              <p:nvPr/>
            </p:nvSpPr>
            <p:spPr bwMode="auto">
              <a:xfrm>
                <a:off x="7061200" y="3036888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3" name="Freeform 14"/>
              <p:cNvSpPr>
                <a:spLocks/>
              </p:cNvSpPr>
              <p:nvPr/>
            </p:nvSpPr>
            <p:spPr bwMode="auto">
              <a:xfrm>
                <a:off x="7064375" y="3013075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4" name="Freeform 15"/>
              <p:cNvSpPr>
                <a:spLocks/>
              </p:cNvSpPr>
              <p:nvPr/>
            </p:nvSpPr>
            <p:spPr bwMode="auto">
              <a:xfrm>
                <a:off x="7027863" y="2998788"/>
                <a:ext cx="23813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5" name="Freeform 16"/>
              <p:cNvSpPr>
                <a:spLocks/>
              </p:cNvSpPr>
              <p:nvPr/>
            </p:nvSpPr>
            <p:spPr bwMode="auto">
              <a:xfrm>
                <a:off x="7002463" y="2984500"/>
                <a:ext cx="14288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6" name="Freeform 17"/>
              <p:cNvSpPr>
                <a:spLocks/>
              </p:cNvSpPr>
              <p:nvPr/>
            </p:nvSpPr>
            <p:spPr bwMode="auto">
              <a:xfrm>
                <a:off x="6800850" y="3594100"/>
                <a:ext cx="63500" cy="650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7" name="Freeform 18"/>
              <p:cNvSpPr>
                <a:spLocks/>
              </p:cNvSpPr>
              <p:nvPr/>
            </p:nvSpPr>
            <p:spPr bwMode="auto">
              <a:xfrm>
                <a:off x="6275388" y="3057525"/>
                <a:ext cx="676275" cy="509588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8" name="Freeform 19"/>
              <p:cNvSpPr>
                <a:spLocks/>
              </p:cNvSpPr>
              <p:nvPr/>
            </p:nvSpPr>
            <p:spPr bwMode="auto">
              <a:xfrm>
                <a:off x="7043738" y="3598863"/>
                <a:ext cx="127000" cy="125413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9" name="Freeform 20"/>
              <p:cNvSpPr>
                <a:spLocks/>
              </p:cNvSpPr>
              <p:nvPr/>
            </p:nvSpPr>
            <p:spPr bwMode="auto">
              <a:xfrm>
                <a:off x="7148513" y="3476625"/>
                <a:ext cx="93663" cy="139700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0" name="Freeform 116"/>
              <p:cNvSpPr>
                <a:spLocks/>
              </p:cNvSpPr>
              <p:nvPr/>
            </p:nvSpPr>
            <p:spPr bwMode="auto">
              <a:xfrm>
                <a:off x="6856413" y="3582988"/>
                <a:ext cx="6350" cy="952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1" name="Freeform 117"/>
              <p:cNvSpPr>
                <a:spLocks/>
              </p:cNvSpPr>
              <p:nvPr/>
            </p:nvSpPr>
            <p:spPr bwMode="auto">
              <a:xfrm>
                <a:off x="6664325" y="3500438"/>
                <a:ext cx="22225" cy="1111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2" name="Freeform 118"/>
              <p:cNvSpPr>
                <a:spLocks/>
              </p:cNvSpPr>
              <p:nvPr/>
            </p:nvSpPr>
            <p:spPr bwMode="auto">
              <a:xfrm>
                <a:off x="6556375" y="3065463"/>
                <a:ext cx="22225" cy="9525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05557" tIns="52779" rIns="105557" bIns="52779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383"/>
          <p:cNvGrpSpPr/>
          <p:nvPr/>
        </p:nvGrpSpPr>
        <p:grpSpPr>
          <a:xfrm>
            <a:off x="5732368" y="2235622"/>
            <a:ext cx="2351083" cy="1661745"/>
            <a:chOff x="4713288" y="1038225"/>
            <a:chExt cx="2847975" cy="2012950"/>
          </a:xfrm>
          <a:solidFill>
            <a:schemeClr val="accent5"/>
          </a:solidFill>
        </p:grpSpPr>
        <p:sp>
          <p:nvSpPr>
            <p:cNvPr id="385" name="Freeform 101"/>
            <p:cNvSpPr>
              <a:spLocks/>
            </p:cNvSpPr>
            <p:nvPr/>
          </p:nvSpPr>
          <p:spPr bwMode="auto">
            <a:xfrm>
              <a:off x="4818063" y="2127250"/>
              <a:ext cx="622300" cy="538163"/>
            </a:xfrm>
            <a:custGeom>
              <a:avLst/>
              <a:gdLst/>
              <a:ahLst/>
              <a:cxnLst>
                <a:cxn ang="0">
                  <a:pos x="102" y="154"/>
                </a:cxn>
                <a:cxn ang="0">
                  <a:pos x="113" y="126"/>
                </a:cxn>
                <a:cxn ang="0">
                  <a:pos x="122" y="86"/>
                </a:cxn>
                <a:cxn ang="0">
                  <a:pos x="125" y="77"/>
                </a:cxn>
                <a:cxn ang="0">
                  <a:pos x="108" y="77"/>
                </a:cxn>
                <a:cxn ang="0">
                  <a:pos x="64" y="77"/>
                </a:cxn>
                <a:cxn ang="0">
                  <a:pos x="27" y="79"/>
                </a:cxn>
                <a:cxn ang="0">
                  <a:pos x="26" y="77"/>
                </a:cxn>
                <a:cxn ang="0">
                  <a:pos x="0" y="55"/>
                </a:cxn>
                <a:cxn ang="0">
                  <a:pos x="9" y="37"/>
                </a:cxn>
                <a:cxn ang="0">
                  <a:pos x="41" y="20"/>
                </a:cxn>
                <a:cxn ang="0">
                  <a:pos x="48" y="13"/>
                </a:cxn>
                <a:cxn ang="0">
                  <a:pos x="80" y="4"/>
                </a:cxn>
                <a:cxn ang="0">
                  <a:pos x="127" y="7"/>
                </a:cxn>
                <a:cxn ang="0">
                  <a:pos x="174" y="15"/>
                </a:cxn>
                <a:cxn ang="0">
                  <a:pos x="223" y="21"/>
                </a:cxn>
                <a:cxn ang="0">
                  <a:pos x="256" y="44"/>
                </a:cxn>
                <a:cxn ang="0">
                  <a:pos x="278" y="33"/>
                </a:cxn>
                <a:cxn ang="0">
                  <a:pos x="281" y="43"/>
                </a:cxn>
                <a:cxn ang="0">
                  <a:pos x="289" y="65"/>
                </a:cxn>
                <a:cxn ang="0">
                  <a:pos x="309" y="76"/>
                </a:cxn>
                <a:cxn ang="0">
                  <a:pos x="350" y="76"/>
                </a:cxn>
                <a:cxn ang="0">
                  <a:pos x="359" y="63"/>
                </a:cxn>
                <a:cxn ang="0">
                  <a:pos x="387" y="51"/>
                </a:cxn>
                <a:cxn ang="0">
                  <a:pos x="439" y="74"/>
                </a:cxn>
                <a:cxn ang="0">
                  <a:pos x="445" y="96"/>
                </a:cxn>
                <a:cxn ang="0">
                  <a:pos x="435" y="119"/>
                </a:cxn>
                <a:cxn ang="0">
                  <a:pos x="436" y="138"/>
                </a:cxn>
                <a:cxn ang="0">
                  <a:pos x="449" y="156"/>
                </a:cxn>
                <a:cxn ang="0">
                  <a:pos x="445" y="179"/>
                </a:cxn>
                <a:cxn ang="0">
                  <a:pos x="448" y="232"/>
                </a:cxn>
                <a:cxn ang="0">
                  <a:pos x="448" y="240"/>
                </a:cxn>
                <a:cxn ang="0">
                  <a:pos x="393" y="231"/>
                </a:cxn>
                <a:cxn ang="0">
                  <a:pos x="370" y="220"/>
                </a:cxn>
                <a:cxn ang="0">
                  <a:pos x="333" y="207"/>
                </a:cxn>
                <a:cxn ang="0">
                  <a:pos x="313" y="192"/>
                </a:cxn>
                <a:cxn ang="0">
                  <a:pos x="278" y="183"/>
                </a:cxn>
                <a:cxn ang="0">
                  <a:pos x="304" y="224"/>
                </a:cxn>
                <a:cxn ang="0">
                  <a:pos x="315" y="227"/>
                </a:cxn>
                <a:cxn ang="0">
                  <a:pos x="313" y="246"/>
                </a:cxn>
                <a:cxn ang="0">
                  <a:pos x="379" y="225"/>
                </a:cxn>
                <a:cxn ang="0">
                  <a:pos x="406" y="260"/>
                </a:cxn>
                <a:cxn ang="0">
                  <a:pos x="414" y="270"/>
                </a:cxn>
                <a:cxn ang="0">
                  <a:pos x="410" y="302"/>
                </a:cxn>
                <a:cxn ang="0">
                  <a:pos x="390" y="321"/>
                </a:cxn>
                <a:cxn ang="0">
                  <a:pos x="365" y="347"/>
                </a:cxn>
                <a:cxn ang="0">
                  <a:pos x="328" y="368"/>
                </a:cxn>
                <a:cxn ang="0">
                  <a:pos x="265" y="395"/>
                </a:cxn>
                <a:cxn ang="0">
                  <a:pos x="234" y="404"/>
                </a:cxn>
                <a:cxn ang="0">
                  <a:pos x="217" y="399"/>
                </a:cxn>
                <a:cxn ang="0">
                  <a:pos x="209" y="372"/>
                </a:cxn>
                <a:cxn ang="0">
                  <a:pos x="198" y="340"/>
                </a:cxn>
                <a:cxn ang="0">
                  <a:pos x="162" y="280"/>
                </a:cxn>
                <a:cxn ang="0">
                  <a:pos x="154" y="259"/>
                </a:cxn>
                <a:cxn ang="0">
                  <a:pos x="140" y="251"/>
                </a:cxn>
                <a:cxn ang="0">
                  <a:pos x="131" y="229"/>
                </a:cxn>
                <a:cxn ang="0">
                  <a:pos x="109" y="196"/>
                </a:cxn>
                <a:cxn ang="0">
                  <a:pos x="112" y="177"/>
                </a:cxn>
              </a:cxnLst>
              <a:rect l="0" t="0" r="r" b="b"/>
              <a:pathLst>
                <a:path w="467" h="405">
                  <a:moveTo>
                    <a:pt x="112" y="177"/>
                  </a:moveTo>
                  <a:cubicBezTo>
                    <a:pt x="102" y="154"/>
                    <a:pt x="102" y="154"/>
                    <a:pt x="102" y="154"/>
                  </a:cubicBezTo>
                  <a:cubicBezTo>
                    <a:pt x="102" y="151"/>
                    <a:pt x="105" y="151"/>
                    <a:pt x="106" y="149"/>
                  </a:cubicBezTo>
                  <a:cubicBezTo>
                    <a:pt x="109" y="139"/>
                    <a:pt x="110" y="134"/>
                    <a:pt x="113" y="126"/>
                  </a:cubicBezTo>
                  <a:cubicBezTo>
                    <a:pt x="115" y="117"/>
                    <a:pt x="124" y="115"/>
                    <a:pt x="124" y="104"/>
                  </a:cubicBezTo>
                  <a:cubicBezTo>
                    <a:pt x="124" y="97"/>
                    <a:pt x="122" y="91"/>
                    <a:pt x="122" y="86"/>
                  </a:cubicBezTo>
                  <a:cubicBezTo>
                    <a:pt x="122" y="83"/>
                    <a:pt x="124" y="82"/>
                    <a:pt x="125" y="81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1" y="78"/>
                    <a:pt x="120" y="81"/>
                    <a:pt x="117" y="81"/>
                  </a:cubicBezTo>
                  <a:cubicBezTo>
                    <a:pt x="112" y="81"/>
                    <a:pt x="110" y="79"/>
                    <a:pt x="108" y="77"/>
                  </a:cubicBezTo>
                  <a:cubicBezTo>
                    <a:pt x="101" y="82"/>
                    <a:pt x="98" y="88"/>
                    <a:pt x="86" y="88"/>
                  </a:cubicBezTo>
                  <a:cubicBezTo>
                    <a:pt x="76" y="88"/>
                    <a:pt x="73" y="77"/>
                    <a:pt x="64" y="77"/>
                  </a:cubicBezTo>
                  <a:cubicBezTo>
                    <a:pt x="54" y="77"/>
                    <a:pt x="56" y="87"/>
                    <a:pt x="48" y="87"/>
                  </a:cubicBezTo>
                  <a:cubicBezTo>
                    <a:pt x="40" y="87"/>
                    <a:pt x="35" y="75"/>
                    <a:pt x="27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4" y="79"/>
                    <a:pt x="25" y="78"/>
                    <a:pt x="26" y="77"/>
                  </a:cubicBezTo>
                  <a:cubicBezTo>
                    <a:pt x="23" y="74"/>
                    <a:pt x="10" y="67"/>
                    <a:pt x="15" y="63"/>
                  </a:cubicBezTo>
                  <a:cubicBezTo>
                    <a:pt x="11" y="57"/>
                    <a:pt x="6" y="58"/>
                    <a:pt x="0" y="55"/>
                  </a:cubicBezTo>
                  <a:cubicBezTo>
                    <a:pt x="4" y="50"/>
                    <a:pt x="9" y="51"/>
                    <a:pt x="9" y="43"/>
                  </a:cubicBezTo>
                  <a:cubicBezTo>
                    <a:pt x="9" y="40"/>
                    <a:pt x="8" y="40"/>
                    <a:pt x="9" y="37"/>
                  </a:cubicBezTo>
                  <a:cubicBezTo>
                    <a:pt x="6" y="37"/>
                    <a:pt x="1" y="38"/>
                    <a:pt x="1" y="35"/>
                  </a:cubicBezTo>
                  <a:cubicBezTo>
                    <a:pt x="1" y="22"/>
                    <a:pt x="33" y="24"/>
                    <a:pt x="41" y="20"/>
                  </a:cubicBezTo>
                  <a:cubicBezTo>
                    <a:pt x="40" y="17"/>
                    <a:pt x="38" y="18"/>
                    <a:pt x="38" y="15"/>
                  </a:cubicBezTo>
                  <a:cubicBezTo>
                    <a:pt x="38" y="11"/>
                    <a:pt x="46" y="13"/>
                    <a:pt x="48" y="13"/>
                  </a:cubicBezTo>
                  <a:cubicBezTo>
                    <a:pt x="53" y="13"/>
                    <a:pt x="62" y="13"/>
                    <a:pt x="62" y="13"/>
                  </a:cubicBezTo>
                  <a:cubicBezTo>
                    <a:pt x="67" y="13"/>
                    <a:pt x="75" y="7"/>
                    <a:pt x="80" y="4"/>
                  </a:cubicBezTo>
                  <a:cubicBezTo>
                    <a:pt x="86" y="0"/>
                    <a:pt x="98" y="0"/>
                    <a:pt x="106" y="0"/>
                  </a:cubicBezTo>
                  <a:cubicBezTo>
                    <a:pt x="117" y="0"/>
                    <a:pt x="117" y="7"/>
                    <a:pt x="127" y="7"/>
                  </a:cubicBezTo>
                  <a:cubicBezTo>
                    <a:pt x="127" y="12"/>
                    <a:pt x="144" y="15"/>
                    <a:pt x="149" y="15"/>
                  </a:cubicBezTo>
                  <a:cubicBezTo>
                    <a:pt x="162" y="15"/>
                    <a:pt x="170" y="15"/>
                    <a:pt x="174" y="15"/>
                  </a:cubicBezTo>
                  <a:cubicBezTo>
                    <a:pt x="186" y="15"/>
                    <a:pt x="192" y="3"/>
                    <a:pt x="205" y="3"/>
                  </a:cubicBezTo>
                  <a:cubicBezTo>
                    <a:pt x="219" y="3"/>
                    <a:pt x="218" y="12"/>
                    <a:pt x="223" y="21"/>
                  </a:cubicBezTo>
                  <a:cubicBezTo>
                    <a:pt x="224" y="23"/>
                    <a:pt x="233" y="28"/>
                    <a:pt x="233" y="28"/>
                  </a:cubicBezTo>
                  <a:cubicBezTo>
                    <a:pt x="241" y="31"/>
                    <a:pt x="243" y="44"/>
                    <a:pt x="256" y="44"/>
                  </a:cubicBezTo>
                  <a:cubicBezTo>
                    <a:pt x="265" y="44"/>
                    <a:pt x="265" y="36"/>
                    <a:pt x="271" y="34"/>
                  </a:cubicBezTo>
                  <a:cubicBezTo>
                    <a:pt x="275" y="33"/>
                    <a:pt x="274" y="33"/>
                    <a:pt x="278" y="33"/>
                  </a:cubicBezTo>
                  <a:cubicBezTo>
                    <a:pt x="279" y="35"/>
                    <a:pt x="279" y="39"/>
                    <a:pt x="281" y="41"/>
                  </a:cubicBezTo>
                  <a:cubicBezTo>
                    <a:pt x="280" y="41"/>
                    <a:pt x="281" y="42"/>
                    <a:pt x="281" y="43"/>
                  </a:cubicBezTo>
                  <a:cubicBezTo>
                    <a:pt x="281" y="48"/>
                    <a:pt x="284" y="47"/>
                    <a:pt x="286" y="51"/>
                  </a:cubicBezTo>
                  <a:cubicBezTo>
                    <a:pt x="290" y="56"/>
                    <a:pt x="286" y="59"/>
                    <a:pt x="289" y="65"/>
                  </a:cubicBezTo>
                  <a:cubicBezTo>
                    <a:pt x="291" y="70"/>
                    <a:pt x="297" y="67"/>
                    <a:pt x="301" y="68"/>
                  </a:cubicBezTo>
                  <a:cubicBezTo>
                    <a:pt x="305" y="69"/>
                    <a:pt x="306" y="73"/>
                    <a:pt x="309" y="76"/>
                  </a:cubicBezTo>
                  <a:cubicBezTo>
                    <a:pt x="312" y="79"/>
                    <a:pt x="323" y="78"/>
                    <a:pt x="329" y="78"/>
                  </a:cubicBezTo>
                  <a:cubicBezTo>
                    <a:pt x="337" y="78"/>
                    <a:pt x="345" y="77"/>
                    <a:pt x="350" y="76"/>
                  </a:cubicBezTo>
                  <a:cubicBezTo>
                    <a:pt x="350" y="72"/>
                    <a:pt x="350" y="71"/>
                    <a:pt x="350" y="68"/>
                  </a:cubicBezTo>
                  <a:cubicBezTo>
                    <a:pt x="350" y="64"/>
                    <a:pt x="355" y="64"/>
                    <a:pt x="359" y="63"/>
                  </a:cubicBezTo>
                  <a:cubicBezTo>
                    <a:pt x="364" y="61"/>
                    <a:pt x="363" y="59"/>
                    <a:pt x="368" y="57"/>
                  </a:cubicBezTo>
                  <a:cubicBezTo>
                    <a:pt x="376" y="54"/>
                    <a:pt x="381" y="56"/>
                    <a:pt x="387" y="51"/>
                  </a:cubicBezTo>
                  <a:cubicBezTo>
                    <a:pt x="397" y="57"/>
                    <a:pt x="403" y="57"/>
                    <a:pt x="412" y="60"/>
                  </a:cubicBezTo>
                  <a:cubicBezTo>
                    <a:pt x="423" y="64"/>
                    <a:pt x="426" y="74"/>
                    <a:pt x="439" y="74"/>
                  </a:cubicBezTo>
                  <a:cubicBezTo>
                    <a:pt x="439" y="76"/>
                    <a:pt x="442" y="77"/>
                    <a:pt x="443" y="79"/>
                  </a:cubicBezTo>
                  <a:cubicBezTo>
                    <a:pt x="445" y="86"/>
                    <a:pt x="442" y="92"/>
                    <a:pt x="445" y="96"/>
                  </a:cubicBezTo>
                  <a:cubicBezTo>
                    <a:pt x="442" y="98"/>
                    <a:pt x="435" y="114"/>
                    <a:pt x="435" y="115"/>
                  </a:cubicBezTo>
                  <a:cubicBezTo>
                    <a:pt x="435" y="116"/>
                    <a:pt x="436" y="118"/>
                    <a:pt x="435" y="119"/>
                  </a:cubicBezTo>
                  <a:cubicBezTo>
                    <a:pt x="436" y="121"/>
                    <a:pt x="435" y="122"/>
                    <a:pt x="436" y="124"/>
                  </a:cubicBezTo>
                  <a:cubicBezTo>
                    <a:pt x="436" y="138"/>
                    <a:pt x="436" y="138"/>
                    <a:pt x="436" y="138"/>
                  </a:cubicBezTo>
                  <a:cubicBezTo>
                    <a:pt x="438" y="142"/>
                    <a:pt x="437" y="145"/>
                    <a:pt x="439" y="149"/>
                  </a:cubicBezTo>
                  <a:cubicBezTo>
                    <a:pt x="440" y="153"/>
                    <a:pt x="449" y="149"/>
                    <a:pt x="449" y="156"/>
                  </a:cubicBezTo>
                  <a:cubicBezTo>
                    <a:pt x="449" y="165"/>
                    <a:pt x="439" y="164"/>
                    <a:pt x="439" y="171"/>
                  </a:cubicBezTo>
                  <a:cubicBezTo>
                    <a:pt x="439" y="177"/>
                    <a:pt x="443" y="177"/>
                    <a:pt x="445" y="179"/>
                  </a:cubicBezTo>
                  <a:cubicBezTo>
                    <a:pt x="452" y="194"/>
                    <a:pt x="467" y="196"/>
                    <a:pt x="467" y="215"/>
                  </a:cubicBezTo>
                  <a:cubicBezTo>
                    <a:pt x="456" y="218"/>
                    <a:pt x="448" y="220"/>
                    <a:pt x="448" y="232"/>
                  </a:cubicBezTo>
                  <a:cubicBezTo>
                    <a:pt x="448" y="235"/>
                    <a:pt x="450" y="238"/>
                    <a:pt x="450" y="240"/>
                  </a:cubicBezTo>
                  <a:cubicBezTo>
                    <a:pt x="450" y="240"/>
                    <a:pt x="448" y="240"/>
                    <a:pt x="448" y="240"/>
                  </a:cubicBezTo>
                  <a:cubicBezTo>
                    <a:pt x="439" y="240"/>
                    <a:pt x="420" y="235"/>
                    <a:pt x="408" y="235"/>
                  </a:cubicBezTo>
                  <a:cubicBezTo>
                    <a:pt x="406" y="235"/>
                    <a:pt x="393" y="231"/>
                    <a:pt x="393" y="231"/>
                  </a:cubicBezTo>
                  <a:cubicBezTo>
                    <a:pt x="388" y="226"/>
                    <a:pt x="388" y="213"/>
                    <a:pt x="379" y="213"/>
                  </a:cubicBezTo>
                  <a:cubicBezTo>
                    <a:pt x="374" y="213"/>
                    <a:pt x="372" y="217"/>
                    <a:pt x="370" y="220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41" y="217"/>
                    <a:pt x="337" y="212"/>
                    <a:pt x="333" y="207"/>
                  </a:cubicBezTo>
                  <a:cubicBezTo>
                    <a:pt x="327" y="202"/>
                    <a:pt x="320" y="205"/>
                    <a:pt x="315" y="200"/>
                  </a:cubicBezTo>
                  <a:cubicBezTo>
                    <a:pt x="313" y="197"/>
                    <a:pt x="314" y="194"/>
                    <a:pt x="313" y="192"/>
                  </a:cubicBezTo>
                  <a:cubicBezTo>
                    <a:pt x="308" y="182"/>
                    <a:pt x="299" y="168"/>
                    <a:pt x="286" y="168"/>
                  </a:cubicBezTo>
                  <a:cubicBezTo>
                    <a:pt x="280" y="168"/>
                    <a:pt x="278" y="176"/>
                    <a:pt x="278" y="183"/>
                  </a:cubicBezTo>
                  <a:cubicBezTo>
                    <a:pt x="278" y="187"/>
                    <a:pt x="278" y="189"/>
                    <a:pt x="278" y="193"/>
                  </a:cubicBezTo>
                  <a:cubicBezTo>
                    <a:pt x="281" y="203"/>
                    <a:pt x="293" y="222"/>
                    <a:pt x="304" y="224"/>
                  </a:cubicBezTo>
                  <a:cubicBezTo>
                    <a:pt x="304" y="229"/>
                    <a:pt x="306" y="231"/>
                    <a:pt x="307" y="235"/>
                  </a:cubicBezTo>
                  <a:cubicBezTo>
                    <a:pt x="312" y="233"/>
                    <a:pt x="311" y="228"/>
                    <a:pt x="315" y="227"/>
                  </a:cubicBezTo>
                  <a:cubicBezTo>
                    <a:pt x="316" y="228"/>
                    <a:pt x="316" y="230"/>
                    <a:pt x="316" y="231"/>
                  </a:cubicBezTo>
                  <a:cubicBezTo>
                    <a:pt x="316" y="237"/>
                    <a:pt x="313" y="240"/>
                    <a:pt x="313" y="246"/>
                  </a:cubicBezTo>
                  <a:cubicBezTo>
                    <a:pt x="313" y="252"/>
                    <a:pt x="324" y="255"/>
                    <a:pt x="331" y="255"/>
                  </a:cubicBezTo>
                  <a:cubicBezTo>
                    <a:pt x="360" y="255"/>
                    <a:pt x="363" y="237"/>
                    <a:pt x="379" y="225"/>
                  </a:cubicBezTo>
                  <a:cubicBezTo>
                    <a:pt x="379" y="241"/>
                    <a:pt x="379" y="241"/>
                    <a:pt x="379" y="241"/>
                  </a:cubicBezTo>
                  <a:cubicBezTo>
                    <a:pt x="385" y="254"/>
                    <a:pt x="393" y="256"/>
                    <a:pt x="406" y="260"/>
                  </a:cubicBezTo>
                  <a:cubicBezTo>
                    <a:pt x="411" y="261"/>
                    <a:pt x="411" y="269"/>
                    <a:pt x="414" y="271"/>
                  </a:cubicBezTo>
                  <a:cubicBezTo>
                    <a:pt x="414" y="270"/>
                    <a:pt x="414" y="270"/>
                    <a:pt x="414" y="270"/>
                  </a:cubicBezTo>
                  <a:cubicBezTo>
                    <a:pt x="416" y="274"/>
                    <a:pt x="423" y="273"/>
                    <a:pt x="423" y="277"/>
                  </a:cubicBezTo>
                  <a:cubicBezTo>
                    <a:pt x="423" y="288"/>
                    <a:pt x="410" y="291"/>
                    <a:pt x="410" y="302"/>
                  </a:cubicBezTo>
                  <a:cubicBezTo>
                    <a:pt x="403" y="302"/>
                    <a:pt x="399" y="303"/>
                    <a:pt x="397" y="309"/>
                  </a:cubicBezTo>
                  <a:cubicBezTo>
                    <a:pt x="395" y="314"/>
                    <a:pt x="396" y="321"/>
                    <a:pt x="390" y="321"/>
                  </a:cubicBezTo>
                  <a:cubicBezTo>
                    <a:pt x="384" y="321"/>
                    <a:pt x="384" y="334"/>
                    <a:pt x="378" y="334"/>
                  </a:cubicBezTo>
                  <a:cubicBezTo>
                    <a:pt x="374" y="334"/>
                    <a:pt x="365" y="342"/>
                    <a:pt x="365" y="347"/>
                  </a:cubicBezTo>
                  <a:cubicBezTo>
                    <a:pt x="353" y="349"/>
                    <a:pt x="327" y="354"/>
                    <a:pt x="327" y="364"/>
                  </a:cubicBezTo>
                  <a:cubicBezTo>
                    <a:pt x="327" y="365"/>
                    <a:pt x="327" y="367"/>
                    <a:pt x="328" y="368"/>
                  </a:cubicBezTo>
                  <a:cubicBezTo>
                    <a:pt x="318" y="373"/>
                    <a:pt x="304" y="376"/>
                    <a:pt x="294" y="378"/>
                  </a:cubicBezTo>
                  <a:cubicBezTo>
                    <a:pt x="289" y="380"/>
                    <a:pt x="271" y="392"/>
                    <a:pt x="265" y="395"/>
                  </a:cubicBezTo>
                  <a:cubicBezTo>
                    <a:pt x="252" y="395"/>
                    <a:pt x="252" y="395"/>
                    <a:pt x="252" y="395"/>
                  </a:cubicBezTo>
                  <a:cubicBezTo>
                    <a:pt x="244" y="400"/>
                    <a:pt x="243" y="404"/>
                    <a:pt x="234" y="404"/>
                  </a:cubicBezTo>
                  <a:cubicBezTo>
                    <a:pt x="231" y="405"/>
                    <a:pt x="231" y="405"/>
                    <a:pt x="231" y="405"/>
                  </a:cubicBezTo>
                  <a:cubicBezTo>
                    <a:pt x="229" y="405"/>
                    <a:pt x="218" y="400"/>
                    <a:pt x="217" y="399"/>
                  </a:cubicBezTo>
                  <a:cubicBezTo>
                    <a:pt x="216" y="399"/>
                    <a:pt x="219" y="399"/>
                    <a:pt x="217" y="394"/>
                  </a:cubicBezTo>
                  <a:cubicBezTo>
                    <a:pt x="212" y="387"/>
                    <a:pt x="209" y="380"/>
                    <a:pt x="209" y="372"/>
                  </a:cubicBezTo>
                  <a:cubicBezTo>
                    <a:pt x="204" y="371"/>
                    <a:pt x="207" y="363"/>
                    <a:pt x="208" y="359"/>
                  </a:cubicBezTo>
                  <a:cubicBezTo>
                    <a:pt x="210" y="349"/>
                    <a:pt x="203" y="345"/>
                    <a:pt x="198" y="340"/>
                  </a:cubicBezTo>
                  <a:cubicBezTo>
                    <a:pt x="193" y="335"/>
                    <a:pt x="181" y="320"/>
                    <a:pt x="181" y="309"/>
                  </a:cubicBezTo>
                  <a:cubicBezTo>
                    <a:pt x="165" y="306"/>
                    <a:pt x="162" y="297"/>
                    <a:pt x="162" y="280"/>
                  </a:cubicBezTo>
                  <a:cubicBezTo>
                    <a:pt x="162" y="270"/>
                    <a:pt x="156" y="268"/>
                    <a:pt x="154" y="259"/>
                  </a:cubicBezTo>
                  <a:cubicBezTo>
                    <a:pt x="154" y="259"/>
                    <a:pt x="154" y="259"/>
                    <a:pt x="154" y="259"/>
                  </a:cubicBezTo>
                  <a:cubicBezTo>
                    <a:pt x="152" y="258"/>
                    <a:pt x="150" y="255"/>
                    <a:pt x="148" y="254"/>
                  </a:cubicBezTo>
                  <a:cubicBezTo>
                    <a:pt x="147" y="252"/>
                    <a:pt x="141" y="253"/>
                    <a:pt x="140" y="251"/>
                  </a:cubicBezTo>
                  <a:cubicBezTo>
                    <a:pt x="137" y="249"/>
                    <a:pt x="138" y="242"/>
                    <a:pt x="137" y="239"/>
                  </a:cubicBezTo>
                  <a:cubicBezTo>
                    <a:pt x="136" y="235"/>
                    <a:pt x="132" y="231"/>
                    <a:pt x="131" y="229"/>
                  </a:cubicBezTo>
                  <a:cubicBezTo>
                    <a:pt x="125" y="221"/>
                    <a:pt x="121" y="214"/>
                    <a:pt x="116" y="207"/>
                  </a:cubicBezTo>
                  <a:cubicBezTo>
                    <a:pt x="115" y="205"/>
                    <a:pt x="109" y="198"/>
                    <a:pt x="109" y="196"/>
                  </a:cubicBezTo>
                  <a:cubicBezTo>
                    <a:pt x="109" y="192"/>
                    <a:pt x="112" y="182"/>
                    <a:pt x="112" y="175"/>
                  </a:cubicBezTo>
                  <a:lnTo>
                    <a:pt x="112" y="1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6" name="Freeform 102"/>
            <p:cNvSpPr>
              <a:spLocks/>
            </p:cNvSpPr>
            <p:nvPr/>
          </p:nvSpPr>
          <p:spPr bwMode="auto">
            <a:xfrm>
              <a:off x="5713413" y="2714625"/>
              <a:ext cx="33338" cy="63500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11" y="48"/>
                </a:cxn>
                <a:cxn ang="0">
                  <a:pos x="0" y="35"/>
                </a:cxn>
                <a:cxn ang="0">
                  <a:pos x="6" y="0"/>
                </a:cxn>
                <a:cxn ang="0">
                  <a:pos x="25" y="30"/>
                </a:cxn>
              </a:cxnLst>
              <a:rect l="0" t="0" r="r" b="b"/>
              <a:pathLst>
                <a:path w="25" h="48">
                  <a:moveTo>
                    <a:pt x="25" y="30"/>
                  </a:moveTo>
                  <a:cubicBezTo>
                    <a:pt x="25" y="37"/>
                    <a:pt x="20" y="48"/>
                    <a:pt x="11" y="48"/>
                  </a:cubicBezTo>
                  <a:cubicBezTo>
                    <a:pt x="5" y="48"/>
                    <a:pt x="0" y="41"/>
                    <a:pt x="0" y="35"/>
                  </a:cubicBezTo>
                  <a:cubicBezTo>
                    <a:pt x="0" y="22"/>
                    <a:pt x="6" y="13"/>
                    <a:pt x="6" y="0"/>
                  </a:cubicBezTo>
                  <a:cubicBezTo>
                    <a:pt x="13" y="10"/>
                    <a:pt x="25" y="15"/>
                    <a:pt x="25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7" name="Freeform 103"/>
            <p:cNvSpPr>
              <a:spLocks/>
            </p:cNvSpPr>
            <p:nvPr/>
          </p:nvSpPr>
          <p:spPr bwMode="auto">
            <a:xfrm>
              <a:off x="5397500" y="2195513"/>
              <a:ext cx="677863" cy="544513"/>
            </a:xfrm>
            <a:custGeom>
              <a:avLst/>
              <a:gdLst/>
              <a:ahLst/>
              <a:cxnLst>
                <a:cxn ang="0">
                  <a:pos x="148" y="270"/>
                </a:cxn>
                <a:cxn ang="0">
                  <a:pos x="174" y="340"/>
                </a:cxn>
                <a:cxn ang="0">
                  <a:pos x="200" y="401"/>
                </a:cxn>
                <a:cxn ang="0">
                  <a:pos x="216" y="401"/>
                </a:cxn>
                <a:cxn ang="0">
                  <a:pos x="237" y="379"/>
                </a:cxn>
                <a:cxn ang="0">
                  <a:pos x="243" y="341"/>
                </a:cxn>
                <a:cxn ang="0">
                  <a:pos x="268" y="298"/>
                </a:cxn>
                <a:cxn ang="0">
                  <a:pos x="326" y="240"/>
                </a:cxn>
                <a:cxn ang="0">
                  <a:pos x="374" y="218"/>
                </a:cxn>
                <a:cxn ang="0">
                  <a:pos x="409" y="259"/>
                </a:cxn>
                <a:cxn ang="0">
                  <a:pos x="423" y="302"/>
                </a:cxn>
                <a:cxn ang="0">
                  <a:pos x="457" y="300"/>
                </a:cxn>
                <a:cxn ang="0">
                  <a:pos x="476" y="367"/>
                </a:cxn>
                <a:cxn ang="0">
                  <a:pos x="489" y="358"/>
                </a:cxn>
                <a:cxn ang="0">
                  <a:pos x="472" y="316"/>
                </a:cxn>
                <a:cxn ang="0">
                  <a:pos x="473" y="288"/>
                </a:cxn>
                <a:cxn ang="0">
                  <a:pos x="483" y="254"/>
                </a:cxn>
                <a:cxn ang="0">
                  <a:pos x="487" y="213"/>
                </a:cxn>
                <a:cxn ang="0">
                  <a:pos x="467" y="197"/>
                </a:cxn>
                <a:cxn ang="0">
                  <a:pos x="445" y="125"/>
                </a:cxn>
                <a:cxn ang="0">
                  <a:pos x="423" y="130"/>
                </a:cxn>
                <a:cxn ang="0">
                  <a:pos x="373" y="144"/>
                </a:cxn>
                <a:cxn ang="0">
                  <a:pos x="341" y="147"/>
                </a:cxn>
                <a:cxn ang="0">
                  <a:pos x="295" y="136"/>
                </a:cxn>
                <a:cxn ang="0">
                  <a:pos x="254" y="116"/>
                </a:cxn>
                <a:cxn ang="0">
                  <a:pos x="226" y="89"/>
                </a:cxn>
                <a:cxn ang="0">
                  <a:pos x="229" y="69"/>
                </a:cxn>
                <a:cxn ang="0">
                  <a:pos x="213" y="43"/>
                </a:cxn>
                <a:cxn ang="0">
                  <a:pos x="178" y="16"/>
                </a:cxn>
                <a:cxn ang="0">
                  <a:pos x="131" y="0"/>
                </a:cxn>
                <a:cxn ang="0">
                  <a:pos x="94" y="21"/>
                </a:cxn>
                <a:cxn ang="0">
                  <a:pos x="65" y="13"/>
                </a:cxn>
                <a:cxn ang="0">
                  <a:pos x="23" y="46"/>
                </a:cxn>
                <a:cxn ang="0">
                  <a:pos x="0" y="64"/>
                </a:cxn>
                <a:cxn ang="0">
                  <a:pos x="1" y="87"/>
                </a:cxn>
                <a:cxn ang="0">
                  <a:pos x="4" y="120"/>
                </a:cxn>
                <a:cxn ang="0">
                  <a:pos x="13" y="181"/>
                </a:cxn>
                <a:cxn ang="0">
                  <a:pos x="34" y="185"/>
                </a:cxn>
                <a:cxn ang="0">
                  <a:pos x="70" y="185"/>
                </a:cxn>
                <a:cxn ang="0">
                  <a:pos x="118" y="219"/>
                </a:cxn>
                <a:cxn ang="0">
                  <a:pos x="127" y="248"/>
                </a:cxn>
                <a:cxn ang="0">
                  <a:pos x="145" y="233"/>
                </a:cxn>
                <a:cxn ang="0">
                  <a:pos x="149" y="265"/>
                </a:cxn>
              </a:cxnLst>
              <a:rect l="0" t="0" r="r" b="b"/>
              <a:pathLst>
                <a:path w="509" h="410">
                  <a:moveTo>
                    <a:pt x="149" y="265"/>
                  </a:moveTo>
                  <a:cubicBezTo>
                    <a:pt x="147" y="263"/>
                    <a:pt x="147" y="263"/>
                    <a:pt x="147" y="263"/>
                  </a:cubicBezTo>
                  <a:cubicBezTo>
                    <a:pt x="147" y="265"/>
                    <a:pt x="148" y="268"/>
                    <a:pt x="148" y="270"/>
                  </a:cubicBezTo>
                  <a:cubicBezTo>
                    <a:pt x="148" y="278"/>
                    <a:pt x="153" y="286"/>
                    <a:pt x="155" y="295"/>
                  </a:cubicBezTo>
                  <a:cubicBezTo>
                    <a:pt x="158" y="305"/>
                    <a:pt x="166" y="319"/>
                    <a:pt x="168" y="326"/>
                  </a:cubicBezTo>
                  <a:cubicBezTo>
                    <a:pt x="170" y="332"/>
                    <a:pt x="170" y="334"/>
                    <a:pt x="174" y="340"/>
                  </a:cubicBezTo>
                  <a:cubicBezTo>
                    <a:pt x="177" y="345"/>
                    <a:pt x="175" y="351"/>
                    <a:pt x="179" y="358"/>
                  </a:cubicBezTo>
                  <a:cubicBezTo>
                    <a:pt x="180" y="362"/>
                    <a:pt x="187" y="366"/>
                    <a:pt x="188" y="372"/>
                  </a:cubicBezTo>
                  <a:cubicBezTo>
                    <a:pt x="191" y="382"/>
                    <a:pt x="196" y="390"/>
                    <a:pt x="200" y="401"/>
                  </a:cubicBezTo>
                  <a:cubicBezTo>
                    <a:pt x="200" y="402"/>
                    <a:pt x="202" y="405"/>
                    <a:pt x="204" y="405"/>
                  </a:cubicBezTo>
                  <a:cubicBezTo>
                    <a:pt x="204" y="409"/>
                    <a:pt x="207" y="410"/>
                    <a:pt x="210" y="410"/>
                  </a:cubicBezTo>
                  <a:cubicBezTo>
                    <a:pt x="214" y="410"/>
                    <a:pt x="214" y="405"/>
                    <a:pt x="216" y="401"/>
                  </a:cubicBezTo>
                  <a:cubicBezTo>
                    <a:pt x="218" y="397"/>
                    <a:pt x="219" y="398"/>
                    <a:pt x="224" y="396"/>
                  </a:cubicBezTo>
                  <a:cubicBezTo>
                    <a:pt x="228" y="394"/>
                    <a:pt x="227" y="382"/>
                    <a:pt x="233" y="381"/>
                  </a:cubicBezTo>
                  <a:cubicBezTo>
                    <a:pt x="234" y="380"/>
                    <a:pt x="237" y="380"/>
                    <a:pt x="237" y="379"/>
                  </a:cubicBezTo>
                  <a:cubicBezTo>
                    <a:pt x="240" y="379"/>
                    <a:pt x="240" y="379"/>
                    <a:pt x="240" y="379"/>
                  </a:cubicBezTo>
                  <a:cubicBezTo>
                    <a:pt x="237" y="367"/>
                    <a:pt x="237" y="367"/>
                    <a:pt x="237" y="367"/>
                  </a:cubicBezTo>
                  <a:cubicBezTo>
                    <a:pt x="237" y="359"/>
                    <a:pt x="243" y="352"/>
                    <a:pt x="243" y="341"/>
                  </a:cubicBezTo>
                  <a:cubicBezTo>
                    <a:pt x="243" y="334"/>
                    <a:pt x="240" y="329"/>
                    <a:pt x="240" y="321"/>
                  </a:cubicBezTo>
                  <a:cubicBezTo>
                    <a:pt x="240" y="312"/>
                    <a:pt x="249" y="311"/>
                    <a:pt x="257" y="308"/>
                  </a:cubicBezTo>
                  <a:cubicBezTo>
                    <a:pt x="260" y="307"/>
                    <a:pt x="265" y="302"/>
                    <a:pt x="268" y="298"/>
                  </a:cubicBezTo>
                  <a:cubicBezTo>
                    <a:pt x="277" y="290"/>
                    <a:pt x="284" y="281"/>
                    <a:pt x="293" y="272"/>
                  </a:cubicBezTo>
                  <a:cubicBezTo>
                    <a:pt x="300" y="265"/>
                    <a:pt x="313" y="263"/>
                    <a:pt x="321" y="255"/>
                  </a:cubicBezTo>
                  <a:cubicBezTo>
                    <a:pt x="325" y="251"/>
                    <a:pt x="325" y="246"/>
                    <a:pt x="326" y="240"/>
                  </a:cubicBezTo>
                  <a:cubicBezTo>
                    <a:pt x="328" y="236"/>
                    <a:pt x="337" y="236"/>
                    <a:pt x="340" y="229"/>
                  </a:cubicBezTo>
                  <a:cubicBezTo>
                    <a:pt x="344" y="231"/>
                    <a:pt x="344" y="233"/>
                    <a:pt x="351" y="233"/>
                  </a:cubicBezTo>
                  <a:cubicBezTo>
                    <a:pt x="362" y="233"/>
                    <a:pt x="374" y="231"/>
                    <a:pt x="374" y="218"/>
                  </a:cubicBezTo>
                  <a:cubicBezTo>
                    <a:pt x="381" y="219"/>
                    <a:pt x="389" y="222"/>
                    <a:pt x="390" y="228"/>
                  </a:cubicBezTo>
                  <a:cubicBezTo>
                    <a:pt x="392" y="233"/>
                    <a:pt x="391" y="240"/>
                    <a:pt x="395" y="245"/>
                  </a:cubicBezTo>
                  <a:cubicBezTo>
                    <a:pt x="398" y="251"/>
                    <a:pt x="403" y="255"/>
                    <a:pt x="409" y="259"/>
                  </a:cubicBezTo>
                  <a:cubicBezTo>
                    <a:pt x="414" y="267"/>
                    <a:pt x="419" y="274"/>
                    <a:pt x="422" y="283"/>
                  </a:cubicBezTo>
                  <a:cubicBezTo>
                    <a:pt x="423" y="285"/>
                    <a:pt x="425" y="286"/>
                    <a:pt x="425" y="289"/>
                  </a:cubicBezTo>
                  <a:cubicBezTo>
                    <a:pt x="425" y="293"/>
                    <a:pt x="423" y="296"/>
                    <a:pt x="423" y="302"/>
                  </a:cubicBezTo>
                  <a:cubicBezTo>
                    <a:pt x="423" y="307"/>
                    <a:pt x="423" y="313"/>
                    <a:pt x="430" y="313"/>
                  </a:cubicBezTo>
                  <a:cubicBezTo>
                    <a:pt x="442" y="313"/>
                    <a:pt x="445" y="300"/>
                    <a:pt x="453" y="293"/>
                  </a:cubicBezTo>
                  <a:cubicBezTo>
                    <a:pt x="455" y="295"/>
                    <a:pt x="454" y="297"/>
                    <a:pt x="457" y="300"/>
                  </a:cubicBezTo>
                  <a:cubicBezTo>
                    <a:pt x="457" y="300"/>
                    <a:pt x="461" y="300"/>
                    <a:pt x="462" y="302"/>
                  </a:cubicBezTo>
                  <a:cubicBezTo>
                    <a:pt x="467" y="308"/>
                    <a:pt x="459" y="322"/>
                    <a:pt x="465" y="322"/>
                  </a:cubicBezTo>
                  <a:cubicBezTo>
                    <a:pt x="465" y="336"/>
                    <a:pt x="476" y="347"/>
                    <a:pt x="476" y="367"/>
                  </a:cubicBezTo>
                  <a:cubicBezTo>
                    <a:pt x="476" y="371"/>
                    <a:pt x="473" y="382"/>
                    <a:pt x="476" y="383"/>
                  </a:cubicBezTo>
                  <a:cubicBezTo>
                    <a:pt x="480" y="376"/>
                    <a:pt x="481" y="371"/>
                    <a:pt x="485" y="363"/>
                  </a:cubicBezTo>
                  <a:cubicBezTo>
                    <a:pt x="486" y="361"/>
                    <a:pt x="489" y="360"/>
                    <a:pt x="489" y="358"/>
                  </a:cubicBezTo>
                  <a:cubicBezTo>
                    <a:pt x="489" y="354"/>
                    <a:pt x="483" y="334"/>
                    <a:pt x="479" y="330"/>
                  </a:cubicBezTo>
                  <a:cubicBezTo>
                    <a:pt x="476" y="327"/>
                    <a:pt x="472" y="325"/>
                    <a:pt x="472" y="320"/>
                  </a:cubicBezTo>
                  <a:cubicBezTo>
                    <a:pt x="472" y="319"/>
                    <a:pt x="472" y="318"/>
                    <a:pt x="472" y="316"/>
                  </a:cubicBezTo>
                  <a:cubicBezTo>
                    <a:pt x="472" y="317"/>
                    <a:pt x="472" y="317"/>
                    <a:pt x="472" y="317"/>
                  </a:cubicBezTo>
                  <a:cubicBezTo>
                    <a:pt x="473" y="316"/>
                    <a:pt x="476" y="311"/>
                    <a:pt x="476" y="307"/>
                  </a:cubicBezTo>
                  <a:cubicBezTo>
                    <a:pt x="476" y="302"/>
                    <a:pt x="476" y="293"/>
                    <a:pt x="473" y="288"/>
                  </a:cubicBezTo>
                  <a:cubicBezTo>
                    <a:pt x="470" y="284"/>
                    <a:pt x="464" y="284"/>
                    <a:pt x="464" y="276"/>
                  </a:cubicBezTo>
                  <a:cubicBezTo>
                    <a:pt x="464" y="268"/>
                    <a:pt x="467" y="262"/>
                    <a:pt x="472" y="258"/>
                  </a:cubicBezTo>
                  <a:cubicBezTo>
                    <a:pt x="474" y="255"/>
                    <a:pt x="479" y="256"/>
                    <a:pt x="483" y="254"/>
                  </a:cubicBezTo>
                  <a:cubicBezTo>
                    <a:pt x="493" y="247"/>
                    <a:pt x="500" y="244"/>
                    <a:pt x="509" y="230"/>
                  </a:cubicBezTo>
                  <a:cubicBezTo>
                    <a:pt x="506" y="230"/>
                    <a:pt x="505" y="231"/>
                    <a:pt x="501" y="231"/>
                  </a:cubicBezTo>
                  <a:cubicBezTo>
                    <a:pt x="493" y="231"/>
                    <a:pt x="487" y="222"/>
                    <a:pt x="487" y="213"/>
                  </a:cubicBezTo>
                  <a:cubicBezTo>
                    <a:pt x="483" y="212"/>
                    <a:pt x="482" y="199"/>
                    <a:pt x="478" y="199"/>
                  </a:cubicBezTo>
                  <a:cubicBezTo>
                    <a:pt x="475" y="199"/>
                    <a:pt x="472" y="202"/>
                    <a:pt x="469" y="202"/>
                  </a:cubicBezTo>
                  <a:cubicBezTo>
                    <a:pt x="468" y="202"/>
                    <a:pt x="467" y="199"/>
                    <a:pt x="467" y="197"/>
                  </a:cubicBezTo>
                  <a:cubicBezTo>
                    <a:pt x="467" y="181"/>
                    <a:pt x="479" y="180"/>
                    <a:pt x="479" y="163"/>
                  </a:cubicBezTo>
                  <a:cubicBezTo>
                    <a:pt x="479" y="154"/>
                    <a:pt x="472" y="151"/>
                    <a:pt x="468" y="144"/>
                  </a:cubicBezTo>
                  <a:cubicBezTo>
                    <a:pt x="457" y="139"/>
                    <a:pt x="448" y="140"/>
                    <a:pt x="445" y="125"/>
                  </a:cubicBezTo>
                  <a:cubicBezTo>
                    <a:pt x="442" y="125"/>
                    <a:pt x="442" y="125"/>
                    <a:pt x="442" y="125"/>
                  </a:cubicBezTo>
                  <a:cubicBezTo>
                    <a:pt x="438" y="129"/>
                    <a:pt x="438" y="129"/>
                    <a:pt x="438" y="129"/>
                  </a:cubicBezTo>
                  <a:cubicBezTo>
                    <a:pt x="433" y="131"/>
                    <a:pt x="427" y="126"/>
                    <a:pt x="423" y="130"/>
                  </a:cubicBezTo>
                  <a:cubicBezTo>
                    <a:pt x="422" y="132"/>
                    <a:pt x="421" y="133"/>
                    <a:pt x="418" y="135"/>
                  </a:cubicBezTo>
                  <a:cubicBezTo>
                    <a:pt x="415" y="137"/>
                    <a:pt x="401" y="149"/>
                    <a:pt x="394" y="149"/>
                  </a:cubicBezTo>
                  <a:cubicBezTo>
                    <a:pt x="387" y="149"/>
                    <a:pt x="382" y="144"/>
                    <a:pt x="373" y="144"/>
                  </a:cubicBezTo>
                  <a:cubicBezTo>
                    <a:pt x="362" y="144"/>
                    <a:pt x="360" y="152"/>
                    <a:pt x="354" y="155"/>
                  </a:cubicBezTo>
                  <a:cubicBezTo>
                    <a:pt x="353" y="152"/>
                    <a:pt x="352" y="145"/>
                    <a:pt x="349" y="145"/>
                  </a:cubicBezTo>
                  <a:cubicBezTo>
                    <a:pt x="347" y="145"/>
                    <a:pt x="345" y="147"/>
                    <a:pt x="341" y="147"/>
                  </a:cubicBezTo>
                  <a:cubicBezTo>
                    <a:pt x="335" y="147"/>
                    <a:pt x="329" y="147"/>
                    <a:pt x="323" y="147"/>
                  </a:cubicBezTo>
                  <a:cubicBezTo>
                    <a:pt x="313" y="147"/>
                    <a:pt x="309" y="141"/>
                    <a:pt x="302" y="136"/>
                  </a:cubicBezTo>
                  <a:cubicBezTo>
                    <a:pt x="300" y="135"/>
                    <a:pt x="296" y="139"/>
                    <a:pt x="295" y="136"/>
                  </a:cubicBezTo>
                  <a:cubicBezTo>
                    <a:pt x="293" y="132"/>
                    <a:pt x="293" y="129"/>
                    <a:pt x="290" y="127"/>
                  </a:cubicBezTo>
                  <a:cubicBezTo>
                    <a:pt x="283" y="124"/>
                    <a:pt x="279" y="126"/>
                    <a:pt x="273" y="120"/>
                  </a:cubicBezTo>
                  <a:cubicBezTo>
                    <a:pt x="268" y="115"/>
                    <a:pt x="263" y="118"/>
                    <a:pt x="254" y="116"/>
                  </a:cubicBezTo>
                  <a:cubicBezTo>
                    <a:pt x="246" y="114"/>
                    <a:pt x="243" y="108"/>
                    <a:pt x="236" y="106"/>
                  </a:cubicBezTo>
                  <a:cubicBezTo>
                    <a:pt x="234" y="105"/>
                    <a:pt x="229" y="106"/>
                    <a:pt x="228" y="103"/>
                  </a:cubicBezTo>
                  <a:cubicBezTo>
                    <a:pt x="227" y="98"/>
                    <a:pt x="227" y="94"/>
                    <a:pt x="226" y="89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31" y="85"/>
                    <a:pt x="236" y="86"/>
                    <a:pt x="236" y="80"/>
                  </a:cubicBezTo>
                  <a:cubicBezTo>
                    <a:pt x="236" y="75"/>
                    <a:pt x="229" y="74"/>
                    <a:pt x="229" y="69"/>
                  </a:cubicBezTo>
                  <a:cubicBezTo>
                    <a:pt x="229" y="57"/>
                    <a:pt x="246" y="59"/>
                    <a:pt x="246" y="47"/>
                  </a:cubicBezTo>
                  <a:cubicBezTo>
                    <a:pt x="246" y="43"/>
                    <a:pt x="236" y="35"/>
                    <a:pt x="232" y="35"/>
                  </a:cubicBezTo>
                  <a:cubicBezTo>
                    <a:pt x="224" y="35"/>
                    <a:pt x="221" y="42"/>
                    <a:pt x="213" y="43"/>
                  </a:cubicBezTo>
                  <a:cubicBezTo>
                    <a:pt x="205" y="40"/>
                    <a:pt x="200" y="40"/>
                    <a:pt x="194" y="34"/>
                  </a:cubicBezTo>
                  <a:cubicBezTo>
                    <a:pt x="191" y="31"/>
                    <a:pt x="193" y="25"/>
                    <a:pt x="188" y="24"/>
                  </a:cubicBezTo>
                  <a:cubicBezTo>
                    <a:pt x="182" y="22"/>
                    <a:pt x="178" y="24"/>
                    <a:pt x="178" y="16"/>
                  </a:cubicBezTo>
                  <a:cubicBezTo>
                    <a:pt x="172" y="15"/>
                    <a:pt x="168" y="15"/>
                    <a:pt x="163" y="15"/>
                  </a:cubicBezTo>
                  <a:cubicBezTo>
                    <a:pt x="154" y="15"/>
                    <a:pt x="150" y="23"/>
                    <a:pt x="140" y="23"/>
                  </a:cubicBezTo>
                  <a:cubicBezTo>
                    <a:pt x="130" y="23"/>
                    <a:pt x="140" y="0"/>
                    <a:pt x="131" y="0"/>
                  </a:cubicBezTo>
                  <a:cubicBezTo>
                    <a:pt x="122" y="0"/>
                    <a:pt x="120" y="10"/>
                    <a:pt x="116" y="10"/>
                  </a:cubicBezTo>
                  <a:cubicBezTo>
                    <a:pt x="115" y="10"/>
                    <a:pt x="114" y="11"/>
                    <a:pt x="113" y="10"/>
                  </a:cubicBezTo>
                  <a:cubicBezTo>
                    <a:pt x="110" y="16"/>
                    <a:pt x="103" y="21"/>
                    <a:pt x="94" y="21"/>
                  </a:cubicBezTo>
                  <a:cubicBezTo>
                    <a:pt x="91" y="21"/>
                    <a:pt x="90" y="16"/>
                    <a:pt x="86" y="16"/>
                  </a:cubicBezTo>
                  <a:cubicBezTo>
                    <a:pt x="83" y="16"/>
                    <a:pt x="73" y="20"/>
                    <a:pt x="72" y="15"/>
                  </a:cubicBezTo>
                  <a:cubicBezTo>
                    <a:pt x="68" y="15"/>
                    <a:pt x="69" y="13"/>
                    <a:pt x="65" y="13"/>
                  </a:cubicBezTo>
                  <a:cubicBezTo>
                    <a:pt x="54" y="13"/>
                    <a:pt x="53" y="24"/>
                    <a:pt x="45" y="32"/>
                  </a:cubicBezTo>
                  <a:cubicBezTo>
                    <a:pt x="42" y="35"/>
                    <a:pt x="37" y="35"/>
                    <a:pt x="33" y="39"/>
                  </a:cubicBezTo>
                  <a:cubicBezTo>
                    <a:pt x="30" y="42"/>
                    <a:pt x="28" y="46"/>
                    <a:pt x="23" y="46"/>
                  </a:cubicBezTo>
                  <a:cubicBezTo>
                    <a:pt x="19" y="46"/>
                    <a:pt x="16" y="42"/>
                    <a:pt x="12" y="42"/>
                  </a:cubicBezTo>
                  <a:cubicBezTo>
                    <a:pt x="11" y="42"/>
                    <a:pt x="11" y="45"/>
                    <a:pt x="10" y="45"/>
                  </a:cubicBezTo>
                  <a:cubicBezTo>
                    <a:pt x="7" y="47"/>
                    <a:pt x="0" y="63"/>
                    <a:pt x="0" y="64"/>
                  </a:cubicBezTo>
                  <a:cubicBezTo>
                    <a:pt x="0" y="65"/>
                    <a:pt x="1" y="67"/>
                    <a:pt x="0" y="68"/>
                  </a:cubicBezTo>
                  <a:cubicBezTo>
                    <a:pt x="1" y="70"/>
                    <a:pt x="0" y="71"/>
                    <a:pt x="1" y="73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" y="91"/>
                    <a:pt x="2" y="94"/>
                    <a:pt x="4" y="98"/>
                  </a:cubicBezTo>
                  <a:cubicBezTo>
                    <a:pt x="5" y="102"/>
                    <a:pt x="14" y="98"/>
                    <a:pt x="14" y="105"/>
                  </a:cubicBezTo>
                  <a:cubicBezTo>
                    <a:pt x="14" y="114"/>
                    <a:pt x="4" y="113"/>
                    <a:pt x="4" y="120"/>
                  </a:cubicBezTo>
                  <a:cubicBezTo>
                    <a:pt x="4" y="126"/>
                    <a:pt x="8" y="126"/>
                    <a:pt x="10" y="128"/>
                  </a:cubicBezTo>
                  <a:cubicBezTo>
                    <a:pt x="17" y="143"/>
                    <a:pt x="32" y="145"/>
                    <a:pt x="32" y="164"/>
                  </a:cubicBezTo>
                  <a:cubicBezTo>
                    <a:pt x="21" y="167"/>
                    <a:pt x="13" y="169"/>
                    <a:pt x="13" y="181"/>
                  </a:cubicBezTo>
                  <a:cubicBezTo>
                    <a:pt x="13" y="184"/>
                    <a:pt x="15" y="187"/>
                    <a:pt x="15" y="189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7"/>
                    <a:pt x="33" y="186"/>
                    <a:pt x="34" y="185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50" y="188"/>
                    <a:pt x="52" y="184"/>
                    <a:pt x="57" y="184"/>
                  </a:cubicBezTo>
                  <a:cubicBezTo>
                    <a:pt x="62" y="184"/>
                    <a:pt x="65" y="184"/>
                    <a:pt x="70" y="185"/>
                  </a:cubicBezTo>
                  <a:cubicBezTo>
                    <a:pt x="75" y="187"/>
                    <a:pt x="78" y="197"/>
                    <a:pt x="82" y="203"/>
                  </a:cubicBezTo>
                  <a:cubicBezTo>
                    <a:pt x="86" y="209"/>
                    <a:pt x="99" y="218"/>
                    <a:pt x="108" y="218"/>
                  </a:cubicBezTo>
                  <a:cubicBezTo>
                    <a:pt x="111" y="218"/>
                    <a:pt x="114" y="218"/>
                    <a:pt x="118" y="219"/>
                  </a:cubicBezTo>
                  <a:cubicBezTo>
                    <a:pt x="116" y="221"/>
                    <a:pt x="116" y="225"/>
                    <a:pt x="112" y="225"/>
                  </a:cubicBezTo>
                  <a:cubicBezTo>
                    <a:pt x="108" y="227"/>
                    <a:pt x="105" y="225"/>
                    <a:pt x="101" y="227"/>
                  </a:cubicBezTo>
                  <a:cubicBezTo>
                    <a:pt x="108" y="234"/>
                    <a:pt x="113" y="248"/>
                    <a:pt x="127" y="248"/>
                  </a:cubicBezTo>
                  <a:cubicBezTo>
                    <a:pt x="138" y="248"/>
                    <a:pt x="139" y="233"/>
                    <a:pt x="144" y="227"/>
                  </a:cubicBezTo>
                  <a:cubicBezTo>
                    <a:pt x="148" y="227"/>
                    <a:pt x="148" y="227"/>
                    <a:pt x="148" y="227"/>
                  </a:cubicBezTo>
                  <a:cubicBezTo>
                    <a:pt x="148" y="229"/>
                    <a:pt x="145" y="232"/>
                    <a:pt x="145" y="233"/>
                  </a:cubicBezTo>
                  <a:cubicBezTo>
                    <a:pt x="145" y="239"/>
                    <a:pt x="150" y="244"/>
                    <a:pt x="150" y="251"/>
                  </a:cubicBezTo>
                  <a:cubicBezTo>
                    <a:pt x="150" y="257"/>
                    <a:pt x="147" y="258"/>
                    <a:pt x="147" y="264"/>
                  </a:cubicBezTo>
                  <a:lnTo>
                    <a:pt x="149" y="2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8" name="Freeform 104"/>
            <p:cNvSpPr>
              <a:spLocks/>
            </p:cNvSpPr>
            <p:nvPr/>
          </p:nvSpPr>
          <p:spPr bwMode="auto">
            <a:xfrm>
              <a:off x="5975350" y="2781300"/>
              <a:ext cx="177800" cy="192088"/>
            </a:xfrm>
            <a:custGeom>
              <a:avLst/>
              <a:gdLst/>
              <a:ahLst/>
              <a:cxnLst>
                <a:cxn ang="0">
                  <a:pos x="59" y="74"/>
                </a:cxn>
                <a:cxn ang="0">
                  <a:pos x="58" y="70"/>
                </a:cxn>
                <a:cxn ang="0">
                  <a:pos x="51" y="68"/>
                </a:cxn>
                <a:cxn ang="0">
                  <a:pos x="45" y="53"/>
                </a:cxn>
                <a:cxn ang="0">
                  <a:pos x="28" y="38"/>
                </a:cxn>
                <a:cxn ang="0">
                  <a:pos x="22" y="25"/>
                </a:cxn>
                <a:cxn ang="0">
                  <a:pos x="11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11" y="4"/>
                </a:cxn>
                <a:cxn ang="0">
                  <a:pos x="26" y="4"/>
                </a:cxn>
                <a:cxn ang="0">
                  <a:pos x="42" y="20"/>
                </a:cxn>
                <a:cxn ang="0">
                  <a:pos x="47" y="23"/>
                </a:cxn>
                <a:cxn ang="0">
                  <a:pos x="61" y="35"/>
                </a:cxn>
                <a:cxn ang="0">
                  <a:pos x="86" y="53"/>
                </a:cxn>
                <a:cxn ang="0">
                  <a:pos x="101" y="64"/>
                </a:cxn>
                <a:cxn ang="0">
                  <a:pos x="100" y="66"/>
                </a:cxn>
                <a:cxn ang="0">
                  <a:pos x="103" y="66"/>
                </a:cxn>
                <a:cxn ang="0">
                  <a:pos x="107" y="70"/>
                </a:cxn>
                <a:cxn ang="0">
                  <a:pos x="105" y="74"/>
                </a:cxn>
                <a:cxn ang="0">
                  <a:pos x="114" y="81"/>
                </a:cxn>
                <a:cxn ang="0">
                  <a:pos x="124" y="98"/>
                </a:cxn>
                <a:cxn ang="0">
                  <a:pos x="133" y="106"/>
                </a:cxn>
                <a:cxn ang="0">
                  <a:pos x="133" y="125"/>
                </a:cxn>
                <a:cxn ang="0">
                  <a:pos x="131" y="138"/>
                </a:cxn>
                <a:cxn ang="0">
                  <a:pos x="119" y="144"/>
                </a:cxn>
                <a:cxn ang="0">
                  <a:pos x="108" y="132"/>
                </a:cxn>
                <a:cxn ang="0">
                  <a:pos x="84" y="112"/>
                </a:cxn>
                <a:cxn ang="0">
                  <a:pos x="67" y="85"/>
                </a:cxn>
                <a:cxn ang="0">
                  <a:pos x="59" y="74"/>
                </a:cxn>
              </a:cxnLst>
              <a:rect l="0" t="0" r="r" b="b"/>
              <a:pathLst>
                <a:path w="133" h="144">
                  <a:moveTo>
                    <a:pt x="59" y="74"/>
                  </a:moveTo>
                  <a:cubicBezTo>
                    <a:pt x="58" y="74"/>
                    <a:pt x="59" y="72"/>
                    <a:pt x="58" y="70"/>
                  </a:cubicBezTo>
                  <a:cubicBezTo>
                    <a:pt x="57" y="69"/>
                    <a:pt x="52" y="69"/>
                    <a:pt x="51" y="68"/>
                  </a:cubicBezTo>
                  <a:cubicBezTo>
                    <a:pt x="49" y="67"/>
                    <a:pt x="45" y="56"/>
                    <a:pt x="45" y="53"/>
                  </a:cubicBezTo>
                  <a:cubicBezTo>
                    <a:pt x="41" y="43"/>
                    <a:pt x="31" y="44"/>
                    <a:pt x="28" y="38"/>
                  </a:cubicBezTo>
                  <a:cubicBezTo>
                    <a:pt x="26" y="33"/>
                    <a:pt x="24" y="30"/>
                    <a:pt x="22" y="25"/>
                  </a:cubicBezTo>
                  <a:cubicBezTo>
                    <a:pt x="20" y="21"/>
                    <a:pt x="15" y="22"/>
                    <a:pt x="11" y="21"/>
                  </a:cubicBezTo>
                  <a:cubicBezTo>
                    <a:pt x="8" y="20"/>
                    <a:pt x="1" y="8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8" y="2"/>
                    <a:pt x="11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5" y="7"/>
                    <a:pt x="38" y="13"/>
                    <a:pt x="42" y="20"/>
                  </a:cubicBezTo>
                  <a:cubicBezTo>
                    <a:pt x="43" y="23"/>
                    <a:pt x="45" y="22"/>
                    <a:pt x="47" y="23"/>
                  </a:cubicBezTo>
                  <a:cubicBezTo>
                    <a:pt x="53" y="25"/>
                    <a:pt x="56" y="30"/>
                    <a:pt x="61" y="35"/>
                  </a:cubicBezTo>
                  <a:cubicBezTo>
                    <a:pt x="69" y="43"/>
                    <a:pt x="74" y="49"/>
                    <a:pt x="86" y="53"/>
                  </a:cubicBezTo>
                  <a:cubicBezTo>
                    <a:pt x="93" y="55"/>
                    <a:pt x="101" y="57"/>
                    <a:pt x="101" y="64"/>
                  </a:cubicBezTo>
                  <a:cubicBezTo>
                    <a:pt x="101" y="64"/>
                    <a:pt x="100" y="65"/>
                    <a:pt x="100" y="66"/>
                  </a:cubicBezTo>
                  <a:cubicBezTo>
                    <a:pt x="101" y="66"/>
                    <a:pt x="102" y="66"/>
                    <a:pt x="103" y="66"/>
                  </a:cubicBezTo>
                  <a:cubicBezTo>
                    <a:pt x="105" y="66"/>
                    <a:pt x="106" y="68"/>
                    <a:pt x="107" y="70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80"/>
                    <a:pt x="109" y="81"/>
                    <a:pt x="114" y="81"/>
                  </a:cubicBezTo>
                  <a:cubicBezTo>
                    <a:pt x="114" y="91"/>
                    <a:pt x="119" y="93"/>
                    <a:pt x="124" y="98"/>
                  </a:cubicBezTo>
                  <a:cubicBezTo>
                    <a:pt x="127" y="101"/>
                    <a:pt x="133" y="102"/>
                    <a:pt x="133" y="106"/>
                  </a:cubicBezTo>
                  <a:cubicBezTo>
                    <a:pt x="133" y="112"/>
                    <a:pt x="133" y="116"/>
                    <a:pt x="133" y="125"/>
                  </a:cubicBezTo>
                  <a:cubicBezTo>
                    <a:pt x="128" y="127"/>
                    <a:pt x="131" y="133"/>
                    <a:pt x="131" y="138"/>
                  </a:cubicBezTo>
                  <a:cubicBezTo>
                    <a:pt x="131" y="143"/>
                    <a:pt x="122" y="144"/>
                    <a:pt x="119" y="144"/>
                  </a:cubicBezTo>
                  <a:cubicBezTo>
                    <a:pt x="116" y="144"/>
                    <a:pt x="109" y="132"/>
                    <a:pt x="108" y="132"/>
                  </a:cubicBezTo>
                  <a:cubicBezTo>
                    <a:pt x="100" y="124"/>
                    <a:pt x="92" y="120"/>
                    <a:pt x="84" y="112"/>
                  </a:cubicBezTo>
                  <a:cubicBezTo>
                    <a:pt x="75" y="103"/>
                    <a:pt x="71" y="95"/>
                    <a:pt x="67" y="85"/>
                  </a:cubicBezTo>
                  <a:cubicBezTo>
                    <a:pt x="66" y="83"/>
                    <a:pt x="60" y="74"/>
                    <a:pt x="5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9" name="Freeform 105"/>
            <p:cNvSpPr>
              <a:spLocks/>
            </p:cNvSpPr>
            <p:nvPr/>
          </p:nvSpPr>
          <p:spPr bwMode="auto">
            <a:xfrm>
              <a:off x="6203950" y="2757488"/>
              <a:ext cx="169863" cy="188913"/>
            </a:xfrm>
            <a:custGeom>
              <a:avLst/>
              <a:gdLst/>
              <a:ahLst/>
              <a:cxnLst>
                <a:cxn ang="0">
                  <a:pos x="37" y="130"/>
                </a:cxn>
                <a:cxn ang="0">
                  <a:pos x="36" y="124"/>
                </a:cxn>
                <a:cxn ang="0">
                  <a:pos x="27" y="126"/>
                </a:cxn>
                <a:cxn ang="0">
                  <a:pos x="11" y="102"/>
                </a:cxn>
                <a:cxn ang="0">
                  <a:pos x="12" y="99"/>
                </a:cxn>
                <a:cxn ang="0">
                  <a:pos x="6" y="97"/>
                </a:cxn>
                <a:cxn ang="0">
                  <a:pos x="0" y="78"/>
                </a:cxn>
                <a:cxn ang="0">
                  <a:pos x="15" y="74"/>
                </a:cxn>
                <a:cxn ang="0">
                  <a:pos x="33" y="54"/>
                </a:cxn>
                <a:cxn ang="0">
                  <a:pos x="45" y="50"/>
                </a:cxn>
                <a:cxn ang="0">
                  <a:pos x="56" y="41"/>
                </a:cxn>
                <a:cxn ang="0">
                  <a:pos x="59" y="35"/>
                </a:cxn>
                <a:cxn ang="0">
                  <a:pos x="63" y="32"/>
                </a:cxn>
                <a:cxn ang="0">
                  <a:pos x="66" y="29"/>
                </a:cxn>
                <a:cxn ang="0">
                  <a:pos x="82" y="23"/>
                </a:cxn>
                <a:cxn ang="0">
                  <a:pos x="102" y="0"/>
                </a:cxn>
                <a:cxn ang="0">
                  <a:pos x="109" y="11"/>
                </a:cxn>
                <a:cxn ang="0">
                  <a:pos x="127" y="23"/>
                </a:cxn>
                <a:cxn ang="0">
                  <a:pos x="117" y="29"/>
                </a:cxn>
                <a:cxn ang="0">
                  <a:pos x="119" y="31"/>
                </a:cxn>
                <a:cxn ang="0">
                  <a:pos x="106" y="37"/>
                </a:cxn>
                <a:cxn ang="0">
                  <a:pos x="108" y="41"/>
                </a:cxn>
                <a:cxn ang="0">
                  <a:pos x="105" y="44"/>
                </a:cxn>
                <a:cxn ang="0">
                  <a:pos x="125" y="73"/>
                </a:cxn>
                <a:cxn ang="0">
                  <a:pos x="115" y="77"/>
                </a:cxn>
                <a:cxn ang="0">
                  <a:pos x="111" y="78"/>
                </a:cxn>
                <a:cxn ang="0">
                  <a:pos x="109" y="83"/>
                </a:cxn>
                <a:cxn ang="0">
                  <a:pos x="103" y="102"/>
                </a:cxn>
                <a:cxn ang="0">
                  <a:pos x="93" y="113"/>
                </a:cxn>
                <a:cxn ang="0">
                  <a:pos x="95" y="119"/>
                </a:cxn>
                <a:cxn ang="0">
                  <a:pos x="90" y="134"/>
                </a:cxn>
                <a:cxn ang="0">
                  <a:pos x="76" y="141"/>
                </a:cxn>
                <a:cxn ang="0">
                  <a:pos x="71" y="135"/>
                </a:cxn>
                <a:cxn ang="0">
                  <a:pos x="51" y="128"/>
                </a:cxn>
                <a:cxn ang="0">
                  <a:pos x="40" y="132"/>
                </a:cxn>
                <a:cxn ang="0">
                  <a:pos x="37" y="130"/>
                </a:cxn>
              </a:cxnLst>
              <a:rect l="0" t="0" r="r" b="b"/>
              <a:pathLst>
                <a:path w="127" h="141">
                  <a:moveTo>
                    <a:pt x="37" y="130"/>
                  </a:moveTo>
                  <a:cubicBezTo>
                    <a:pt x="36" y="130"/>
                    <a:pt x="36" y="125"/>
                    <a:pt x="36" y="124"/>
                  </a:cubicBezTo>
                  <a:cubicBezTo>
                    <a:pt x="32" y="123"/>
                    <a:pt x="30" y="126"/>
                    <a:pt x="27" y="126"/>
                  </a:cubicBezTo>
                  <a:cubicBezTo>
                    <a:pt x="10" y="126"/>
                    <a:pt x="17" y="110"/>
                    <a:pt x="11" y="102"/>
                  </a:cubicBezTo>
                  <a:cubicBezTo>
                    <a:pt x="11" y="101"/>
                    <a:pt x="12" y="100"/>
                    <a:pt x="12" y="99"/>
                  </a:cubicBezTo>
                  <a:cubicBezTo>
                    <a:pt x="11" y="97"/>
                    <a:pt x="8" y="97"/>
                    <a:pt x="6" y="97"/>
                  </a:cubicBezTo>
                  <a:cubicBezTo>
                    <a:pt x="4" y="96"/>
                    <a:pt x="0" y="80"/>
                    <a:pt x="0" y="78"/>
                  </a:cubicBezTo>
                  <a:cubicBezTo>
                    <a:pt x="0" y="71"/>
                    <a:pt x="9" y="74"/>
                    <a:pt x="15" y="74"/>
                  </a:cubicBezTo>
                  <a:cubicBezTo>
                    <a:pt x="29" y="74"/>
                    <a:pt x="27" y="60"/>
                    <a:pt x="33" y="54"/>
                  </a:cubicBezTo>
                  <a:cubicBezTo>
                    <a:pt x="36" y="51"/>
                    <a:pt x="41" y="51"/>
                    <a:pt x="45" y="50"/>
                  </a:cubicBezTo>
                  <a:cubicBezTo>
                    <a:pt x="52" y="49"/>
                    <a:pt x="52" y="44"/>
                    <a:pt x="56" y="41"/>
                  </a:cubicBezTo>
                  <a:cubicBezTo>
                    <a:pt x="54" y="39"/>
                    <a:pt x="59" y="35"/>
                    <a:pt x="59" y="35"/>
                  </a:cubicBezTo>
                  <a:cubicBezTo>
                    <a:pt x="61" y="34"/>
                    <a:pt x="61" y="33"/>
                    <a:pt x="63" y="32"/>
                  </a:cubicBezTo>
                  <a:cubicBezTo>
                    <a:pt x="64" y="32"/>
                    <a:pt x="65" y="30"/>
                    <a:pt x="66" y="29"/>
                  </a:cubicBezTo>
                  <a:cubicBezTo>
                    <a:pt x="70" y="25"/>
                    <a:pt x="80" y="27"/>
                    <a:pt x="82" y="23"/>
                  </a:cubicBezTo>
                  <a:cubicBezTo>
                    <a:pt x="85" y="16"/>
                    <a:pt x="95" y="0"/>
                    <a:pt x="102" y="0"/>
                  </a:cubicBezTo>
                  <a:cubicBezTo>
                    <a:pt x="109" y="0"/>
                    <a:pt x="109" y="4"/>
                    <a:pt x="109" y="11"/>
                  </a:cubicBezTo>
                  <a:cubicBezTo>
                    <a:pt x="109" y="20"/>
                    <a:pt x="127" y="15"/>
                    <a:pt x="127" y="23"/>
                  </a:cubicBezTo>
                  <a:cubicBezTo>
                    <a:pt x="127" y="27"/>
                    <a:pt x="117" y="25"/>
                    <a:pt x="117" y="29"/>
                  </a:cubicBezTo>
                  <a:cubicBezTo>
                    <a:pt x="117" y="30"/>
                    <a:pt x="118" y="31"/>
                    <a:pt x="119" y="31"/>
                  </a:cubicBezTo>
                  <a:cubicBezTo>
                    <a:pt x="118" y="32"/>
                    <a:pt x="106" y="37"/>
                    <a:pt x="106" y="37"/>
                  </a:cubicBezTo>
                  <a:cubicBezTo>
                    <a:pt x="107" y="38"/>
                    <a:pt x="108" y="40"/>
                    <a:pt x="108" y="41"/>
                  </a:cubicBezTo>
                  <a:cubicBezTo>
                    <a:pt x="107" y="42"/>
                    <a:pt x="105" y="43"/>
                    <a:pt x="105" y="44"/>
                  </a:cubicBezTo>
                  <a:cubicBezTo>
                    <a:pt x="105" y="51"/>
                    <a:pt x="117" y="73"/>
                    <a:pt x="125" y="73"/>
                  </a:cubicBezTo>
                  <a:cubicBezTo>
                    <a:pt x="124" y="79"/>
                    <a:pt x="120" y="77"/>
                    <a:pt x="115" y="77"/>
                  </a:cubicBezTo>
                  <a:cubicBezTo>
                    <a:pt x="114" y="77"/>
                    <a:pt x="112" y="78"/>
                    <a:pt x="111" y="78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06" y="92"/>
                    <a:pt x="103" y="95"/>
                    <a:pt x="103" y="102"/>
                  </a:cubicBezTo>
                  <a:cubicBezTo>
                    <a:pt x="98" y="103"/>
                    <a:pt x="93" y="110"/>
                    <a:pt x="93" y="113"/>
                  </a:cubicBezTo>
                  <a:cubicBezTo>
                    <a:pt x="93" y="116"/>
                    <a:pt x="95" y="117"/>
                    <a:pt x="95" y="119"/>
                  </a:cubicBezTo>
                  <a:cubicBezTo>
                    <a:pt x="95" y="122"/>
                    <a:pt x="90" y="129"/>
                    <a:pt x="90" y="134"/>
                  </a:cubicBezTo>
                  <a:cubicBezTo>
                    <a:pt x="83" y="135"/>
                    <a:pt x="82" y="141"/>
                    <a:pt x="76" y="141"/>
                  </a:cubicBezTo>
                  <a:cubicBezTo>
                    <a:pt x="72" y="141"/>
                    <a:pt x="71" y="137"/>
                    <a:pt x="71" y="135"/>
                  </a:cubicBezTo>
                  <a:cubicBezTo>
                    <a:pt x="64" y="133"/>
                    <a:pt x="59" y="128"/>
                    <a:pt x="51" y="128"/>
                  </a:cubicBezTo>
                  <a:cubicBezTo>
                    <a:pt x="48" y="128"/>
                    <a:pt x="45" y="132"/>
                    <a:pt x="40" y="132"/>
                  </a:cubicBezTo>
                  <a:cubicBezTo>
                    <a:pt x="39" y="132"/>
                    <a:pt x="38" y="130"/>
                    <a:pt x="37" y="1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0" name="Freeform 106"/>
            <p:cNvSpPr>
              <a:spLocks/>
            </p:cNvSpPr>
            <p:nvPr/>
          </p:nvSpPr>
          <p:spPr bwMode="auto">
            <a:xfrm>
              <a:off x="6367463" y="2847975"/>
              <a:ext cx="106363" cy="123825"/>
            </a:xfrm>
            <a:custGeom>
              <a:avLst/>
              <a:gdLst/>
              <a:ahLst/>
              <a:cxnLst>
                <a:cxn ang="0">
                  <a:pos x="31" y="34"/>
                </a:cxn>
                <a:cxn ang="0">
                  <a:pos x="27" y="38"/>
                </a:cxn>
                <a:cxn ang="0">
                  <a:pos x="17" y="24"/>
                </a:cxn>
                <a:cxn ang="0">
                  <a:pos x="32" y="16"/>
                </a:cxn>
                <a:cxn ang="0">
                  <a:pos x="49" y="15"/>
                </a:cxn>
                <a:cxn ang="0">
                  <a:pos x="64" y="18"/>
                </a:cxn>
                <a:cxn ang="0">
                  <a:pos x="77" y="4"/>
                </a:cxn>
                <a:cxn ang="0">
                  <a:pos x="79" y="0"/>
                </a:cxn>
                <a:cxn ang="0">
                  <a:pos x="77" y="0"/>
                </a:cxn>
                <a:cxn ang="0">
                  <a:pos x="63" y="10"/>
                </a:cxn>
                <a:cxn ang="0">
                  <a:pos x="59" y="10"/>
                </a:cxn>
                <a:cxn ang="0">
                  <a:pos x="28" y="5"/>
                </a:cxn>
                <a:cxn ang="0">
                  <a:pos x="12" y="30"/>
                </a:cxn>
                <a:cxn ang="0">
                  <a:pos x="8" y="37"/>
                </a:cxn>
                <a:cxn ang="0">
                  <a:pos x="0" y="61"/>
                </a:cxn>
                <a:cxn ang="0">
                  <a:pos x="8" y="66"/>
                </a:cxn>
                <a:cxn ang="0">
                  <a:pos x="8" y="87"/>
                </a:cxn>
                <a:cxn ang="0">
                  <a:pos x="16" y="93"/>
                </a:cxn>
                <a:cxn ang="0">
                  <a:pos x="22" y="76"/>
                </a:cxn>
                <a:cxn ang="0">
                  <a:pos x="18" y="61"/>
                </a:cxn>
                <a:cxn ang="0">
                  <a:pos x="25" y="56"/>
                </a:cxn>
                <a:cxn ang="0">
                  <a:pos x="28" y="56"/>
                </a:cxn>
                <a:cxn ang="0">
                  <a:pos x="27" y="65"/>
                </a:cxn>
                <a:cxn ang="0">
                  <a:pos x="34" y="79"/>
                </a:cxn>
                <a:cxn ang="0">
                  <a:pos x="34" y="83"/>
                </a:cxn>
                <a:cxn ang="0">
                  <a:pos x="39" y="83"/>
                </a:cxn>
                <a:cxn ang="0">
                  <a:pos x="49" y="73"/>
                </a:cxn>
                <a:cxn ang="0">
                  <a:pos x="43" y="65"/>
                </a:cxn>
                <a:cxn ang="0">
                  <a:pos x="45" y="63"/>
                </a:cxn>
                <a:cxn ang="0">
                  <a:pos x="34" y="44"/>
                </a:cxn>
                <a:cxn ang="0">
                  <a:pos x="57" y="31"/>
                </a:cxn>
                <a:cxn ang="0">
                  <a:pos x="57" y="28"/>
                </a:cxn>
                <a:cxn ang="0">
                  <a:pos x="31" y="36"/>
                </a:cxn>
                <a:cxn ang="0">
                  <a:pos x="31" y="34"/>
                </a:cxn>
              </a:cxnLst>
              <a:rect l="0" t="0" r="r" b="b"/>
              <a:pathLst>
                <a:path w="79" h="93">
                  <a:moveTo>
                    <a:pt x="31" y="34"/>
                  </a:moveTo>
                  <a:cubicBezTo>
                    <a:pt x="30" y="36"/>
                    <a:pt x="29" y="38"/>
                    <a:pt x="27" y="38"/>
                  </a:cubicBezTo>
                  <a:cubicBezTo>
                    <a:pt x="20" y="38"/>
                    <a:pt x="17" y="30"/>
                    <a:pt x="17" y="24"/>
                  </a:cubicBezTo>
                  <a:cubicBezTo>
                    <a:pt x="17" y="15"/>
                    <a:pt x="24" y="16"/>
                    <a:pt x="32" y="16"/>
                  </a:cubicBezTo>
                  <a:cubicBezTo>
                    <a:pt x="39" y="16"/>
                    <a:pt x="42" y="15"/>
                    <a:pt x="49" y="15"/>
                  </a:cubicBezTo>
                  <a:cubicBezTo>
                    <a:pt x="54" y="15"/>
                    <a:pt x="58" y="18"/>
                    <a:pt x="64" y="18"/>
                  </a:cubicBezTo>
                  <a:cubicBezTo>
                    <a:pt x="73" y="18"/>
                    <a:pt x="76" y="10"/>
                    <a:pt x="77" y="4"/>
                  </a:cubicBezTo>
                  <a:cubicBezTo>
                    <a:pt x="79" y="4"/>
                    <a:pt x="79" y="1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2" y="4"/>
                    <a:pt x="65" y="8"/>
                    <a:pt x="63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7" y="5"/>
                    <a:pt x="12" y="20"/>
                    <a:pt x="12" y="30"/>
                  </a:cubicBezTo>
                  <a:cubicBezTo>
                    <a:pt x="12" y="33"/>
                    <a:pt x="8" y="35"/>
                    <a:pt x="8" y="37"/>
                  </a:cubicBezTo>
                  <a:cubicBezTo>
                    <a:pt x="4" y="47"/>
                    <a:pt x="0" y="51"/>
                    <a:pt x="0" y="61"/>
                  </a:cubicBezTo>
                  <a:cubicBezTo>
                    <a:pt x="0" y="66"/>
                    <a:pt x="6" y="66"/>
                    <a:pt x="8" y="66"/>
                  </a:cubicBezTo>
                  <a:cubicBezTo>
                    <a:pt x="8" y="73"/>
                    <a:pt x="8" y="83"/>
                    <a:pt x="8" y="87"/>
                  </a:cubicBezTo>
                  <a:cubicBezTo>
                    <a:pt x="8" y="90"/>
                    <a:pt x="12" y="93"/>
                    <a:pt x="16" y="93"/>
                  </a:cubicBezTo>
                  <a:cubicBezTo>
                    <a:pt x="20" y="93"/>
                    <a:pt x="22" y="78"/>
                    <a:pt x="22" y="76"/>
                  </a:cubicBezTo>
                  <a:cubicBezTo>
                    <a:pt x="22" y="70"/>
                    <a:pt x="18" y="67"/>
                    <a:pt x="18" y="61"/>
                  </a:cubicBezTo>
                  <a:cubicBezTo>
                    <a:pt x="18" y="58"/>
                    <a:pt x="22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71"/>
                    <a:pt x="34" y="73"/>
                    <a:pt x="34" y="79"/>
                  </a:cubicBezTo>
                  <a:cubicBezTo>
                    <a:pt x="34" y="80"/>
                    <a:pt x="34" y="81"/>
                    <a:pt x="34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78"/>
                    <a:pt x="49" y="78"/>
                    <a:pt x="49" y="73"/>
                  </a:cubicBezTo>
                  <a:cubicBezTo>
                    <a:pt x="47" y="73"/>
                    <a:pt x="43" y="68"/>
                    <a:pt x="43" y="65"/>
                  </a:cubicBezTo>
                  <a:cubicBezTo>
                    <a:pt x="43" y="65"/>
                    <a:pt x="44" y="64"/>
                    <a:pt x="45" y="63"/>
                  </a:cubicBezTo>
                  <a:cubicBezTo>
                    <a:pt x="42" y="61"/>
                    <a:pt x="34" y="46"/>
                    <a:pt x="34" y="44"/>
                  </a:cubicBezTo>
                  <a:cubicBezTo>
                    <a:pt x="46" y="44"/>
                    <a:pt x="47" y="35"/>
                    <a:pt x="57" y="3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4" y="27"/>
                    <a:pt x="31" y="35"/>
                    <a:pt x="31" y="36"/>
                  </a:cubicBezTo>
                  <a:lnTo>
                    <a:pt x="31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1" name="Freeform 107"/>
            <p:cNvSpPr>
              <a:spLocks/>
            </p:cNvSpPr>
            <p:nvPr/>
          </p:nvSpPr>
          <p:spPr bwMode="auto">
            <a:xfrm>
              <a:off x="6145213" y="2973388"/>
              <a:ext cx="171450" cy="49213"/>
            </a:xfrm>
            <a:custGeom>
              <a:avLst/>
              <a:gdLst/>
              <a:ahLst/>
              <a:cxnLst>
                <a:cxn ang="0">
                  <a:pos x="123" y="36"/>
                </a:cxn>
                <a:cxn ang="0">
                  <a:pos x="114" y="33"/>
                </a:cxn>
                <a:cxn ang="0">
                  <a:pos x="114" y="37"/>
                </a:cxn>
                <a:cxn ang="0">
                  <a:pos x="67" y="31"/>
                </a:cxn>
                <a:cxn ang="0">
                  <a:pos x="56" y="25"/>
                </a:cxn>
                <a:cxn ang="0">
                  <a:pos x="32" y="22"/>
                </a:cxn>
                <a:cxn ang="0">
                  <a:pos x="14" y="20"/>
                </a:cxn>
                <a:cxn ang="0">
                  <a:pos x="0" y="10"/>
                </a:cxn>
                <a:cxn ang="0">
                  <a:pos x="11" y="1"/>
                </a:cxn>
                <a:cxn ang="0">
                  <a:pos x="14" y="3"/>
                </a:cxn>
                <a:cxn ang="0">
                  <a:pos x="22" y="0"/>
                </a:cxn>
                <a:cxn ang="0">
                  <a:pos x="55" y="14"/>
                </a:cxn>
                <a:cxn ang="0">
                  <a:pos x="68" y="7"/>
                </a:cxn>
                <a:cxn ang="0">
                  <a:pos x="88" y="15"/>
                </a:cxn>
                <a:cxn ang="0">
                  <a:pos x="101" y="14"/>
                </a:cxn>
                <a:cxn ang="0">
                  <a:pos x="105" y="14"/>
                </a:cxn>
                <a:cxn ang="0">
                  <a:pos x="89" y="17"/>
                </a:cxn>
                <a:cxn ang="0">
                  <a:pos x="107" y="22"/>
                </a:cxn>
                <a:cxn ang="0">
                  <a:pos x="111" y="26"/>
                </a:cxn>
                <a:cxn ang="0">
                  <a:pos x="121" y="27"/>
                </a:cxn>
                <a:cxn ang="0">
                  <a:pos x="128" y="31"/>
                </a:cxn>
                <a:cxn ang="0">
                  <a:pos x="123" y="36"/>
                </a:cxn>
              </a:cxnLst>
              <a:rect l="0" t="0" r="r" b="b"/>
              <a:pathLst>
                <a:path w="128" h="37">
                  <a:moveTo>
                    <a:pt x="123" y="36"/>
                  </a:moveTo>
                  <a:cubicBezTo>
                    <a:pt x="119" y="36"/>
                    <a:pt x="119" y="33"/>
                    <a:pt x="114" y="33"/>
                  </a:cubicBezTo>
                  <a:cubicBezTo>
                    <a:pt x="113" y="33"/>
                    <a:pt x="114" y="36"/>
                    <a:pt x="114" y="37"/>
                  </a:cubicBezTo>
                  <a:cubicBezTo>
                    <a:pt x="100" y="32"/>
                    <a:pt x="85" y="31"/>
                    <a:pt x="67" y="31"/>
                  </a:cubicBezTo>
                  <a:cubicBezTo>
                    <a:pt x="62" y="31"/>
                    <a:pt x="61" y="25"/>
                    <a:pt x="56" y="25"/>
                  </a:cubicBezTo>
                  <a:cubicBezTo>
                    <a:pt x="48" y="25"/>
                    <a:pt x="41" y="25"/>
                    <a:pt x="32" y="22"/>
                  </a:cubicBezTo>
                  <a:cubicBezTo>
                    <a:pt x="25" y="20"/>
                    <a:pt x="19" y="24"/>
                    <a:pt x="14" y="20"/>
                  </a:cubicBezTo>
                  <a:cubicBezTo>
                    <a:pt x="10" y="15"/>
                    <a:pt x="7" y="10"/>
                    <a:pt x="0" y="10"/>
                  </a:cubicBezTo>
                  <a:cubicBezTo>
                    <a:pt x="0" y="9"/>
                    <a:pt x="8" y="1"/>
                    <a:pt x="11" y="1"/>
                  </a:cubicBezTo>
                  <a:cubicBezTo>
                    <a:pt x="12" y="1"/>
                    <a:pt x="13" y="3"/>
                    <a:pt x="14" y="3"/>
                  </a:cubicBezTo>
                  <a:cubicBezTo>
                    <a:pt x="17" y="3"/>
                    <a:pt x="19" y="0"/>
                    <a:pt x="22" y="0"/>
                  </a:cubicBezTo>
                  <a:cubicBezTo>
                    <a:pt x="35" y="0"/>
                    <a:pt x="41" y="14"/>
                    <a:pt x="55" y="14"/>
                  </a:cubicBezTo>
                  <a:cubicBezTo>
                    <a:pt x="62" y="14"/>
                    <a:pt x="63" y="7"/>
                    <a:pt x="68" y="7"/>
                  </a:cubicBezTo>
                  <a:cubicBezTo>
                    <a:pt x="77" y="7"/>
                    <a:pt x="80" y="15"/>
                    <a:pt x="8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6"/>
                    <a:pt x="89" y="17"/>
                    <a:pt x="89" y="17"/>
                  </a:cubicBezTo>
                  <a:cubicBezTo>
                    <a:pt x="93" y="22"/>
                    <a:pt x="99" y="22"/>
                    <a:pt x="107" y="22"/>
                  </a:cubicBezTo>
                  <a:cubicBezTo>
                    <a:pt x="110" y="22"/>
                    <a:pt x="110" y="26"/>
                    <a:pt x="111" y="26"/>
                  </a:cubicBezTo>
                  <a:cubicBezTo>
                    <a:pt x="114" y="30"/>
                    <a:pt x="117" y="26"/>
                    <a:pt x="121" y="27"/>
                  </a:cubicBezTo>
                  <a:cubicBezTo>
                    <a:pt x="125" y="29"/>
                    <a:pt x="125" y="30"/>
                    <a:pt x="128" y="31"/>
                  </a:cubicBezTo>
                  <a:cubicBezTo>
                    <a:pt x="127" y="33"/>
                    <a:pt x="124" y="36"/>
                    <a:pt x="12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2" name="Freeform 108"/>
            <p:cNvSpPr>
              <a:spLocks/>
            </p:cNvSpPr>
            <p:nvPr/>
          </p:nvSpPr>
          <p:spPr bwMode="auto">
            <a:xfrm>
              <a:off x="6386513" y="3013075"/>
              <a:ext cx="52388" cy="12700"/>
            </a:xfrm>
            <a:custGeom>
              <a:avLst/>
              <a:gdLst/>
              <a:ahLst/>
              <a:cxnLst>
                <a:cxn ang="0">
                  <a:pos x="26" y="9"/>
                </a:cxn>
                <a:cxn ang="0">
                  <a:pos x="10" y="9"/>
                </a:cxn>
                <a:cxn ang="0">
                  <a:pos x="0" y="4"/>
                </a:cxn>
                <a:cxn ang="0">
                  <a:pos x="8" y="1"/>
                </a:cxn>
                <a:cxn ang="0">
                  <a:pos x="26" y="4"/>
                </a:cxn>
                <a:cxn ang="0">
                  <a:pos x="39" y="0"/>
                </a:cxn>
                <a:cxn ang="0">
                  <a:pos x="26" y="9"/>
                </a:cxn>
              </a:cxnLst>
              <a:rect l="0" t="0" r="r" b="b"/>
              <a:pathLst>
                <a:path w="39" h="9">
                  <a:moveTo>
                    <a:pt x="26" y="9"/>
                  </a:moveTo>
                  <a:cubicBezTo>
                    <a:pt x="20" y="9"/>
                    <a:pt x="13" y="9"/>
                    <a:pt x="10" y="9"/>
                  </a:cubicBezTo>
                  <a:cubicBezTo>
                    <a:pt x="7" y="9"/>
                    <a:pt x="0" y="9"/>
                    <a:pt x="0" y="4"/>
                  </a:cubicBezTo>
                  <a:cubicBezTo>
                    <a:pt x="0" y="1"/>
                    <a:pt x="5" y="1"/>
                    <a:pt x="8" y="1"/>
                  </a:cubicBezTo>
                  <a:cubicBezTo>
                    <a:pt x="16" y="1"/>
                    <a:pt x="19" y="4"/>
                    <a:pt x="26" y="4"/>
                  </a:cubicBezTo>
                  <a:cubicBezTo>
                    <a:pt x="32" y="4"/>
                    <a:pt x="35" y="2"/>
                    <a:pt x="39" y="0"/>
                  </a:cubicBezTo>
                  <a:cubicBezTo>
                    <a:pt x="35" y="6"/>
                    <a:pt x="32" y="7"/>
                    <a:pt x="26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3" name="Freeform 109"/>
            <p:cNvSpPr>
              <a:spLocks/>
            </p:cNvSpPr>
            <p:nvPr/>
          </p:nvSpPr>
          <p:spPr bwMode="auto">
            <a:xfrm>
              <a:off x="6335713" y="3016250"/>
              <a:ext cx="36513" cy="12700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3" y="6"/>
                </a:cxn>
                <a:cxn ang="0">
                  <a:pos x="19" y="5"/>
                </a:cxn>
                <a:cxn ang="0">
                  <a:pos x="9" y="9"/>
                </a:cxn>
                <a:cxn ang="0">
                  <a:pos x="0" y="6"/>
                </a:cxn>
                <a:cxn ang="0">
                  <a:pos x="7" y="1"/>
                </a:cxn>
                <a:cxn ang="0">
                  <a:pos x="16" y="3"/>
                </a:cxn>
                <a:cxn ang="0">
                  <a:pos x="16" y="0"/>
                </a:cxn>
                <a:cxn ang="0">
                  <a:pos x="27" y="0"/>
                </a:cxn>
                <a:cxn ang="0">
                  <a:pos x="27" y="6"/>
                </a:cxn>
              </a:cxnLst>
              <a:rect l="0" t="0" r="r" b="b"/>
              <a:pathLst>
                <a:path w="27" h="9">
                  <a:moveTo>
                    <a:pt x="27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6"/>
                    <a:pt x="13" y="9"/>
                    <a:pt x="9" y="9"/>
                  </a:cubicBezTo>
                  <a:cubicBezTo>
                    <a:pt x="5" y="9"/>
                    <a:pt x="0" y="8"/>
                    <a:pt x="0" y="6"/>
                  </a:cubicBezTo>
                  <a:cubicBezTo>
                    <a:pt x="0" y="1"/>
                    <a:pt x="3" y="1"/>
                    <a:pt x="7" y="1"/>
                  </a:cubicBezTo>
                  <a:cubicBezTo>
                    <a:pt x="11" y="1"/>
                    <a:pt x="13" y="2"/>
                    <a:pt x="16" y="3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26" y="5"/>
                    <a:pt x="27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4" name="Freeform 110"/>
            <p:cNvSpPr>
              <a:spLocks/>
            </p:cNvSpPr>
            <p:nvPr/>
          </p:nvSpPr>
          <p:spPr bwMode="auto">
            <a:xfrm>
              <a:off x="6373813" y="3030538"/>
              <a:ext cx="26988" cy="19050"/>
            </a:xfrm>
            <a:custGeom>
              <a:avLst/>
              <a:gdLst/>
              <a:ahLst/>
              <a:cxnLst>
                <a:cxn ang="0">
                  <a:pos x="15" y="14"/>
                </a:cxn>
                <a:cxn ang="0">
                  <a:pos x="12" y="9"/>
                </a:cxn>
                <a:cxn ang="0">
                  <a:pos x="0" y="4"/>
                </a:cxn>
                <a:cxn ang="0">
                  <a:pos x="9" y="1"/>
                </a:cxn>
                <a:cxn ang="0">
                  <a:pos x="13" y="1"/>
                </a:cxn>
                <a:cxn ang="0">
                  <a:pos x="20" y="11"/>
                </a:cxn>
                <a:cxn ang="0">
                  <a:pos x="16" y="14"/>
                </a:cxn>
                <a:cxn ang="0">
                  <a:pos x="15" y="14"/>
                </a:cxn>
              </a:cxnLst>
              <a:rect l="0" t="0" r="r" b="b"/>
              <a:pathLst>
                <a:path w="20" h="14">
                  <a:moveTo>
                    <a:pt x="15" y="14"/>
                  </a:moveTo>
                  <a:cubicBezTo>
                    <a:pt x="12" y="14"/>
                    <a:pt x="12" y="10"/>
                    <a:pt x="12" y="9"/>
                  </a:cubicBezTo>
                  <a:cubicBezTo>
                    <a:pt x="8" y="9"/>
                    <a:pt x="0" y="8"/>
                    <a:pt x="0" y="4"/>
                  </a:cubicBezTo>
                  <a:cubicBezTo>
                    <a:pt x="0" y="0"/>
                    <a:pt x="6" y="1"/>
                    <a:pt x="9" y="1"/>
                  </a:cubicBezTo>
                  <a:cubicBezTo>
                    <a:pt x="10" y="1"/>
                    <a:pt x="12" y="1"/>
                    <a:pt x="13" y="1"/>
                  </a:cubicBezTo>
                  <a:cubicBezTo>
                    <a:pt x="13" y="7"/>
                    <a:pt x="20" y="6"/>
                    <a:pt x="20" y="11"/>
                  </a:cubicBezTo>
                  <a:cubicBezTo>
                    <a:pt x="20" y="13"/>
                    <a:pt x="18" y="14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5" name="Freeform 111"/>
            <p:cNvSpPr>
              <a:spLocks/>
            </p:cNvSpPr>
            <p:nvPr/>
          </p:nvSpPr>
          <p:spPr bwMode="auto">
            <a:xfrm>
              <a:off x="6323013" y="3014663"/>
              <a:ext cx="1111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6" y="0"/>
                    <a:pt x="6" y="2"/>
                    <a:pt x="8" y="3"/>
                  </a:cubicBezTo>
                  <a:cubicBezTo>
                    <a:pt x="7" y="6"/>
                    <a:pt x="5" y="8"/>
                    <a:pt x="3" y="8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6" name="Freeform 112"/>
            <p:cNvSpPr>
              <a:spLocks/>
            </p:cNvSpPr>
            <p:nvPr/>
          </p:nvSpPr>
          <p:spPr bwMode="auto">
            <a:xfrm>
              <a:off x="6448425" y="3016250"/>
              <a:ext cx="58738" cy="34925"/>
            </a:xfrm>
            <a:custGeom>
              <a:avLst/>
              <a:gdLst/>
              <a:ahLst/>
              <a:cxnLst>
                <a:cxn ang="0">
                  <a:pos x="19" y="13"/>
                </a:cxn>
                <a:cxn ang="0">
                  <a:pos x="17" y="19"/>
                </a:cxn>
                <a:cxn ang="0">
                  <a:pos x="3" y="26"/>
                </a:cxn>
                <a:cxn ang="0">
                  <a:pos x="0" y="22"/>
                </a:cxn>
                <a:cxn ang="0">
                  <a:pos x="15" y="10"/>
                </a:cxn>
                <a:cxn ang="0">
                  <a:pos x="17" y="6"/>
                </a:cxn>
                <a:cxn ang="0">
                  <a:pos x="45" y="3"/>
                </a:cxn>
                <a:cxn ang="0">
                  <a:pos x="19" y="13"/>
                </a:cxn>
              </a:cxnLst>
              <a:rect l="0" t="0" r="r" b="b"/>
              <a:pathLst>
                <a:path w="45" h="26">
                  <a:moveTo>
                    <a:pt x="19" y="13"/>
                  </a:moveTo>
                  <a:cubicBezTo>
                    <a:pt x="16" y="13"/>
                    <a:pt x="19" y="17"/>
                    <a:pt x="17" y="19"/>
                  </a:cubicBezTo>
                  <a:cubicBezTo>
                    <a:pt x="15" y="21"/>
                    <a:pt x="8" y="26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0" y="12"/>
                    <a:pt x="8" y="12"/>
                    <a:pt x="15" y="10"/>
                  </a:cubicBezTo>
                  <a:cubicBezTo>
                    <a:pt x="16" y="10"/>
                    <a:pt x="16" y="7"/>
                    <a:pt x="17" y="6"/>
                  </a:cubicBezTo>
                  <a:cubicBezTo>
                    <a:pt x="21" y="2"/>
                    <a:pt x="41" y="0"/>
                    <a:pt x="45" y="3"/>
                  </a:cubicBezTo>
                  <a:cubicBezTo>
                    <a:pt x="40" y="9"/>
                    <a:pt x="26" y="13"/>
                    <a:pt x="19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7" name="Freeform 113"/>
            <p:cNvSpPr>
              <a:spLocks/>
            </p:cNvSpPr>
            <p:nvPr/>
          </p:nvSpPr>
          <p:spPr bwMode="auto">
            <a:xfrm>
              <a:off x="6489700" y="2922588"/>
              <a:ext cx="17463" cy="19050"/>
            </a:xfrm>
            <a:custGeom>
              <a:avLst/>
              <a:gdLst/>
              <a:ahLst/>
              <a:cxnLst>
                <a:cxn ang="0">
                  <a:pos x="13" y="8"/>
                </a:cxn>
                <a:cxn ang="0">
                  <a:pos x="8" y="14"/>
                </a:cxn>
                <a:cxn ang="0">
                  <a:pos x="0" y="5"/>
                </a:cxn>
                <a:cxn ang="0">
                  <a:pos x="13" y="8"/>
                </a:cxn>
              </a:cxnLst>
              <a:rect l="0" t="0" r="r" b="b"/>
              <a:pathLst>
                <a:path w="13" h="14">
                  <a:moveTo>
                    <a:pt x="13" y="8"/>
                  </a:moveTo>
                  <a:cubicBezTo>
                    <a:pt x="13" y="9"/>
                    <a:pt x="10" y="14"/>
                    <a:pt x="8" y="14"/>
                  </a:cubicBezTo>
                  <a:cubicBezTo>
                    <a:pt x="6" y="14"/>
                    <a:pt x="0" y="9"/>
                    <a:pt x="0" y="5"/>
                  </a:cubicBezTo>
                  <a:cubicBezTo>
                    <a:pt x="0" y="0"/>
                    <a:pt x="13" y="4"/>
                    <a:pt x="1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8" name="Freeform 114"/>
            <p:cNvSpPr>
              <a:spLocks/>
            </p:cNvSpPr>
            <p:nvPr/>
          </p:nvSpPr>
          <p:spPr bwMode="auto">
            <a:xfrm>
              <a:off x="6519863" y="2924175"/>
              <a:ext cx="47625" cy="1428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18" y="6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30" y="2"/>
                </a:cxn>
                <a:cxn ang="0">
                  <a:pos x="31" y="2"/>
                </a:cxn>
              </a:cxnLst>
              <a:rect l="0" t="0" r="r" b="b"/>
              <a:pathLst>
                <a:path w="36" h="10">
                  <a:moveTo>
                    <a:pt x="31" y="2"/>
                  </a:moveTo>
                  <a:cubicBezTo>
                    <a:pt x="32" y="5"/>
                    <a:pt x="36" y="6"/>
                    <a:pt x="36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28" y="10"/>
                    <a:pt x="25" y="6"/>
                    <a:pt x="18" y="6"/>
                  </a:cubicBezTo>
                  <a:cubicBezTo>
                    <a:pt x="14" y="6"/>
                    <a:pt x="12" y="6"/>
                    <a:pt x="8" y="6"/>
                  </a:cubicBezTo>
                  <a:cubicBezTo>
                    <a:pt x="6" y="6"/>
                    <a:pt x="0" y="4"/>
                    <a:pt x="0" y="4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3"/>
                    <a:pt x="27" y="2"/>
                    <a:pt x="30" y="2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9" name="Freeform 115"/>
            <p:cNvSpPr>
              <a:spLocks/>
            </p:cNvSpPr>
            <p:nvPr/>
          </p:nvSpPr>
          <p:spPr bwMode="auto">
            <a:xfrm>
              <a:off x="6513513" y="2836863"/>
              <a:ext cx="19050" cy="46038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5"/>
                </a:cxn>
                <a:cxn ang="0">
                  <a:pos x="14" y="24"/>
                </a:cxn>
                <a:cxn ang="0">
                  <a:pos x="11" y="17"/>
                </a:cxn>
                <a:cxn ang="0">
                  <a:pos x="15" y="12"/>
                </a:cxn>
                <a:cxn ang="0">
                  <a:pos x="4" y="0"/>
                </a:cxn>
                <a:cxn ang="0">
                  <a:pos x="0" y="9"/>
                </a:cxn>
                <a:cxn ang="0">
                  <a:pos x="3" y="21"/>
                </a:cxn>
                <a:cxn ang="0">
                  <a:pos x="3" y="27"/>
                </a:cxn>
                <a:cxn ang="0">
                  <a:pos x="9" y="35"/>
                </a:cxn>
                <a:cxn ang="0">
                  <a:pos x="4" y="28"/>
                </a:cxn>
              </a:cxnLst>
              <a:rect l="0" t="0" r="r" b="b"/>
              <a:pathLst>
                <a:path w="15" h="35">
                  <a:moveTo>
                    <a:pt x="4" y="28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8" y="25"/>
                    <a:pt x="12" y="24"/>
                    <a:pt x="14" y="24"/>
                  </a:cubicBezTo>
                  <a:cubicBezTo>
                    <a:pt x="14" y="20"/>
                    <a:pt x="11" y="20"/>
                    <a:pt x="11" y="17"/>
                  </a:cubicBezTo>
                  <a:cubicBezTo>
                    <a:pt x="11" y="15"/>
                    <a:pt x="15" y="14"/>
                    <a:pt x="15" y="12"/>
                  </a:cubicBezTo>
                  <a:cubicBezTo>
                    <a:pt x="8" y="10"/>
                    <a:pt x="4" y="6"/>
                    <a:pt x="4" y="0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5"/>
                    <a:pt x="3" y="16"/>
                    <a:pt x="3" y="21"/>
                  </a:cubicBezTo>
                  <a:cubicBezTo>
                    <a:pt x="3" y="26"/>
                    <a:pt x="3" y="24"/>
                    <a:pt x="3" y="27"/>
                  </a:cubicBezTo>
                  <a:cubicBezTo>
                    <a:pt x="3" y="30"/>
                    <a:pt x="4" y="35"/>
                    <a:pt x="9" y="35"/>
                  </a:cubicBezTo>
                  <a:cubicBezTo>
                    <a:pt x="7" y="32"/>
                    <a:pt x="6" y="31"/>
                    <a:pt x="4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0" name="Freeform 119"/>
            <p:cNvSpPr>
              <a:spLocks/>
            </p:cNvSpPr>
            <p:nvPr/>
          </p:nvSpPr>
          <p:spPr bwMode="auto">
            <a:xfrm>
              <a:off x="6424613" y="2709863"/>
              <a:ext cx="76200" cy="71438"/>
            </a:xfrm>
            <a:custGeom>
              <a:avLst/>
              <a:gdLst/>
              <a:ahLst/>
              <a:cxnLst>
                <a:cxn ang="0">
                  <a:pos x="48" y="38"/>
                </a:cxn>
                <a:cxn ang="0">
                  <a:pos x="46" y="35"/>
                </a:cxn>
                <a:cxn ang="0">
                  <a:pos x="42" y="40"/>
                </a:cxn>
                <a:cxn ang="0">
                  <a:pos x="47" y="48"/>
                </a:cxn>
                <a:cxn ang="0">
                  <a:pos x="42" y="53"/>
                </a:cxn>
                <a:cxn ang="0">
                  <a:pos x="40" y="50"/>
                </a:cxn>
                <a:cxn ang="0">
                  <a:pos x="36" y="51"/>
                </a:cxn>
                <a:cxn ang="0">
                  <a:pos x="26" y="37"/>
                </a:cxn>
                <a:cxn ang="0">
                  <a:pos x="28" y="32"/>
                </a:cxn>
                <a:cxn ang="0">
                  <a:pos x="27" y="29"/>
                </a:cxn>
                <a:cxn ang="0">
                  <a:pos x="21" y="28"/>
                </a:cxn>
                <a:cxn ang="0">
                  <a:pos x="21" y="32"/>
                </a:cxn>
                <a:cxn ang="0">
                  <a:pos x="17" y="30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4" y="45"/>
                </a:cxn>
                <a:cxn ang="0">
                  <a:pos x="4" y="36"/>
                </a:cxn>
                <a:cxn ang="0">
                  <a:pos x="2" y="32"/>
                </a:cxn>
                <a:cxn ang="0">
                  <a:pos x="5" y="22"/>
                </a:cxn>
                <a:cxn ang="0">
                  <a:pos x="19" y="14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2" y="0"/>
                </a:cxn>
                <a:cxn ang="0">
                  <a:pos x="48" y="4"/>
                </a:cxn>
                <a:cxn ang="0">
                  <a:pos x="58" y="33"/>
                </a:cxn>
                <a:cxn ang="0">
                  <a:pos x="53" y="46"/>
                </a:cxn>
                <a:cxn ang="0">
                  <a:pos x="48" y="36"/>
                </a:cxn>
                <a:cxn ang="0">
                  <a:pos x="48" y="38"/>
                </a:cxn>
              </a:cxnLst>
              <a:rect l="0" t="0" r="r" b="b"/>
              <a:pathLst>
                <a:path w="58" h="53">
                  <a:moveTo>
                    <a:pt x="48" y="38"/>
                  </a:moveTo>
                  <a:cubicBezTo>
                    <a:pt x="48" y="37"/>
                    <a:pt x="47" y="36"/>
                    <a:pt x="46" y="35"/>
                  </a:cubicBezTo>
                  <a:cubicBezTo>
                    <a:pt x="44" y="37"/>
                    <a:pt x="42" y="38"/>
                    <a:pt x="42" y="40"/>
                  </a:cubicBezTo>
                  <a:cubicBezTo>
                    <a:pt x="42" y="43"/>
                    <a:pt x="47" y="44"/>
                    <a:pt x="47" y="48"/>
                  </a:cubicBezTo>
                  <a:cubicBezTo>
                    <a:pt x="47" y="51"/>
                    <a:pt x="45" y="53"/>
                    <a:pt x="42" y="53"/>
                  </a:cubicBezTo>
                  <a:cubicBezTo>
                    <a:pt x="41" y="53"/>
                    <a:pt x="40" y="51"/>
                    <a:pt x="40" y="50"/>
                  </a:cubicBezTo>
                  <a:cubicBezTo>
                    <a:pt x="39" y="51"/>
                    <a:pt x="37" y="51"/>
                    <a:pt x="36" y="51"/>
                  </a:cubicBezTo>
                  <a:cubicBezTo>
                    <a:pt x="31" y="51"/>
                    <a:pt x="26" y="44"/>
                    <a:pt x="26" y="37"/>
                  </a:cubicBezTo>
                  <a:cubicBezTo>
                    <a:pt x="26" y="34"/>
                    <a:pt x="27" y="33"/>
                    <a:pt x="28" y="32"/>
                  </a:cubicBezTo>
                  <a:cubicBezTo>
                    <a:pt x="28" y="31"/>
                    <a:pt x="27" y="30"/>
                    <a:pt x="27" y="2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0"/>
                    <a:pt x="20" y="31"/>
                    <a:pt x="21" y="32"/>
                  </a:cubicBezTo>
                  <a:cubicBezTo>
                    <a:pt x="18" y="32"/>
                    <a:pt x="18" y="31"/>
                    <a:pt x="17" y="30"/>
                  </a:cubicBezTo>
                  <a:cubicBezTo>
                    <a:pt x="17" y="30"/>
                    <a:pt x="16" y="31"/>
                    <a:pt x="16" y="32"/>
                  </a:cubicBezTo>
                  <a:cubicBezTo>
                    <a:pt x="14" y="31"/>
                    <a:pt x="12" y="28"/>
                    <a:pt x="12" y="28"/>
                  </a:cubicBezTo>
                  <a:cubicBezTo>
                    <a:pt x="8" y="32"/>
                    <a:pt x="8" y="45"/>
                    <a:pt x="4" y="45"/>
                  </a:cubicBezTo>
                  <a:cubicBezTo>
                    <a:pt x="0" y="45"/>
                    <a:pt x="4" y="37"/>
                    <a:pt x="4" y="36"/>
                  </a:cubicBezTo>
                  <a:cubicBezTo>
                    <a:pt x="4" y="35"/>
                    <a:pt x="2" y="33"/>
                    <a:pt x="2" y="32"/>
                  </a:cubicBezTo>
                  <a:cubicBezTo>
                    <a:pt x="2" y="28"/>
                    <a:pt x="4" y="26"/>
                    <a:pt x="5" y="22"/>
                  </a:cubicBezTo>
                  <a:cubicBezTo>
                    <a:pt x="13" y="22"/>
                    <a:pt x="11" y="14"/>
                    <a:pt x="19" y="14"/>
                  </a:cubicBezTo>
                  <a:cubicBezTo>
                    <a:pt x="24" y="14"/>
                    <a:pt x="23" y="20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8" y="18"/>
                    <a:pt x="30" y="16"/>
                    <a:pt x="32" y="15"/>
                  </a:cubicBezTo>
                  <a:cubicBezTo>
                    <a:pt x="32" y="10"/>
                    <a:pt x="39" y="12"/>
                    <a:pt x="41" y="9"/>
                  </a:cubicBezTo>
                  <a:cubicBezTo>
                    <a:pt x="42" y="7"/>
                    <a:pt x="42" y="1"/>
                    <a:pt x="42" y="0"/>
                  </a:cubicBezTo>
                  <a:cubicBezTo>
                    <a:pt x="45" y="0"/>
                    <a:pt x="47" y="2"/>
                    <a:pt x="48" y="4"/>
                  </a:cubicBezTo>
                  <a:cubicBezTo>
                    <a:pt x="51" y="7"/>
                    <a:pt x="58" y="30"/>
                    <a:pt x="58" y="33"/>
                  </a:cubicBezTo>
                  <a:cubicBezTo>
                    <a:pt x="58" y="37"/>
                    <a:pt x="53" y="39"/>
                    <a:pt x="53" y="46"/>
                  </a:cubicBezTo>
                  <a:cubicBezTo>
                    <a:pt x="51" y="46"/>
                    <a:pt x="48" y="37"/>
                    <a:pt x="48" y="36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1" name="Freeform 120"/>
            <p:cNvSpPr>
              <a:spLocks/>
            </p:cNvSpPr>
            <p:nvPr/>
          </p:nvSpPr>
          <p:spPr bwMode="auto">
            <a:xfrm>
              <a:off x="6354763" y="2690813"/>
              <a:ext cx="36513" cy="39688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0" y="29"/>
                </a:cxn>
                <a:cxn ang="0">
                  <a:pos x="22" y="5"/>
                </a:cxn>
                <a:cxn ang="0">
                  <a:pos x="25" y="0"/>
                </a:cxn>
                <a:cxn ang="0">
                  <a:pos x="28" y="6"/>
                </a:cxn>
                <a:cxn ang="0">
                  <a:pos x="24" y="9"/>
                </a:cxn>
                <a:cxn ang="0">
                  <a:pos x="17" y="13"/>
                </a:cxn>
                <a:cxn ang="0">
                  <a:pos x="3" y="29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" y="18"/>
                    <a:pt x="18" y="13"/>
                    <a:pt x="22" y="5"/>
                  </a:cubicBezTo>
                  <a:cubicBezTo>
                    <a:pt x="23" y="3"/>
                    <a:pt x="23" y="1"/>
                    <a:pt x="25" y="0"/>
                  </a:cubicBezTo>
                  <a:cubicBezTo>
                    <a:pt x="24" y="4"/>
                    <a:pt x="26" y="5"/>
                    <a:pt x="28" y="6"/>
                  </a:cubicBezTo>
                  <a:cubicBezTo>
                    <a:pt x="26" y="8"/>
                    <a:pt x="26" y="9"/>
                    <a:pt x="24" y="9"/>
                  </a:cubicBezTo>
                  <a:cubicBezTo>
                    <a:pt x="23" y="12"/>
                    <a:pt x="20" y="13"/>
                    <a:pt x="17" y="13"/>
                  </a:cubicBezTo>
                  <a:cubicBezTo>
                    <a:pt x="15" y="22"/>
                    <a:pt x="8" y="26"/>
                    <a:pt x="3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2" name="Freeform 121"/>
            <p:cNvSpPr>
              <a:spLocks/>
            </p:cNvSpPr>
            <p:nvPr/>
          </p:nvSpPr>
          <p:spPr bwMode="auto">
            <a:xfrm>
              <a:off x="6383338" y="2563813"/>
              <a:ext cx="71438" cy="101600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6" y="20"/>
                </a:cxn>
                <a:cxn ang="0">
                  <a:pos x="5" y="7"/>
                </a:cxn>
                <a:cxn ang="0">
                  <a:pos x="9" y="0"/>
                </a:cxn>
                <a:cxn ang="0">
                  <a:pos x="16" y="7"/>
                </a:cxn>
                <a:cxn ang="0">
                  <a:pos x="21" y="3"/>
                </a:cxn>
                <a:cxn ang="0">
                  <a:pos x="22" y="5"/>
                </a:cxn>
                <a:cxn ang="0">
                  <a:pos x="23" y="8"/>
                </a:cxn>
                <a:cxn ang="0">
                  <a:pos x="28" y="25"/>
                </a:cxn>
                <a:cxn ang="0">
                  <a:pos x="20" y="42"/>
                </a:cxn>
                <a:cxn ang="0">
                  <a:pos x="30" y="59"/>
                </a:cxn>
                <a:cxn ang="0">
                  <a:pos x="30" y="58"/>
                </a:cxn>
                <a:cxn ang="0">
                  <a:pos x="34" y="55"/>
                </a:cxn>
                <a:cxn ang="0">
                  <a:pos x="43" y="64"/>
                </a:cxn>
                <a:cxn ang="0">
                  <a:pos x="46" y="61"/>
                </a:cxn>
                <a:cxn ang="0">
                  <a:pos x="49" y="62"/>
                </a:cxn>
                <a:cxn ang="0">
                  <a:pos x="46" y="66"/>
                </a:cxn>
                <a:cxn ang="0">
                  <a:pos x="49" y="66"/>
                </a:cxn>
                <a:cxn ang="0">
                  <a:pos x="54" y="71"/>
                </a:cxn>
                <a:cxn ang="0">
                  <a:pos x="54" y="74"/>
                </a:cxn>
                <a:cxn ang="0">
                  <a:pos x="53" y="76"/>
                </a:cxn>
                <a:cxn ang="0">
                  <a:pos x="51" y="73"/>
                </a:cxn>
                <a:cxn ang="0">
                  <a:pos x="36" y="61"/>
                </a:cxn>
                <a:cxn ang="0">
                  <a:pos x="37" y="69"/>
                </a:cxn>
                <a:cxn ang="0">
                  <a:pos x="25" y="60"/>
                </a:cxn>
                <a:cxn ang="0">
                  <a:pos x="19" y="62"/>
                </a:cxn>
                <a:cxn ang="0">
                  <a:pos x="13" y="57"/>
                </a:cxn>
                <a:cxn ang="0">
                  <a:pos x="15" y="53"/>
                </a:cxn>
                <a:cxn ang="0">
                  <a:pos x="15" y="49"/>
                </a:cxn>
                <a:cxn ang="0">
                  <a:pos x="13" y="49"/>
                </a:cxn>
                <a:cxn ang="0">
                  <a:pos x="10" y="51"/>
                </a:cxn>
                <a:cxn ang="0">
                  <a:pos x="1" y="44"/>
                </a:cxn>
                <a:cxn ang="0">
                  <a:pos x="4" y="31"/>
                </a:cxn>
              </a:cxnLst>
              <a:rect l="0" t="0" r="r" b="b"/>
              <a:pathLst>
                <a:path w="54" h="76">
                  <a:moveTo>
                    <a:pt x="4" y="31"/>
                  </a:moveTo>
                  <a:cubicBezTo>
                    <a:pt x="6" y="28"/>
                    <a:pt x="6" y="23"/>
                    <a:pt x="6" y="20"/>
                  </a:cubicBezTo>
                  <a:cubicBezTo>
                    <a:pt x="7" y="15"/>
                    <a:pt x="5" y="12"/>
                    <a:pt x="5" y="7"/>
                  </a:cubicBezTo>
                  <a:cubicBezTo>
                    <a:pt x="5" y="3"/>
                    <a:pt x="6" y="0"/>
                    <a:pt x="9" y="0"/>
                  </a:cubicBezTo>
                  <a:cubicBezTo>
                    <a:pt x="13" y="0"/>
                    <a:pt x="12" y="7"/>
                    <a:pt x="16" y="7"/>
                  </a:cubicBezTo>
                  <a:cubicBezTo>
                    <a:pt x="18" y="7"/>
                    <a:pt x="20" y="4"/>
                    <a:pt x="21" y="3"/>
                  </a:cubicBezTo>
                  <a:cubicBezTo>
                    <a:pt x="21" y="3"/>
                    <a:pt x="22" y="4"/>
                    <a:pt x="22" y="5"/>
                  </a:cubicBezTo>
                  <a:cubicBezTo>
                    <a:pt x="22" y="6"/>
                    <a:pt x="23" y="7"/>
                    <a:pt x="23" y="8"/>
                  </a:cubicBezTo>
                  <a:cubicBezTo>
                    <a:pt x="23" y="13"/>
                    <a:pt x="28" y="18"/>
                    <a:pt x="28" y="25"/>
                  </a:cubicBezTo>
                  <a:cubicBezTo>
                    <a:pt x="28" y="33"/>
                    <a:pt x="20" y="34"/>
                    <a:pt x="20" y="42"/>
                  </a:cubicBezTo>
                  <a:cubicBezTo>
                    <a:pt x="20" y="48"/>
                    <a:pt x="26" y="57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6"/>
                    <a:pt x="32" y="54"/>
                    <a:pt x="34" y="55"/>
                  </a:cubicBezTo>
                  <a:cubicBezTo>
                    <a:pt x="39" y="55"/>
                    <a:pt x="40" y="63"/>
                    <a:pt x="43" y="64"/>
                  </a:cubicBezTo>
                  <a:cubicBezTo>
                    <a:pt x="44" y="64"/>
                    <a:pt x="45" y="61"/>
                    <a:pt x="46" y="61"/>
                  </a:cubicBezTo>
                  <a:cubicBezTo>
                    <a:pt x="47" y="61"/>
                    <a:pt x="48" y="62"/>
                    <a:pt x="49" y="62"/>
                  </a:cubicBezTo>
                  <a:cubicBezTo>
                    <a:pt x="48" y="64"/>
                    <a:pt x="46" y="64"/>
                    <a:pt x="46" y="66"/>
                  </a:cubicBezTo>
                  <a:cubicBezTo>
                    <a:pt x="46" y="67"/>
                    <a:pt x="48" y="67"/>
                    <a:pt x="49" y="66"/>
                  </a:cubicBezTo>
                  <a:cubicBezTo>
                    <a:pt x="49" y="69"/>
                    <a:pt x="51" y="71"/>
                    <a:pt x="54" y="71"/>
                  </a:cubicBezTo>
                  <a:cubicBezTo>
                    <a:pt x="54" y="72"/>
                    <a:pt x="54" y="73"/>
                    <a:pt x="54" y="74"/>
                  </a:cubicBezTo>
                  <a:cubicBezTo>
                    <a:pt x="54" y="75"/>
                    <a:pt x="53" y="76"/>
                    <a:pt x="53" y="76"/>
                  </a:cubicBezTo>
                  <a:cubicBezTo>
                    <a:pt x="51" y="76"/>
                    <a:pt x="51" y="74"/>
                    <a:pt x="51" y="73"/>
                  </a:cubicBezTo>
                  <a:cubicBezTo>
                    <a:pt x="48" y="69"/>
                    <a:pt x="39" y="65"/>
                    <a:pt x="36" y="61"/>
                  </a:cubicBezTo>
                  <a:cubicBezTo>
                    <a:pt x="34" y="64"/>
                    <a:pt x="35" y="66"/>
                    <a:pt x="37" y="69"/>
                  </a:cubicBezTo>
                  <a:cubicBezTo>
                    <a:pt x="31" y="69"/>
                    <a:pt x="31" y="60"/>
                    <a:pt x="25" y="60"/>
                  </a:cubicBezTo>
                  <a:cubicBezTo>
                    <a:pt x="23" y="60"/>
                    <a:pt x="21" y="62"/>
                    <a:pt x="19" y="62"/>
                  </a:cubicBezTo>
                  <a:cubicBezTo>
                    <a:pt x="16" y="62"/>
                    <a:pt x="13" y="59"/>
                    <a:pt x="13" y="57"/>
                  </a:cubicBezTo>
                  <a:cubicBezTo>
                    <a:pt x="13" y="55"/>
                    <a:pt x="14" y="53"/>
                    <a:pt x="15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50"/>
                    <a:pt x="11" y="51"/>
                    <a:pt x="10" y="51"/>
                  </a:cubicBezTo>
                  <a:cubicBezTo>
                    <a:pt x="8" y="51"/>
                    <a:pt x="1" y="47"/>
                    <a:pt x="1" y="44"/>
                  </a:cubicBezTo>
                  <a:cubicBezTo>
                    <a:pt x="1" y="38"/>
                    <a:pt x="0" y="30"/>
                    <a:pt x="4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3" name="Freeform 122"/>
            <p:cNvSpPr>
              <a:spLocks/>
            </p:cNvSpPr>
            <p:nvPr/>
          </p:nvSpPr>
          <p:spPr bwMode="auto">
            <a:xfrm>
              <a:off x="6457950" y="2665413"/>
              <a:ext cx="23813" cy="41275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10" y="20"/>
                </a:cxn>
                <a:cxn ang="0">
                  <a:pos x="14" y="28"/>
                </a:cxn>
                <a:cxn ang="0">
                  <a:pos x="14" y="30"/>
                </a:cxn>
                <a:cxn ang="0">
                  <a:pos x="10" y="30"/>
                </a:cxn>
                <a:cxn ang="0">
                  <a:pos x="8" y="25"/>
                </a:cxn>
                <a:cxn ang="0">
                  <a:pos x="8" y="23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8" y="15"/>
                </a:cxn>
                <a:cxn ang="0">
                  <a:pos x="10" y="13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13" y="2"/>
                </a:cxn>
                <a:cxn ang="0">
                  <a:pos x="13" y="6"/>
                </a:cxn>
                <a:cxn ang="0">
                  <a:pos x="15" y="6"/>
                </a:cxn>
                <a:cxn ang="0">
                  <a:pos x="15" y="12"/>
                </a:cxn>
                <a:cxn ang="0">
                  <a:pos x="18" y="15"/>
                </a:cxn>
                <a:cxn ang="0">
                  <a:pos x="16" y="20"/>
                </a:cxn>
              </a:cxnLst>
              <a:rect l="0" t="0" r="r" b="b"/>
              <a:pathLst>
                <a:path w="18" h="30">
                  <a:moveTo>
                    <a:pt x="16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3"/>
                    <a:pt x="12" y="27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7" y="30"/>
                    <a:pt x="7" y="27"/>
                    <a:pt x="8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3"/>
                    <a:pt x="3" y="19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7" y="15"/>
                    <a:pt x="8" y="15"/>
                  </a:cubicBezTo>
                  <a:cubicBezTo>
                    <a:pt x="8" y="15"/>
                    <a:pt x="10" y="14"/>
                    <a:pt x="10" y="13"/>
                  </a:cubicBezTo>
                  <a:cubicBezTo>
                    <a:pt x="10" y="8"/>
                    <a:pt x="1" y="5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2"/>
                    <a:pt x="13" y="2"/>
                  </a:cubicBezTo>
                  <a:cubicBezTo>
                    <a:pt x="13" y="3"/>
                    <a:pt x="13" y="5"/>
                    <a:pt x="13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5" y="8"/>
                    <a:pt x="15" y="12"/>
                    <a:pt x="15" y="12"/>
                  </a:cubicBezTo>
                  <a:cubicBezTo>
                    <a:pt x="15" y="12"/>
                    <a:pt x="18" y="15"/>
                    <a:pt x="18" y="15"/>
                  </a:cubicBezTo>
                  <a:cubicBezTo>
                    <a:pt x="18" y="18"/>
                    <a:pt x="17" y="19"/>
                    <a:pt x="16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4" name="Freeform 123"/>
            <p:cNvSpPr>
              <a:spLocks/>
            </p:cNvSpPr>
            <p:nvPr/>
          </p:nvSpPr>
          <p:spPr bwMode="auto">
            <a:xfrm>
              <a:off x="6423025" y="2676525"/>
              <a:ext cx="19050" cy="2540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4" y="7"/>
                </a:cxn>
                <a:cxn ang="0">
                  <a:pos x="1" y="19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2"/>
                </a:cxn>
                <a:cxn ang="0">
                  <a:pos x="3" y="1"/>
                </a:cxn>
              </a:cxnLst>
              <a:rect l="0" t="0" r="r" b="b"/>
              <a:pathLst>
                <a:path w="14" h="19">
                  <a:moveTo>
                    <a:pt x="3" y="1"/>
                  </a:moveTo>
                  <a:cubicBezTo>
                    <a:pt x="4" y="3"/>
                    <a:pt x="14" y="4"/>
                    <a:pt x="14" y="7"/>
                  </a:cubicBezTo>
                  <a:cubicBezTo>
                    <a:pt x="14" y="14"/>
                    <a:pt x="5" y="17"/>
                    <a:pt x="1" y="19"/>
                  </a:cubicBezTo>
                  <a:cubicBezTo>
                    <a:pt x="1" y="13"/>
                    <a:pt x="0" y="6"/>
                    <a:pt x="0" y="2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0"/>
                    <a:pt x="4" y="2"/>
                    <a:pt x="5" y="2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5" name="Freeform 124"/>
            <p:cNvSpPr>
              <a:spLocks/>
            </p:cNvSpPr>
            <p:nvPr/>
          </p:nvSpPr>
          <p:spPr bwMode="auto">
            <a:xfrm>
              <a:off x="6432550" y="2692400"/>
              <a:ext cx="19050" cy="31750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17"/>
                </a:cxn>
                <a:cxn ang="0">
                  <a:pos x="11" y="22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8" y="1"/>
                </a:cxn>
                <a:cxn ang="0">
                  <a:pos x="14" y="5"/>
                </a:cxn>
              </a:cxnLst>
              <a:rect l="0" t="0" r="r" b="b"/>
              <a:pathLst>
                <a:path w="14" h="24">
                  <a:moveTo>
                    <a:pt x="14" y="5"/>
                  </a:moveTo>
                  <a:cubicBezTo>
                    <a:pt x="14" y="10"/>
                    <a:pt x="10" y="13"/>
                    <a:pt x="9" y="17"/>
                  </a:cubicBezTo>
                  <a:cubicBezTo>
                    <a:pt x="9" y="21"/>
                    <a:pt x="11" y="20"/>
                    <a:pt x="11" y="22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7" y="24"/>
                    <a:pt x="0" y="17"/>
                    <a:pt x="0" y="14"/>
                  </a:cubicBezTo>
                  <a:cubicBezTo>
                    <a:pt x="0" y="13"/>
                    <a:pt x="3" y="12"/>
                    <a:pt x="4" y="12"/>
                  </a:cubicBezTo>
                  <a:cubicBezTo>
                    <a:pt x="4" y="11"/>
                    <a:pt x="6" y="1"/>
                    <a:pt x="8" y="1"/>
                  </a:cubicBezTo>
                  <a:cubicBezTo>
                    <a:pt x="12" y="0"/>
                    <a:pt x="14" y="3"/>
                    <a:pt x="1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6" name="Freeform 125"/>
            <p:cNvSpPr>
              <a:spLocks/>
            </p:cNvSpPr>
            <p:nvPr/>
          </p:nvSpPr>
          <p:spPr bwMode="auto">
            <a:xfrm>
              <a:off x="6450013" y="2693988"/>
              <a:ext cx="7938" cy="206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4" y="0"/>
                </a:cxn>
                <a:cxn ang="0">
                  <a:pos x="7" y="0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cubicBezTo>
                    <a:pt x="7" y="7"/>
                    <a:pt x="2" y="9"/>
                    <a:pt x="2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1" y="10"/>
                    <a:pt x="4" y="7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7" name="Freeform 126"/>
            <p:cNvSpPr>
              <a:spLocks/>
            </p:cNvSpPr>
            <p:nvPr/>
          </p:nvSpPr>
          <p:spPr bwMode="auto">
            <a:xfrm>
              <a:off x="6454775" y="2706688"/>
              <a:ext cx="11113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4"/>
                    <a:pt x="6" y="8"/>
                    <a:pt x="2" y="8"/>
                  </a:cubicBezTo>
                  <a:cubicBezTo>
                    <a:pt x="1" y="8"/>
                    <a:pt x="0" y="6"/>
                    <a:pt x="0" y="6"/>
                  </a:cubicBezTo>
                  <a:cubicBezTo>
                    <a:pt x="0" y="3"/>
                    <a:pt x="2" y="2"/>
                    <a:pt x="3" y="0"/>
                  </a:cubicBezTo>
                  <a:cubicBezTo>
                    <a:pt x="5" y="1"/>
                    <a:pt x="7" y="1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8" name="Freeform 127"/>
            <p:cNvSpPr>
              <a:spLocks/>
            </p:cNvSpPr>
            <p:nvPr/>
          </p:nvSpPr>
          <p:spPr bwMode="auto">
            <a:xfrm>
              <a:off x="6442075" y="2665413"/>
              <a:ext cx="12700" cy="174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10"/>
                </a:cxn>
                <a:cxn ang="0">
                  <a:pos x="6" y="6"/>
                </a:cxn>
                <a:cxn ang="0">
                  <a:pos x="0" y="6"/>
                </a:cxn>
              </a:cxnLst>
              <a:rect l="0" t="0" r="r" b="b"/>
              <a:pathLst>
                <a:path w="10" h="12">
                  <a:moveTo>
                    <a:pt x="0" y="6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10" y="5"/>
                    <a:pt x="10" y="10"/>
                  </a:cubicBezTo>
                  <a:cubicBezTo>
                    <a:pt x="10" y="12"/>
                    <a:pt x="6" y="8"/>
                    <a:pt x="6" y="6"/>
                  </a:cubicBezTo>
                  <a:cubicBezTo>
                    <a:pt x="4" y="5"/>
                    <a:pt x="2" y="6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9" name="Freeform 128"/>
            <p:cNvSpPr>
              <a:spLocks/>
            </p:cNvSpPr>
            <p:nvPr/>
          </p:nvSpPr>
          <p:spPr bwMode="auto">
            <a:xfrm>
              <a:off x="6397625" y="2649538"/>
              <a:ext cx="19050" cy="20638"/>
            </a:xfrm>
            <a:custGeom>
              <a:avLst/>
              <a:gdLst/>
              <a:ahLst/>
              <a:cxnLst>
                <a:cxn ang="0">
                  <a:pos x="11" y="15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4" y="7"/>
                </a:cxn>
                <a:cxn ang="0">
                  <a:pos x="11" y="15"/>
                </a:cxn>
              </a:cxnLst>
              <a:rect l="0" t="0" r="r" b="b"/>
              <a:pathLst>
                <a:path w="15" h="15">
                  <a:moveTo>
                    <a:pt x="11" y="15"/>
                  </a:moveTo>
                  <a:cubicBezTo>
                    <a:pt x="9" y="15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3"/>
                    <a:pt x="13" y="2"/>
                    <a:pt x="14" y="7"/>
                  </a:cubicBezTo>
                  <a:cubicBezTo>
                    <a:pt x="15" y="10"/>
                    <a:pt x="13" y="15"/>
                    <a:pt x="11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0" name="Freeform 129"/>
            <p:cNvSpPr>
              <a:spLocks/>
            </p:cNvSpPr>
            <p:nvPr/>
          </p:nvSpPr>
          <p:spPr bwMode="auto">
            <a:xfrm>
              <a:off x="6416675" y="2652713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1" name="Freeform 130"/>
            <p:cNvSpPr>
              <a:spLocks/>
            </p:cNvSpPr>
            <p:nvPr/>
          </p:nvSpPr>
          <p:spPr bwMode="auto">
            <a:xfrm>
              <a:off x="6388100" y="2441575"/>
              <a:ext cx="36513" cy="50800"/>
            </a:xfrm>
            <a:custGeom>
              <a:avLst/>
              <a:gdLst/>
              <a:ahLst/>
              <a:cxnLst>
                <a:cxn ang="0">
                  <a:pos x="8" y="39"/>
                </a:cxn>
                <a:cxn ang="0">
                  <a:pos x="1" y="26"/>
                </a:cxn>
                <a:cxn ang="0">
                  <a:pos x="16" y="0"/>
                </a:cxn>
                <a:cxn ang="0">
                  <a:pos x="8" y="39"/>
                </a:cxn>
              </a:cxnLst>
              <a:rect l="0" t="0" r="r" b="b"/>
              <a:pathLst>
                <a:path w="27" h="39">
                  <a:moveTo>
                    <a:pt x="8" y="39"/>
                  </a:moveTo>
                  <a:cubicBezTo>
                    <a:pt x="0" y="39"/>
                    <a:pt x="1" y="33"/>
                    <a:pt x="1" y="26"/>
                  </a:cubicBezTo>
                  <a:cubicBezTo>
                    <a:pt x="1" y="17"/>
                    <a:pt x="10" y="0"/>
                    <a:pt x="16" y="0"/>
                  </a:cubicBezTo>
                  <a:cubicBezTo>
                    <a:pt x="27" y="0"/>
                    <a:pt x="18" y="39"/>
                    <a:pt x="8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2" name="Freeform 131"/>
            <p:cNvSpPr>
              <a:spLocks/>
            </p:cNvSpPr>
            <p:nvPr/>
          </p:nvSpPr>
          <p:spPr bwMode="auto">
            <a:xfrm>
              <a:off x="6194425" y="2532063"/>
              <a:ext cx="41275" cy="34925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6" y="0"/>
                </a:cxn>
                <a:cxn ang="0">
                  <a:pos x="31" y="7"/>
                </a:cxn>
                <a:cxn ang="0">
                  <a:pos x="11" y="27"/>
                </a:cxn>
                <a:cxn ang="0">
                  <a:pos x="2" y="18"/>
                </a:cxn>
                <a:cxn ang="0">
                  <a:pos x="2" y="11"/>
                </a:cxn>
              </a:cxnLst>
              <a:rect l="0" t="0" r="r" b="b"/>
              <a:pathLst>
                <a:path w="31" h="27">
                  <a:moveTo>
                    <a:pt x="2" y="11"/>
                  </a:moveTo>
                  <a:cubicBezTo>
                    <a:pt x="5" y="11"/>
                    <a:pt x="20" y="0"/>
                    <a:pt x="26" y="0"/>
                  </a:cubicBezTo>
                  <a:cubicBezTo>
                    <a:pt x="28" y="0"/>
                    <a:pt x="31" y="4"/>
                    <a:pt x="31" y="7"/>
                  </a:cubicBezTo>
                  <a:cubicBezTo>
                    <a:pt x="31" y="13"/>
                    <a:pt x="18" y="27"/>
                    <a:pt x="11" y="27"/>
                  </a:cubicBezTo>
                  <a:cubicBezTo>
                    <a:pt x="5" y="27"/>
                    <a:pt x="2" y="24"/>
                    <a:pt x="2" y="18"/>
                  </a:cubicBezTo>
                  <a:cubicBezTo>
                    <a:pt x="2" y="15"/>
                    <a:pt x="0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3" name="Freeform 132"/>
            <p:cNvSpPr>
              <a:spLocks/>
            </p:cNvSpPr>
            <p:nvPr/>
          </p:nvSpPr>
          <p:spPr bwMode="auto">
            <a:xfrm>
              <a:off x="6015038" y="2476500"/>
              <a:ext cx="195263" cy="374650"/>
            </a:xfrm>
            <a:custGeom>
              <a:avLst/>
              <a:gdLst/>
              <a:ahLst/>
              <a:cxnLst>
                <a:cxn ang="0">
                  <a:pos x="12" y="172"/>
                </a:cxn>
                <a:cxn ang="0">
                  <a:pos x="21" y="152"/>
                </a:cxn>
                <a:cxn ang="0">
                  <a:pos x="25" y="147"/>
                </a:cxn>
                <a:cxn ang="0">
                  <a:pos x="15" y="119"/>
                </a:cxn>
                <a:cxn ang="0">
                  <a:pos x="8" y="109"/>
                </a:cxn>
                <a:cxn ang="0">
                  <a:pos x="8" y="105"/>
                </a:cxn>
                <a:cxn ang="0">
                  <a:pos x="8" y="106"/>
                </a:cxn>
                <a:cxn ang="0">
                  <a:pos x="12" y="96"/>
                </a:cxn>
                <a:cxn ang="0">
                  <a:pos x="9" y="77"/>
                </a:cxn>
                <a:cxn ang="0">
                  <a:pos x="0" y="65"/>
                </a:cxn>
                <a:cxn ang="0">
                  <a:pos x="8" y="47"/>
                </a:cxn>
                <a:cxn ang="0">
                  <a:pos x="19" y="43"/>
                </a:cxn>
                <a:cxn ang="0">
                  <a:pos x="45" y="19"/>
                </a:cxn>
                <a:cxn ang="0">
                  <a:pos x="47" y="19"/>
                </a:cxn>
                <a:cxn ang="0">
                  <a:pos x="50" y="24"/>
                </a:cxn>
                <a:cxn ang="0">
                  <a:pos x="52" y="20"/>
                </a:cxn>
                <a:cxn ang="0">
                  <a:pos x="52" y="9"/>
                </a:cxn>
                <a:cxn ang="0">
                  <a:pos x="64" y="6"/>
                </a:cxn>
                <a:cxn ang="0">
                  <a:pos x="78" y="6"/>
                </a:cxn>
                <a:cxn ang="0">
                  <a:pos x="96" y="0"/>
                </a:cxn>
                <a:cxn ang="0">
                  <a:pos x="115" y="5"/>
                </a:cxn>
                <a:cxn ang="0">
                  <a:pos x="130" y="22"/>
                </a:cxn>
                <a:cxn ang="0">
                  <a:pos x="100" y="58"/>
                </a:cxn>
                <a:cxn ang="0">
                  <a:pos x="104" y="64"/>
                </a:cxn>
                <a:cxn ang="0">
                  <a:pos x="129" y="93"/>
                </a:cxn>
                <a:cxn ang="0">
                  <a:pos x="147" y="134"/>
                </a:cxn>
                <a:cxn ang="0">
                  <a:pos x="142" y="156"/>
                </a:cxn>
                <a:cxn ang="0">
                  <a:pos x="115" y="170"/>
                </a:cxn>
                <a:cxn ang="0">
                  <a:pos x="105" y="180"/>
                </a:cxn>
                <a:cxn ang="0">
                  <a:pos x="104" y="176"/>
                </a:cxn>
                <a:cxn ang="0">
                  <a:pos x="104" y="181"/>
                </a:cxn>
                <a:cxn ang="0">
                  <a:pos x="93" y="192"/>
                </a:cxn>
                <a:cxn ang="0">
                  <a:pos x="90" y="183"/>
                </a:cxn>
                <a:cxn ang="0">
                  <a:pos x="91" y="177"/>
                </a:cxn>
                <a:cxn ang="0">
                  <a:pos x="88" y="170"/>
                </a:cxn>
                <a:cxn ang="0">
                  <a:pos x="73" y="161"/>
                </a:cxn>
                <a:cxn ang="0">
                  <a:pos x="63" y="149"/>
                </a:cxn>
                <a:cxn ang="0">
                  <a:pos x="43" y="141"/>
                </a:cxn>
                <a:cxn ang="0">
                  <a:pos x="41" y="135"/>
                </a:cxn>
                <a:cxn ang="0">
                  <a:pos x="30" y="129"/>
                </a:cxn>
                <a:cxn ang="0">
                  <a:pos x="27" y="134"/>
                </a:cxn>
                <a:cxn ang="0">
                  <a:pos x="29" y="142"/>
                </a:cxn>
                <a:cxn ang="0">
                  <a:pos x="16" y="171"/>
                </a:cxn>
                <a:cxn ang="0">
                  <a:pos x="31" y="192"/>
                </a:cxn>
                <a:cxn ang="0">
                  <a:pos x="30" y="192"/>
                </a:cxn>
                <a:cxn ang="0">
                  <a:pos x="35" y="206"/>
                </a:cxn>
                <a:cxn ang="0">
                  <a:pos x="73" y="243"/>
                </a:cxn>
                <a:cxn ang="0">
                  <a:pos x="71" y="251"/>
                </a:cxn>
                <a:cxn ang="0">
                  <a:pos x="80" y="267"/>
                </a:cxn>
                <a:cxn ang="0">
                  <a:pos x="84" y="280"/>
                </a:cxn>
                <a:cxn ang="0">
                  <a:pos x="78" y="280"/>
                </a:cxn>
                <a:cxn ang="0">
                  <a:pos x="75" y="282"/>
                </a:cxn>
                <a:cxn ang="0">
                  <a:pos x="68" y="278"/>
                </a:cxn>
                <a:cxn ang="0">
                  <a:pos x="37" y="246"/>
                </a:cxn>
                <a:cxn ang="0">
                  <a:pos x="27" y="214"/>
                </a:cxn>
                <a:cxn ang="0">
                  <a:pos x="14" y="192"/>
                </a:cxn>
                <a:cxn ang="0">
                  <a:pos x="8" y="192"/>
                </a:cxn>
                <a:cxn ang="0">
                  <a:pos x="8" y="189"/>
                </a:cxn>
                <a:cxn ang="0">
                  <a:pos x="10" y="172"/>
                </a:cxn>
                <a:cxn ang="0">
                  <a:pos x="11" y="172"/>
                </a:cxn>
                <a:cxn ang="0">
                  <a:pos x="12" y="172"/>
                </a:cxn>
              </a:cxnLst>
              <a:rect l="0" t="0" r="r" b="b"/>
              <a:pathLst>
                <a:path w="147" h="282">
                  <a:moveTo>
                    <a:pt x="12" y="172"/>
                  </a:moveTo>
                  <a:cubicBezTo>
                    <a:pt x="16" y="165"/>
                    <a:pt x="17" y="160"/>
                    <a:pt x="21" y="152"/>
                  </a:cubicBezTo>
                  <a:cubicBezTo>
                    <a:pt x="22" y="150"/>
                    <a:pt x="25" y="149"/>
                    <a:pt x="25" y="147"/>
                  </a:cubicBezTo>
                  <a:cubicBezTo>
                    <a:pt x="25" y="143"/>
                    <a:pt x="19" y="123"/>
                    <a:pt x="15" y="119"/>
                  </a:cubicBezTo>
                  <a:cubicBezTo>
                    <a:pt x="12" y="116"/>
                    <a:pt x="8" y="114"/>
                    <a:pt x="8" y="109"/>
                  </a:cubicBezTo>
                  <a:cubicBezTo>
                    <a:pt x="8" y="108"/>
                    <a:pt x="8" y="107"/>
                    <a:pt x="8" y="105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9" y="105"/>
                    <a:pt x="12" y="100"/>
                    <a:pt x="12" y="96"/>
                  </a:cubicBezTo>
                  <a:cubicBezTo>
                    <a:pt x="12" y="91"/>
                    <a:pt x="12" y="82"/>
                    <a:pt x="9" y="77"/>
                  </a:cubicBezTo>
                  <a:cubicBezTo>
                    <a:pt x="6" y="73"/>
                    <a:pt x="0" y="73"/>
                    <a:pt x="0" y="65"/>
                  </a:cubicBezTo>
                  <a:cubicBezTo>
                    <a:pt x="0" y="57"/>
                    <a:pt x="3" y="51"/>
                    <a:pt x="8" y="47"/>
                  </a:cubicBezTo>
                  <a:cubicBezTo>
                    <a:pt x="10" y="44"/>
                    <a:pt x="15" y="45"/>
                    <a:pt x="19" y="43"/>
                  </a:cubicBezTo>
                  <a:cubicBezTo>
                    <a:pt x="29" y="36"/>
                    <a:pt x="36" y="33"/>
                    <a:pt x="45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3"/>
                    <a:pt x="49" y="24"/>
                    <a:pt x="50" y="24"/>
                  </a:cubicBezTo>
                  <a:cubicBezTo>
                    <a:pt x="51" y="24"/>
                    <a:pt x="52" y="22"/>
                    <a:pt x="52" y="20"/>
                  </a:cubicBezTo>
                  <a:cubicBezTo>
                    <a:pt x="52" y="16"/>
                    <a:pt x="52" y="13"/>
                    <a:pt x="52" y="9"/>
                  </a:cubicBezTo>
                  <a:cubicBezTo>
                    <a:pt x="52" y="9"/>
                    <a:pt x="62" y="6"/>
                    <a:pt x="64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84" y="9"/>
                    <a:pt x="89" y="0"/>
                    <a:pt x="96" y="0"/>
                  </a:cubicBezTo>
                  <a:cubicBezTo>
                    <a:pt x="103" y="0"/>
                    <a:pt x="107" y="5"/>
                    <a:pt x="115" y="5"/>
                  </a:cubicBezTo>
                  <a:cubicBezTo>
                    <a:pt x="115" y="16"/>
                    <a:pt x="123" y="20"/>
                    <a:pt x="130" y="22"/>
                  </a:cubicBezTo>
                  <a:cubicBezTo>
                    <a:pt x="121" y="36"/>
                    <a:pt x="100" y="39"/>
                    <a:pt x="100" y="58"/>
                  </a:cubicBezTo>
                  <a:cubicBezTo>
                    <a:pt x="100" y="62"/>
                    <a:pt x="102" y="63"/>
                    <a:pt x="104" y="64"/>
                  </a:cubicBezTo>
                  <a:cubicBezTo>
                    <a:pt x="114" y="74"/>
                    <a:pt x="118" y="86"/>
                    <a:pt x="129" y="93"/>
                  </a:cubicBezTo>
                  <a:cubicBezTo>
                    <a:pt x="140" y="100"/>
                    <a:pt x="147" y="119"/>
                    <a:pt x="147" y="134"/>
                  </a:cubicBezTo>
                  <a:cubicBezTo>
                    <a:pt x="147" y="144"/>
                    <a:pt x="142" y="148"/>
                    <a:pt x="142" y="156"/>
                  </a:cubicBezTo>
                  <a:cubicBezTo>
                    <a:pt x="127" y="160"/>
                    <a:pt x="126" y="164"/>
                    <a:pt x="115" y="170"/>
                  </a:cubicBezTo>
                  <a:cubicBezTo>
                    <a:pt x="109" y="173"/>
                    <a:pt x="110" y="180"/>
                    <a:pt x="105" y="180"/>
                  </a:cubicBezTo>
                  <a:cubicBezTo>
                    <a:pt x="104" y="180"/>
                    <a:pt x="104" y="177"/>
                    <a:pt x="104" y="176"/>
                  </a:cubicBezTo>
                  <a:cubicBezTo>
                    <a:pt x="104" y="179"/>
                    <a:pt x="104" y="180"/>
                    <a:pt x="104" y="181"/>
                  </a:cubicBezTo>
                  <a:cubicBezTo>
                    <a:pt x="104" y="185"/>
                    <a:pt x="95" y="192"/>
                    <a:pt x="93" y="192"/>
                  </a:cubicBezTo>
                  <a:cubicBezTo>
                    <a:pt x="91" y="192"/>
                    <a:pt x="90" y="186"/>
                    <a:pt x="90" y="183"/>
                  </a:cubicBezTo>
                  <a:cubicBezTo>
                    <a:pt x="90" y="179"/>
                    <a:pt x="90" y="178"/>
                    <a:pt x="91" y="177"/>
                  </a:cubicBezTo>
                  <a:cubicBezTo>
                    <a:pt x="90" y="176"/>
                    <a:pt x="89" y="172"/>
                    <a:pt x="88" y="170"/>
                  </a:cubicBezTo>
                  <a:cubicBezTo>
                    <a:pt x="82" y="170"/>
                    <a:pt x="73" y="168"/>
                    <a:pt x="73" y="161"/>
                  </a:cubicBezTo>
                  <a:cubicBezTo>
                    <a:pt x="63" y="161"/>
                    <a:pt x="68" y="155"/>
                    <a:pt x="63" y="149"/>
                  </a:cubicBezTo>
                  <a:cubicBezTo>
                    <a:pt x="56" y="143"/>
                    <a:pt x="50" y="143"/>
                    <a:pt x="43" y="141"/>
                  </a:cubicBezTo>
                  <a:cubicBezTo>
                    <a:pt x="42" y="141"/>
                    <a:pt x="41" y="135"/>
                    <a:pt x="41" y="135"/>
                  </a:cubicBezTo>
                  <a:cubicBezTo>
                    <a:pt x="40" y="130"/>
                    <a:pt x="34" y="129"/>
                    <a:pt x="30" y="129"/>
                  </a:cubicBezTo>
                  <a:cubicBezTo>
                    <a:pt x="26" y="129"/>
                    <a:pt x="27" y="132"/>
                    <a:pt x="27" y="134"/>
                  </a:cubicBezTo>
                  <a:cubicBezTo>
                    <a:pt x="27" y="138"/>
                    <a:pt x="29" y="139"/>
                    <a:pt x="29" y="142"/>
                  </a:cubicBezTo>
                  <a:cubicBezTo>
                    <a:pt x="29" y="156"/>
                    <a:pt x="16" y="159"/>
                    <a:pt x="16" y="171"/>
                  </a:cubicBezTo>
                  <a:cubicBezTo>
                    <a:pt x="16" y="185"/>
                    <a:pt x="31" y="179"/>
                    <a:pt x="31" y="192"/>
                  </a:cubicBezTo>
                  <a:cubicBezTo>
                    <a:pt x="30" y="192"/>
                    <a:pt x="30" y="192"/>
                    <a:pt x="30" y="192"/>
                  </a:cubicBezTo>
                  <a:cubicBezTo>
                    <a:pt x="32" y="195"/>
                    <a:pt x="32" y="203"/>
                    <a:pt x="35" y="206"/>
                  </a:cubicBezTo>
                  <a:cubicBezTo>
                    <a:pt x="47" y="218"/>
                    <a:pt x="73" y="221"/>
                    <a:pt x="73" y="243"/>
                  </a:cubicBezTo>
                  <a:cubicBezTo>
                    <a:pt x="73" y="247"/>
                    <a:pt x="71" y="247"/>
                    <a:pt x="71" y="251"/>
                  </a:cubicBezTo>
                  <a:cubicBezTo>
                    <a:pt x="71" y="259"/>
                    <a:pt x="78" y="262"/>
                    <a:pt x="80" y="267"/>
                  </a:cubicBezTo>
                  <a:cubicBezTo>
                    <a:pt x="82" y="273"/>
                    <a:pt x="82" y="275"/>
                    <a:pt x="84" y="280"/>
                  </a:cubicBezTo>
                  <a:cubicBezTo>
                    <a:pt x="80" y="280"/>
                    <a:pt x="80" y="280"/>
                    <a:pt x="78" y="280"/>
                  </a:cubicBezTo>
                  <a:cubicBezTo>
                    <a:pt x="77" y="280"/>
                    <a:pt x="76" y="282"/>
                    <a:pt x="75" y="282"/>
                  </a:cubicBezTo>
                  <a:cubicBezTo>
                    <a:pt x="71" y="282"/>
                    <a:pt x="70" y="279"/>
                    <a:pt x="68" y="278"/>
                  </a:cubicBezTo>
                  <a:cubicBezTo>
                    <a:pt x="54" y="274"/>
                    <a:pt x="41" y="261"/>
                    <a:pt x="37" y="246"/>
                  </a:cubicBezTo>
                  <a:cubicBezTo>
                    <a:pt x="33" y="233"/>
                    <a:pt x="32" y="224"/>
                    <a:pt x="27" y="214"/>
                  </a:cubicBezTo>
                  <a:cubicBezTo>
                    <a:pt x="24" y="208"/>
                    <a:pt x="21" y="192"/>
                    <a:pt x="14" y="192"/>
                  </a:cubicBezTo>
                  <a:cubicBezTo>
                    <a:pt x="9" y="192"/>
                    <a:pt x="12" y="194"/>
                    <a:pt x="8" y="192"/>
                  </a:cubicBezTo>
                  <a:cubicBezTo>
                    <a:pt x="7" y="192"/>
                    <a:pt x="8" y="190"/>
                    <a:pt x="8" y="189"/>
                  </a:cubicBezTo>
                  <a:cubicBezTo>
                    <a:pt x="8" y="183"/>
                    <a:pt x="9" y="179"/>
                    <a:pt x="10" y="172"/>
                  </a:cubicBezTo>
                  <a:cubicBezTo>
                    <a:pt x="11" y="172"/>
                    <a:pt x="11" y="172"/>
                    <a:pt x="11" y="172"/>
                  </a:cubicBezTo>
                  <a:lnTo>
                    <a:pt x="12" y="1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4" name="Freeform 133"/>
            <p:cNvSpPr>
              <a:spLocks/>
            </p:cNvSpPr>
            <p:nvPr/>
          </p:nvSpPr>
          <p:spPr bwMode="auto">
            <a:xfrm>
              <a:off x="6142038" y="2898775"/>
              <a:ext cx="26988" cy="25400"/>
            </a:xfrm>
            <a:custGeom>
              <a:avLst/>
              <a:gdLst/>
              <a:ahLst/>
              <a:cxnLst>
                <a:cxn ang="0">
                  <a:pos x="12" y="17"/>
                </a:cxn>
                <a:cxn ang="0">
                  <a:pos x="9" y="11"/>
                </a:cxn>
                <a:cxn ang="0">
                  <a:pos x="0" y="6"/>
                </a:cxn>
                <a:cxn ang="0">
                  <a:pos x="9" y="0"/>
                </a:cxn>
                <a:cxn ang="0">
                  <a:pos x="20" y="15"/>
                </a:cxn>
                <a:cxn ang="0">
                  <a:pos x="21" y="19"/>
                </a:cxn>
                <a:cxn ang="0">
                  <a:pos x="17" y="19"/>
                </a:cxn>
                <a:cxn ang="0">
                  <a:pos x="12" y="17"/>
                </a:cxn>
              </a:cxnLst>
              <a:rect l="0" t="0" r="r" b="b"/>
              <a:pathLst>
                <a:path w="21" h="19">
                  <a:moveTo>
                    <a:pt x="12" y="17"/>
                  </a:moveTo>
                  <a:cubicBezTo>
                    <a:pt x="11" y="17"/>
                    <a:pt x="9" y="12"/>
                    <a:pt x="9" y="11"/>
                  </a:cubicBezTo>
                  <a:cubicBezTo>
                    <a:pt x="7" y="7"/>
                    <a:pt x="0" y="9"/>
                    <a:pt x="0" y="6"/>
                  </a:cubicBezTo>
                  <a:cubicBezTo>
                    <a:pt x="0" y="3"/>
                    <a:pt x="6" y="0"/>
                    <a:pt x="9" y="0"/>
                  </a:cubicBezTo>
                  <a:cubicBezTo>
                    <a:pt x="11" y="7"/>
                    <a:pt x="14" y="15"/>
                    <a:pt x="20" y="15"/>
                  </a:cubicBezTo>
                  <a:cubicBezTo>
                    <a:pt x="20" y="16"/>
                    <a:pt x="20" y="18"/>
                    <a:pt x="21" y="19"/>
                  </a:cubicBezTo>
                  <a:cubicBezTo>
                    <a:pt x="20" y="19"/>
                    <a:pt x="18" y="19"/>
                    <a:pt x="17" y="19"/>
                  </a:cubicBezTo>
                  <a:cubicBezTo>
                    <a:pt x="15" y="19"/>
                    <a:pt x="14" y="17"/>
                    <a:pt x="12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5" name="Freeform 134"/>
            <p:cNvSpPr>
              <a:spLocks/>
            </p:cNvSpPr>
            <p:nvPr/>
          </p:nvSpPr>
          <p:spPr bwMode="auto">
            <a:xfrm>
              <a:off x="6183313" y="2917825"/>
              <a:ext cx="11113" cy="111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" y="0"/>
                </a:cxn>
                <a:cxn ang="0">
                  <a:pos x="9" y="3"/>
                </a:cxn>
                <a:cxn ang="0">
                  <a:pos x="4" y="8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8" y="2"/>
                    <a:pt x="9" y="3"/>
                  </a:cubicBezTo>
                  <a:cubicBezTo>
                    <a:pt x="9" y="5"/>
                    <a:pt x="7" y="8"/>
                    <a:pt x="4" y="8"/>
                  </a:cubicBezTo>
                  <a:cubicBezTo>
                    <a:pt x="1" y="8"/>
                    <a:pt x="1" y="5"/>
                    <a:pt x="1" y="3"/>
                  </a:cubicBezTo>
                  <a:cubicBezTo>
                    <a:pt x="1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6" name="Freeform 135"/>
            <p:cNvSpPr>
              <a:spLocks/>
            </p:cNvSpPr>
            <p:nvPr/>
          </p:nvSpPr>
          <p:spPr bwMode="auto">
            <a:xfrm>
              <a:off x="6035675" y="2892425"/>
              <a:ext cx="9525" cy="158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8" h="12">
                  <a:moveTo>
                    <a:pt x="1" y="0"/>
                  </a:moveTo>
                  <a:cubicBezTo>
                    <a:pt x="5" y="4"/>
                    <a:pt x="8" y="7"/>
                    <a:pt x="8" y="12"/>
                  </a:cubicBezTo>
                  <a:cubicBezTo>
                    <a:pt x="5" y="12"/>
                    <a:pt x="0" y="5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7" name="Freeform 136"/>
            <p:cNvSpPr>
              <a:spLocks/>
            </p:cNvSpPr>
            <p:nvPr/>
          </p:nvSpPr>
          <p:spPr bwMode="auto">
            <a:xfrm>
              <a:off x="6013450" y="2855913"/>
              <a:ext cx="15875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1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5" y="2"/>
                    <a:pt x="12" y="11"/>
                    <a:pt x="8" y="11"/>
                  </a:cubicBezTo>
                  <a:cubicBezTo>
                    <a:pt x="6" y="11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8" name="Freeform 137"/>
            <p:cNvSpPr>
              <a:spLocks/>
            </p:cNvSpPr>
            <p:nvPr/>
          </p:nvSpPr>
          <p:spPr bwMode="auto">
            <a:xfrm>
              <a:off x="6548438" y="2284413"/>
              <a:ext cx="41275" cy="49213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4" y="1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5" y="16"/>
                </a:cxn>
                <a:cxn ang="0">
                  <a:pos x="0" y="11"/>
                </a:cxn>
                <a:cxn ang="0">
                  <a:pos x="14" y="0"/>
                </a:cxn>
                <a:cxn ang="0">
                  <a:pos x="26" y="3"/>
                </a:cxn>
                <a:cxn ang="0">
                  <a:pos x="26" y="8"/>
                </a:cxn>
                <a:cxn ang="0">
                  <a:pos x="30" y="11"/>
                </a:cxn>
                <a:cxn ang="0">
                  <a:pos x="30" y="16"/>
                </a:cxn>
                <a:cxn ang="0">
                  <a:pos x="26" y="16"/>
                </a:cxn>
                <a:cxn ang="0">
                  <a:pos x="15" y="37"/>
                </a:cxn>
                <a:cxn ang="0">
                  <a:pos x="14" y="33"/>
                </a:cxn>
                <a:cxn ang="0">
                  <a:pos x="14" y="36"/>
                </a:cxn>
                <a:cxn ang="0">
                  <a:pos x="7" y="29"/>
                </a:cxn>
                <a:cxn ang="0">
                  <a:pos x="12" y="22"/>
                </a:cxn>
              </a:cxnLst>
              <a:rect l="0" t="0" r="r" b="b"/>
              <a:pathLst>
                <a:path w="30" h="37">
                  <a:moveTo>
                    <a:pt x="12" y="22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1" y="15"/>
                    <a:pt x="11" y="12"/>
                    <a:pt x="10" y="10"/>
                  </a:cubicBezTo>
                  <a:cubicBezTo>
                    <a:pt x="10" y="11"/>
                    <a:pt x="9" y="13"/>
                    <a:pt x="10" y="14"/>
                  </a:cubicBezTo>
                  <a:cubicBezTo>
                    <a:pt x="8" y="14"/>
                    <a:pt x="6" y="16"/>
                    <a:pt x="5" y="16"/>
                  </a:cubicBezTo>
                  <a:cubicBezTo>
                    <a:pt x="3" y="16"/>
                    <a:pt x="0" y="13"/>
                    <a:pt x="0" y="11"/>
                  </a:cubicBezTo>
                  <a:cubicBezTo>
                    <a:pt x="0" y="8"/>
                    <a:pt x="13" y="0"/>
                    <a:pt x="14" y="0"/>
                  </a:cubicBezTo>
                  <a:cubicBezTo>
                    <a:pt x="18" y="0"/>
                    <a:pt x="20" y="3"/>
                    <a:pt x="26" y="3"/>
                  </a:cubicBezTo>
                  <a:cubicBezTo>
                    <a:pt x="26" y="5"/>
                    <a:pt x="25" y="8"/>
                    <a:pt x="26" y="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3"/>
                    <a:pt x="29" y="14"/>
                    <a:pt x="30" y="16"/>
                  </a:cubicBezTo>
                  <a:cubicBezTo>
                    <a:pt x="29" y="16"/>
                    <a:pt x="27" y="16"/>
                    <a:pt x="26" y="16"/>
                  </a:cubicBezTo>
                  <a:cubicBezTo>
                    <a:pt x="25" y="24"/>
                    <a:pt x="21" y="37"/>
                    <a:pt x="15" y="37"/>
                  </a:cubicBezTo>
                  <a:cubicBezTo>
                    <a:pt x="14" y="37"/>
                    <a:pt x="14" y="35"/>
                    <a:pt x="14" y="3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6"/>
                    <a:pt x="7" y="31"/>
                    <a:pt x="7" y="29"/>
                  </a:cubicBezTo>
                  <a:cubicBezTo>
                    <a:pt x="7" y="28"/>
                    <a:pt x="12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9" name="Freeform 138"/>
            <p:cNvSpPr>
              <a:spLocks/>
            </p:cNvSpPr>
            <p:nvPr/>
          </p:nvSpPr>
          <p:spPr bwMode="auto">
            <a:xfrm>
              <a:off x="6596063" y="2271713"/>
              <a:ext cx="42863" cy="30163"/>
            </a:xfrm>
            <a:custGeom>
              <a:avLst/>
              <a:gdLst/>
              <a:ahLst/>
              <a:cxnLst>
                <a:cxn ang="0">
                  <a:pos x="23" y="15"/>
                </a:cxn>
                <a:cxn ang="0">
                  <a:pos x="17" y="12"/>
                </a:cxn>
                <a:cxn ang="0">
                  <a:pos x="6" y="23"/>
                </a:cxn>
                <a:cxn ang="0">
                  <a:pos x="3" y="17"/>
                </a:cxn>
                <a:cxn ang="0">
                  <a:pos x="0" y="12"/>
                </a:cxn>
                <a:cxn ang="0">
                  <a:pos x="8" y="5"/>
                </a:cxn>
                <a:cxn ang="0">
                  <a:pos x="23" y="0"/>
                </a:cxn>
                <a:cxn ang="0">
                  <a:pos x="23" y="15"/>
                </a:cxn>
              </a:cxnLst>
              <a:rect l="0" t="0" r="r" b="b"/>
              <a:pathLst>
                <a:path w="33" h="23">
                  <a:moveTo>
                    <a:pt x="23" y="15"/>
                  </a:moveTo>
                  <a:cubicBezTo>
                    <a:pt x="20" y="15"/>
                    <a:pt x="18" y="13"/>
                    <a:pt x="17" y="12"/>
                  </a:cubicBezTo>
                  <a:cubicBezTo>
                    <a:pt x="13" y="16"/>
                    <a:pt x="12" y="23"/>
                    <a:pt x="6" y="23"/>
                  </a:cubicBezTo>
                  <a:cubicBezTo>
                    <a:pt x="4" y="23"/>
                    <a:pt x="3" y="19"/>
                    <a:pt x="3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2"/>
                    <a:pt x="8" y="6"/>
                    <a:pt x="8" y="5"/>
                  </a:cubicBezTo>
                  <a:cubicBezTo>
                    <a:pt x="16" y="7"/>
                    <a:pt x="17" y="0"/>
                    <a:pt x="23" y="0"/>
                  </a:cubicBezTo>
                  <a:cubicBezTo>
                    <a:pt x="33" y="0"/>
                    <a:pt x="28" y="15"/>
                    <a:pt x="23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0" name="Freeform 139"/>
            <p:cNvSpPr>
              <a:spLocks/>
            </p:cNvSpPr>
            <p:nvPr/>
          </p:nvSpPr>
          <p:spPr bwMode="auto">
            <a:xfrm>
              <a:off x="6572250" y="2136775"/>
              <a:ext cx="185738" cy="153988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55" y="107"/>
                </a:cxn>
                <a:cxn ang="0">
                  <a:pos x="56" y="99"/>
                </a:cxn>
                <a:cxn ang="0">
                  <a:pos x="43" y="95"/>
                </a:cxn>
                <a:cxn ang="0">
                  <a:pos x="39" y="99"/>
                </a:cxn>
                <a:cxn ang="0">
                  <a:pos x="29" y="100"/>
                </a:cxn>
                <a:cxn ang="0">
                  <a:pos x="6" y="106"/>
                </a:cxn>
                <a:cxn ang="0">
                  <a:pos x="0" y="104"/>
                </a:cxn>
                <a:cxn ang="0">
                  <a:pos x="5" y="101"/>
                </a:cxn>
                <a:cxn ang="0">
                  <a:pos x="30" y="84"/>
                </a:cxn>
                <a:cxn ang="0">
                  <a:pos x="57" y="84"/>
                </a:cxn>
                <a:cxn ang="0">
                  <a:pos x="72" y="70"/>
                </a:cxn>
                <a:cxn ang="0">
                  <a:pos x="79" y="59"/>
                </a:cxn>
                <a:cxn ang="0">
                  <a:pos x="77" y="64"/>
                </a:cxn>
                <a:cxn ang="0">
                  <a:pos x="79" y="66"/>
                </a:cxn>
                <a:cxn ang="0">
                  <a:pos x="92" y="60"/>
                </a:cxn>
                <a:cxn ang="0">
                  <a:pos x="116" y="25"/>
                </a:cxn>
                <a:cxn ang="0">
                  <a:pos x="114" y="19"/>
                </a:cxn>
                <a:cxn ang="0">
                  <a:pos x="125" y="3"/>
                </a:cxn>
                <a:cxn ang="0">
                  <a:pos x="130" y="4"/>
                </a:cxn>
                <a:cxn ang="0">
                  <a:pos x="129" y="4"/>
                </a:cxn>
                <a:cxn ang="0">
                  <a:pos x="128" y="0"/>
                </a:cxn>
                <a:cxn ang="0">
                  <a:pos x="133" y="2"/>
                </a:cxn>
                <a:cxn ang="0">
                  <a:pos x="134" y="11"/>
                </a:cxn>
                <a:cxn ang="0">
                  <a:pos x="140" y="26"/>
                </a:cxn>
                <a:cxn ang="0">
                  <a:pos x="134" y="40"/>
                </a:cxn>
                <a:cxn ang="0">
                  <a:pos x="134" y="43"/>
                </a:cxn>
                <a:cxn ang="0">
                  <a:pos x="130" y="44"/>
                </a:cxn>
                <a:cxn ang="0">
                  <a:pos x="127" y="63"/>
                </a:cxn>
                <a:cxn ang="0">
                  <a:pos x="122" y="76"/>
                </a:cxn>
                <a:cxn ang="0">
                  <a:pos x="125" y="84"/>
                </a:cxn>
                <a:cxn ang="0">
                  <a:pos x="114" y="93"/>
                </a:cxn>
                <a:cxn ang="0">
                  <a:pos x="114" y="86"/>
                </a:cxn>
                <a:cxn ang="0">
                  <a:pos x="102" y="96"/>
                </a:cxn>
                <a:cxn ang="0">
                  <a:pos x="100" y="94"/>
                </a:cxn>
                <a:cxn ang="0">
                  <a:pos x="96" y="94"/>
                </a:cxn>
                <a:cxn ang="0">
                  <a:pos x="87" y="100"/>
                </a:cxn>
                <a:cxn ang="0">
                  <a:pos x="74" y="92"/>
                </a:cxn>
                <a:cxn ang="0">
                  <a:pos x="72" y="96"/>
                </a:cxn>
                <a:cxn ang="0">
                  <a:pos x="76" y="103"/>
                </a:cxn>
                <a:cxn ang="0">
                  <a:pos x="72" y="103"/>
                </a:cxn>
                <a:cxn ang="0">
                  <a:pos x="61" y="115"/>
                </a:cxn>
                <a:cxn ang="0">
                  <a:pos x="55" y="110"/>
                </a:cxn>
              </a:cxnLst>
              <a:rect l="0" t="0" r="r" b="b"/>
              <a:pathLst>
                <a:path w="140" h="115">
                  <a:moveTo>
                    <a:pt x="55" y="110"/>
                  </a:moveTo>
                  <a:cubicBezTo>
                    <a:pt x="53" y="110"/>
                    <a:pt x="55" y="108"/>
                    <a:pt x="55" y="107"/>
                  </a:cubicBezTo>
                  <a:cubicBezTo>
                    <a:pt x="55" y="104"/>
                    <a:pt x="56" y="101"/>
                    <a:pt x="56" y="99"/>
                  </a:cubicBezTo>
                  <a:cubicBezTo>
                    <a:pt x="51" y="98"/>
                    <a:pt x="48" y="95"/>
                    <a:pt x="43" y="95"/>
                  </a:cubicBezTo>
                  <a:cubicBezTo>
                    <a:pt x="40" y="95"/>
                    <a:pt x="40" y="98"/>
                    <a:pt x="39" y="99"/>
                  </a:cubicBezTo>
                  <a:cubicBezTo>
                    <a:pt x="35" y="100"/>
                    <a:pt x="32" y="98"/>
                    <a:pt x="29" y="100"/>
                  </a:cubicBezTo>
                  <a:cubicBezTo>
                    <a:pt x="23" y="103"/>
                    <a:pt x="15" y="106"/>
                    <a:pt x="6" y="106"/>
                  </a:cubicBezTo>
                  <a:cubicBezTo>
                    <a:pt x="3" y="106"/>
                    <a:pt x="0" y="106"/>
                    <a:pt x="0" y="104"/>
                  </a:cubicBezTo>
                  <a:cubicBezTo>
                    <a:pt x="0" y="103"/>
                    <a:pt x="4" y="102"/>
                    <a:pt x="5" y="101"/>
                  </a:cubicBezTo>
                  <a:cubicBezTo>
                    <a:pt x="15" y="95"/>
                    <a:pt x="19" y="84"/>
                    <a:pt x="30" y="84"/>
                  </a:cubicBezTo>
                  <a:cubicBezTo>
                    <a:pt x="43" y="84"/>
                    <a:pt x="47" y="84"/>
                    <a:pt x="57" y="84"/>
                  </a:cubicBezTo>
                  <a:cubicBezTo>
                    <a:pt x="65" y="84"/>
                    <a:pt x="68" y="70"/>
                    <a:pt x="72" y="70"/>
                  </a:cubicBezTo>
                  <a:cubicBezTo>
                    <a:pt x="72" y="70"/>
                    <a:pt x="78" y="60"/>
                    <a:pt x="79" y="59"/>
                  </a:cubicBezTo>
                  <a:cubicBezTo>
                    <a:pt x="78" y="61"/>
                    <a:pt x="77" y="62"/>
                    <a:pt x="77" y="64"/>
                  </a:cubicBezTo>
                  <a:cubicBezTo>
                    <a:pt x="77" y="65"/>
                    <a:pt x="78" y="66"/>
                    <a:pt x="79" y="66"/>
                  </a:cubicBezTo>
                  <a:cubicBezTo>
                    <a:pt x="86" y="66"/>
                    <a:pt x="87" y="62"/>
                    <a:pt x="92" y="60"/>
                  </a:cubicBezTo>
                  <a:cubicBezTo>
                    <a:pt x="101" y="57"/>
                    <a:pt x="116" y="39"/>
                    <a:pt x="116" y="25"/>
                  </a:cubicBezTo>
                  <a:cubicBezTo>
                    <a:pt x="116" y="22"/>
                    <a:pt x="114" y="22"/>
                    <a:pt x="114" y="19"/>
                  </a:cubicBezTo>
                  <a:cubicBezTo>
                    <a:pt x="114" y="14"/>
                    <a:pt x="119" y="3"/>
                    <a:pt x="125" y="3"/>
                  </a:cubicBezTo>
                  <a:cubicBezTo>
                    <a:pt x="125" y="3"/>
                    <a:pt x="125" y="9"/>
                    <a:pt x="130" y="4"/>
                  </a:cubicBezTo>
                  <a:cubicBezTo>
                    <a:pt x="130" y="4"/>
                    <a:pt x="129" y="4"/>
                    <a:pt x="129" y="4"/>
                  </a:cubicBezTo>
                  <a:cubicBezTo>
                    <a:pt x="128" y="4"/>
                    <a:pt x="127" y="0"/>
                    <a:pt x="128" y="0"/>
                  </a:cubicBezTo>
                  <a:cubicBezTo>
                    <a:pt x="131" y="0"/>
                    <a:pt x="133" y="1"/>
                    <a:pt x="133" y="2"/>
                  </a:cubicBezTo>
                  <a:cubicBezTo>
                    <a:pt x="135" y="5"/>
                    <a:pt x="134" y="8"/>
                    <a:pt x="134" y="11"/>
                  </a:cubicBezTo>
                  <a:cubicBezTo>
                    <a:pt x="134" y="17"/>
                    <a:pt x="140" y="20"/>
                    <a:pt x="140" y="26"/>
                  </a:cubicBezTo>
                  <a:cubicBezTo>
                    <a:pt x="140" y="33"/>
                    <a:pt x="134" y="34"/>
                    <a:pt x="134" y="40"/>
                  </a:cubicBezTo>
                  <a:cubicBezTo>
                    <a:pt x="134" y="41"/>
                    <a:pt x="134" y="42"/>
                    <a:pt x="134" y="43"/>
                  </a:cubicBezTo>
                  <a:cubicBezTo>
                    <a:pt x="133" y="44"/>
                    <a:pt x="132" y="43"/>
                    <a:pt x="130" y="44"/>
                  </a:cubicBezTo>
                  <a:cubicBezTo>
                    <a:pt x="126" y="45"/>
                    <a:pt x="127" y="59"/>
                    <a:pt x="127" y="63"/>
                  </a:cubicBezTo>
                  <a:cubicBezTo>
                    <a:pt x="127" y="67"/>
                    <a:pt x="122" y="70"/>
                    <a:pt x="122" y="76"/>
                  </a:cubicBezTo>
                  <a:cubicBezTo>
                    <a:pt x="122" y="80"/>
                    <a:pt x="124" y="81"/>
                    <a:pt x="125" y="84"/>
                  </a:cubicBezTo>
                  <a:cubicBezTo>
                    <a:pt x="119" y="87"/>
                    <a:pt x="119" y="91"/>
                    <a:pt x="114" y="93"/>
                  </a:cubicBezTo>
                  <a:cubicBezTo>
                    <a:pt x="112" y="89"/>
                    <a:pt x="114" y="89"/>
                    <a:pt x="114" y="86"/>
                  </a:cubicBezTo>
                  <a:cubicBezTo>
                    <a:pt x="108" y="90"/>
                    <a:pt x="104" y="90"/>
                    <a:pt x="102" y="96"/>
                  </a:cubicBezTo>
                  <a:cubicBezTo>
                    <a:pt x="102" y="96"/>
                    <a:pt x="100" y="95"/>
                    <a:pt x="100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3" y="97"/>
                    <a:pt x="91" y="100"/>
                    <a:pt x="87" y="100"/>
                  </a:cubicBezTo>
                  <a:cubicBezTo>
                    <a:pt x="78" y="100"/>
                    <a:pt x="78" y="92"/>
                    <a:pt x="74" y="92"/>
                  </a:cubicBezTo>
                  <a:cubicBezTo>
                    <a:pt x="73" y="92"/>
                    <a:pt x="72" y="94"/>
                    <a:pt x="72" y="96"/>
                  </a:cubicBezTo>
                  <a:cubicBezTo>
                    <a:pt x="72" y="97"/>
                    <a:pt x="76" y="103"/>
                    <a:pt x="76" y="103"/>
                  </a:cubicBezTo>
                  <a:cubicBezTo>
                    <a:pt x="75" y="103"/>
                    <a:pt x="73" y="103"/>
                    <a:pt x="72" y="103"/>
                  </a:cubicBezTo>
                  <a:cubicBezTo>
                    <a:pt x="68" y="103"/>
                    <a:pt x="63" y="110"/>
                    <a:pt x="61" y="115"/>
                  </a:cubicBezTo>
                  <a:cubicBezTo>
                    <a:pt x="57" y="114"/>
                    <a:pt x="58" y="110"/>
                    <a:pt x="55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1" name="Freeform 140"/>
            <p:cNvSpPr>
              <a:spLocks/>
            </p:cNvSpPr>
            <p:nvPr/>
          </p:nvSpPr>
          <p:spPr bwMode="auto">
            <a:xfrm>
              <a:off x="6721475" y="2054225"/>
              <a:ext cx="96838" cy="80963"/>
            </a:xfrm>
            <a:custGeom>
              <a:avLst/>
              <a:gdLst/>
              <a:ahLst/>
              <a:cxnLst>
                <a:cxn ang="0">
                  <a:pos x="11" y="33"/>
                </a:cxn>
                <a:cxn ang="0">
                  <a:pos x="15" y="33"/>
                </a:cxn>
                <a:cxn ang="0">
                  <a:pos x="26" y="10"/>
                </a:cxn>
                <a:cxn ang="0">
                  <a:pos x="23" y="6"/>
                </a:cxn>
                <a:cxn ang="0">
                  <a:pos x="26" y="0"/>
                </a:cxn>
                <a:cxn ang="0">
                  <a:pos x="60" y="22"/>
                </a:cxn>
                <a:cxn ang="0">
                  <a:pos x="70" y="21"/>
                </a:cxn>
                <a:cxn ang="0">
                  <a:pos x="67" y="26"/>
                </a:cxn>
                <a:cxn ang="0">
                  <a:pos x="72" y="32"/>
                </a:cxn>
                <a:cxn ang="0">
                  <a:pos x="59" y="36"/>
                </a:cxn>
                <a:cxn ang="0">
                  <a:pos x="43" y="51"/>
                </a:cxn>
                <a:cxn ang="0">
                  <a:pos x="24" y="41"/>
                </a:cxn>
                <a:cxn ang="0">
                  <a:pos x="21" y="45"/>
                </a:cxn>
                <a:cxn ang="0">
                  <a:pos x="8" y="48"/>
                </a:cxn>
                <a:cxn ang="0">
                  <a:pos x="16" y="54"/>
                </a:cxn>
                <a:cxn ang="0">
                  <a:pos x="5" y="61"/>
                </a:cxn>
                <a:cxn ang="0">
                  <a:pos x="3" y="61"/>
                </a:cxn>
                <a:cxn ang="0">
                  <a:pos x="3" y="51"/>
                </a:cxn>
                <a:cxn ang="0">
                  <a:pos x="0" y="46"/>
                </a:cxn>
                <a:cxn ang="0">
                  <a:pos x="8" y="35"/>
                </a:cxn>
                <a:cxn ang="0">
                  <a:pos x="8" y="32"/>
                </a:cxn>
                <a:cxn ang="0">
                  <a:pos x="12" y="34"/>
                </a:cxn>
                <a:cxn ang="0">
                  <a:pos x="11" y="33"/>
                </a:cxn>
              </a:cxnLst>
              <a:rect l="0" t="0" r="r" b="b"/>
              <a:pathLst>
                <a:path w="72" h="61">
                  <a:moveTo>
                    <a:pt x="11" y="33"/>
                  </a:moveTo>
                  <a:cubicBezTo>
                    <a:pt x="12" y="33"/>
                    <a:pt x="14" y="33"/>
                    <a:pt x="15" y="33"/>
                  </a:cubicBezTo>
                  <a:cubicBezTo>
                    <a:pt x="23" y="33"/>
                    <a:pt x="26" y="16"/>
                    <a:pt x="26" y="10"/>
                  </a:cubicBezTo>
                  <a:cubicBezTo>
                    <a:pt x="26" y="8"/>
                    <a:pt x="23" y="7"/>
                    <a:pt x="23" y="6"/>
                  </a:cubicBezTo>
                  <a:cubicBezTo>
                    <a:pt x="23" y="2"/>
                    <a:pt x="25" y="1"/>
                    <a:pt x="26" y="0"/>
                  </a:cubicBezTo>
                  <a:cubicBezTo>
                    <a:pt x="38" y="8"/>
                    <a:pt x="43" y="22"/>
                    <a:pt x="60" y="22"/>
                  </a:cubicBezTo>
                  <a:cubicBezTo>
                    <a:pt x="64" y="22"/>
                    <a:pt x="67" y="19"/>
                    <a:pt x="70" y="21"/>
                  </a:cubicBezTo>
                  <a:cubicBezTo>
                    <a:pt x="69" y="23"/>
                    <a:pt x="67" y="24"/>
                    <a:pt x="67" y="26"/>
                  </a:cubicBezTo>
                  <a:cubicBezTo>
                    <a:pt x="67" y="29"/>
                    <a:pt x="71" y="32"/>
                    <a:pt x="72" y="32"/>
                  </a:cubicBezTo>
                  <a:cubicBezTo>
                    <a:pt x="68" y="35"/>
                    <a:pt x="65" y="36"/>
                    <a:pt x="59" y="36"/>
                  </a:cubicBezTo>
                  <a:cubicBezTo>
                    <a:pt x="49" y="36"/>
                    <a:pt x="46" y="46"/>
                    <a:pt x="43" y="51"/>
                  </a:cubicBezTo>
                  <a:cubicBezTo>
                    <a:pt x="36" y="47"/>
                    <a:pt x="31" y="46"/>
                    <a:pt x="24" y="41"/>
                  </a:cubicBezTo>
                  <a:cubicBezTo>
                    <a:pt x="23" y="42"/>
                    <a:pt x="21" y="43"/>
                    <a:pt x="21" y="45"/>
                  </a:cubicBezTo>
                  <a:cubicBezTo>
                    <a:pt x="15" y="45"/>
                    <a:pt x="8" y="40"/>
                    <a:pt x="8" y="48"/>
                  </a:cubicBezTo>
                  <a:cubicBezTo>
                    <a:pt x="8" y="52"/>
                    <a:pt x="14" y="52"/>
                    <a:pt x="16" y="54"/>
                  </a:cubicBezTo>
                  <a:cubicBezTo>
                    <a:pt x="12" y="59"/>
                    <a:pt x="9" y="57"/>
                    <a:pt x="5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58"/>
                    <a:pt x="3" y="51"/>
                    <a:pt x="3" y="51"/>
                  </a:cubicBezTo>
                  <a:cubicBezTo>
                    <a:pt x="3" y="49"/>
                    <a:pt x="0" y="48"/>
                    <a:pt x="0" y="46"/>
                  </a:cubicBezTo>
                  <a:cubicBezTo>
                    <a:pt x="0" y="41"/>
                    <a:pt x="8" y="38"/>
                    <a:pt x="8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3"/>
                    <a:pt x="12" y="34"/>
                  </a:cubicBezTo>
                  <a:lnTo>
                    <a:pt x="11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2" name="Freeform 141"/>
            <p:cNvSpPr>
              <a:spLocks/>
            </p:cNvSpPr>
            <p:nvPr/>
          </p:nvSpPr>
          <p:spPr bwMode="auto">
            <a:xfrm>
              <a:off x="6816725" y="2073275"/>
              <a:ext cx="15875" cy="142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2"/>
                </a:cxn>
                <a:cxn ang="0">
                  <a:pos x="1" y="11"/>
                </a:cxn>
                <a:cxn ang="0">
                  <a:pos x="1" y="7"/>
                </a:cxn>
                <a:cxn ang="0">
                  <a:pos x="11" y="0"/>
                </a:cxn>
                <a:cxn ang="0">
                  <a:pos x="10" y="0"/>
                </a:cxn>
              </a:cxnLst>
              <a:rect l="0" t="0" r="r" b="b"/>
              <a:pathLst>
                <a:path w="12" h="11">
                  <a:moveTo>
                    <a:pt x="10" y="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4"/>
                    <a:pt x="5" y="11"/>
                    <a:pt x="1" y="11"/>
                  </a:cubicBezTo>
                  <a:cubicBezTo>
                    <a:pt x="0" y="11"/>
                    <a:pt x="0" y="8"/>
                    <a:pt x="1" y="7"/>
                  </a:cubicBezTo>
                  <a:cubicBezTo>
                    <a:pt x="3" y="4"/>
                    <a:pt x="8" y="0"/>
                    <a:pt x="11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3" name="Freeform 142"/>
            <p:cNvSpPr>
              <a:spLocks/>
            </p:cNvSpPr>
            <p:nvPr/>
          </p:nvSpPr>
          <p:spPr bwMode="auto">
            <a:xfrm>
              <a:off x="6848475" y="2052638"/>
              <a:ext cx="22225" cy="15875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7" y="3"/>
                </a:cxn>
              </a:cxnLst>
              <a:rect l="0" t="0" r="r" b="b"/>
              <a:pathLst>
                <a:path w="17" h="12">
                  <a:moveTo>
                    <a:pt x="17" y="3"/>
                  </a:moveTo>
                  <a:cubicBezTo>
                    <a:pt x="7" y="3"/>
                    <a:pt x="7" y="12"/>
                    <a:pt x="1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5" y="0"/>
                    <a:pt x="10" y="0"/>
                  </a:cubicBezTo>
                  <a:cubicBezTo>
                    <a:pt x="13" y="0"/>
                    <a:pt x="15" y="0"/>
                    <a:pt x="17" y="0"/>
                  </a:cubicBezTo>
                  <a:lnTo>
                    <a:pt x="1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4" name="Freeform 143"/>
            <p:cNvSpPr>
              <a:spLocks/>
            </p:cNvSpPr>
            <p:nvPr/>
          </p:nvSpPr>
          <p:spPr bwMode="auto">
            <a:xfrm>
              <a:off x="6888163" y="2035175"/>
              <a:ext cx="12700" cy="1111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2" y="3"/>
                </a:cxn>
                <a:cxn ang="0">
                  <a:pos x="9" y="0"/>
                </a:cxn>
                <a:cxn ang="0">
                  <a:pos x="1" y="9"/>
                </a:cxn>
                <a:cxn ang="0">
                  <a:pos x="1" y="6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3" y="6"/>
                    <a:pt x="1" y="4"/>
                    <a:pt x="2" y="3"/>
                  </a:cubicBezTo>
                  <a:cubicBezTo>
                    <a:pt x="3" y="0"/>
                    <a:pt x="8" y="0"/>
                    <a:pt x="9" y="0"/>
                  </a:cubicBezTo>
                  <a:cubicBezTo>
                    <a:pt x="8" y="3"/>
                    <a:pt x="5" y="9"/>
                    <a:pt x="1" y="9"/>
                  </a:cubicBezTo>
                  <a:cubicBezTo>
                    <a:pt x="0" y="9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5" name="Freeform 144"/>
            <p:cNvSpPr>
              <a:spLocks/>
            </p:cNvSpPr>
            <p:nvPr/>
          </p:nvSpPr>
          <p:spPr bwMode="auto">
            <a:xfrm>
              <a:off x="6753225" y="1855788"/>
              <a:ext cx="47625" cy="184150"/>
            </a:xfrm>
            <a:custGeom>
              <a:avLst/>
              <a:gdLst/>
              <a:ahLst/>
              <a:cxnLst>
                <a:cxn ang="0">
                  <a:pos x="26" y="84"/>
                </a:cxn>
                <a:cxn ang="0">
                  <a:pos x="13" y="109"/>
                </a:cxn>
                <a:cxn ang="0">
                  <a:pos x="26" y="132"/>
                </a:cxn>
                <a:cxn ang="0">
                  <a:pos x="25" y="132"/>
                </a:cxn>
                <a:cxn ang="0">
                  <a:pos x="20" y="128"/>
                </a:cxn>
                <a:cxn ang="0">
                  <a:pos x="16" y="128"/>
                </a:cxn>
                <a:cxn ang="0">
                  <a:pos x="5" y="138"/>
                </a:cxn>
                <a:cxn ang="0">
                  <a:pos x="5" y="125"/>
                </a:cxn>
                <a:cxn ang="0">
                  <a:pos x="7" y="105"/>
                </a:cxn>
                <a:cxn ang="0">
                  <a:pos x="4" y="93"/>
                </a:cxn>
                <a:cxn ang="0">
                  <a:pos x="7" y="79"/>
                </a:cxn>
                <a:cxn ang="0">
                  <a:pos x="7" y="53"/>
                </a:cxn>
                <a:cxn ang="0">
                  <a:pos x="0" y="37"/>
                </a:cxn>
                <a:cxn ang="0">
                  <a:pos x="9" y="15"/>
                </a:cxn>
                <a:cxn ang="0">
                  <a:pos x="11" y="9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9" y="20"/>
                </a:cxn>
                <a:cxn ang="0">
                  <a:pos x="21" y="37"/>
                </a:cxn>
                <a:cxn ang="0">
                  <a:pos x="21" y="47"/>
                </a:cxn>
                <a:cxn ang="0">
                  <a:pos x="24" y="59"/>
                </a:cxn>
                <a:cxn ang="0">
                  <a:pos x="36" y="90"/>
                </a:cxn>
                <a:cxn ang="0">
                  <a:pos x="26" y="84"/>
                </a:cxn>
              </a:cxnLst>
              <a:rect l="0" t="0" r="r" b="b"/>
              <a:pathLst>
                <a:path w="36" h="138">
                  <a:moveTo>
                    <a:pt x="26" y="84"/>
                  </a:moveTo>
                  <a:cubicBezTo>
                    <a:pt x="15" y="84"/>
                    <a:pt x="13" y="98"/>
                    <a:pt x="13" y="109"/>
                  </a:cubicBezTo>
                  <a:cubicBezTo>
                    <a:pt x="13" y="120"/>
                    <a:pt x="22" y="124"/>
                    <a:pt x="26" y="132"/>
                  </a:cubicBezTo>
                  <a:cubicBezTo>
                    <a:pt x="26" y="132"/>
                    <a:pt x="25" y="132"/>
                    <a:pt x="25" y="132"/>
                  </a:cubicBezTo>
                  <a:cubicBezTo>
                    <a:pt x="23" y="133"/>
                    <a:pt x="21" y="130"/>
                    <a:pt x="20" y="128"/>
                  </a:cubicBezTo>
                  <a:cubicBezTo>
                    <a:pt x="19" y="128"/>
                    <a:pt x="17" y="128"/>
                    <a:pt x="16" y="128"/>
                  </a:cubicBezTo>
                  <a:cubicBezTo>
                    <a:pt x="11" y="128"/>
                    <a:pt x="11" y="138"/>
                    <a:pt x="5" y="138"/>
                  </a:cubicBezTo>
                  <a:cubicBezTo>
                    <a:pt x="4" y="138"/>
                    <a:pt x="5" y="127"/>
                    <a:pt x="5" y="125"/>
                  </a:cubicBezTo>
                  <a:cubicBezTo>
                    <a:pt x="5" y="117"/>
                    <a:pt x="7" y="112"/>
                    <a:pt x="7" y="105"/>
                  </a:cubicBezTo>
                  <a:cubicBezTo>
                    <a:pt x="7" y="99"/>
                    <a:pt x="4" y="98"/>
                    <a:pt x="4" y="93"/>
                  </a:cubicBezTo>
                  <a:cubicBezTo>
                    <a:pt x="4" y="86"/>
                    <a:pt x="7" y="84"/>
                    <a:pt x="7" y="79"/>
                  </a:cubicBezTo>
                  <a:cubicBezTo>
                    <a:pt x="7" y="68"/>
                    <a:pt x="7" y="64"/>
                    <a:pt x="7" y="53"/>
                  </a:cubicBezTo>
                  <a:cubicBezTo>
                    <a:pt x="7" y="46"/>
                    <a:pt x="0" y="44"/>
                    <a:pt x="0" y="37"/>
                  </a:cubicBezTo>
                  <a:cubicBezTo>
                    <a:pt x="0" y="28"/>
                    <a:pt x="3" y="16"/>
                    <a:pt x="9" y="15"/>
                  </a:cubicBezTo>
                  <a:cubicBezTo>
                    <a:pt x="9" y="12"/>
                    <a:pt x="11" y="11"/>
                    <a:pt x="11" y="9"/>
                  </a:cubicBezTo>
                  <a:cubicBezTo>
                    <a:pt x="11" y="4"/>
                    <a:pt x="11" y="3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8"/>
                    <a:pt x="18" y="14"/>
                    <a:pt x="19" y="20"/>
                  </a:cubicBezTo>
                  <a:cubicBezTo>
                    <a:pt x="21" y="26"/>
                    <a:pt x="18" y="30"/>
                    <a:pt x="21" y="3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52"/>
                    <a:pt x="23" y="57"/>
                    <a:pt x="24" y="59"/>
                  </a:cubicBezTo>
                  <a:cubicBezTo>
                    <a:pt x="27" y="70"/>
                    <a:pt x="33" y="79"/>
                    <a:pt x="36" y="90"/>
                  </a:cubicBezTo>
                  <a:cubicBezTo>
                    <a:pt x="34" y="86"/>
                    <a:pt x="30" y="84"/>
                    <a:pt x="26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6" name="Freeform 145"/>
            <p:cNvSpPr>
              <a:spLocks/>
            </p:cNvSpPr>
            <p:nvPr/>
          </p:nvSpPr>
          <p:spPr bwMode="auto">
            <a:xfrm>
              <a:off x="5241925" y="1219200"/>
              <a:ext cx="292100" cy="214313"/>
            </a:xfrm>
            <a:custGeom>
              <a:avLst/>
              <a:gdLst/>
              <a:ahLst/>
              <a:cxnLst>
                <a:cxn ang="0">
                  <a:pos x="76" y="161"/>
                </a:cxn>
                <a:cxn ang="0">
                  <a:pos x="50" y="131"/>
                </a:cxn>
                <a:cxn ang="0">
                  <a:pos x="103" y="67"/>
                </a:cxn>
                <a:cxn ang="0">
                  <a:pos x="125" y="55"/>
                </a:cxn>
                <a:cxn ang="0">
                  <a:pos x="134" y="45"/>
                </a:cxn>
                <a:cxn ang="0">
                  <a:pos x="175" y="34"/>
                </a:cxn>
                <a:cxn ang="0">
                  <a:pos x="220" y="11"/>
                </a:cxn>
                <a:cxn ang="0">
                  <a:pos x="203" y="0"/>
                </a:cxn>
                <a:cxn ang="0">
                  <a:pos x="136" y="25"/>
                </a:cxn>
                <a:cxn ang="0">
                  <a:pos x="123" y="19"/>
                </a:cxn>
                <a:cxn ang="0">
                  <a:pos x="109" y="25"/>
                </a:cxn>
                <a:cxn ang="0">
                  <a:pos x="69" y="46"/>
                </a:cxn>
                <a:cxn ang="0">
                  <a:pos x="52" y="49"/>
                </a:cxn>
                <a:cxn ang="0">
                  <a:pos x="47" y="53"/>
                </a:cxn>
                <a:cxn ang="0">
                  <a:pos x="50" y="61"/>
                </a:cxn>
                <a:cxn ang="0">
                  <a:pos x="27" y="88"/>
                </a:cxn>
                <a:cxn ang="0">
                  <a:pos x="34" y="98"/>
                </a:cxn>
                <a:cxn ang="0">
                  <a:pos x="13" y="110"/>
                </a:cxn>
                <a:cxn ang="0">
                  <a:pos x="13" y="117"/>
                </a:cxn>
                <a:cxn ang="0">
                  <a:pos x="0" y="134"/>
                </a:cxn>
                <a:cxn ang="0">
                  <a:pos x="8" y="143"/>
                </a:cxn>
                <a:cxn ang="0">
                  <a:pos x="21" y="143"/>
                </a:cxn>
                <a:cxn ang="0">
                  <a:pos x="27" y="158"/>
                </a:cxn>
                <a:cxn ang="0">
                  <a:pos x="39" y="158"/>
                </a:cxn>
                <a:cxn ang="0">
                  <a:pos x="42" y="161"/>
                </a:cxn>
                <a:cxn ang="0">
                  <a:pos x="76" y="161"/>
                </a:cxn>
                <a:cxn ang="0">
                  <a:pos x="72" y="156"/>
                </a:cxn>
                <a:cxn ang="0">
                  <a:pos x="76" y="161"/>
                </a:cxn>
              </a:cxnLst>
              <a:rect l="0" t="0" r="r" b="b"/>
              <a:pathLst>
                <a:path w="220" h="161">
                  <a:moveTo>
                    <a:pt x="76" y="161"/>
                  </a:moveTo>
                  <a:cubicBezTo>
                    <a:pt x="66" y="151"/>
                    <a:pt x="50" y="147"/>
                    <a:pt x="50" y="131"/>
                  </a:cubicBezTo>
                  <a:cubicBezTo>
                    <a:pt x="50" y="102"/>
                    <a:pt x="81" y="73"/>
                    <a:pt x="103" y="67"/>
                  </a:cubicBezTo>
                  <a:cubicBezTo>
                    <a:pt x="111" y="64"/>
                    <a:pt x="113" y="55"/>
                    <a:pt x="125" y="55"/>
                  </a:cubicBezTo>
                  <a:cubicBezTo>
                    <a:pt x="130" y="55"/>
                    <a:pt x="132" y="46"/>
                    <a:pt x="134" y="45"/>
                  </a:cubicBezTo>
                  <a:cubicBezTo>
                    <a:pt x="149" y="38"/>
                    <a:pt x="160" y="41"/>
                    <a:pt x="175" y="34"/>
                  </a:cubicBezTo>
                  <a:cubicBezTo>
                    <a:pt x="186" y="28"/>
                    <a:pt x="220" y="26"/>
                    <a:pt x="220" y="11"/>
                  </a:cubicBezTo>
                  <a:cubicBezTo>
                    <a:pt x="220" y="6"/>
                    <a:pt x="208" y="0"/>
                    <a:pt x="203" y="0"/>
                  </a:cubicBezTo>
                  <a:cubicBezTo>
                    <a:pt x="181" y="0"/>
                    <a:pt x="160" y="25"/>
                    <a:pt x="136" y="25"/>
                  </a:cubicBezTo>
                  <a:cubicBezTo>
                    <a:pt x="131" y="25"/>
                    <a:pt x="128" y="19"/>
                    <a:pt x="123" y="19"/>
                  </a:cubicBezTo>
                  <a:cubicBezTo>
                    <a:pt x="115" y="19"/>
                    <a:pt x="115" y="25"/>
                    <a:pt x="109" y="25"/>
                  </a:cubicBezTo>
                  <a:cubicBezTo>
                    <a:pt x="93" y="25"/>
                    <a:pt x="80" y="46"/>
                    <a:pt x="69" y="46"/>
                  </a:cubicBezTo>
                  <a:cubicBezTo>
                    <a:pt x="63" y="46"/>
                    <a:pt x="58" y="49"/>
                    <a:pt x="52" y="49"/>
                  </a:cubicBezTo>
                  <a:cubicBezTo>
                    <a:pt x="49" y="49"/>
                    <a:pt x="47" y="52"/>
                    <a:pt x="47" y="53"/>
                  </a:cubicBezTo>
                  <a:cubicBezTo>
                    <a:pt x="47" y="56"/>
                    <a:pt x="50" y="58"/>
                    <a:pt x="50" y="61"/>
                  </a:cubicBezTo>
                  <a:cubicBezTo>
                    <a:pt x="50" y="74"/>
                    <a:pt x="27" y="80"/>
                    <a:pt x="27" y="88"/>
                  </a:cubicBezTo>
                  <a:cubicBezTo>
                    <a:pt x="27" y="91"/>
                    <a:pt x="34" y="92"/>
                    <a:pt x="34" y="98"/>
                  </a:cubicBezTo>
                  <a:cubicBezTo>
                    <a:pt x="27" y="99"/>
                    <a:pt x="13" y="102"/>
                    <a:pt x="13" y="110"/>
                  </a:cubicBezTo>
                  <a:cubicBezTo>
                    <a:pt x="13" y="115"/>
                    <a:pt x="13" y="117"/>
                    <a:pt x="13" y="117"/>
                  </a:cubicBezTo>
                  <a:cubicBezTo>
                    <a:pt x="13" y="124"/>
                    <a:pt x="0" y="124"/>
                    <a:pt x="0" y="134"/>
                  </a:cubicBezTo>
                  <a:cubicBezTo>
                    <a:pt x="0" y="139"/>
                    <a:pt x="8" y="143"/>
                    <a:pt x="8" y="143"/>
                  </a:cubicBezTo>
                  <a:cubicBezTo>
                    <a:pt x="8" y="143"/>
                    <a:pt x="20" y="143"/>
                    <a:pt x="21" y="143"/>
                  </a:cubicBezTo>
                  <a:cubicBezTo>
                    <a:pt x="28" y="145"/>
                    <a:pt x="24" y="152"/>
                    <a:pt x="27" y="158"/>
                  </a:cubicBezTo>
                  <a:cubicBezTo>
                    <a:pt x="28" y="161"/>
                    <a:pt x="35" y="158"/>
                    <a:pt x="39" y="158"/>
                  </a:cubicBezTo>
                  <a:cubicBezTo>
                    <a:pt x="40" y="158"/>
                    <a:pt x="41" y="161"/>
                    <a:pt x="42" y="161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5" y="159"/>
                    <a:pt x="73" y="157"/>
                    <a:pt x="72" y="156"/>
                  </a:cubicBezTo>
                  <a:lnTo>
                    <a:pt x="76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7" name="Freeform 146"/>
            <p:cNvSpPr>
              <a:spLocks/>
            </p:cNvSpPr>
            <p:nvPr/>
          </p:nvSpPr>
          <p:spPr bwMode="auto">
            <a:xfrm>
              <a:off x="4713288" y="1196975"/>
              <a:ext cx="2847975" cy="1058863"/>
            </a:xfrm>
            <a:custGeom>
              <a:avLst/>
              <a:gdLst/>
              <a:ahLst/>
              <a:cxnLst>
                <a:cxn ang="0">
                  <a:pos x="1515" y="585"/>
                </a:cxn>
                <a:cxn ang="0">
                  <a:pos x="1460" y="485"/>
                </a:cxn>
                <a:cxn ang="0">
                  <a:pos x="1665" y="408"/>
                </a:cxn>
                <a:cxn ang="0">
                  <a:pos x="1804" y="346"/>
                </a:cxn>
                <a:cxn ang="0">
                  <a:pos x="1709" y="465"/>
                </a:cxn>
                <a:cxn ang="0">
                  <a:pos x="1793" y="452"/>
                </a:cxn>
                <a:cxn ang="0">
                  <a:pos x="1989" y="313"/>
                </a:cxn>
                <a:cxn ang="0">
                  <a:pos x="2112" y="287"/>
                </a:cxn>
                <a:cxn ang="0">
                  <a:pos x="1892" y="194"/>
                </a:cxn>
                <a:cxn ang="0">
                  <a:pos x="1660" y="159"/>
                </a:cxn>
                <a:cxn ang="0">
                  <a:pos x="1435" y="157"/>
                </a:cxn>
                <a:cxn ang="0">
                  <a:pos x="1314" y="97"/>
                </a:cxn>
                <a:cxn ang="0">
                  <a:pos x="1102" y="104"/>
                </a:cxn>
                <a:cxn ang="0">
                  <a:pos x="1016" y="27"/>
                </a:cxn>
                <a:cxn ang="0">
                  <a:pos x="758" y="117"/>
                </a:cxn>
                <a:cxn ang="0">
                  <a:pos x="668" y="148"/>
                </a:cxn>
                <a:cxn ang="0">
                  <a:pos x="644" y="121"/>
                </a:cxn>
                <a:cxn ang="0">
                  <a:pos x="511" y="207"/>
                </a:cxn>
                <a:cxn ang="0">
                  <a:pos x="322" y="247"/>
                </a:cxn>
                <a:cxn ang="0">
                  <a:pos x="214" y="296"/>
                </a:cxn>
                <a:cxn ang="0">
                  <a:pos x="229" y="227"/>
                </a:cxn>
                <a:cxn ang="0">
                  <a:pos x="127" y="236"/>
                </a:cxn>
                <a:cxn ang="0">
                  <a:pos x="136" y="312"/>
                </a:cxn>
                <a:cxn ang="0">
                  <a:pos x="117" y="395"/>
                </a:cxn>
                <a:cxn ang="0">
                  <a:pos x="50" y="446"/>
                </a:cxn>
                <a:cxn ang="0">
                  <a:pos x="16" y="495"/>
                </a:cxn>
                <a:cxn ang="0">
                  <a:pos x="54" y="558"/>
                </a:cxn>
                <a:cxn ang="0">
                  <a:pos x="88" y="597"/>
                </a:cxn>
                <a:cxn ang="0">
                  <a:pos x="112" y="644"/>
                </a:cxn>
                <a:cxn ang="0">
                  <a:pos x="208" y="647"/>
                </a:cxn>
                <a:cxn ang="0">
                  <a:pos x="225" y="626"/>
                </a:cxn>
                <a:cxn ang="0">
                  <a:pos x="284" y="701"/>
                </a:cxn>
                <a:cxn ang="0">
                  <a:pos x="350" y="732"/>
                </a:cxn>
                <a:cxn ang="0">
                  <a:pos x="366" y="742"/>
                </a:cxn>
                <a:cxn ang="0">
                  <a:pos x="349" y="634"/>
                </a:cxn>
                <a:cxn ang="0">
                  <a:pos x="412" y="645"/>
                </a:cxn>
                <a:cxn ang="0">
                  <a:pos x="427" y="700"/>
                </a:cxn>
                <a:cxn ang="0">
                  <a:pos x="428" y="746"/>
                </a:cxn>
                <a:cxn ang="0">
                  <a:pos x="447" y="755"/>
                </a:cxn>
                <a:cxn ang="0">
                  <a:pos x="522" y="777"/>
                </a:cxn>
                <a:cxn ang="0">
                  <a:pos x="559" y="781"/>
                </a:cxn>
                <a:cxn ang="0">
                  <a:pos x="608" y="770"/>
                </a:cxn>
                <a:cxn ang="0">
                  <a:pos x="654" y="772"/>
                </a:cxn>
                <a:cxn ang="0">
                  <a:pos x="677" y="748"/>
                </a:cxn>
                <a:cxn ang="0">
                  <a:pos x="829" y="593"/>
                </a:cxn>
                <a:cxn ang="0">
                  <a:pos x="994" y="534"/>
                </a:cxn>
                <a:cxn ang="0">
                  <a:pos x="1224" y="569"/>
                </a:cxn>
                <a:cxn ang="0">
                  <a:pos x="1411" y="607"/>
                </a:cxn>
                <a:cxn ang="0">
                  <a:pos x="1400" y="655"/>
                </a:cxn>
              </a:cxnLst>
              <a:rect l="0" t="0" r="r" b="b"/>
              <a:pathLst>
                <a:path w="2139" h="795">
                  <a:moveTo>
                    <a:pt x="1398" y="684"/>
                  </a:moveTo>
                  <a:cubicBezTo>
                    <a:pt x="1398" y="684"/>
                    <a:pt x="1415" y="688"/>
                    <a:pt x="1429" y="688"/>
                  </a:cubicBezTo>
                  <a:cubicBezTo>
                    <a:pt x="1454" y="688"/>
                    <a:pt x="1478" y="635"/>
                    <a:pt x="1495" y="618"/>
                  </a:cubicBezTo>
                  <a:cubicBezTo>
                    <a:pt x="1502" y="610"/>
                    <a:pt x="1512" y="596"/>
                    <a:pt x="1515" y="585"/>
                  </a:cubicBezTo>
                  <a:cubicBezTo>
                    <a:pt x="1518" y="572"/>
                    <a:pt x="1513" y="564"/>
                    <a:pt x="1520" y="551"/>
                  </a:cubicBezTo>
                  <a:cubicBezTo>
                    <a:pt x="1522" y="547"/>
                    <a:pt x="1527" y="537"/>
                    <a:pt x="1527" y="527"/>
                  </a:cubicBezTo>
                  <a:cubicBezTo>
                    <a:pt x="1527" y="515"/>
                    <a:pt x="1508" y="492"/>
                    <a:pt x="1499" y="499"/>
                  </a:cubicBezTo>
                  <a:cubicBezTo>
                    <a:pt x="1473" y="518"/>
                    <a:pt x="1460" y="488"/>
                    <a:pt x="1460" y="485"/>
                  </a:cubicBezTo>
                  <a:cubicBezTo>
                    <a:pt x="1460" y="473"/>
                    <a:pt x="1483" y="459"/>
                    <a:pt x="1493" y="450"/>
                  </a:cubicBezTo>
                  <a:cubicBezTo>
                    <a:pt x="1506" y="436"/>
                    <a:pt x="1524" y="413"/>
                    <a:pt x="1543" y="408"/>
                  </a:cubicBezTo>
                  <a:cubicBezTo>
                    <a:pt x="1560" y="404"/>
                    <a:pt x="1613" y="399"/>
                    <a:pt x="1627" y="399"/>
                  </a:cubicBezTo>
                  <a:cubicBezTo>
                    <a:pt x="1645" y="399"/>
                    <a:pt x="1654" y="408"/>
                    <a:pt x="1665" y="408"/>
                  </a:cubicBezTo>
                  <a:cubicBezTo>
                    <a:pt x="1671" y="408"/>
                    <a:pt x="1675" y="408"/>
                    <a:pt x="1689" y="408"/>
                  </a:cubicBezTo>
                  <a:cubicBezTo>
                    <a:pt x="1696" y="379"/>
                    <a:pt x="1709" y="362"/>
                    <a:pt x="1740" y="362"/>
                  </a:cubicBezTo>
                  <a:cubicBezTo>
                    <a:pt x="1748" y="362"/>
                    <a:pt x="1751" y="360"/>
                    <a:pt x="1766" y="362"/>
                  </a:cubicBezTo>
                  <a:cubicBezTo>
                    <a:pt x="1759" y="368"/>
                    <a:pt x="1756" y="406"/>
                    <a:pt x="1804" y="346"/>
                  </a:cubicBezTo>
                  <a:cubicBezTo>
                    <a:pt x="1809" y="346"/>
                    <a:pt x="1832" y="355"/>
                    <a:pt x="1797" y="377"/>
                  </a:cubicBezTo>
                  <a:cubicBezTo>
                    <a:pt x="1785" y="385"/>
                    <a:pt x="1774" y="381"/>
                    <a:pt x="1766" y="393"/>
                  </a:cubicBezTo>
                  <a:cubicBezTo>
                    <a:pt x="1757" y="406"/>
                    <a:pt x="1749" y="423"/>
                    <a:pt x="1735" y="430"/>
                  </a:cubicBezTo>
                  <a:cubicBezTo>
                    <a:pt x="1724" y="436"/>
                    <a:pt x="1709" y="447"/>
                    <a:pt x="1709" y="465"/>
                  </a:cubicBezTo>
                  <a:cubicBezTo>
                    <a:pt x="1709" y="482"/>
                    <a:pt x="1714" y="535"/>
                    <a:pt x="1726" y="545"/>
                  </a:cubicBezTo>
                  <a:cubicBezTo>
                    <a:pt x="1735" y="532"/>
                    <a:pt x="1741" y="507"/>
                    <a:pt x="1760" y="503"/>
                  </a:cubicBezTo>
                  <a:cubicBezTo>
                    <a:pt x="1757" y="491"/>
                    <a:pt x="1777" y="488"/>
                    <a:pt x="1777" y="479"/>
                  </a:cubicBezTo>
                  <a:cubicBezTo>
                    <a:pt x="1777" y="464"/>
                    <a:pt x="1793" y="460"/>
                    <a:pt x="1793" y="452"/>
                  </a:cubicBezTo>
                  <a:cubicBezTo>
                    <a:pt x="1793" y="447"/>
                    <a:pt x="1788" y="442"/>
                    <a:pt x="1793" y="432"/>
                  </a:cubicBezTo>
                  <a:cubicBezTo>
                    <a:pt x="1828" y="356"/>
                    <a:pt x="1861" y="397"/>
                    <a:pt x="1874" y="397"/>
                  </a:cubicBezTo>
                  <a:cubicBezTo>
                    <a:pt x="1914" y="397"/>
                    <a:pt x="1941" y="347"/>
                    <a:pt x="1976" y="346"/>
                  </a:cubicBezTo>
                  <a:cubicBezTo>
                    <a:pt x="2041" y="345"/>
                    <a:pt x="1989" y="320"/>
                    <a:pt x="1989" y="313"/>
                  </a:cubicBezTo>
                  <a:cubicBezTo>
                    <a:pt x="1989" y="294"/>
                    <a:pt x="2015" y="297"/>
                    <a:pt x="2020" y="287"/>
                  </a:cubicBezTo>
                  <a:cubicBezTo>
                    <a:pt x="2022" y="282"/>
                    <a:pt x="2018" y="271"/>
                    <a:pt x="2026" y="271"/>
                  </a:cubicBezTo>
                  <a:cubicBezTo>
                    <a:pt x="2054" y="271"/>
                    <a:pt x="2077" y="309"/>
                    <a:pt x="2097" y="309"/>
                  </a:cubicBezTo>
                  <a:cubicBezTo>
                    <a:pt x="2106" y="309"/>
                    <a:pt x="2108" y="293"/>
                    <a:pt x="2112" y="287"/>
                  </a:cubicBezTo>
                  <a:cubicBezTo>
                    <a:pt x="2120" y="278"/>
                    <a:pt x="2127" y="279"/>
                    <a:pt x="2139" y="275"/>
                  </a:cubicBezTo>
                  <a:cubicBezTo>
                    <a:pt x="2123" y="254"/>
                    <a:pt x="2071" y="242"/>
                    <a:pt x="2046" y="227"/>
                  </a:cubicBezTo>
                  <a:cubicBezTo>
                    <a:pt x="2011" y="207"/>
                    <a:pt x="1965" y="185"/>
                    <a:pt x="1914" y="185"/>
                  </a:cubicBezTo>
                  <a:cubicBezTo>
                    <a:pt x="1900" y="185"/>
                    <a:pt x="1890" y="188"/>
                    <a:pt x="1892" y="194"/>
                  </a:cubicBezTo>
                  <a:cubicBezTo>
                    <a:pt x="1906" y="237"/>
                    <a:pt x="1872" y="194"/>
                    <a:pt x="1863" y="194"/>
                  </a:cubicBezTo>
                  <a:cubicBezTo>
                    <a:pt x="1762" y="192"/>
                    <a:pt x="1762" y="192"/>
                    <a:pt x="1762" y="192"/>
                  </a:cubicBezTo>
                  <a:cubicBezTo>
                    <a:pt x="1756" y="169"/>
                    <a:pt x="1741" y="161"/>
                    <a:pt x="1711" y="161"/>
                  </a:cubicBezTo>
                  <a:cubicBezTo>
                    <a:pt x="1695" y="161"/>
                    <a:pt x="1670" y="167"/>
                    <a:pt x="1660" y="159"/>
                  </a:cubicBezTo>
                  <a:cubicBezTo>
                    <a:pt x="1652" y="151"/>
                    <a:pt x="1651" y="141"/>
                    <a:pt x="1638" y="137"/>
                  </a:cubicBezTo>
                  <a:cubicBezTo>
                    <a:pt x="1611" y="128"/>
                    <a:pt x="1582" y="121"/>
                    <a:pt x="1548" y="121"/>
                  </a:cubicBezTo>
                  <a:cubicBezTo>
                    <a:pt x="1513" y="121"/>
                    <a:pt x="1509" y="140"/>
                    <a:pt x="1506" y="157"/>
                  </a:cubicBezTo>
                  <a:cubicBezTo>
                    <a:pt x="1473" y="157"/>
                    <a:pt x="1457" y="157"/>
                    <a:pt x="1435" y="157"/>
                  </a:cubicBezTo>
                  <a:cubicBezTo>
                    <a:pt x="1423" y="157"/>
                    <a:pt x="1421" y="147"/>
                    <a:pt x="1407" y="146"/>
                  </a:cubicBezTo>
                  <a:cubicBezTo>
                    <a:pt x="1405" y="152"/>
                    <a:pt x="1403" y="166"/>
                    <a:pt x="1396" y="166"/>
                  </a:cubicBezTo>
                  <a:cubicBezTo>
                    <a:pt x="1377" y="166"/>
                    <a:pt x="1369" y="143"/>
                    <a:pt x="1369" y="130"/>
                  </a:cubicBezTo>
                  <a:cubicBezTo>
                    <a:pt x="1369" y="127"/>
                    <a:pt x="1405" y="105"/>
                    <a:pt x="1314" y="97"/>
                  </a:cubicBezTo>
                  <a:cubicBezTo>
                    <a:pt x="1303" y="96"/>
                    <a:pt x="1296" y="101"/>
                    <a:pt x="1296" y="115"/>
                  </a:cubicBezTo>
                  <a:cubicBezTo>
                    <a:pt x="1248" y="115"/>
                    <a:pt x="1248" y="115"/>
                    <a:pt x="1248" y="115"/>
                  </a:cubicBezTo>
                  <a:cubicBezTo>
                    <a:pt x="1233" y="111"/>
                    <a:pt x="1157" y="102"/>
                    <a:pt x="1147" y="86"/>
                  </a:cubicBezTo>
                  <a:cubicBezTo>
                    <a:pt x="1089" y="133"/>
                    <a:pt x="1102" y="104"/>
                    <a:pt x="1102" y="104"/>
                  </a:cubicBezTo>
                  <a:cubicBezTo>
                    <a:pt x="1116" y="87"/>
                    <a:pt x="1249" y="51"/>
                    <a:pt x="1140" y="24"/>
                  </a:cubicBezTo>
                  <a:cubicBezTo>
                    <a:pt x="1094" y="24"/>
                    <a:pt x="1094" y="24"/>
                    <a:pt x="1094" y="24"/>
                  </a:cubicBezTo>
                  <a:cubicBezTo>
                    <a:pt x="1089" y="12"/>
                    <a:pt x="1079" y="0"/>
                    <a:pt x="1060" y="0"/>
                  </a:cubicBezTo>
                  <a:cubicBezTo>
                    <a:pt x="1038" y="0"/>
                    <a:pt x="1028" y="17"/>
                    <a:pt x="1016" y="27"/>
                  </a:cubicBezTo>
                  <a:cubicBezTo>
                    <a:pt x="1008" y="33"/>
                    <a:pt x="951" y="56"/>
                    <a:pt x="956" y="35"/>
                  </a:cubicBezTo>
                  <a:cubicBezTo>
                    <a:pt x="941" y="40"/>
                    <a:pt x="879" y="44"/>
                    <a:pt x="847" y="73"/>
                  </a:cubicBezTo>
                  <a:cubicBezTo>
                    <a:pt x="840" y="79"/>
                    <a:pt x="838" y="97"/>
                    <a:pt x="828" y="97"/>
                  </a:cubicBezTo>
                  <a:cubicBezTo>
                    <a:pt x="813" y="97"/>
                    <a:pt x="758" y="92"/>
                    <a:pt x="758" y="117"/>
                  </a:cubicBezTo>
                  <a:cubicBezTo>
                    <a:pt x="758" y="122"/>
                    <a:pt x="763" y="128"/>
                    <a:pt x="765" y="135"/>
                  </a:cubicBezTo>
                  <a:cubicBezTo>
                    <a:pt x="755" y="141"/>
                    <a:pt x="752" y="135"/>
                    <a:pt x="721" y="135"/>
                  </a:cubicBezTo>
                  <a:cubicBezTo>
                    <a:pt x="695" y="170"/>
                    <a:pt x="697" y="129"/>
                    <a:pt x="691" y="121"/>
                  </a:cubicBezTo>
                  <a:cubicBezTo>
                    <a:pt x="689" y="136"/>
                    <a:pt x="679" y="142"/>
                    <a:pt x="668" y="148"/>
                  </a:cubicBezTo>
                  <a:cubicBezTo>
                    <a:pt x="671" y="160"/>
                    <a:pt x="690" y="173"/>
                    <a:pt x="677" y="188"/>
                  </a:cubicBezTo>
                  <a:cubicBezTo>
                    <a:pt x="667" y="198"/>
                    <a:pt x="695" y="230"/>
                    <a:pt x="680" y="230"/>
                  </a:cubicBezTo>
                  <a:cubicBezTo>
                    <a:pt x="662" y="230"/>
                    <a:pt x="657" y="164"/>
                    <a:pt x="657" y="150"/>
                  </a:cubicBezTo>
                  <a:cubicBezTo>
                    <a:pt x="657" y="135"/>
                    <a:pt x="681" y="129"/>
                    <a:pt x="644" y="121"/>
                  </a:cubicBezTo>
                  <a:cubicBezTo>
                    <a:pt x="625" y="118"/>
                    <a:pt x="589" y="149"/>
                    <a:pt x="589" y="166"/>
                  </a:cubicBezTo>
                  <a:cubicBezTo>
                    <a:pt x="589" y="186"/>
                    <a:pt x="598" y="199"/>
                    <a:pt x="608" y="210"/>
                  </a:cubicBezTo>
                  <a:cubicBezTo>
                    <a:pt x="633" y="248"/>
                    <a:pt x="574" y="205"/>
                    <a:pt x="552" y="200"/>
                  </a:cubicBezTo>
                  <a:cubicBezTo>
                    <a:pt x="492" y="184"/>
                    <a:pt x="512" y="204"/>
                    <a:pt x="511" y="207"/>
                  </a:cubicBezTo>
                  <a:cubicBezTo>
                    <a:pt x="509" y="241"/>
                    <a:pt x="495" y="214"/>
                    <a:pt x="487" y="214"/>
                  </a:cubicBezTo>
                  <a:cubicBezTo>
                    <a:pt x="473" y="214"/>
                    <a:pt x="445" y="233"/>
                    <a:pt x="425" y="223"/>
                  </a:cubicBezTo>
                  <a:cubicBezTo>
                    <a:pt x="415" y="197"/>
                    <a:pt x="349" y="256"/>
                    <a:pt x="333" y="256"/>
                  </a:cubicBezTo>
                  <a:cubicBezTo>
                    <a:pt x="327" y="256"/>
                    <a:pt x="320" y="252"/>
                    <a:pt x="322" y="247"/>
                  </a:cubicBezTo>
                  <a:cubicBezTo>
                    <a:pt x="329" y="229"/>
                    <a:pt x="319" y="191"/>
                    <a:pt x="300" y="249"/>
                  </a:cubicBezTo>
                  <a:cubicBezTo>
                    <a:pt x="298" y="253"/>
                    <a:pt x="306" y="255"/>
                    <a:pt x="306" y="263"/>
                  </a:cubicBezTo>
                  <a:cubicBezTo>
                    <a:pt x="306" y="278"/>
                    <a:pt x="283" y="267"/>
                    <a:pt x="271" y="271"/>
                  </a:cubicBezTo>
                  <a:cubicBezTo>
                    <a:pt x="259" y="275"/>
                    <a:pt x="265" y="318"/>
                    <a:pt x="214" y="296"/>
                  </a:cubicBezTo>
                  <a:cubicBezTo>
                    <a:pt x="214" y="313"/>
                    <a:pt x="214" y="313"/>
                    <a:pt x="214" y="313"/>
                  </a:cubicBezTo>
                  <a:cubicBezTo>
                    <a:pt x="189" y="311"/>
                    <a:pt x="192" y="284"/>
                    <a:pt x="183" y="271"/>
                  </a:cubicBezTo>
                  <a:cubicBezTo>
                    <a:pt x="202" y="271"/>
                    <a:pt x="212" y="271"/>
                    <a:pt x="230" y="276"/>
                  </a:cubicBezTo>
                  <a:cubicBezTo>
                    <a:pt x="255" y="282"/>
                    <a:pt x="304" y="251"/>
                    <a:pt x="229" y="227"/>
                  </a:cubicBezTo>
                  <a:cubicBezTo>
                    <a:pt x="208" y="220"/>
                    <a:pt x="160" y="196"/>
                    <a:pt x="145" y="196"/>
                  </a:cubicBezTo>
                  <a:cubicBezTo>
                    <a:pt x="144" y="196"/>
                    <a:pt x="144" y="195"/>
                    <a:pt x="133" y="196"/>
                  </a:cubicBezTo>
                  <a:cubicBezTo>
                    <a:pt x="127" y="200"/>
                    <a:pt x="111" y="208"/>
                    <a:pt x="111" y="219"/>
                  </a:cubicBezTo>
                  <a:cubicBezTo>
                    <a:pt x="111" y="227"/>
                    <a:pt x="127" y="226"/>
                    <a:pt x="127" y="236"/>
                  </a:cubicBezTo>
                  <a:cubicBezTo>
                    <a:pt x="127" y="244"/>
                    <a:pt x="119" y="247"/>
                    <a:pt x="119" y="255"/>
                  </a:cubicBezTo>
                  <a:cubicBezTo>
                    <a:pt x="119" y="263"/>
                    <a:pt x="128" y="268"/>
                    <a:pt x="128" y="277"/>
                  </a:cubicBezTo>
                  <a:cubicBezTo>
                    <a:pt x="128" y="282"/>
                    <a:pt x="123" y="285"/>
                    <a:pt x="123" y="290"/>
                  </a:cubicBezTo>
                  <a:cubicBezTo>
                    <a:pt x="123" y="300"/>
                    <a:pt x="136" y="302"/>
                    <a:pt x="136" y="312"/>
                  </a:cubicBezTo>
                  <a:cubicBezTo>
                    <a:pt x="136" y="315"/>
                    <a:pt x="132" y="317"/>
                    <a:pt x="131" y="318"/>
                  </a:cubicBezTo>
                  <a:cubicBezTo>
                    <a:pt x="135" y="325"/>
                    <a:pt x="145" y="327"/>
                    <a:pt x="145" y="336"/>
                  </a:cubicBezTo>
                  <a:cubicBezTo>
                    <a:pt x="145" y="351"/>
                    <a:pt x="115" y="367"/>
                    <a:pt x="106" y="379"/>
                  </a:cubicBezTo>
                  <a:cubicBezTo>
                    <a:pt x="109" y="384"/>
                    <a:pt x="114" y="387"/>
                    <a:pt x="117" y="395"/>
                  </a:cubicBezTo>
                  <a:cubicBezTo>
                    <a:pt x="111" y="398"/>
                    <a:pt x="98" y="405"/>
                    <a:pt x="92" y="405"/>
                  </a:cubicBezTo>
                  <a:cubicBezTo>
                    <a:pt x="85" y="405"/>
                    <a:pt x="80" y="402"/>
                    <a:pt x="70" y="402"/>
                  </a:cubicBezTo>
                  <a:cubicBezTo>
                    <a:pt x="61" y="402"/>
                    <a:pt x="38" y="410"/>
                    <a:pt x="45" y="417"/>
                  </a:cubicBezTo>
                  <a:cubicBezTo>
                    <a:pt x="67" y="438"/>
                    <a:pt x="56" y="446"/>
                    <a:pt x="50" y="446"/>
                  </a:cubicBezTo>
                  <a:cubicBezTo>
                    <a:pt x="42" y="446"/>
                    <a:pt x="40" y="435"/>
                    <a:pt x="33" y="435"/>
                  </a:cubicBezTo>
                  <a:cubicBezTo>
                    <a:pt x="25" y="435"/>
                    <a:pt x="15" y="455"/>
                    <a:pt x="15" y="465"/>
                  </a:cubicBezTo>
                  <a:cubicBezTo>
                    <a:pt x="15" y="483"/>
                    <a:pt x="1" y="480"/>
                    <a:pt x="0" y="496"/>
                  </a:cubicBezTo>
                  <a:cubicBezTo>
                    <a:pt x="6" y="495"/>
                    <a:pt x="11" y="495"/>
                    <a:pt x="16" y="495"/>
                  </a:cubicBezTo>
                  <a:cubicBezTo>
                    <a:pt x="24" y="495"/>
                    <a:pt x="30" y="494"/>
                    <a:pt x="39" y="494"/>
                  </a:cubicBezTo>
                  <a:cubicBezTo>
                    <a:pt x="48" y="494"/>
                    <a:pt x="52" y="510"/>
                    <a:pt x="52" y="520"/>
                  </a:cubicBezTo>
                  <a:cubicBezTo>
                    <a:pt x="52" y="526"/>
                    <a:pt x="46" y="529"/>
                    <a:pt x="46" y="535"/>
                  </a:cubicBezTo>
                  <a:cubicBezTo>
                    <a:pt x="46" y="544"/>
                    <a:pt x="54" y="550"/>
                    <a:pt x="54" y="558"/>
                  </a:cubicBezTo>
                  <a:cubicBezTo>
                    <a:pt x="54" y="563"/>
                    <a:pt x="46" y="565"/>
                    <a:pt x="44" y="568"/>
                  </a:cubicBezTo>
                  <a:cubicBezTo>
                    <a:pt x="39" y="576"/>
                    <a:pt x="37" y="583"/>
                    <a:pt x="37" y="593"/>
                  </a:cubicBezTo>
                  <a:cubicBezTo>
                    <a:pt x="37" y="606"/>
                    <a:pt x="46" y="603"/>
                    <a:pt x="56" y="603"/>
                  </a:cubicBezTo>
                  <a:cubicBezTo>
                    <a:pt x="70" y="603"/>
                    <a:pt x="77" y="597"/>
                    <a:pt x="88" y="597"/>
                  </a:cubicBezTo>
                  <a:cubicBezTo>
                    <a:pt x="99" y="597"/>
                    <a:pt x="97" y="620"/>
                    <a:pt x="108" y="620"/>
                  </a:cubicBezTo>
                  <a:cubicBezTo>
                    <a:pt x="108" y="638"/>
                    <a:pt x="108" y="638"/>
                    <a:pt x="108" y="638"/>
                  </a:cubicBezTo>
                  <a:cubicBezTo>
                    <a:pt x="108" y="640"/>
                    <a:pt x="109" y="641"/>
                    <a:pt x="110" y="641"/>
                  </a:cubicBezTo>
                  <a:cubicBezTo>
                    <a:pt x="112" y="644"/>
                    <a:pt x="112" y="644"/>
                    <a:pt x="112" y="644"/>
                  </a:cubicBezTo>
                  <a:cubicBezTo>
                    <a:pt x="114" y="644"/>
                    <a:pt x="120" y="642"/>
                    <a:pt x="123" y="641"/>
                  </a:cubicBezTo>
                  <a:cubicBezTo>
                    <a:pt x="132" y="639"/>
                    <a:pt x="133" y="627"/>
                    <a:pt x="143" y="627"/>
                  </a:cubicBezTo>
                  <a:cubicBezTo>
                    <a:pt x="151" y="627"/>
                    <a:pt x="171" y="660"/>
                    <a:pt x="177" y="660"/>
                  </a:cubicBezTo>
                  <a:cubicBezTo>
                    <a:pt x="184" y="660"/>
                    <a:pt x="205" y="651"/>
                    <a:pt x="208" y="647"/>
                  </a:cubicBezTo>
                  <a:cubicBezTo>
                    <a:pt x="207" y="647"/>
                    <a:pt x="196" y="645"/>
                    <a:pt x="196" y="645"/>
                  </a:cubicBezTo>
                  <a:cubicBezTo>
                    <a:pt x="194" y="645"/>
                    <a:pt x="189" y="644"/>
                    <a:pt x="189" y="638"/>
                  </a:cubicBezTo>
                  <a:cubicBezTo>
                    <a:pt x="189" y="635"/>
                    <a:pt x="221" y="623"/>
                    <a:pt x="233" y="619"/>
                  </a:cubicBezTo>
                  <a:cubicBezTo>
                    <a:pt x="233" y="619"/>
                    <a:pt x="227" y="625"/>
                    <a:pt x="225" y="626"/>
                  </a:cubicBezTo>
                  <a:cubicBezTo>
                    <a:pt x="226" y="629"/>
                    <a:pt x="237" y="641"/>
                    <a:pt x="211" y="647"/>
                  </a:cubicBezTo>
                  <a:cubicBezTo>
                    <a:pt x="223" y="673"/>
                    <a:pt x="273" y="669"/>
                    <a:pt x="273" y="704"/>
                  </a:cubicBezTo>
                  <a:cubicBezTo>
                    <a:pt x="275" y="703"/>
                    <a:pt x="275" y="703"/>
                    <a:pt x="275" y="703"/>
                  </a:cubicBezTo>
                  <a:cubicBezTo>
                    <a:pt x="278" y="702"/>
                    <a:pt x="280" y="701"/>
                    <a:pt x="284" y="701"/>
                  </a:cubicBezTo>
                  <a:cubicBezTo>
                    <a:pt x="298" y="701"/>
                    <a:pt x="297" y="710"/>
                    <a:pt x="302" y="719"/>
                  </a:cubicBezTo>
                  <a:cubicBezTo>
                    <a:pt x="303" y="721"/>
                    <a:pt x="312" y="726"/>
                    <a:pt x="312" y="726"/>
                  </a:cubicBezTo>
                  <a:cubicBezTo>
                    <a:pt x="320" y="729"/>
                    <a:pt x="322" y="742"/>
                    <a:pt x="335" y="742"/>
                  </a:cubicBezTo>
                  <a:cubicBezTo>
                    <a:pt x="344" y="742"/>
                    <a:pt x="344" y="734"/>
                    <a:pt x="350" y="732"/>
                  </a:cubicBezTo>
                  <a:cubicBezTo>
                    <a:pt x="354" y="731"/>
                    <a:pt x="353" y="731"/>
                    <a:pt x="357" y="731"/>
                  </a:cubicBezTo>
                  <a:cubicBezTo>
                    <a:pt x="358" y="733"/>
                    <a:pt x="358" y="737"/>
                    <a:pt x="360" y="739"/>
                  </a:cubicBezTo>
                  <a:cubicBezTo>
                    <a:pt x="359" y="739"/>
                    <a:pt x="360" y="740"/>
                    <a:pt x="360" y="741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71" y="735"/>
                    <a:pt x="371" y="724"/>
                    <a:pt x="378" y="721"/>
                  </a:cubicBezTo>
                  <a:cubicBezTo>
                    <a:pt x="366" y="714"/>
                    <a:pt x="348" y="688"/>
                    <a:pt x="348" y="673"/>
                  </a:cubicBezTo>
                  <a:cubicBezTo>
                    <a:pt x="348" y="668"/>
                    <a:pt x="338" y="662"/>
                    <a:pt x="338" y="655"/>
                  </a:cubicBezTo>
                  <a:cubicBezTo>
                    <a:pt x="338" y="653"/>
                    <a:pt x="347" y="637"/>
                    <a:pt x="349" y="634"/>
                  </a:cubicBezTo>
                  <a:cubicBezTo>
                    <a:pt x="351" y="635"/>
                    <a:pt x="365" y="628"/>
                    <a:pt x="366" y="627"/>
                  </a:cubicBezTo>
                  <a:cubicBezTo>
                    <a:pt x="377" y="623"/>
                    <a:pt x="384" y="620"/>
                    <a:pt x="399" y="620"/>
                  </a:cubicBezTo>
                  <a:cubicBezTo>
                    <a:pt x="423" y="620"/>
                    <a:pt x="427" y="631"/>
                    <a:pt x="436" y="645"/>
                  </a:cubicBezTo>
                  <a:cubicBezTo>
                    <a:pt x="429" y="650"/>
                    <a:pt x="420" y="645"/>
                    <a:pt x="412" y="645"/>
                  </a:cubicBezTo>
                  <a:cubicBezTo>
                    <a:pt x="400" y="645"/>
                    <a:pt x="383" y="656"/>
                    <a:pt x="381" y="656"/>
                  </a:cubicBezTo>
                  <a:cubicBezTo>
                    <a:pt x="382" y="665"/>
                    <a:pt x="389" y="664"/>
                    <a:pt x="391" y="669"/>
                  </a:cubicBezTo>
                  <a:cubicBezTo>
                    <a:pt x="400" y="684"/>
                    <a:pt x="412" y="690"/>
                    <a:pt x="412" y="707"/>
                  </a:cubicBezTo>
                  <a:cubicBezTo>
                    <a:pt x="415" y="705"/>
                    <a:pt x="424" y="701"/>
                    <a:pt x="427" y="700"/>
                  </a:cubicBezTo>
                  <a:cubicBezTo>
                    <a:pt x="427" y="707"/>
                    <a:pt x="434" y="710"/>
                    <a:pt x="434" y="717"/>
                  </a:cubicBezTo>
                  <a:cubicBezTo>
                    <a:pt x="421" y="717"/>
                    <a:pt x="421" y="717"/>
                    <a:pt x="421" y="717"/>
                  </a:cubicBezTo>
                  <a:cubicBezTo>
                    <a:pt x="417" y="717"/>
                    <a:pt x="413" y="721"/>
                    <a:pt x="412" y="728"/>
                  </a:cubicBezTo>
                  <a:cubicBezTo>
                    <a:pt x="421" y="729"/>
                    <a:pt x="428" y="738"/>
                    <a:pt x="428" y="746"/>
                  </a:cubicBezTo>
                  <a:cubicBezTo>
                    <a:pt x="428" y="751"/>
                    <a:pt x="424" y="753"/>
                    <a:pt x="424" y="757"/>
                  </a:cubicBezTo>
                  <a:cubicBezTo>
                    <a:pt x="424" y="761"/>
                    <a:pt x="428" y="765"/>
                    <a:pt x="429" y="766"/>
                  </a:cubicBezTo>
                  <a:cubicBezTo>
                    <a:pt x="429" y="762"/>
                    <a:pt x="434" y="762"/>
                    <a:pt x="438" y="761"/>
                  </a:cubicBezTo>
                  <a:cubicBezTo>
                    <a:pt x="443" y="759"/>
                    <a:pt x="442" y="757"/>
                    <a:pt x="447" y="755"/>
                  </a:cubicBezTo>
                  <a:cubicBezTo>
                    <a:pt x="455" y="752"/>
                    <a:pt x="460" y="754"/>
                    <a:pt x="466" y="749"/>
                  </a:cubicBezTo>
                  <a:cubicBezTo>
                    <a:pt x="476" y="755"/>
                    <a:pt x="482" y="755"/>
                    <a:pt x="491" y="758"/>
                  </a:cubicBezTo>
                  <a:cubicBezTo>
                    <a:pt x="502" y="762"/>
                    <a:pt x="505" y="772"/>
                    <a:pt x="518" y="772"/>
                  </a:cubicBezTo>
                  <a:cubicBezTo>
                    <a:pt x="518" y="774"/>
                    <a:pt x="521" y="775"/>
                    <a:pt x="522" y="777"/>
                  </a:cubicBezTo>
                  <a:cubicBezTo>
                    <a:pt x="523" y="781"/>
                    <a:pt x="522" y="787"/>
                    <a:pt x="524" y="793"/>
                  </a:cubicBezTo>
                  <a:cubicBezTo>
                    <a:pt x="529" y="787"/>
                    <a:pt x="533" y="795"/>
                    <a:pt x="537" y="795"/>
                  </a:cubicBezTo>
                  <a:cubicBezTo>
                    <a:pt x="542" y="795"/>
                    <a:pt x="544" y="791"/>
                    <a:pt x="547" y="788"/>
                  </a:cubicBezTo>
                  <a:cubicBezTo>
                    <a:pt x="551" y="784"/>
                    <a:pt x="556" y="784"/>
                    <a:pt x="559" y="781"/>
                  </a:cubicBezTo>
                  <a:cubicBezTo>
                    <a:pt x="567" y="773"/>
                    <a:pt x="568" y="762"/>
                    <a:pt x="579" y="762"/>
                  </a:cubicBezTo>
                  <a:cubicBezTo>
                    <a:pt x="583" y="762"/>
                    <a:pt x="582" y="764"/>
                    <a:pt x="586" y="764"/>
                  </a:cubicBezTo>
                  <a:cubicBezTo>
                    <a:pt x="587" y="769"/>
                    <a:pt x="597" y="765"/>
                    <a:pt x="600" y="765"/>
                  </a:cubicBezTo>
                  <a:cubicBezTo>
                    <a:pt x="604" y="765"/>
                    <a:pt x="605" y="770"/>
                    <a:pt x="608" y="770"/>
                  </a:cubicBezTo>
                  <a:cubicBezTo>
                    <a:pt x="617" y="770"/>
                    <a:pt x="624" y="765"/>
                    <a:pt x="627" y="759"/>
                  </a:cubicBezTo>
                  <a:cubicBezTo>
                    <a:pt x="628" y="760"/>
                    <a:pt x="629" y="759"/>
                    <a:pt x="630" y="759"/>
                  </a:cubicBezTo>
                  <a:cubicBezTo>
                    <a:pt x="634" y="759"/>
                    <a:pt x="636" y="749"/>
                    <a:pt x="645" y="749"/>
                  </a:cubicBezTo>
                  <a:cubicBezTo>
                    <a:pt x="654" y="749"/>
                    <a:pt x="644" y="772"/>
                    <a:pt x="654" y="772"/>
                  </a:cubicBezTo>
                  <a:cubicBezTo>
                    <a:pt x="664" y="772"/>
                    <a:pt x="668" y="764"/>
                    <a:pt x="677" y="764"/>
                  </a:cubicBezTo>
                  <a:cubicBezTo>
                    <a:pt x="682" y="764"/>
                    <a:pt x="686" y="764"/>
                    <a:pt x="692" y="765"/>
                  </a:cubicBezTo>
                  <a:cubicBezTo>
                    <a:pt x="692" y="763"/>
                    <a:pt x="692" y="763"/>
                    <a:pt x="692" y="763"/>
                  </a:cubicBezTo>
                  <a:cubicBezTo>
                    <a:pt x="690" y="753"/>
                    <a:pt x="688" y="750"/>
                    <a:pt x="677" y="748"/>
                  </a:cubicBezTo>
                  <a:cubicBezTo>
                    <a:pt x="678" y="739"/>
                    <a:pt x="687" y="719"/>
                    <a:pt x="694" y="719"/>
                  </a:cubicBezTo>
                  <a:cubicBezTo>
                    <a:pt x="735" y="719"/>
                    <a:pt x="763" y="698"/>
                    <a:pt x="763" y="649"/>
                  </a:cubicBezTo>
                  <a:cubicBezTo>
                    <a:pt x="785" y="645"/>
                    <a:pt x="787" y="618"/>
                    <a:pt x="800" y="620"/>
                  </a:cubicBezTo>
                  <a:cubicBezTo>
                    <a:pt x="836" y="624"/>
                    <a:pt x="822" y="600"/>
                    <a:pt x="829" y="593"/>
                  </a:cubicBezTo>
                  <a:cubicBezTo>
                    <a:pt x="847" y="578"/>
                    <a:pt x="873" y="578"/>
                    <a:pt x="895" y="565"/>
                  </a:cubicBezTo>
                  <a:cubicBezTo>
                    <a:pt x="898" y="563"/>
                    <a:pt x="906" y="554"/>
                    <a:pt x="913" y="554"/>
                  </a:cubicBezTo>
                  <a:cubicBezTo>
                    <a:pt x="924" y="554"/>
                    <a:pt x="943" y="567"/>
                    <a:pt x="961" y="567"/>
                  </a:cubicBezTo>
                  <a:cubicBezTo>
                    <a:pt x="986" y="567"/>
                    <a:pt x="981" y="534"/>
                    <a:pt x="994" y="534"/>
                  </a:cubicBezTo>
                  <a:cubicBezTo>
                    <a:pt x="1002" y="534"/>
                    <a:pt x="1029" y="538"/>
                    <a:pt x="1032" y="545"/>
                  </a:cubicBezTo>
                  <a:cubicBezTo>
                    <a:pt x="1042" y="573"/>
                    <a:pt x="1060" y="558"/>
                    <a:pt x="1072" y="558"/>
                  </a:cubicBezTo>
                  <a:cubicBezTo>
                    <a:pt x="1099" y="558"/>
                    <a:pt x="1107" y="580"/>
                    <a:pt x="1135" y="580"/>
                  </a:cubicBezTo>
                  <a:cubicBezTo>
                    <a:pt x="1160" y="580"/>
                    <a:pt x="1192" y="557"/>
                    <a:pt x="1224" y="569"/>
                  </a:cubicBezTo>
                  <a:cubicBezTo>
                    <a:pt x="1266" y="586"/>
                    <a:pt x="1245" y="512"/>
                    <a:pt x="1301" y="512"/>
                  </a:cubicBezTo>
                  <a:cubicBezTo>
                    <a:pt x="1340" y="512"/>
                    <a:pt x="1339" y="543"/>
                    <a:pt x="1354" y="567"/>
                  </a:cubicBezTo>
                  <a:cubicBezTo>
                    <a:pt x="1360" y="576"/>
                    <a:pt x="1379" y="577"/>
                    <a:pt x="1387" y="585"/>
                  </a:cubicBezTo>
                  <a:cubicBezTo>
                    <a:pt x="1393" y="590"/>
                    <a:pt x="1398" y="607"/>
                    <a:pt x="1411" y="607"/>
                  </a:cubicBezTo>
                  <a:cubicBezTo>
                    <a:pt x="1426" y="607"/>
                    <a:pt x="1428" y="593"/>
                    <a:pt x="1446" y="593"/>
                  </a:cubicBezTo>
                  <a:cubicBezTo>
                    <a:pt x="1446" y="604"/>
                    <a:pt x="1446" y="604"/>
                    <a:pt x="1446" y="604"/>
                  </a:cubicBezTo>
                  <a:cubicBezTo>
                    <a:pt x="1437" y="614"/>
                    <a:pt x="1433" y="638"/>
                    <a:pt x="1422" y="644"/>
                  </a:cubicBezTo>
                  <a:cubicBezTo>
                    <a:pt x="1412" y="650"/>
                    <a:pt x="1394" y="651"/>
                    <a:pt x="1400" y="655"/>
                  </a:cubicBezTo>
                  <a:cubicBezTo>
                    <a:pt x="1415" y="665"/>
                    <a:pt x="1398" y="684"/>
                    <a:pt x="1398" y="6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8" name="Freeform 147"/>
            <p:cNvSpPr>
              <a:spLocks/>
            </p:cNvSpPr>
            <p:nvPr/>
          </p:nvSpPr>
          <p:spPr bwMode="auto">
            <a:xfrm>
              <a:off x="5614988" y="1879600"/>
              <a:ext cx="1023938" cy="646113"/>
            </a:xfrm>
            <a:custGeom>
              <a:avLst/>
              <a:gdLst/>
              <a:ahLst/>
              <a:cxnLst>
                <a:cxn ang="0">
                  <a:pos x="585" y="307"/>
                </a:cxn>
                <a:cxn ang="0">
                  <a:pos x="573" y="287"/>
                </a:cxn>
                <a:cxn ang="0">
                  <a:pos x="614" y="256"/>
                </a:cxn>
                <a:cxn ang="0">
                  <a:pos x="588" y="246"/>
                </a:cxn>
                <a:cxn ang="0">
                  <a:pos x="570" y="255"/>
                </a:cxn>
                <a:cxn ang="0">
                  <a:pos x="552" y="236"/>
                </a:cxn>
                <a:cxn ang="0">
                  <a:pos x="590" y="209"/>
                </a:cxn>
                <a:cxn ang="0">
                  <a:pos x="606" y="212"/>
                </a:cxn>
                <a:cxn ang="0">
                  <a:pos x="634" y="216"/>
                </a:cxn>
                <a:cxn ang="0">
                  <a:pos x="648" y="231"/>
                </a:cxn>
                <a:cxn ang="0">
                  <a:pos x="648" y="248"/>
                </a:cxn>
                <a:cxn ang="0">
                  <a:pos x="666" y="254"/>
                </a:cxn>
                <a:cxn ang="0">
                  <a:pos x="659" y="264"/>
                </a:cxn>
                <a:cxn ang="0">
                  <a:pos x="665" y="275"/>
                </a:cxn>
                <a:cxn ang="0">
                  <a:pos x="664" y="290"/>
                </a:cxn>
                <a:cxn ang="0">
                  <a:pos x="668" y="295"/>
                </a:cxn>
                <a:cxn ang="0">
                  <a:pos x="690" y="286"/>
                </a:cxn>
                <a:cxn ang="0">
                  <a:pos x="683" y="232"/>
                </a:cxn>
                <a:cxn ang="0">
                  <a:pos x="688" y="210"/>
                </a:cxn>
                <a:cxn ang="0">
                  <a:pos x="721" y="172"/>
                </a:cxn>
                <a:cxn ang="0">
                  <a:pos x="745" y="132"/>
                </a:cxn>
                <a:cxn ang="0">
                  <a:pos x="769" y="81"/>
                </a:cxn>
                <a:cxn ang="0">
                  <a:pos x="710" y="73"/>
                </a:cxn>
                <a:cxn ang="0">
                  <a:pos x="624" y="0"/>
                </a:cxn>
                <a:cxn ang="0">
                  <a:pos x="458" y="68"/>
                </a:cxn>
                <a:cxn ang="0">
                  <a:pos x="355" y="33"/>
                </a:cxn>
                <a:cxn ang="0">
                  <a:pos x="284" y="55"/>
                </a:cxn>
                <a:cxn ang="0">
                  <a:pos x="218" y="53"/>
                </a:cxn>
                <a:cxn ang="0">
                  <a:pos x="123" y="108"/>
                </a:cxn>
                <a:cxn ang="0">
                  <a:pos x="17" y="207"/>
                </a:cxn>
                <a:cxn ang="0">
                  <a:pos x="15" y="251"/>
                </a:cxn>
                <a:cxn ang="0">
                  <a:pos x="25" y="261"/>
                </a:cxn>
                <a:cxn ang="0">
                  <a:pos x="50" y="280"/>
                </a:cxn>
                <a:cxn ang="0">
                  <a:pos x="83" y="284"/>
                </a:cxn>
                <a:cxn ang="0">
                  <a:pos x="73" y="317"/>
                </a:cxn>
                <a:cxn ang="0">
                  <a:pos x="63" y="326"/>
                </a:cxn>
                <a:cxn ang="0">
                  <a:pos x="73" y="343"/>
                </a:cxn>
                <a:cxn ang="0">
                  <a:pos x="110" y="357"/>
                </a:cxn>
                <a:cxn ang="0">
                  <a:pos x="132" y="373"/>
                </a:cxn>
                <a:cxn ang="0">
                  <a:pos x="160" y="384"/>
                </a:cxn>
                <a:cxn ang="0">
                  <a:pos x="186" y="382"/>
                </a:cxn>
                <a:cxn ang="0">
                  <a:pos x="210" y="381"/>
                </a:cxn>
                <a:cxn ang="0">
                  <a:pos x="255" y="372"/>
                </a:cxn>
                <a:cxn ang="0">
                  <a:pos x="275" y="366"/>
                </a:cxn>
                <a:cxn ang="0">
                  <a:pos x="282" y="362"/>
                </a:cxn>
                <a:cxn ang="0">
                  <a:pos x="316" y="400"/>
                </a:cxn>
                <a:cxn ang="0">
                  <a:pos x="306" y="439"/>
                </a:cxn>
                <a:cxn ang="0">
                  <a:pos x="324" y="450"/>
                </a:cxn>
                <a:cxn ang="0">
                  <a:pos x="346" y="467"/>
                </a:cxn>
                <a:cxn ang="0">
                  <a:pos x="351" y="472"/>
                </a:cxn>
                <a:cxn ang="0">
                  <a:pos x="353" y="457"/>
                </a:cxn>
                <a:cxn ang="0">
                  <a:pos x="379" y="454"/>
                </a:cxn>
                <a:cxn ang="0">
                  <a:pos x="416" y="453"/>
                </a:cxn>
                <a:cxn ang="0">
                  <a:pos x="431" y="470"/>
                </a:cxn>
                <a:cxn ang="0">
                  <a:pos x="454" y="486"/>
                </a:cxn>
                <a:cxn ang="0">
                  <a:pos x="476" y="470"/>
                </a:cxn>
                <a:cxn ang="0">
                  <a:pos x="503" y="455"/>
                </a:cxn>
                <a:cxn ang="0">
                  <a:pos x="552" y="439"/>
                </a:cxn>
                <a:cxn ang="0">
                  <a:pos x="576" y="406"/>
                </a:cxn>
                <a:cxn ang="0">
                  <a:pos x="604" y="355"/>
                </a:cxn>
                <a:cxn ang="0">
                  <a:pos x="586" y="307"/>
                </a:cxn>
              </a:cxnLst>
              <a:rect l="0" t="0" r="r" b="b"/>
              <a:pathLst>
                <a:path w="769" h="486">
                  <a:moveTo>
                    <a:pt x="586" y="307"/>
                  </a:moveTo>
                  <a:cubicBezTo>
                    <a:pt x="585" y="307"/>
                    <a:pt x="585" y="307"/>
                    <a:pt x="585" y="307"/>
                  </a:cubicBezTo>
                  <a:cubicBezTo>
                    <a:pt x="585" y="307"/>
                    <a:pt x="585" y="300"/>
                    <a:pt x="585" y="298"/>
                  </a:cubicBezTo>
                  <a:cubicBezTo>
                    <a:pt x="582" y="298"/>
                    <a:pt x="573" y="294"/>
                    <a:pt x="573" y="287"/>
                  </a:cubicBezTo>
                  <a:cubicBezTo>
                    <a:pt x="573" y="282"/>
                    <a:pt x="581" y="282"/>
                    <a:pt x="582" y="276"/>
                  </a:cubicBezTo>
                  <a:cubicBezTo>
                    <a:pt x="586" y="264"/>
                    <a:pt x="605" y="264"/>
                    <a:pt x="614" y="256"/>
                  </a:cubicBezTo>
                  <a:cubicBezTo>
                    <a:pt x="611" y="251"/>
                    <a:pt x="604" y="256"/>
                    <a:pt x="598" y="252"/>
                  </a:cubicBezTo>
                  <a:cubicBezTo>
                    <a:pt x="595" y="250"/>
                    <a:pt x="593" y="246"/>
                    <a:pt x="588" y="246"/>
                  </a:cubicBezTo>
                  <a:cubicBezTo>
                    <a:pt x="585" y="246"/>
                    <a:pt x="585" y="256"/>
                    <a:pt x="582" y="256"/>
                  </a:cubicBezTo>
                  <a:cubicBezTo>
                    <a:pt x="578" y="256"/>
                    <a:pt x="574" y="257"/>
                    <a:pt x="570" y="255"/>
                  </a:cubicBezTo>
                  <a:cubicBezTo>
                    <a:pt x="565" y="252"/>
                    <a:pt x="567" y="247"/>
                    <a:pt x="562" y="243"/>
                  </a:cubicBezTo>
                  <a:cubicBezTo>
                    <a:pt x="560" y="242"/>
                    <a:pt x="552" y="240"/>
                    <a:pt x="552" y="236"/>
                  </a:cubicBezTo>
                  <a:cubicBezTo>
                    <a:pt x="552" y="227"/>
                    <a:pt x="565" y="230"/>
                    <a:pt x="571" y="225"/>
                  </a:cubicBezTo>
                  <a:cubicBezTo>
                    <a:pt x="577" y="221"/>
                    <a:pt x="587" y="215"/>
                    <a:pt x="590" y="209"/>
                  </a:cubicBezTo>
                  <a:cubicBezTo>
                    <a:pt x="591" y="208"/>
                    <a:pt x="593" y="203"/>
                    <a:pt x="597" y="203"/>
                  </a:cubicBezTo>
                  <a:cubicBezTo>
                    <a:pt x="601" y="203"/>
                    <a:pt x="606" y="209"/>
                    <a:pt x="606" y="212"/>
                  </a:cubicBezTo>
                  <a:cubicBezTo>
                    <a:pt x="606" y="219"/>
                    <a:pt x="597" y="222"/>
                    <a:pt x="597" y="230"/>
                  </a:cubicBezTo>
                  <a:cubicBezTo>
                    <a:pt x="610" y="230"/>
                    <a:pt x="620" y="216"/>
                    <a:pt x="634" y="216"/>
                  </a:cubicBezTo>
                  <a:cubicBezTo>
                    <a:pt x="639" y="216"/>
                    <a:pt x="641" y="221"/>
                    <a:pt x="648" y="221"/>
                  </a:cubicBezTo>
                  <a:cubicBezTo>
                    <a:pt x="646" y="226"/>
                    <a:pt x="648" y="226"/>
                    <a:pt x="648" y="231"/>
                  </a:cubicBezTo>
                  <a:cubicBezTo>
                    <a:pt x="648" y="235"/>
                    <a:pt x="643" y="235"/>
                    <a:pt x="643" y="240"/>
                  </a:cubicBezTo>
                  <a:cubicBezTo>
                    <a:pt x="643" y="242"/>
                    <a:pt x="645" y="248"/>
                    <a:pt x="648" y="248"/>
                  </a:cubicBezTo>
                  <a:cubicBezTo>
                    <a:pt x="649" y="248"/>
                    <a:pt x="651" y="245"/>
                    <a:pt x="654" y="245"/>
                  </a:cubicBezTo>
                  <a:cubicBezTo>
                    <a:pt x="659" y="245"/>
                    <a:pt x="666" y="249"/>
                    <a:pt x="666" y="254"/>
                  </a:cubicBezTo>
                  <a:cubicBezTo>
                    <a:pt x="666" y="257"/>
                    <a:pt x="662" y="260"/>
                    <a:pt x="659" y="260"/>
                  </a:cubicBezTo>
                  <a:cubicBezTo>
                    <a:pt x="659" y="264"/>
                    <a:pt x="659" y="264"/>
                    <a:pt x="659" y="264"/>
                  </a:cubicBezTo>
                  <a:cubicBezTo>
                    <a:pt x="660" y="265"/>
                    <a:pt x="660" y="267"/>
                    <a:pt x="663" y="268"/>
                  </a:cubicBezTo>
                  <a:cubicBezTo>
                    <a:pt x="663" y="270"/>
                    <a:pt x="665" y="272"/>
                    <a:pt x="665" y="275"/>
                  </a:cubicBezTo>
                  <a:cubicBezTo>
                    <a:pt x="665" y="276"/>
                    <a:pt x="661" y="282"/>
                    <a:pt x="661" y="285"/>
                  </a:cubicBezTo>
                  <a:cubicBezTo>
                    <a:pt x="661" y="287"/>
                    <a:pt x="661" y="289"/>
                    <a:pt x="664" y="290"/>
                  </a:cubicBezTo>
                  <a:cubicBezTo>
                    <a:pt x="663" y="292"/>
                    <a:pt x="661" y="293"/>
                    <a:pt x="661" y="295"/>
                  </a:cubicBezTo>
                  <a:cubicBezTo>
                    <a:pt x="668" y="295"/>
                    <a:pt x="668" y="295"/>
                    <a:pt x="668" y="295"/>
                  </a:cubicBezTo>
                  <a:cubicBezTo>
                    <a:pt x="670" y="293"/>
                    <a:pt x="671" y="293"/>
                    <a:pt x="676" y="291"/>
                  </a:cubicBezTo>
                  <a:cubicBezTo>
                    <a:pt x="676" y="287"/>
                    <a:pt x="687" y="287"/>
                    <a:pt x="690" y="286"/>
                  </a:cubicBezTo>
                  <a:cubicBezTo>
                    <a:pt x="696" y="284"/>
                    <a:pt x="699" y="279"/>
                    <a:pt x="699" y="269"/>
                  </a:cubicBezTo>
                  <a:cubicBezTo>
                    <a:pt x="699" y="252"/>
                    <a:pt x="692" y="242"/>
                    <a:pt x="683" y="232"/>
                  </a:cubicBezTo>
                  <a:cubicBezTo>
                    <a:pt x="679" y="228"/>
                    <a:pt x="674" y="224"/>
                    <a:pt x="675" y="217"/>
                  </a:cubicBezTo>
                  <a:cubicBezTo>
                    <a:pt x="680" y="217"/>
                    <a:pt x="685" y="214"/>
                    <a:pt x="688" y="210"/>
                  </a:cubicBezTo>
                  <a:cubicBezTo>
                    <a:pt x="691" y="207"/>
                    <a:pt x="699" y="203"/>
                    <a:pt x="701" y="199"/>
                  </a:cubicBezTo>
                  <a:cubicBezTo>
                    <a:pt x="707" y="187"/>
                    <a:pt x="710" y="180"/>
                    <a:pt x="721" y="172"/>
                  </a:cubicBezTo>
                  <a:cubicBezTo>
                    <a:pt x="721" y="172"/>
                    <a:pt x="738" y="153"/>
                    <a:pt x="723" y="143"/>
                  </a:cubicBezTo>
                  <a:cubicBezTo>
                    <a:pt x="717" y="139"/>
                    <a:pt x="735" y="138"/>
                    <a:pt x="745" y="132"/>
                  </a:cubicBezTo>
                  <a:cubicBezTo>
                    <a:pt x="756" y="126"/>
                    <a:pt x="760" y="102"/>
                    <a:pt x="769" y="92"/>
                  </a:cubicBezTo>
                  <a:cubicBezTo>
                    <a:pt x="769" y="81"/>
                    <a:pt x="769" y="81"/>
                    <a:pt x="769" y="81"/>
                  </a:cubicBezTo>
                  <a:cubicBezTo>
                    <a:pt x="751" y="81"/>
                    <a:pt x="749" y="95"/>
                    <a:pt x="734" y="95"/>
                  </a:cubicBezTo>
                  <a:cubicBezTo>
                    <a:pt x="721" y="95"/>
                    <a:pt x="716" y="78"/>
                    <a:pt x="710" y="73"/>
                  </a:cubicBezTo>
                  <a:cubicBezTo>
                    <a:pt x="702" y="65"/>
                    <a:pt x="683" y="64"/>
                    <a:pt x="677" y="55"/>
                  </a:cubicBezTo>
                  <a:cubicBezTo>
                    <a:pt x="662" y="31"/>
                    <a:pt x="663" y="0"/>
                    <a:pt x="624" y="0"/>
                  </a:cubicBezTo>
                  <a:cubicBezTo>
                    <a:pt x="568" y="0"/>
                    <a:pt x="589" y="74"/>
                    <a:pt x="547" y="57"/>
                  </a:cubicBezTo>
                  <a:cubicBezTo>
                    <a:pt x="515" y="45"/>
                    <a:pt x="483" y="68"/>
                    <a:pt x="458" y="68"/>
                  </a:cubicBezTo>
                  <a:cubicBezTo>
                    <a:pt x="430" y="68"/>
                    <a:pt x="422" y="46"/>
                    <a:pt x="395" y="46"/>
                  </a:cubicBezTo>
                  <a:cubicBezTo>
                    <a:pt x="383" y="46"/>
                    <a:pt x="365" y="61"/>
                    <a:pt x="355" y="33"/>
                  </a:cubicBezTo>
                  <a:cubicBezTo>
                    <a:pt x="352" y="26"/>
                    <a:pt x="325" y="22"/>
                    <a:pt x="317" y="22"/>
                  </a:cubicBezTo>
                  <a:cubicBezTo>
                    <a:pt x="304" y="22"/>
                    <a:pt x="309" y="55"/>
                    <a:pt x="284" y="55"/>
                  </a:cubicBezTo>
                  <a:cubicBezTo>
                    <a:pt x="266" y="55"/>
                    <a:pt x="247" y="42"/>
                    <a:pt x="236" y="42"/>
                  </a:cubicBezTo>
                  <a:cubicBezTo>
                    <a:pt x="229" y="42"/>
                    <a:pt x="221" y="51"/>
                    <a:pt x="218" y="53"/>
                  </a:cubicBezTo>
                  <a:cubicBezTo>
                    <a:pt x="196" y="66"/>
                    <a:pt x="170" y="66"/>
                    <a:pt x="152" y="81"/>
                  </a:cubicBezTo>
                  <a:cubicBezTo>
                    <a:pt x="145" y="88"/>
                    <a:pt x="159" y="112"/>
                    <a:pt x="123" y="108"/>
                  </a:cubicBezTo>
                  <a:cubicBezTo>
                    <a:pt x="110" y="106"/>
                    <a:pt x="108" y="133"/>
                    <a:pt x="86" y="137"/>
                  </a:cubicBezTo>
                  <a:cubicBezTo>
                    <a:pt x="86" y="186"/>
                    <a:pt x="58" y="207"/>
                    <a:pt x="17" y="207"/>
                  </a:cubicBezTo>
                  <a:cubicBezTo>
                    <a:pt x="10" y="207"/>
                    <a:pt x="1" y="227"/>
                    <a:pt x="0" y="236"/>
                  </a:cubicBezTo>
                  <a:cubicBezTo>
                    <a:pt x="11" y="238"/>
                    <a:pt x="13" y="24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5" y="261"/>
                    <a:pt x="19" y="259"/>
                    <a:pt x="25" y="261"/>
                  </a:cubicBezTo>
                  <a:cubicBezTo>
                    <a:pt x="30" y="262"/>
                    <a:pt x="28" y="268"/>
                    <a:pt x="31" y="271"/>
                  </a:cubicBezTo>
                  <a:cubicBezTo>
                    <a:pt x="37" y="277"/>
                    <a:pt x="42" y="277"/>
                    <a:pt x="50" y="280"/>
                  </a:cubicBezTo>
                  <a:cubicBezTo>
                    <a:pt x="58" y="279"/>
                    <a:pt x="61" y="272"/>
                    <a:pt x="69" y="272"/>
                  </a:cubicBezTo>
                  <a:cubicBezTo>
                    <a:pt x="73" y="272"/>
                    <a:pt x="83" y="280"/>
                    <a:pt x="83" y="284"/>
                  </a:cubicBezTo>
                  <a:cubicBezTo>
                    <a:pt x="83" y="296"/>
                    <a:pt x="66" y="294"/>
                    <a:pt x="66" y="306"/>
                  </a:cubicBezTo>
                  <a:cubicBezTo>
                    <a:pt x="66" y="311"/>
                    <a:pt x="73" y="312"/>
                    <a:pt x="73" y="317"/>
                  </a:cubicBezTo>
                  <a:cubicBezTo>
                    <a:pt x="73" y="323"/>
                    <a:pt x="68" y="322"/>
                    <a:pt x="63" y="322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4" y="331"/>
                    <a:pt x="64" y="335"/>
                    <a:pt x="65" y="340"/>
                  </a:cubicBezTo>
                  <a:cubicBezTo>
                    <a:pt x="66" y="343"/>
                    <a:pt x="71" y="342"/>
                    <a:pt x="73" y="343"/>
                  </a:cubicBezTo>
                  <a:cubicBezTo>
                    <a:pt x="80" y="345"/>
                    <a:pt x="83" y="351"/>
                    <a:pt x="91" y="353"/>
                  </a:cubicBezTo>
                  <a:cubicBezTo>
                    <a:pt x="100" y="355"/>
                    <a:pt x="105" y="352"/>
                    <a:pt x="110" y="357"/>
                  </a:cubicBezTo>
                  <a:cubicBezTo>
                    <a:pt x="116" y="363"/>
                    <a:pt x="120" y="361"/>
                    <a:pt x="127" y="364"/>
                  </a:cubicBezTo>
                  <a:cubicBezTo>
                    <a:pt x="130" y="366"/>
                    <a:pt x="130" y="369"/>
                    <a:pt x="132" y="373"/>
                  </a:cubicBezTo>
                  <a:cubicBezTo>
                    <a:pt x="133" y="376"/>
                    <a:pt x="137" y="372"/>
                    <a:pt x="139" y="373"/>
                  </a:cubicBezTo>
                  <a:cubicBezTo>
                    <a:pt x="146" y="378"/>
                    <a:pt x="150" y="384"/>
                    <a:pt x="160" y="384"/>
                  </a:cubicBezTo>
                  <a:cubicBezTo>
                    <a:pt x="166" y="384"/>
                    <a:pt x="172" y="384"/>
                    <a:pt x="178" y="384"/>
                  </a:cubicBezTo>
                  <a:cubicBezTo>
                    <a:pt x="182" y="384"/>
                    <a:pt x="184" y="382"/>
                    <a:pt x="186" y="382"/>
                  </a:cubicBezTo>
                  <a:cubicBezTo>
                    <a:pt x="189" y="382"/>
                    <a:pt x="190" y="389"/>
                    <a:pt x="191" y="392"/>
                  </a:cubicBezTo>
                  <a:cubicBezTo>
                    <a:pt x="197" y="389"/>
                    <a:pt x="199" y="381"/>
                    <a:pt x="210" y="381"/>
                  </a:cubicBezTo>
                  <a:cubicBezTo>
                    <a:pt x="219" y="381"/>
                    <a:pt x="224" y="386"/>
                    <a:pt x="231" y="386"/>
                  </a:cubicBezTo>
                  <a:cubicBezTo>
                    <a:pt x="238" y="386"/>
                    <a:pt x="252" y="374"/>
                    <a:pt x="255" y="372"/>
                  </a:cubicBezTo>
                  <a:cubicBezTo>
                    <a:pt x="258" y="370"/>
                    <a:pt x="259" y="369"/>
                    <a:pt x="260" y="367"/>
                  </a:cubicBezTo>
                  <a:cubicBezTo>
                    <a:pt x="264" y="363"/>
                    <a:pt x="270" y="368"/>
                    <a:pt x="275" y="366"/>
                  </a:cubicBezTo>
                  <a:cubicBezTo>
                    <a:pt x="279" y="362"/>
                    <a:pt x="279" y="362"/>
                    <a:pt x="279" y="362"/>
                  </a:cubicBezTo>
                  <a:cubicBezTo>
                    <a:pt x="282" y="362"/>
                    <a:pt x="282" y="362"/>
                    <a:pt x="282" y="362"/>
                  </a:cubicBezTo>
                  <a:cubicBezTo>
                    <a:pt x="285" y="377"/>
                    <a:pt x="294" y="376"/>
                    <a:pt x="305" y="381"/>
                  </a:cubicBezTo>
                  <a:cubicBezTo>
                    <a:pt x="309" y="388"/>
                    <a:pt x="316" y="391"/>
                    <a:pt x="316" y="400"/>
                  </a:cubicBezTo>
                  <a:cubicBezTo>
                    <a:pt x="316" y="417"/>
                    <a:pt x="304" y="418"/>
                    <a:pt x="304" y="434"/>
                  </a:cubicBezTo>
                  <a:cubicBezTo>
                    <a:pt x="304" y="436"/>
                    <a:pt x="305" y="439"/>
                    <a:pt x="306" y="439"/>
                  </a:cubicBezTo>
                  <a:cubicBezTo>
                    <a:pt x="309" y="439"/>
                    <a:pt x="312" y="436"/>
                    <a:pt x="315" y="436"/>
                  </a:cubicBezTo>
                  <a:cubicBezTo>
                    <a:pt x="319" y="436"/>
                    <a:pt x="320" y="449"/>
                    <a:pt x="324" y="450"/>
                  </a:cubicBezTo>
                  <a:cubicBezTo>
                    <a:pt x="324" y="459"/>
                    <a:pt x="330" y="468"/>
                    <a:pt x="338" y="468"/>
                  </a:cubicBezTo>
                  <a:cubicBezTo>
                    <a:pt x="342" y="468"/>
                    <a:pt x="343" y="467"/>
                    <a:pt x="346" y="467"/>
                  </a:cubicBezTo>
                  <a:cubicBezTo>
                    <a:pt x="348" y="467"/>
                    <a:pt x="348" y="467"/>
                    <a:pt x="348" y="467"/>
                  </a:cubicBezTo>
                  <a:cubicBezTo>
                    <a:pt x="348" y="471"/>
                    <a:pt x="350" y="472"/>
                    <a:pt x="351" y="472"/>
                  </a:cubicBezTo>
                  <a:cubicBezTo>
                    <a:pt x="352" y="472"/>
                    <a:pt x="353" y="470"/>
                    <a:pt x="353" y="468"/>
                  </a:cubicBezTo>
                  <a:cubicBezTo>
                    <a:pt x="353" y="464"/>
                    <a:pt x="353" y="461"/>
                    <a:pt x="353" y="457"/>
                  </a:cubicBezTo>
                  <a:cubicBezTo>
                    <a:pt x="353" y="457"/>
                    <a:pt x="363" y="454"/>
                    <a:pt x="365" y="454"/>
                  </a:cubicBezTo>
                  <a:cubicBezTo>
                    <a:pt x="379" y="454"/>
                    <a:pt x="379" y="454"/>
                    <a:pt x="379" y="454"/>
                  </a:cubicBezTo>
                  <a:cubicBezTo>
                    <a:pt x="385" y="457"/>
                    <a:pt x="390" y="448"/>
                    <a:pt x="397" y="448"/>
                  </a:cubicBezTo>
                  <a:cubicBezTo>
                    <a:pt x="404" y="448"/>
                    <a:pt x="408" y="453"/>
                    <a:pt x="416" y="453"/>
                  </a:cubicBezTo>
                  <a:cubicBezTo>
                    <a:pt x="416" y="464"/>
                    <a:pt x="424" y="468"/>
                    <a:pt x="431" y="470"/>
                  </a:cubicBezTo>
                  <a:cubicBezTo>
                    <a:pt x="431" y="470"/>
                    <a:pt x="431" y="470"/>
                    <a:pt x="431" y="470"/>
                  </a:cubicBezTo>
                  <a:cubicBezTo>
                    <a:pt x="439" y="474"/>
                    <a:pt x="444" y="471"/>
                    <a:pt x="452" y="475"/>
                  </a:cubicBezTo>
                  <a:cubicBezTo>
                    <a:pt x="452" y="477"/>
                    <a:pt x="451" y="486"/>
                    <a:pt x="454" y="486"/>
                  </a:cubicBezTo>
                  <a:cubicBezTo>
                    <a:pt x="459" y="486"/>
                    <a:pt x="457" y="480"/>
                    <a:pt x="460" y="477"/>
                  </a:cubicBezTo>
                  <a:cubicBezTo>
                    <a:pt x="463" y="474"/>
                    <a:pt x="472" y="472"/>
                    <a:pt x="476" y="470"/>
                  </a:cubicBezTo>
                  <a:cubicBezTo>
                    <a:pt x="484" y="466"/>
                    <a:pt x="492" y="468"/>
                    <a:pt x="498" y="463"/>
                  </a:cubicBezTo>
                  <a:cubicBezTo>
                    <a:pt x="498" y="463"/>
                    <a:pt x="502" y="455"/>
                    <a:pt x="503" y="455"/>
                  </a:cubicBezTo>
                  <a:cubicBezTo>
                    <a:pt x="507" y="455"/>
                    <a:pt x="510" y="458"/>
                    <a:pt x="514" y="458"/>
                  </a:cubicBezTo>
                  <a:cubicBezTo>
                    <a:pt x="534" y="458"/>
                    <a:pt x="539" y="446"/>
                    <a:pt x="552" y="439"/>
                  </a:cubicBezTo>
                  <a:cubicBezTo>
                    <a:pt x="555" y="437"/>
                    <a:pt x="557" y="435"/>
                    <a:pt x="558" y="431"/>
                  </a:cubicBezTo>
                  <a:cubicBezTo>
                    <a:pt x="569" y="431"/>
                    <a:pt x="572" y="414"/>
                    <a:pt x="576" y="406"/>
                  </a:cubicBezTo>
                  <a:cubicBezTo>
                    <a:pt x="578" y="401"/>
                    <a:pt x="590" y="383"/>
                    <a:pt x="597" y="382"/>
                  </a:cubicBezTo>
                  <a:cubicBezTo>
                    <a:pt x="597" y="372"/>
                    <a:pt x="604" y="368"/>
                    <a:pt x="604" y="355"/>
                  </a:cubicBezTo>
                  <a:cubicBezTo>
                    <a:pt x="604" y="336"/>
                    <a:pt x="599" y="329"/>
                    <a:pt x="591" y="317"/>
                  </a:cubicBezTo>
                  <a:cubicBezTo>
                    <a:pt x="590" y="315"/>
                    <a:pt x="590" y="309"/>
                    <a:pt x="586" y="3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9" name="Freeform 148"/>
            <p:cNvSpPr>
              <a:spLocks/>
            </p:cNvSpPr>
            <p:nvPr/>
          </p:nvSpPr>
          <p:spPr bwMode="auto">
            <a:xfrm>
              <a:off x="7369175" y="1395413"/>
              <a:ext cx="58738" cy="25400"/>
            </a:xfrm>
            <a:custGeom>
              <a:avLst/>
              <a:gdLst/>
              <a:ahLst/>
              <a:cxnLst>
                <a:cxn ang="0">
                  <a:pos x="4" y="19"/>
                </a:cxn>
                <a:cxn ang="0">
                  <a:pos x="0" y="14"/>
                </a:cxn>
                <a:cxn ang="0">
                  <a:pos x="20" y="0"/>
                </a:cxn>
                <a:cxn ang="0">
                  <a:pos x="44" y="11"/>
                </a:cxn>
                <a:cxn ang="0">
                  <a:pos x="4" y="1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1" y="19"/>
                    <a:pt x="0" y="17"/>
                    <a:pt x="0" y="14"/>
                  </a:cubicBezTo>
                  <a:cubicBezTo>
                    <a:pt x="0" y="8"/>
                    <a:pt x="13" y="0"/>
                    <a:pt x="20" y="0"/>
                  </a:cubicBezTo>
                  <a:cubicBezTo>
                    <a:pt x="27" y="0"/>
                    <a:pt x="44" y="4"/>
                    <a:pt x="44" y="11"/>
                  </a:cubicBezTo>
                  <a:cubicBezTo>
                    <a:pt x="44" y="17"/>
                    <a:pt x="9" y="19"/>
                    <a:pt x="4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0" name="Freeform 149"/>
            <p:cNvSpPr>
              <a:spLocks/>
            </p:cNvSpPr>
            <p:nvPr/>
          </p:nvSpPr>
          <p:spPr bwMode="auto">
            <a:xfrm>
              <a:off x="7191375" y="1443038"/>
              <a:ext cx="23813" cy="14288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8" y="6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13" y="10"/>
                </a:cxn>
              </a:cxnLst>
              <a:rect l="0" t="0" r="r" b="b"/>
              <a:pathLst>
                <a:path w="18" h="10">
                  <a:moveTo>
                    <a:pt x="13" y="10"/>
                  </a:moveTo>
                  <a:cubicBezTo>
                    <a:pt x="15" y="10"/>
                    <a:pt x="18" y="8"/>
                    <a:pt x="18" y="6"/>
                  </a:cubicBezTo>
                  <a:cubicBezTo>
                    <a:pt x="18" y="3"/>
                    <a:pt x="15" y="2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7" y="10"/>
                    <a:pt x="1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1" name="Freeform 150"/>
            <p:cNvSpPr>
              <a:spLocks/>
            </p:cNvSpPr>
            <p:nvPr/>
          </p:nvSpPr>
          <p:spPr bwMode="auto">
            <a:xfrm>
              <a:off x="6645275" y="1257300"/>
              <a:ext cx="11113" cy="12700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8" y="5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7" y="10"/>
                    <a:pt x="7" y="6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2" name="Freeform 151"/>
            <p:cNvSpPr>
              <a:spLocks/>
            </p:cNvSpPr>
            <p:nvPr/>
          </p:nvSpPr>
          <p:spPr bwMode="auto">
            <a:xfrm>
              <a:off x="6249988" y="1300163"/>
              <a:ext cx="26988" cy="1587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10" y="12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0" y="7"/>
                </a:cxn>
                <a:cxn ang="0">
                  <a:pos x="17" y="12"/>
                </a:cxn>
                <a:cxn ang="0">
                  <a:pos x="20" y="9"/>
                </a:cxn>
              </a:cxnLst>
              <a:rect l="0" t="0" r="r" b="b"/>
              <a:pathLst>
                <a:path w="20" h="12">
                  <a:moveTo>
                    <a:pt x="20" y="9"/>
                  </a:moveTo>
                  <a:cubicBezTo>
                    <a:pt x="17" y="11"/>
                    <a:pt x="14" y="12"/>
                    <a:pt x="10" y="12"/>
                  </a:cubicBezTo>
                  <a:cubicBezTo>
                    <a:pt x="5" y="12"/>
                    <a:pt x="0" y="11"/>
                    <a:pt x="0" y="7"/>
                  </a:cubicBezTo>
                  <a:cubicBezTo>
                    <a:pt x="0" y="3"/>
                    <a:pt x="6" y="0"/>
                    <a:pt x="10" y="0"/>
                  </a:cubicBezTo>
                  <a:cubicBezTo>
                    <a:pt x="16" y="0"/>
                    <a:pt x="20" y="2"/>
                    <a:pt x="20" y="7"/>
                  </a:cubicBezTo>
                  <a:cubicBezTo>
                    <a:pt x="20" y="10"/>
                    <a:pt x="18" y="11"/>
                    <a:pt x="17" y="12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3" name="Freeform 152"/>
            <p:cNvSpPr>
              <a:spLocks/>
            </p:cNvSpPr>
            <p:nvPr/>
          </p:nvSpPr>
          <p:spPr bwMode="auto">
            <a:xfrm>
              <a:off x="6043613" y="1128713"/>
              <a:ext cx="100013" cy="57150"/>
            </a:xfrm>
            <a:custGeom>
              <a:avLst/>
              <a:gdLst/>
              <a:ahLst/>
              <a:cxnLst>
                <a:cxn ang="0">
                  <a:pos x="6" y="43"/>
                </a:cxn>
                <a:cxn ang="0">
                  <a:pos x="0" y="37"/>
                </a:cxn>
                <a:cxn ang="0">
                  <a:pos x="8" y="27"/>
                </a:cxn>
                <a:cxn ang="0">
                  <a:pos x="39" y="0"/>
                </a:cxn>
                <a:cxn ang="0">
                  <a:pos x="45" y="0"/>
                </a:cxn>
                <a:cxn ang="0">
                  <a:pos x="44" y="10"/>
                </a:cxn>
                <a:cxn ang="0">
                  <a:pos x="52" y="6"/>
                </a:cxn>
                <a:cxn ang="0">
                  <a:pos x="76" y="23"/>
                </a:cxn>
                <a:cxn ang="0">
                  <a:pos x="45" y="34"/>
                </a:cxn>
                <a:cxn ang="0">
                  <a:pos x="30" y="37"/>
                </a:cxn>
                <a:cxn ang="0">
                  <a:pos x="6" y="43"/>
                </a:cxn>
              </a:cxnLst>
              <a:rect l="0" t="0" r="r" b="b"/>
              <a:pathLst>
                <a:path w="76" h="43">
                  <a:moveTo>
                    <a:pt x="6" y="43"/>
                  </a:moveTo>
                  <a:cubicBezTo>
                    <a:pt x="1" y="43"/>
                    <a:pt x="0" y="41"/>
                    <a:pt x="0" y="37"/>
                  </a:cubicBezTo>
                  <a:cubicBezTo>
                    <a:pt x="0" y="30"/>
                    <a:pt x="5" y="30"/>
                    <a:pt x="8" y="27"/>
                  </a:cubicBezTo>
                  <a:cubicBezTo>
                    <a:pt x="18" y="17"/>
                    <a:pt x="22" y="0"/>
                    <a:pt x="39" y="0"/>
                  </a:cubicBezTo>
                  <a:cubicBezTo>
                    <a:pt x="43" y="0"/>
                    <a:pt x="43" y="0"/>
                    <a:pt x="45" y="0"/>
                  </a:cubicBezTo>
                  <a:cubicBezTo>
                    <a:pt x="45" y="7"/>
                    <a:pt x="47" y="7"/>
                    <a:pt x="44" y="10"/>
                  </a:cubicBezTo>
                  <a:cubicBezTo>
                    <a:pt x="47" y="9"/>
                    <a:pt x="49" y="6"/>
                    <a:pt x="52" y="6"/>
                  </a:cubicBezTo>
                  <a:cubicBezTo>
                    <a:pt x="58" y="6"/>
                    <a:pt x="76" y="17"/>
                    <a:pt x="76" y="23"/>
                  </a:cubicBezTo>
                  <a:cubicBezTo>
                    <a:pt x="76" y="34"/>
                    <a:pt x="53" y="36"/>
                    <a:pt x="45" y="34"/>
                  </a:cubicBezTo>
                  <a:cubicBezTo>
                    <a:pt x="43" y="34"/>
                    <a:pt x="30" y="37"/>
                    <a:pt x="30" y="37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Freeform 153"/>
            <p:cNvSpPr>
              <a:spLocks/>
            </p:cNvSpPr>
            <p:nvPr/>
          </p:nvSpPr>
          <p:spPr bwMode="auto">
            <a:xfrm>
              <a:off x="5900738" y="1101725"/>
              <a:ext cx="39688" cy="2063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0" y="7"/>
                </a:cxn>
                <a:cxn ang="0">
                  <a:pos x="9" y="16"/>
                </a:cxn>
                <a:cxn ang="0">
                  <a:pos x="0" y="5"/>
                </a:cxn>
                <a:cxn ang="0">
                  <a:pos x="12" y="0"/>
                </a:cxn>
              </a:cxnLst>
              <a:rect l="0" t="0" r="r" b="b"/>
              <a:pathLst>
                <a:path w="30" h="16">
                  <a:moveTo>
                    <a:pt x="12" y="0"/>
                  </a:moveTo>
                  <a:cubicBezTo>
                    <a:pt x="14" y="0"/>
                    <a:pt x="26" y="6"/>
                    <a:pt x="30" y="7"/>
                  </a:cubicBezTo>
                  <a:cubicBezTo>
                    <a:pt x="29" y="15"/>
                    <a:pt x="14" y="16"/>
                    <a:pt x="9" y="16"/>
                  </a:cubicBezTo>
                  <a:cubicBezTo>
                    <a:pt x="6" y="16"/>
                    <a:pt x="0" y="9"/>
                    <a:pt x="0" y="5"/>
                  </a:cubicBezTo>
                  <a:cubicBezTo>
                    <a:pt x="0" y="0"/>
                    <a:pt x="9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Freeform 154"/>
            <p:cNvSpPr>
              <a:spLocks/>
            </p:cNvSpPr>
            <p:nvPr/>
          </p:nvSpPr>
          <p:spPr bwMode="auto">
            <a:xfrm>
              <a:off x="5913438" y="1057275"/>
              <a:ext cx="139700" cy="98425"/>
            </a:xfrm>
            <a:custGeom>
              <a:avLst/>
              <a:gdLst/>
              <a:ahLst/>
              <a:cxnLst>
                <a:cxn ang="0">
                  <a:pos x="99" y="68"/>
                </a:cxn>
                <a:cxn ang="0">
                  <a:pos x="90" y="74"/>
                </a:cxn>
                <a:cxn ang="0">
                  <a:pos x="41" y="66"/>
                </a:cxn>
                <a:cxn ang="0">
                  <a:pos x="17" y="50"/>
                </a:cxn>
                <a:cxn ang="0">
                  <a:pos x="50" y="36"/>
                </a:cxn>
                <a:cxn ang="0">
                  <a:pos x="32" y="36"/>
                </a:cxn>
                <a:cxn ang="0">
                  <a:pos x="0" y="26"/>
                </a:cxn>
                <a:cxn ang="0">
                  <a:pos x="46" y="0"/>
                </a:cxn>
                <a:cxn ang="0">
                  <a:pos x="72" y="17"/>
                </a:cxn>
                <a:cxn ang="0">
                  <a:pos x="67" y="18"/>
                </a:cxn>
                <a:cxn ang="0">
                  <a:pos x="67" y="27"/>
                </a:cxn>
                <a:cxn ang="0">
                  <a:pos x="59" y="35"/>
                </a:cxn>
                <a:cxn ang="0">
                  <a:pos x="68" y="35"/>
                </a:cxn>
                <a:cxn ang="0">
                  <a:pos x="81" y="39"/>
                </a:cxn>
                <a:cxn ang="0">
                  <a:pos x="90" y="39"/>
                </a:cxn>
                <a:cxn ang="0">
                  <a:pos x="105" y="48"/>
                </a:cxn>
                <a:cxn ang="0">
                  <a:pos x="101" y="57"/>
                </a:cxn>
                <a:cxn ang="0">
                  <a:pos x="92" y="62"/>
                </a:cxn>
                <a:cxn ang="0">
                  <a:pos x="99" y="68"/>
                </a:cxn>
              </a:cxnLst>
              <a:rect l="0" t="0" r="r" b="b"/>
              <a:pathLst>
                <a:path w="105" h="74">
                  <a:moveTo>
                    <a:pt x="99" y="68"/>
                  </a:moveTo>
                  <a:cubicBezTo>
                    <a:pt x="99" y="72"/>
                    <a:pt x="94" y="74"/>
                    <a:pt x="90" y="74"/>
                  </a:cubicBezTo>
                  <a:cubicBezTo>
                    <a:pt x="71" y="74"/>
                    <a:pt x="57" y="66"/>
                    <a:pt x="41" y="66"/>
                  </a:cubicBezTo>
                  <a:cubicBezTo>
                    <a:pt x="35" y="66"/>
                    <a:pt x="24" y="54"/>
                    <a:pt x="17" y="50"/>
                  </a:cubicBezTo>
                  <a:cubicBezTo>
                    <a:pt x="32" y="46"/>
                    <a:pt x="36" y="41"/>
                    <a:pt x="50" y="36"/>
                  </a:cubicBezTo>
                  <a:cubicBezTo>
                    <a:pt x="46" y="36"/>
                    <a:pt x="35" y="36"/>
                    <a:pt x="32" y="36"/>
                  </a:cubicBezTo>
                  <a:cubicBezTo>
                    <a:pt x="20" y="36"/>
                    <a:pt x="11" y="32"/>
                    <a:pt x="0" y="26"/>
                  </a:cubicBezTo>
                  <a:cubicBezTo>
                    <a:pt x="18" y="21"/>
                    <a:pt x="25" y="0"/>
                    <a:pt x="46" y="0"/>
                  </a:cubicBezTo>
                  <a:cubicBezTo>
                    <a:pt x="58" y="0"/>
                    <a:pt x="65" y="12"/>
                    <a:pt x="72" y="17"/>
                  </a:cubicBezTo>
                  <a:cubicBezTo>
                    <a:pt x="68" y="19"/>
                    <a:pt x="69" y="18"/>
                    <a:pt x="67" y="18"/>
                  </a:cubicBezTo>
                  <a:cubicBezTo>
                    <a:pt x="68" y="23"/>
                    <a:pt x="67" y="24"/>
                    <a:pt x="67" y="27"/>
                  </a:cubicBezTo>
                  <a:cubicBezTo>
                    <a:pt x="67" y="29"/>
                    <a:pt x="62" y="33"/>
                    <a:pt x="59" y="35"/>
                  </a:cubicBezTo>
                  <a:cubicBezTo>
                    <a:pt x="63" y="33"/>
                    <a:pt x="65" y="35"/>
                    <a:pt x="68" y="35"/>
                  </a:cubicBezTo>
                  <a:cubicBezTo>
                    <a:pt x="73" y="35"/>
                    <a:pt x="76" y="39"/>
                    <a:pt x="81" y="39"/>
                  </a:cubicBezTo>
                  <a:cubicBezTo>
                    <a:pt x="84" y="39"/>
                    <a:pt x="87" y="39"/>
                    <a:pt x="90" y="39"/>
                  </a:cubicBezTo>
                  <a:cubicBezTo>
                    <a:pt x="99" y="39"/>
                    <a:pt x="99" y="42"/>
                    <a:pt x="105" y="48"/>
                  </a:cubicBezTo>
                  <a:cubicBezTo>
                    <a:pt x="100" y="51"/>
                    <a:pt x="101" y="52"/>
                    <a:pt x="101" y="57"/>
                  </a:cubicBezTo>
                  <a:cubicBezTo>
                    <a:pt x="101" y="61"/>
                    <a:pt x="95" y="62"/>
                    <a:pt x="92" y="62"/>
                  </a:cubicBezTo>
                  <a:cubicBezTo>
                    <a:pt x="95" y="63"/>
                    <a:pt x="99" y="65"/>
                    <a:pt x="99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6" name="Freeform 155"/>
            <p:cNvSpPr>
              <a:spLocks/>
            </p:cNvSpPr>
            <p:nvPr/>
          </p:nvSpPr>
          <p:spPr bwMode="auto">
            <a:xfrm>
              <a:off x="5973763" y="1212850"/>
              <a:ext cx="17463" cy="127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5" y="9"/>
                </a:cxn>
                <a:cxn ang="0">
                  <a:pos x="0" y="5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3" y="3"/>
                    <a:pt x="5" y="1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6"/>
                    <a:pt x="10" y="9"/>
                    <a:pt x="5" y="9"/>
                  </a:cubicBezTo>
                  <a:cubicBezTo>
                    <a:pt x="2" y="9"/>
                    <a:pt x="1" y="7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7" name="Freeform 156"/>
            <p:cNvSpPr>
              <a:spLocks/>
            </p:cNvSpPr>
            <p:nvPr/>
          </p:nvSpPr>
          <p:spPr bwMode="auto">
            <a:xfrm>
              <a:off x="5886450" y="1060450"/>
              <a:ext cx="23813" cy="7938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8" y="4"/>
                </a:cxn>
              </a:cxnLst>
              <a:rect l="0" t="0" r="r" b="b"/>
              <a:pathLst>
                <a:path w="18" h="6">
                  <a:moveTo>
                    <a:pt x="18" y="4"/>
                  </a:moveTo>
                  <a:cubicBezTo>
                    <a:pt x="11" y="5"/>
                    <a:pt x="3" y="6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8" name="Freeform 157"/>
            <p:cNvSpPr>
              <a:spLocks/>
            </p:cNvSpPr>
            <p:nvPr/>
          </p:nvSpPr>
          <p:spPr bwMode="auto">
            <a:xfrm>
              <a:off x="6162675" y="1173163"/>
              <a:ext cx="20638" cy="9525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9" y="7"/>
                </a:cxn>
                <a:cxn ang="0">
                  <a:pos x="0" y="2"/>
                </a:cxn>
                <a:cxn ang="0">
                  <a:pos x="15" y="1"/>
                </a:cxn>
              </a:cxnLst>
              <a:rect l="0" t="0" r="r" b="b"/>
              <a:pathLst>
                <a:path w="15" h="7">
                  <a:moveTo>
                    <a:pt x="15" y="1"/>
                  </a:moveTo>
                  <a:cubicBezTo>
                    <a:pt x="14" y="4"/>
                    <a:pt x="12" y="7"/>
                    <a:pt x="9" y="7"/>
                  </a:cubicBezTo>
                  <a:cubicBezTo>
                    <a:pt x="4" y="7"/>
                    <a:pt x="1" y="4"/>
                    <a:pt x="0" y="2"/>
                  </a:cubicBezTo>
                  <a:cubicBezTo>
                    <a:pt x="9" y="0"/>
                    <a:pt x="11" y="2"/>
                    <a:pt x="1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9" name="Freeform 158"/>
            <p:cNvSpPr>
              <a:spLocks/>
            </p:cNvSpPr>
            <p:nvPr/>
          </p:nvSpPr>
          <p:spPr bwMode="auto">
            <a:xfrm>
              <a:off x="5119688" y="1074738"/>
              <a:ext cx="117475" cy="36513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58" y="17"/>
                </a:cxn>
                <a:cxn ang="0">
                  <a:pos x="49" y="27"/>
                </a:cxn>
                <a:cxn ang="0">
                  <a:pos x="44" y="23"/>
                </a:cxn>
                <a:cxn ang="0">
                  <a:pos x="44" y="23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33" y="13"/>
                </a:cxn>
                <a:cxn ang="0">
                  <a:pos x="40" y="9"/>
                </a:cxn>
                <a:cxn ang="0">
                  <a:pos x="30" y="5"/>
                </a:cxn>
                <a:cxn ang="0">
                  <a:pos x="10" y="11"/>
                </a:cxn>
                <a:cxn ang="0">
                  <a:pos x="0" y="9"/>
                </a:cxn>
                <a:cxn ang="0">
                  <a:pos x="34" y="0"/>
                </a:cxn>
                <a:cxn ang="0">
                  <a:pos x="60" y="6"/>
                </a:cxn>
                <a:cxn ang="0">
                  <a:pos x="76" y="0"/>
                </a:cxn>
                <a:cxn ang="0">
                  <a:pos x="89" y="5"/>
                </a:cxn>
                <a:cxn ang="0">
                  <a:pos x="78" y="13"/>
                </a:cxn>
                <a:cxn ang="0">
                  <a:pos x="73" y="13"/>
                </a:cxn>
                <a:cxn ang="0">
                  <a:pos x="73" y="17"/>
                </a:cxn>
                <a:cxn ang="0">
                  <a:pos x="76" y="14"/>
                </a:cxn>
              </a:cxnLst>
              <a:rect l="0" t="0" r="r" b="b"/>
              <a:pathLst>
                <a:path w="89" h="27">
                  <a:moveTo>
                    <a:pt x="76" y="14"/>
                  </a:moveTo>
                  <a:cubicBezTo>
                    <a:pt x="69" y="19"/>
                    <a:pt x="65" y="13"/>
                    <a:pt x="58" y="17"/>
                  </a:cubicBezTo>
                  <a:cubicBezTo>
                    <a:pt x="54" y="19"/>
                    <a:pt x="53" y="27"/>
                    <a:pt x="49" y="27"/>
                  </a:cubicBezTo>
                  <a:cubicBezTo>
                    <a:pt x="47" y="26"/>
                    <a:pt x="45" y="24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23"/>
                    <a:pt x="33" y="21"/>
                    <a:pt x="32" y="17"/>
                  </a:cubicBezTo>
                  <a:cubicBezTo>
                    <a:pt x="36" y="15"/>
                    <a:pt x="38" y="15"/>
                    <a:pt x="41" y="14"/>
                  </a:cubicBezTo>
                  <a:cubicBezTo>
                    <a:pt x="37" y="14"/>
                    <a:pt x="35" y="13"/>
                    <a:pt x="33" y="13"/>
                  </a:cubicBezTo>
                  <a:cubicBezTo>
                    <a:pt x="36" y="11"/>
                    <a:pt x="38" y="11"/>
                    <a:pt x="40" y="9"/>
                  </a:cubicBezTo>
                  <a:cubicBezTo>
                    <a:pt x="36" y="8"/>
                    <a:pt x="34" y="5"/>
                    <a:pt x="30" y="5"/>
                  </a:cubicBezTo>
                  <a:cubicBezTo>
                    <a:pt x="25" y="5"/>
                    <a:pt x="17" y="11"/>
                    <a:pt x="10" y="11"/>
                  </a:cubicBezTo>
                  <a:cubicBezTo>
                    <a:pt x="7" y="11"/>
                    <a:pt x="4" y="9"/>
                    <a:pt x="0" y="9"/>
                  </a:cubicBezTo>
                  <a:cubicBezTo>
                    <a:pt x="4" y="2"/>
                    <a:pt x="25" y="0"/>
                    <a:pt x="34" y="0"/>
                  </a:cubicBezTo>
                  <a:cubicBezTo>
                    <a:pt x="45" y="0"/>
                    <a:pt x="52" y="6"/>
                    <a:pt x="60" y="6"/>
                  </a:cubicBezTo>
                  <a:cubicBezTo>
                    <a:pt x="67" y="6"/>
                    <a:pt x="70" y="0"/>
                    <a:pt x="76" y="0"/>
                  </a:cubicBezTo>
                  <a:cubicBezTo>
                    <a:pt x="82" y="0"/>
                    <a:pt x="87" y="4"/>
                    <a:pt x="89" y="5"/>
                  </a:cubicBezTo>
                  <a:cubicBezTo>
                    <a:pt x="89" y="13"/>
                    <a:pt x="83" y="9"/>
                    <a:pt x="78" y="13"/>
                  </a:cubicBezTo>
                  <a:cubicBezTo>
                    <a:pt x="76" y="13"/>
                    <a:pt x="75" y="13"/>
                    <a:pt x="73" y="13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0" name="Freeform 159"/>
            <p:cNvSpPr>
              <a:spLocks/>
            </p:cNvSpPr>
            <p:nvPr/>
          </p:nvSpPr>
          <p:spPr bwMode="auto">
            <a:xfrm>
              <a:off x="5427663" y="1052513"/>
              <a:ext cx="41275" cy="26988"/>
            </a:xfrm>
            <a:custGeom>
              <a:avLst/>
              <a:gdLst/>
              <a:ahLst/>
              <a:cxnLst>
                <a:cxn ang="0">
                  <a:pos x="7" y="20"/>
                </a:cxn>
                <a:cxn ang="0">
                  <a:pos x="0" y="13"/>
                </a:cxn>
                <a:cxn ang="0">
                  <a:pos x="25" y="0"/>
                </a:cxn>
                <a:cxn ang="0">
                  <a:pos x="31" y="14"/>
                </a:cxn>
                <a:cxn ang="0">
                  <a:pos x="7" y="20"/>
                </a:cxn>
              </a:cxnLst>
              <a:rect l="0" t="0" r="r" b="b"/>
              <a:pathLst>
                <a:path w="31" h="20">
                  <a:moveTo>
                    <a:pt x="7" y="20"/>
                  </a:moveTo>
                  <a:cubicBezTo>
                    <a:pt x="2" y="20"/>
                    <a:pt x="0" y="17"/>
                    <a:pt x="0" y="13"/>
                  </a:cubicBezTo>
                  <a:cubicBezTo>
                    <a:pt x="0" y="7"/>
                    <a:pt x="18" y="0"/>
                    <a:pt x="25" y="0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8" y="16"/>
                    <a:pt x="11" y="20"/>
                    <a:pt x="7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1" name="Freeform 160"/>
            <p:cNvSpPr>
              <a:spLocks/>
            </p:cNvSpPr>
            <p:nvPr/>
          </p:nvSpPr>
          <p:spPr bwMode="auto">
            <a:xfrm>
              <a:off x="5373688" y="1069975"/>
              <a:ext cx="44450" cy="254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3" y="10"/>
                </a:cxn>
                <a:cxn ang="0">
                  <a:pos x="22" y="12"/>
                </a:cxn>
                <a:cxn ang="0">
                  <a:pos x="24" y="18"/>
                </a:cxn>
                <a:cxn ang="0">
                  <a:pos x="0" y="18"/>
                </a:cxn>
                <a:cxn ang="0">
                  <a:pos x="9" y="6"/>
                </a:cxn>
                <a:cxn ang="0">
                  <a:pos x="9" y="0"/>
                </a:cxn>
                <a:cxn ang="0">
                  <a:pos x="23" y="0"/>
                </a:cxn>
                <a:cxn ang="0">
                  <a:pos x="19" y="4"/>
                </a:cxn>
                <a:cxn ang="0">
                  <a:pos x="33" y="4"/>
                </a:cxn>
              </a:cxnLst>
              <a:rect l="0" t="0" r="r" b="b"/>
              <a:pathLst>
                <a:path w="33" h="20">
                  <a:moveTo>
                    <a:pt x="33" y="4"/>
                  </a:moveTo>
                  <a:cubicBezTo>
                    <a:pt x="33" y="8"/>
                    <a:pt x="33" y="8"/>
                    <a:pt x="33" y="10"/>
                  </a:cubicBezTo>
                  <a:cubicBezTo>
                    <a:pt x="30" y="14"/>
                    <a:pt x="26" y="12"/>
                    <a:pt x="22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9"/>
                    <a:pt x="0" y="20"/>
                    <a:pt x="0" y="18"/>
                  </a:cubicBezTo>
                  <a:cubicBezTo>
                    <a:pt x="0" y="11"/>
                    <a:pt x="3" y="8"/>
                    <a:pt x="9" y="6"/>
                  </a:cubicBezTo>
                  <a:cubicBezTo>
                    <a:pt x="8" y="2"/>
                    <a:pt x="9" y="1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0" y="4"/>
                    <a:pt x="19" y="4"/>
                  </a:cubicBezTo>
                  <a:cubicBezTo>
                    <a:pt x="22" y="4"/>
                    <a:pt x="29" y="4"/>
                    <a:pt x="3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2" name="Freeform 161"/>
            <p:cNvSpPr>
              <a:spLocks/>
            </p:cNvSpPr>
            <p:nvPr/>
          </p:nvSpPr>
          <p:spPr bwMode="auto">
            <a:xfrm>
              <a:off x="5314950" y="1092200"/>
              <a:ext cx="44450" cy="15875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11" y="7"/>
                </a:cxn>
                <a:cxn ang="0">
                  <a:pos x="4" y="12"/>
                </a:cxn>
                <a:cxn ang="0">
                  <a:pos x="0" y="9"/>
                </a:cxn>
                <a:cxn ang="0">
                  <a:pos x="22" y="0"/>
                </a:cxn>
                <a:cxn ang="0">
                  <a:pos x="34" y="5"/>
                </a:cxn>
                <a:cxn ang="0">
                  <a:pos x="20" y="12"/>
                </a:cxn>
              </a:cxnLst>
              <a:rect l="0" t="0" r="r" b="b"/>
              <a:pathLst>
                <a:path w="34" h="12">
                  <a:moveTo>
                    <a:pt x="20" y="12"/>
                  </a:moveTo>
                  <a:cubicBezTo>
                    <a:pt x="17" y="12"/>
                    <a:pt x="14" y="7"/>
                    <a:pt x="11" y="7"/>
                  </a:cubicBezTo>
                  <a:cubicBezTo>
                    <a:pt x="10" y="12"/>
                    <a:pt x="8" y="12"/>
                    <a:pt x="4" y="12"/>
                  </a:cubicBezTo>
                  <a:cubicBezTo>
                    <a:pt x="2" y="12"/>
                    <a:pt x="0" y="10"/>
                    <a:pt x="0" y="9"/>
                  </a:cubicBezTo>
                  <a:cubicBezTo>
                    <a:pt x="0" y="2"/>
                    <a:pt x="17" y="0"/>
                    <a:pt x="22" y="0"/>
                  </a:cubicBezTo>
                  <a:cubicBezTo>
                    <a:pt x="28" y="0"/>
                    <a:pt x="32" y="2"/>
                    <a:pt x="34" y="5"/>
                  </a:cubicBezTo>
                  <a:cubicBezTo>
                    <a:pt x="25" y="5"/>
                    <a:pt x="26" y="12"/>
                    <a:pt x="2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3" name="Freeform 162"/>
            <p:cNvSpPr>
              <a:spLocks/>
            </p:cNvSpPr>
            <p:nvPr/>
          </p:nvSpPr>
          <p:spPr bwMode="auto">
            <a:xfrm>
              <a:off x="5287963" y="1038225"/>
              <a:ext cx="71438" cy="49213"/>
            </a:xfrm>
            <a:custGeom>
              <a:avLst/>
              <a:gdLst/>
              <a:ahLst/>
              <a:cxnLst>
                <a:cxn ang="0">
                  <a:pos x="40" y="31"/>
                </a:cxn>
                <a:cxn ang="0">
                  <a:pos x="22" y="36"/>
                </a:cxn>
                <a:cxn ang="0">
                  <a:pos x="0" y="28"/>
                </a:cxn>
                <a:cxn ang="0">
                  <a:pos x="6" y="23"/>
                </a:cxn>
                <a:cxn ang="0">
                  <a:pos x="24" y="23"/>
                </a:cxn>
                <a:cxn ang="0">
                  <a:pos x="17" y="22"/>
                </a:cxn>
                <a:cxn ang="0">
                  <a:pos x="17" y="16"/>
                </a:cxn>
                <a:cxn ang="0">
                  <a:pos x="43" y="8"/>
                </a:cxn>
                <a:cxn ang="0">
                  <a:pos x="51" y="0"/>
                </a:cxn>
                <a:cxn ang="0">
                  <a:pos x="52" y="5"/>
                </a:cxn>
                <a:cxn ang="0">
                  <a:pos x="48" y="11"/>
                </a:cxn>
                <a:cxn ang="0">
                  <a:pos x="28" y="23"/>
                </a:cxn>
                <a:cxn ang="0">
                  <a:pos x="53" y="29"/>
                </a:cxn>
                <a:cxn ang="0">
                  <a:pos x="40" y="31"/>
                </a:cxn>
              </a:cxnLst>
              <a:rect l="0" t="0" r="r" b="b"/>
              <a:pathLst>
                <a:path w="53" h="36">
                  <a:moveTo>
                    <a:pt x="40" y="31"/>
                  </a:moveTo>
                  <a:cubicBezTo>
                    <a:pt x="34" y="31"/>
                    <a:pt x="27" y="36"/>
                    <a:pt x="22" y="36"/>
                  </a:cubicBezTo>
                  <a:cubicBezTo>
                    <a:pt x="19" y="36"/>
                    <a:pt x="1" y="28"/>
                    <a:pt x="0" y="28"/>
                  </a:cubicBezTo>
                  <a:cubicBezTo>
                    <a:pt x="3" y="26"/>
                    <a:pt x="4" y="25"/>
                    <a:pt x="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21" y="20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30" y="16"/>
                    <a:pt x="30" y="8"/>
                    <a:pt x="43" y="8"/>
                  </a:cubicBezTo>
                  <a:cubicBezTo>
                    <a:pt x="44" y="4"/>
                    <a:pt x="47" y="0"/>
                    <a:pt x="51" y="0"/>
                  </a:cubicBezTo>
                  <a:cubicBezTo>
                    <a:pt x="52" y="0"/>
                    <a:pt x="52" y="4"/>
                    <a:pt x="52" y="5"/>
                  </a:cubicBezTo>
                  <a:cubicBezTo>
                    <a:pt x="50" y="7"/>
                    <a:pt x="48" y="9"/>
                    <a:pt x="48" y="11"/>
                  </a:cubicBezTo>
                  <a:cubicBezTo>
                    <a:pt x="41" y="16"/>
                    <a:pt x="32" y="18"/>
                    <a:pt x="28" y="23"/>
                  </a:cubicBezTo>
                  <a:cubicBezTo>
                    <a:pt x="40" y="24"/>
                    <a:pt x="43" y="25"/>
                    <a:pt x="53" y="29"/>
                  </a:cubicBezTo>
                  <a:cubicBezTo>
                    <a:pt x="49" y="32"/>
                    <a:pt x="45" y="31"/>
                    <a:pt x="40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4" name="Freeform 164"/>
            <p:cNvSpPr>
              <a:spLocks/>
            </p:cNvSpPr>
            <p:nvPr/>
          </p:nvSpPr>
          <p:spPr bwMode="auto">
            <a:xfrm>
              <a:off x="6675438" y="1244600"/>
              <a:ext cx="128588" cy="49213"/>
            </a:xfrm>
            <a:custGeom>
              <a:avLst/>
              <a:gdLst/>
              <a:ahLst/>
              <a:cxnLst>
                <a:cxn ang="0">
                  <a:pos x="77" y="29"/>
                </a:cxn>
                <a:cxn ang="0">
                  <a:pos x="66" y="34"/>
                </a:cxn>
                <a:cxn ang="0">
                  <a:pos x="58" y="29"/>
                </a:cxn>
                <a:cxn ang="0">
                  <a:pos x="50" y="32"/>
                </a:cxn>
                <a:cxn ang="0">
                  <a:pos x="40" y="36"/>
                </a:cxn>
                <a:cxn ang="0">
                  <a:pos x="32" y="31"/>
                </a:cxn>
                <a:cxn ang="0">
                  <a:pos x="22" y="38"/>
                </a:cxn>
                <a:cxn ang="0">
                  <a:pos x="0" y="18"/>
                </a:cxn>
                <a:cxn ang="0">
                  <a:pos x="20" y="0"/>
                </a:cxn>
                <a:cxn ang="0">
                  <a:pos x="47" y="15"/>
                </a:cxn>
                <a:cxn ang="0">
                  <a:pos x="54" y="3"/>
                </a:cxn>
                <a:cxn ang="0">
                  <a:pos x="97" y="15"/>
                </a:cxn>
                <a:cxn ang="0">
                  <a:pos x="89" y="29"/>
                </a:cxn>
                <a:cxn ang="0">
                  <a:pos x="77" y="29"/>
                </a:cxn>
              </a:cxnLst>
              <a:rect l="0" t="0" r="r" b="b"/>
              <a:pathLst>
                <a:path w="97" h="38">
                  <a:moveTo>
                    <a:pt x="77" y="29"/>
                  </a:moveTo>
                  <a:cubicBezTo>
                    <a:pt x="74" y="29"/>
                    <a:pt x="72" y="34"/>
                    <a:pt x="66" y="34"/>
                  </a:cubicBezTo>
                  <a:cubicBezTo>
                    <a:pt x="63" y="34"/>
                    <a:pt x="62" y="29"/>
                    <a:pt x="58" y="29"/>
                  </a:cubicBezTo>
                  <a:cubicBezTo>
                    <a:pt x="55" y="29"/>
                    <a:pt x="53" y="32"/>
                    <a:pt x="50" y="32"/>
                  </a:cubicBezTo>
                  <a:cubicBezTo>
                    <a:pt x="47" y="32"/>
                    <a:pt x="44" y="36"/>
                    <a:pt x="40" y="36"/>
                  </a:cubicBezTo>
                  <a:cubicBezTo>
                    <a:pt x="36" y="36"/>
                    <a:pt x="34" y="34"/>
                    <a:pt x="32" y="31"/>
                  </a:cubicBezTo>
                  <a:cubicBezTo>
                    <a:pt x="29" y="34"/>
                    <a:pt x="27" y="38"/>
                    <a:pt x="22" y="38"/>
                  </a:cubicBezTo>
                  <a:cubicBezTo>
                    <a:pt x="11" y="38"/>
                    <a:pt x="0" y="29"/>
                    <a:pt x="0" y="18"/>
                  </a:cubicBezTo>
                  <a:cubicBezTo>
                    <a:pt x="0" y="8"/>
                    <a:pt x="11" y="0"/>
                    <a:pt x="20" y="0"/>
                  </a:cubicBezTo>
                  <a:cubicBezTo>
                    <a:pt x="34" y="0"/>
                    <a:pt x="35" y="15"/>
                    <a:pt x="47" y="15"/>
                  </a:cubicBezTo>
                  <a:cubicBezTo>
                    <a:pt x="47" y="8"/>
                    <a:pt x="49" y="3"/>
                    <a:pt x="54" y="3"/>
                  </a:cubicBezTo>
                  <a:cubicBezTo>
                    <a:pt x="62" y="3"/>
                    <a:pt x="88" y="12"/>
                    <a:pt x="97" y="15"/>
                  </a:cubicBezTo>
                  <a:cubicBezTo>
                    <a:pt x="95" y="21"/>
                    <a:pt x="89" y="26"/>
                    <a:pt x="89" y="29"/>
                  </a:cubicBezTo>
                  <a:lnTo>
                    <a:pt x="77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5" name="Freeform 165"/>
            <p:cNvSpPr>
              <a:spLocks/>
            </p:cNvSpPr>
            <p:nvPr/>
          </p:nvSpPr>
          <p:spPr bwMode="auto">
            <a:xfrm>
              <a:off x="4924425" y="2252663"/>
              <a:ext cx="34925" cy="17463"/>
            </a:xfrm>
            <a:custGeom>
              <a:avLst/>
              <a:gdLst/>
              <a:ahLst/>
              <a:cxnLst>
                <a:cxn ang="0">
                  <a:pos x="5" y="13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26" y="0"/>
                </a:cxn>
                <a:cxn ang="0">
                  <a:pos x="20" y="4"/>
                </a:cxn>
                <a:cxn ang="0">
                  <a:pos x="19" y="8"/>
                </a:cxn>
                <a:cxn ang="0">
                  <a:pos x="5" y="13"/>
                </a:cxn>
              </a:cxnLst>
              <a:rect l="0" t="0" r="r" b="b"/>
              <a:pathLst>
                <a:path w="26" h="13">
                  <a:moveTo>
                    <a:pt x="5" y="13"/>
                  </a:moveTo>
                  <a:cubicBezTo>
                    <a:pt x="4" y="13"/>
                    <a:pt x="2" y="12"/>
                    <a:pt x="2" y="11"/>
                  </a:cubicBezTo>
                  <a:cubicBezTo>
                    <a:pt x="1" y="11"/>
                    <a:pt x="0" y="9"/>
                    <a:pt x="0" y="9"/>
                  </a:cubicBezTo>
                  <a:cubicBezTo>
                    <a:pt x="7" y="6"/>
                    <a:pt x="18" y="1"/>
                    <a:pt x="26" y="0"/>
                  </a:cubicBezTo>
                  <a:cubicBezTo>
                    <a:pt x="25" y="4"/>
                    <a:pt x="22" y="2"/>
                    <a:pt x="20" y="4"/>
                  </a:cubicBezTo>
                  <a:cubicBezTo>
                    <a:pt x="18" y="4"/>
                    <a:pt x="19" y="7"/>
                    <a:pt x="19" y="8"/>
                  </a:cubicBezTo>
                  <a:cubicBezTo>
                    <a:pt x="18" y="11"/>
                    <a:pt x="9" y="13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6" name="Freeform 166"/>
            <p:cNvSpPr>
              <a:spLocks/>
            </p:cNvSpPr>
            <p:nvPr/>
          </p:nvSpPr>
          <p:spPr bwMode="auto">
            <a:xfrm>
              <a:off x="5183188" y="1463675"/>
              <a:ext cx="34925" cy="25400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1" y="0"/>
                </a:cxn>
                <a:cxn ang="0">
                  <a:pos x="26" y="6"/>
                </a:cxn>
                <a:cxn ang="0">
                  <a:pos x="26" y="12"/>
                </a:cxn>
                <a:cxn ang="0">
                  <a:pos x="8" y="19"/>
                </a:cxn>
                <a:cxn ang="0">
                  <a:pos x="0" y="14"/>
                </a:cxn>
                <a:cxn ang="0">
                  <a:pos x="5" y="4"/>
                </a:cxn>
              </a:cxnLst>
              <a:rect l="0" t="0" r="r" b="b"/>
              <a:pathLst>
                <a:path w="26" h="19">
                  <a:moveTo>
                    <a:pt x="5" y="4"/>
                  </a:moveTo>
                  <a:cubicBezTo>
                    <a:pt x="8" y="4"/>
                    <a:pt x="8" y="0"/>
                    <a:pt x="11" y="0"/>
                  </a:cubicBezTo>
                  <a:cubicBezTo>
                    <a:pt x="17" y="0"/>
                    <a:pt x="20" y="5"/>
                    <a:pt x="26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0" y="15"/>
                    <a:pt x="15" y="19"/>
                    <a:pt x="8" y="19"/>
                  </a:cubicBezTo>
                  <a:cubicBezTo>
                    <a:pt x="2" y="19"/>
                    <a:pt x="0" y="19"/>
                    <a:pt x="0" y="14"/>
                  </a:cubicBezTo>
                  <a:cubicBezTo>
                    <a:pt x="0" y="12"/>
                    <a:pt x="4" y="4"/>
                    <a:pt x="5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7" name="Freeform 167"/>
            <p:cNvSpPr>
              <a:spLocks/>
            </p:cNvSpPr>
            <p:nvPr/>
          </p:nvSpPr>
          <p:spPr bwMode="auto">
            <a:xfrm>
              <a:off x="5359400" y="1433513"/>
              <a:ext cx="26988" cy="25400"/>
            </a:xfrm>
            <a:custGeom>
              <a:avLst/>
              <a:gdLst/>
              <a:ahLst/>
              <a:cxnLst>
                <a:cxn ang="0">
                  <a:pos x="21" y="17"/>
                </a:cxn>
                <a:cxn ang="0">
                  <a:pos x="15" y="19"/>
                </a:cxn>
                <a:cxn ang="0">
                  <a:pos x="0" y="8"/>
                </a:cxn>
                <a:cxn ang="0">
                  <a:pos x="21" y="17"/>
                </a:cxn>
              </a:cxnLst>
              <a:rect l="0" t="0" r="r" b="b"/>
              <a:pathLst>
                <a:path w="21" h="20">
                  <a:moveTo>
                    <a:pt x="21" y="17"/>
                  </a:moveTo>
                  <a:cubicBezTo>
                    <a:pt x="21" y="20"/>
                    <a:pt x="15" y="19"/>
                    <a:pt x="15" y="19"/>
                  </a:cubicBezTo>
                  <a:cubicBezTo>
                    <a:pt x="10" y="19"/>
                    <a:pt x="0" y="14"/>
                    <a:pt x="0" y="8"/>
                  </a:cubicBezTo>
                  <a:cubicBezTo>
                    <a:pt x="0" y="0"/>
                    <a:pt x="21" y="8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8" name="Freeform 168"/>
            <p:cNvSpPr>
              <a:spLocks/>
            </p:cNvSpPr>
            <p:nvPr/>
          </p:nvSpPr>
          <p:spPr bwMode="auto">
            <a:xfrm>
              <a:off x="5549900" y="1338263"/>
              <a:ext cx="25400" cy="17463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19" y="8"/>
                </a:cxn>
                <a:cxn ang="0">
                  <a:pos x="8" y="0"/>
                </a:cxn>
                <a:cxn ang="0">
                  <a:pos x="2" y="9"/>
                </a:cxn>
                <a:cxn ang="0">
                  <a:pos x="2" y="13"/>
                </a:cxn>
              </a:cxnLst>
              <a:rect l="0" t="0" r="r" b="b"/>
              <a:pathLst>
                <a:path w="19" h="13">
                  <a:moveTo>
                    <a:pt x="2" y="13"/>
                  </a:moveTo>
                  <a:cubicBezTo>
                    <a:pt x="7" y="13"/>
                    <a:pt x="17" y="10"/>
                    <a:pt x="19" y="8"/>
                  </a:cubicBezTo>
                  <a:cubicBezTo>
                    <a:pt x="15" y="5"/>
                    <a:pt x="13" y="0"/>
                    <a:pt x="8" y="0"/>
                  </a:cubicBezTo>
                  <a:cubicBezTo>
                    <a:pt x="4" y="0"/>
                    <a:pt x="2" y="5"/>
                    <a:pt x="2" y="9"/>
                  </a:cubicBezTo>
                  <a:cubicBezTo>
                    <a:pt x="2" y="10"/>
                    <a:pt x="0" y="13"/>
                    <a:pt x="2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9" name="Freeform 169"/>
            <p:cNvSpPr>
              <a:spLocks/>
            </p:cNvSpPr>
            <p:nvPr/>
          </p:nvSpPr>
          <p:spPr bwMode="auto">
            <a:xfrm>
              <a:off x="6727825" y="1320800"/>
              <a:ext cx="53975" cy="222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1" y="0"/>
                </a:cxn>
                <a:cxn ang="0">
                  <a:pos x="41" y="17"/>
                </a:cxn>
                <a:cxn ang="0">
                  <a:pos x="28" y="17"/>
                </a:cxn>
                <a:cxn ang="0">
                  <a:pos x="2" y="11"/>
                </a:cxn>
                <a:cxn ang="0">
                  <a:pos x="0" y="13"/>
                </a:cxn>
              </a:cxnLst>
              <a:rect l="0" t="0" r="r" b="b"/>
              <a:pathLst>
                <a:path w="41" h="17">
                  <a:moveTo>
                    <a:pt x="0" y="13"/>
                  </a:moveTo>
                  <a:cubicBezTo>
                    <a:pt x="5" y="6"/>
                    <a:pt x="11" y="0"/>
                    <a:pt x="21" y="0"/>
                  </a:cubicBezTo>
                  <a:cubicBezTo>
                    <a:pt x="32" y="0"/>
                    <a:pt x="41" y="7"/>
                    <a:pt x="41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0" y="13"/>
                    <a:pt x="10" y="14"/>
                    <a:pt x="2" y="11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0" name="Freeform 170"/>
            <p:cNvSpPr>
              <a:spLocks/>
            </p:cNvSpPr>
            <p:nvPr/>
          </p:nvSpPr>
          <p:spPr bwMode="auto">
            <a:xfrm>
              <a:off x="6832600" y="1266825"/>
              <a:ext cx="74613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" y="9"/>
                </a:cxn>
                <a:cxn ang="0">
                  <a:pos x="56" y="13"/>
                </a:cxn>
                <a:cxn ang="0">
                  <a:pos x="37" y="20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cubicBezTo>
                    <a:pt x="4" y="3"/>
                    <a:pt x="50" y="9"/>
                    <a:pt x="52" y="9"/>
                  </a:cubicBezTo>
                  <a:cubicBezTo>
                    <a:pt x="55" y="9"/>
                    <a:pt x="56" y="11"/>
                    <a:pt x="56" y="13"/>
                  </a:cubicBezTo>
                  <a:cubicBezTo>
                    <a:pt x="56" y="18"/>
                    <a:pt x="44" y="20"/>
                    <a:pt x="37" y="20"/>
                  </a:cubicBezTo>
                  <a:cubicBezTo>
                    <a:pt x="25" y="20"/>
                    <a:pt x="4" y="14"/>
                    <a:pt x="4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1" name="Freeform 171"/>
            <p:cNvSpPr>
              <a:spLocks/>
            </p:cNvSpPr>
            <p:nvPr/>
          </p:nvSpPr>
          <p:spPr bwMode="auto">
            <a:xfrm>
              <a:off x="6726238" y="1303338"/>
              <a:ext cx="15875" cy="17463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5" y="13"/>
                </a:cxn>
                <a:cxn ang="0">
                  <a:pos x="0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1"/>
                    <a:pt x="8" y="13"/>
                    <a:pt x="5" y="13"/>
                  </a:cubicBezTo>
                  <a:cubicBezTo>
                    <a:pt x="0" y="13"/>
                    <a:pt x="0" y="11"/>
                    <a:pt x="0" y="7"/>
                  </a:cubicBezTo>
                  <a:cubicBezTo>
                    <a:pt x="0" y="0"/>
                    <a:pt x="12" y="1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05557" tIns="52779" rIns="105557" bIns="52779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89" name="Text Placeholder 3"/>
          <p:cNvSpPr txBox="1">
            <a:spLocks/>
          </p:cNvSpPr>
          <p:nvPr/>
        </p:nvSpPr>
        <p:spPr>
          <a:xfrm>
            <a:off x="8262014" y="3225099"/>
            <a:ext cx="2568399" cy="124649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055442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在建设中国特色现代国有企业制度上迈出实质性步伐，是一项重大历史任务</a:t>
            </a:r>
            <a:endParaRPr lang="en-US" sz="1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0" name="Text Placeholder 3"/>
          <p:cNvSpPr txBox="1">
            <a:spLocks/>
          </p:cNvSpPr>
          <p:nvPr/>
        </p:nvSpPr>
        <p:spPr>
          <a:xfrm>
            <a:off x="1681946" y="3252590"/>
            <a:ext cx="1600369" cy="124649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55442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贯彻总书记指示要求，以更大的改革勇气和智慧</a:t>
            </a:r>
            <a:endParaRPr lang="en-US" sz="1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6" name="Footer Text"/>
          <p:cNvSpPr txBox="1"/>
          <p:nvPr/>
        </p:nvSpPr>
        <p:spPr>
          <a:xfrm>
            <a:off x="1701714" y="5007340"/>
            <a:ext cx="921333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我们要贯彻两个“一以贯之”重要思想，把加强党的领导和完善公司治理统一起来，建设中国特色现代国有企业制度</a:t>
            </a:r>
            <a:endParaRPr lang="en-US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07" name="Straight Line buttom"/>
          <p:cNvCxnSpPr/>
          <p:nvPr/>
        </p:nvCxnSpPr>
        <p:spPr>
          <a:xfrm>
            <a:off x="1681946" y="4897259"/>
            <a:ext cx="8972348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>
            <a:extLst>
              <a:ext uri="{FF2B5EF4-FFF2-40B4-BE49-F238E27FC236}">
                <a16:creationId xmlns:a16="http://schemas.microsoft.com/office/drawing/2014/main" xmlns="" id="{BA152748-2C53-44A8-A31F-2A30ECE61FE4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9">
            <a:extLst>
              <a:ext uri="{FF2B5EF4-FFF2-40B4-BE49-F238E27FC236}">
                <a16:creationId xmlns:a16="http://schemas.microsoft.com/office/drawing/2014/main" xmlns="" id="{3926B817-3DB0-47CD-987E-E355F9000BC1}"/>
              </a:ext>
            </a:extLst>
          </p:cNvPr>
          <p:cNvSpPr txBox="1"/>
          <p:nvPr/>
        </p:nvSpPr>
        <p:spPr>
          <a:xfrm>
            <a:off x="2486959" y="538056"/>
            <a:ext cx="720646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提高中央企业党委把方向、管大局、保落实的质量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3130698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7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" grpId="0"/>
      <p:bldP spid="19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7"/>
          <p:cNvGrpSpPr/>
          <p:nvPr/>
        </p:nvGrpSpPr>
        <p:grpSpPr>
          <a:xfrm>
            <a:off x="1400150" y="2170259"/>
            <a:ext cx="2570620" cy="3056524"/>
            <a:chOff x="1063195" y="1618223"/>
            <a:chExt cx="1938313" cy="2291862"/>
          </a:xfrm>
          <a:solidFill>
            <a:schemeClr val="accent5"/>
          </a:solidFill>
        </p:grpSpPr>
        <p:grpSp>
          <p:nvGrpSpPr>
            <p:cNvPr id="7" name="Group 24"/>
            <p:cNvGrpSpPr/>
            <p:nvPr/>
          </p:nvGrpSpPr>
          <p:grpSpPr>
            <a:xfrm>
              <a:off x="1063195" y="1618223"/>
              <a:ext cx="1938313" cy="1986898"/>
              <a:chOff x="1063195" y="1618223"/>
              <a:chExt cx="1938313" cy="1986898"/>
            </a:xfrm>
            <a:grpFill/>
          </p:grpSpPr>
          <p:sp>
            <p:nvSpPr>
              <p:cNvPr id="9" name="Rectangle 8"/>
              <p:cNvSpPr/>
              <p:nvPr/>
            </p:nvSpPr>
            <p:spPr>
              <a:xfrm>
                <a:off x="1063195" y="1618223"/>
                <a:ext cx="1938313" cy="198689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20"/>
              <p:cNvSpPr/>
              <p:nvPr/>
            </p:nvSpPr>
            <p:spPr>
              <a:xfrm>
                <a:off x="1214414" y="2061136"/>
                <a:ext cx="1428760" cy="9668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Open Sans Light" pitchFamily="34" charset="0"/>
                    <a:ea typeface="Open Sans Light" pitchFamily="34" charset="0"/>
                    <a:cs typeface="Open Sans Light" pitchFamily="34" charset="0"/>
                  </a:rPr>
                  <a:t>要厘清企业党委（党组）“把方向、管大局、保落实”</a:t>
                </a:r>
                <a:endParaRPr lang="id-ID" dirty="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endParaRPr>
              </a:p>
            </p:txBody>
          </p:sp>
        </p:grpSp>
        <p:cxnSp>
          <p:nvCxnSpPr>
            <p:cNvPr id="8" name="Straight Arrow Connector 14"/>
            <p:cNvCxnSpPr/>
            <p:nvPr/>
          </p:nvCxnSpPr>
          <p:spPr>
            <a:xfrm>
              <a:off x="1512699" y="3908630"/>
              <a:ext cx="829920" cy="1455"/>
            </a:xfrm>
            <a:prstGeom prst="straightConnector1">
              <a:avLst/>
            </a:prstGeom>
            <a:grpFill/>
            <a:ln w="19050">
              <a:solidFill>
                <a:schemeClr val="accent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29"/>
          <p:cNvGrpSpPr/>
          <p:nvPr/>
        </p:nvGrpSpPr>
        <p:grpSpPr>
          <a:xfrm>
            <a:off x="3689601" y="2519355"/>
            <a:ext cx="2570620" cy="3086179"/>
            <a:chOff x="2789499" y="1879984"/>
            <a:chExt cx="1938313" cy="2314099"/>
          </a:xfrm>
          <a:solidFill>
            <a:schemeClr val="accent6"/>
          </a:solidFill>
        </p:grpSpPr>
        <p:cxnSp>
          <p:nvCxnSpPr>
            <p:cNvPr id="13" name="Straight Arrow Connector 12"/>
            <p:cNvCxnSpPr/>
            <p:nvPr/>
          </p:nvCxnSpPr>
          <p:spPr>
            <a:xfrm>
              <a:off x="3364058" y="1879984"/>
              <a:ext cx="829920" cy="1455"/>
            </a:xfrm>
            <a:prstGeom prst="straightConnector1">
              <a:avLst/>
            </a:prstGeom>
            <a:grpFill/>
            <a:ln w="19050">
              <a:solidFill>
                <a:schemeClr val="accent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25"/>
            <p:cNvGrpSpPr/>
            <p:nvPr/>
          </p:nvGrpSpPr>
          <p:grpSpPr>
            <a:xfrm>
              <a:off x="2789499" y="2207185"/>
              <a:ext cx="1938313" cy="1986898"/>
              <a:chOff x="2789499" y="2207185"/>
              <a:chExt cx="1938313" cy="1986898"/>
            </a:xfrm>
            <a:grpFill/>
          </p:grpSpPr>
          <p:sp>
            <p:nvSpPr>
              <p:cNvPr id="15" name="Rectangle 9"/>
              <p:cNvSpPr/>
              <p:nvPr/>
            </p:nvSpPr>
            <p:spPr>
              <a:xfrm>
                <a:off x="2789499" y="2207185"/>
                <a:ext cx="1938313" cy="198689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21"/>
              <p:cNvSpPr/>
              <p:nvPr/>
            </p:nvSpPr>
            <p:spPr>
              <a:xfrm>
                <a:off x="2928926" y="2643188"/>
                <a:ext cx="1473145" cy="9668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Open Sans Light" pitchFamily="34" charset="0"/>
                    <a:ea typeface="Open Sans Light" pitchFamily="34" charset="0"/>
                    <a:cs typeface="Open Sans Light" pitchFamily="34" charset="0"/>
                  </a:rPr>
                  <a:t>董事会“战略管理、科学决策、防控风险”的职责权限</a:t>
                </a:r>
                <a:endParaRPr lang="id-ID" dirty="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endParaRPr>
              </a:p>
            </p:txBody>
          </p:sp>
        </p:grpSp>
      </p:grpSp>
      <p:grpSp>
        <p:nvGrpSpPr>
          <p:cNvPr id="18" name="Group 30"/>
          <p:cNvGrpSpPr/>
          <p:nvPr/>
        </p:nvGrpSpPr>
        <p:grpSpPr>
          <a:xfrm>
            <a:off x="5975571" y="2170259"/>
            <a:ext cx="2570620" cy="3056525"/>
            <a:chOff x="4513178" y="1618223"/>
            <a:chExt cx="1938313" cy="2291862"/>
          </a:xfrm>
        </p:grpSpPr>
        <p:cxnSp>
          <p:nvCxnSpPr>
            <p:cNvPr id="19" name="Straight Arrow Connector 13"/>
            <p:cNvCxnSpPr/>
            <p:nvPr/>
          </p:nvCxnSpPr>
          <p:spPr>
            <a:xfrm>
              <a:off x="5023898" y="3908630"/>
              <a:ext cx="829920" cy="1455"/>
            </a:xfrm>
            <a:prstGeom prst="straightConnector1">
              <a:avLst/>
            </a:prstGeom>
            <a:ln w="19050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oup 26"/>
            <p:cNvGrpSpPr/>
            <p:nvPr/>
          </p:nvGrpSpPr>
          <p:grpSpPr>
            <a:xfrm>
              <a:off x="4513178" y="1618223"/>
              <a:ext cx="1938313" cy="1986898"/>
              <a:chOff x="4513178" y="1618223"/>
              <a:chExt cx="1938313" cy="1986898"/>
            </a:xfrm>
          </p:grpSpPr>
          <p:sp>
            <p:nvSpPr>
              <p:cNvPr id="21" name="Rectangle 10"/>
              <p:cNvSpPr/>
              <p:nvPr/>
            </p:nvSpPr>
            <p:spPr>
              <a:xfrm>
                <a:off x="4513178" y="1618223"/>
                <a:ext cx="1938313" cy="198689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2"/>
              <p:cNvSpPr/>
              <p:nvPr/>
            </p:nvSpPr>
            <p:spPr>
              <a:xfrm>
                <a:off x="4676368" y="2024067"/>
                <a:ext cx="1593420" cy="1003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Open Sans Light" pitchFamily="34" charset="0"/>
                    <a:ea typeface="Open Sans Light" pitchFamily="34" charset="0"/>
                    <a:cs typeface="Open Sans Light" pitchFamily="34" charset="0"/>
                  </a:rPr>
                  <a:t>明晰中央企业党委和董事会经理层决策清单和规则程序</a:t>
                </a:r>
                <a:endParaRPr lang="id-ID" dirty="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endParaRPr>
              </a:p>
            </p:txBody>
          </p:sp>
        </p:grpSp>
      </p:grpSp>
      <p:grpSp>
        <p:nvGrpSpPr>
          <p:cNvPr id="25" name="Group 31"/>
          <p:cNvGrpSpPr/>
          <p:nvPr/>
        </p:nvGrpSpPr>
        <p:grpSpPr>
          <a:xfrm>
            <a:off x="8261542" y="2519355"/>
            <a:ext cx="2570620" cy="3086180"/>
            <a:chOff x="6236858" y="1879984"/>
            <a:chExt cx="1938313" cy="2314099"/>
          </a:xfrm>
        </p:grpSpPr>
        <p:cxnSp>
          <p:nvCxnSpPr>
            <p:cNvPr id="26" name="Straight Arrow Connector 15"/>
            <p:cNvCxnSpPr/>
            <p:nvPr/>
          </p:nvCxnSpPr>
          <p:spPr>
            <a:xfrm>
              <a:off x="6929454" y="1879984"/>
              <a:ext cx="829920" cy="1455"/>
            </a:xfrm>
            <a:prstGeom prst="straightConnector1">
              <a:avLst/>
            </a:prstGeom>
            <a:ln w="1905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 27"/>
            <p:cNvGrpSpPr/>
            <p:nvPr/>
          </p:nvGrpSpPr>
          <p:grpSpPr>
            <a:xfrm>
              <a:off x="6236858" y="2207185"/>
              <a:ext cx="1938313" cy="1986898"/>
              <a:chOff x="6236858" y="2207185"/>
              <a:chExt cx="1938313" cy="1986898"/>
            </a:xfrm>
          </p:grpSpPr>
          <p:sp>
            <p:nvSpPr>
              <p:cNvPr id="28" name="Rectangle 11"/>
              <p:cNvSpPr/>
              <p:nvPr/>
            </p:nvSpPr>
            <p:spPr>
              <a:xfrm>
                <a:off x="6236858" y="2207185"/>
                <a:ext cx="1938313" cy="198689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Rectangle 23"/>
              <p:cNvSpPr/>
              <p:nvPr/>
            </p:nvSpPr>
            <p:spPr>
              <a:xfrm>
                <a:off x="6388486" y="2643188"/>
                <a:ext cx="1715387" cy="1003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dirty="0">
                    <a:solidFill>
                      <a:prstClr val="white"/>
                    </a:solidFill>
                    <a:latin typeface="Open Sans Light" pitchFamily="34" charset="0"/>
                    <a:ea typeface="Open Sans Light" pitchFamily="34" charset="0"/>
                    <a:cs typeface="Open Sans Light" pitchFamily="34" charset="0"/>
                  </a:rPr>
                  <a:t>落实党组织研究讨论作为企业决策重大问题前置程序要求</a:t>
                </a:r>
                <a:endParaRPr lang="id-ID" altLang="zh-CN" dirty="0">
                  <a:solidFill>
                    <a:prstClr val="white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endParaRPr>
              </a:p>
            </p:txBody>
          </p:sp>
        </p:grp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197226C0-D4C3-4F19-8FB3-CCC6FB877A91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9">
            <a:extLst>
              <a:ext uri="{FF2B5EF4-FFF2-40B4-BE49-F238E27FC236}">
                <a16:creationId xmlns:a16="http://schemas.microsoft.com/office/drawing/2014/main" xmlns="" id="{9E84383A-B25E-4ABD-AEAC-BD69D92A6495}"/>
              </a:ext>
            </a:extLst>
          </p:cNvPr>
          <p:cNvSpPr txBox="1"/>
          <p:nvPr/>
        </p:nvSpPr>
        <p:spPr>
          <a:xfrm>
            <a:off x="2486959" y="538056"/>
            <a:ext cx="720646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提高中央企业党委把方向、管大局、保落实的质量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3560800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>
            <a:extLst>
              <a:ext uri="{FF2B5EF4-FFF2-40B4-BE49-F238E27FC236}">
                <a16:creationId xmlns:a16="http://schemas.microsoft.com/office/drawing/2014/main" xmlns="" id="{950868B5-2A3E-4E0A-8F62-27AF78B9AC9F}"/>
              </a:ext>
            </a:extLst>
          </p:cNvPr>
          <p:cNvGrpSpPr>
            <a:grpSpLocks/>
          </p:cNvGrpSpPr>
          <p:nvPr/>
        </p:nvGrpSpPr>
        <p:grpSpPr bwMode="auto">
          <a:xfrm>
            <a:off x="5817670" y="2388029"/>
            <a:ext cx="1149187" cy="1040972"/>
            <a:chOff x="3050349" y="1844085"/>
            <a:chExt cx="833779" cy="678092"/>
          </a:xfrm>
          <a:solidFill>
            <a:schemeClr val="accent1"/>
          </a:solidFill>
        </p:grpSpPr>
        <p:sp>
          <p:nvSpPr>
            <p:cNvPr id="5" name="任意多边形 7">
              <a:extLst>
                <a:ext uri="{FF2B5EF4-FFF2-40B4-BE49-F238E27FC236}">
                  <a16:creationId xmlns:a16="http://schemas.microsoft.com/office/drawing/2014/main" xmlns="" id="{363B6E47-744B-4955-9BB5-54EF2DF75AB3}"/>
                </a:ext>
              </a:extLst>
            </p:cNvPr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文本框 6">
              <a:extLst>
                <a:ext uri="{FF2B5EF4-FFF2-40B4-BE49-F238E27FC236}">
                  <a16:creationId xmlns:a16="http://schemas.microsoft.com/office/drawing/2014/main" xmlns="" id="{D4E01267-7343-4AD0-B692-F6552AE976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1506" y="1952572"/>
              <a:ext cx="611465" cy="461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36FF296-AFB3-433C-AEFF-6DD70BF6BAE2}"/>
              </a:ext>
            </a:extLst>
          </p:cNvPr>
          <p:cNvGrpSpPr/>
          <p:nvPr/>
        </p:nvGrpSpPr>
        <p:grpSpPr>
          <a:xfrm>
            <a:off x="2737748" y="3744199"/>
            <a:ext cx="7233566" cy="901781"/>
            <a:chOff x="6339097" y="1573726"/>
            <a:chExt cx="3744416" cy="511504"/>
          </a:xfrm>
          <a:solidFill>
            <a:schemeClr val="tx1"/>
          </a:solidFill>
        </p:grpSpPr>
        <p:sp>
          <p:nvSpPr>
            <p:cNvPr id="8" name="圆角矩形 22">
              <a:extLst>
                <a:ext uri="{FF2B5EF4-FFF2-40B4-BE49-F238E27FC236}">
                  <a16:creationId xmlns:a16="http://schemas.microsoft.com/office/drawing/2014/main" xmlns="" id="{739E5C50-CFA5-4184-8A94-DB219D6B41D5}"/>
                </a:ext>
              </a:extLst>
            </p:cNvPr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29ECF678-A44E-40CA-9EA6-DF9214044FE7}"/>
                </a:ext>
              </a:extLst>
            </p:cNvPr>
            <p:cNvSpPr/>
            <p:nvPr/>
          </p:nvSpPr>
          <p:spPr>
            <a:xfrm>
              <a:off x="6884767" y="1686214"/>
              <a:ext cx="2653075" cy="349174"/>
            </a:xfrm>
            <a:prstGeom prst="rect">
              <a:avLst/>
            </a:prstGeom>
            <a:noFill/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32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提高中央企业基层党建质量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793813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4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5589187" y="1674545"/>
            <a:ext cx="1585987" cy="1891505"/>
            <a:chOff x="5589029" y="1674543"/>
            <a:chExt cx="1586476" cy="1891505"/>
          </a:xfrm>
        </p:grpSpPr>
        <p:sp>
          <p:nvSpPr>
            <p:cNvPr id="34" name="MH_Other_8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6068004" y="1674543"/>
              <a:ext cx="1107501" cy="1610678"/>
            </a:xfrm>
            <a:custGeom>
              <a:avLst/>
              <a:gdLst>
                <a:gd name="T0" fmla="*/ 557 w 865"/>
                <a:gd name="T1" fmla="*/ 1258 h 1258"/>
                <a:gd name="T2" fmla="*/ 250 w 865"/>
                <a:gd name="T3" fmla="*/ 933 h 1258"/>
                <a:gd name="T4" fmla="*/ 0 w 865"/>
                <a:gd name="T5" fmla="*/ 147 h 1258"/>
                <a:gd name="T6" fmla="*/ 865 w 865"/>
                <a:gd name="T7" fmla="*/ 0 h 1258"/>
                <a:gd name="T8" fmla="*/ 557 w 865"/>
                <a:gd name="T9" fmla="*/ 1258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1258">
                  <a:moveTo>
                    <a:pt x="557" y="1258"/>
                  </a:moveTo>
                  <a:lnTo>
                    <a:pt x="250" y="933"/>
                  </a:lnTo>
                  <a:lnTo>
                    <a:pt x="0" y="147"/>
                  </a:lnTo>
                  <a:lnTo>
                    <a:pt x="865" y="0"/>
                  </a:lnTo>
                  <a:lnTo>
                    <a:pt x="557" y="1258"/>
                  </a:ln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  <a:alpha val="0"/>
                  </a:sys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lIns="91412" tIns="45705" rIns="91412" bIns="45705" anchor="ctr">
              <a:normAutofit/>
            </a:bodyPr>
            <a:lstStyle/>
            <a:p>
              <a:pPr>
                <a:defRPr/>
              </a:pPr>
              <a:endParaRPr lang="zh-CN" altLang="en-US" sz="2399" kern="0">
                <a:solidFill>
                  <a:prstClr val="black"/>
                </a:solidFill>
              </a:endParaRPr>
            </a:p>
          </p:txBody>
        </p:sp>
        <p:sp>
          <p:nvSpPr>
            <p:cNvPr id="35" name="MH_Other_9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 rot="16200000" flipH="1">
              <a:off x="6437472" y="1715516"/>
              <a:ext cx="384105" cy="360204"/>
            </a:xfrm>
            <a:custGeom>
              <a:avLst/>
              <a:gdLst>
                <a:gd name="T0" fmla="*/ 137 w 137"/>
                <a:gd name="T1" fmla="*/ 0 h 128"/>
                <a:gd name="T2" fmla="*/ 1 w 137"/>
                <a:gd name="T3" fmla="*/ 128 h 128"/>
                <a:gd name="T4" fmla="*/ 30 w 137"/>
                <a:gd name="T5" fmla="*/ 48 h 128"/>
                <a:gd name="T6" fmla="*/ 30 w 137"/>
                <a:gd name="T7" fmla="*/ 48 h 128"/>
                <a:gd name="T8" fmla="*/ 30 w 137"/>
                <a:gd name="T9" fmla="*/ 48 h 128"/>
                <a:gd name="T10" fmla="*/ 47 w 137"/>
                <a:gd name="T11" fmla="*/ 31 h 128"/>
                <a:gd name="T12" fmla="*/ 114 w 137"/>
                <a:gd name="T13" fmla="*/ 2 h 128"/>
                <a:gd name="T14" fmla="*/ 137 w 137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28">
                  <a:moveTo>
                    <a:pt x="137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0" y="84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5" y="42"/>
                    <a:pt x="40" y="36"/>
                    <a:pt x="47" y="31"/>
                  </a:cubicBezTo>
                  <a:cubicBezTo>
                    <a:pt x="63" y="18"/>
                    <a:pt x="85" y="7"/>
                    <a:pt x="114" y="2"/>
                  </a:cubicBezTo>
                  <a:cubicBezTo>
                    <a:pt x="121" y="1"/>
                    <a:pt x="129" y="0"/>
                    <a:pt x="1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91412" tIns="45705" rIns="91412" bIns="45705" anchor="ctr">
              <a:normAutofit fontScale="85000" lnSpcReduction="20000"/>
            </a:bodyPr>
            <a:lstStyle/>
            <a:p>
              <a:pPr>
                <a:defRPr/>
              </a:pPr>
              <a:endParaRPr lang="zh-CN" altLang="en-US" sz="2399" kern="0">
                <a:solidFill>
                  <a:prstClr val="black"/>
                </a:solidFill>
              </a:endParaRPr>
            </a:p>
          </p:txBody>
        </p:sp>
        <p:sp>
          <p:nvSpPr>
            <p:cNvPr id="36" name="MH_Other_10"/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 rot="16200000" flipH="1">
              <a:off x="5229678" y="2151689"/>
              <a:ext cx="1773710" cy="1055007"/>
            </a:xfrm>
            <a:custGeom>
              <a:avLst/>
              <a:gdLst>
                <a:gd name="T0" fmla="*/ 462 w 642"/>
                <a:gd name="T1" fmla="*/ 6 h 380"/>
                <a:gd name="T2" fmla="*/ 637 w 642"/>
                <a:gd name="T3" fmla="*/ 180 h 380"/>
                <a:gd name="T4" fmla="*/ 637 w 642"/>
                <a:gd name="T5" fmla="*/ 200 h 380"/>
                <a:gd name="T6" fmla="*/ 462 w 642"/>
                <a:gd name="T7" fmla="*/ 375 h 380"/>
                <a:gd name="T8" fmla="*/ 442 w 642"/>
                <a:gd name="T9" fmla="*/ 375 h 380"/>
                <a:gd name="T10" fmla="*/ 442 w 642"/>
                <a:gd name="T11" fmla="*/ 322 h 380"/>
                <a:gd name="T12" fmla="*/ 95 w 642"/>
                <a:gd name="T13" fmla="*/ 322 h 380"/>
                <a:gd name="T14" fmla="*/ 68 w 642"/>
                <a:gd name="T15" fmla="*/ 324 h 380"/>
                <a:gd name="T16" fmla="*/ 0 w 642"/>
                <a:gd name="T17" fmla="*/ 353 h 380"/>
                <a:gd name="T18" fmla="*/ 265 w 642"/>
                <a:gd name="T19" fmla="*/ 88 h 380"/>
                <a:gd name="T20" fmla="*/ 369 w 642"/>
                <a:gd name="T21" fmla="*/ 56 h 380"/>
                <a:gd name="T22" fmla="*/ 442 w 642"/>
                <a:gd name="T23" fmla="*/ 56 h 380"/>
                <a:gd name="T24" fmla="*/ 442 w 642"/>
                <a:gd name="T25" fmla="*/ 6 h 380"/>
                <a:gd name="T26" fmla="*/ 462 w 642"/>
                <a:gd name="T2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2" h="380">
                  <a:moveTo>
                    <a:pt x="462" y="6"/>
                  </a:moveTo>
                  <a:cubicBezTo>
                    <a:pt x="637" y="180"/>
                    <a:pt x="637" y="180"/>
                    <a:pt x="637" y="180"/>
                  </a:cubicBezTo>
                  <a:cubicBezTo>
                    <a:pt x="642" y="186"/>
                    <a:pt x="642" y="195"/>
                    <a:pt x="637" y="200"/>
                  </a:cubicBezTo>
                  <a:cubicBezTo>
                    <a:pt x="462" y="375"/>
                    <a:pt x="462" y="375"/>
                    <a:pt x="462" y="375"/>
                  </a:cubicBezTo>
                  <a:cubicBezTo>
                    <a:pt x="457" y="380"/>
                    <a:pt x="448" y="380"/>
                    <a:pt x="442" y="375"/>
                  </a:cubicBezTo>
                  <a:cubicBezTo>
                    <a:pt x="442" y="322"/>
                    <a:pt x="442" y="322"/>
                    <a:pt x="442" y="322"/>
                  </a:cubicBezTo>
                  <a:cubicBezTo>
                    <a:pt x="95" y="322"/>
                    <a:pt x="95" y="322"/>
                    <a:pt x="95" y="322"/>
                  </a:cubicBezTo>
                  <a:cubicBezTo>
                    <a:pt x="95" y="322"/>
                    <a:pt x="84" y="321"/>
                    <a:pt x="68" y="324"/>
                  </a:cubicBezTo>
                  <a:cubicBezTo>
                    <a:pt x="38" y="329"/>
                    <a:pt x="16" y="340"/>
                    <a:pt x="0" y="353"/>
                  </a:cubicBezTo>
                  <a:cubicBezTo>
                    <a:pt x="265" y="88"/>
                    <a:pt x="265" y="88"/>
                    <a:pt x="265" y="88"/>
                  </a:cubicBezTo>
                  <a:cubicBezTo>
                    <a:pt x="265" y="88"/>
                    <a:pt x="295" y="52"/>
                    <a:pt x="369" y="56"/>
                  </a:cubicBezTo>
                  <a:cubicBezTo>
                    <a:pt x="442" y="56"/>
                    <a:pt x="442" y="56"/>
                    <a:pt x="442" y="56"/>
                  </a:cubicBezTo>
                  <a:cubicBezTo>
                    <a:pt x="442" y="6"/>
                    <a:pt x="442" y="6"/>
                    <a:pt x="442" y="6"/>
                  </a:cubicBezTo>
                  <a:cubicBezTo>
                    <a:pt x="448" y="0"/>
                    <a:pt x="457" y="0"/>
                    <a:pt x="462" y="6"/>
                  </a:cubicBezTo>
                  <a:close/>
                </a:path>
              </a:pathLst>
            </a:custGeom>
            <a:gradFill>
              <a:gsLst>
                <a:gs pos="1923">
                  <a:sysClr val="window" lastClr="FFFFFF"/>
                </a:gs>
                <a:gs pos="31000">
                  <a:sysClr val="window" lastClr="FFFFFF"/>
                </a:gs>
                <a:gs pos="41000">
                  <a:schemeClr val="accent1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txBody>
            <a:bodyPr lIns="91412" tIns="45705" rIns="91412" bIns="45705" anchor="ctr">
              <a:normAutofit/>
            </a:bodyPr>
            <a:lstStyle/>
            <a:p>
              <a:pPr>
                <a:defRPr/>
              </a:pPr>
              <a:endParaRPr lang="zh-CN" altLang="en-US" sz="2399" kern="0">
                <a:solidFill>
                  <a:prstClr val="black"/>
                </a:solidFill>
              </a:endParaRPr>
            </a:p>
          </p:txBody>
        </p:sp>
        <p:sp>
          <p:nvSpPr>
            <p:cNvPr id="43" name="MH_Other_13"/>
            <p:cNvSpPr txBox="1"/>
            <p:nvPr>
              <p:custDataLst>
                <p:tags r:id="rId21"/>
              </p:custDataLst>
            </p:nvPr>
          </p:nvSpPr>
          <p:spPr>
            <a:xfrm>
              <a:off x="5876607" y="2652030"/>
              <a:ext cx="612295" cy="595746"/>
            </a:xfrm>
            <a:prstGeom prst="rect">
              <a:avLst/>
            </a:prstGeom>
            <a:noFill/>
            <a:effectLst/>
          </p:spPr>
          <p:txBody>
            <a:bodyPr anchor="ctr">
              <a:norm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en-US" altLang="zh-CN" sz="3199" dirty="0">
                  <a:solidFill>
                    <a:prstClr val="white"/>
                  </a:solidFill>
                  <a:latin typeface="+mn-lt"/>
                  <a:ea typeface="+mn-ea"/>
                </a:rPr>
                <a:t>01</a:t>
              </a:r>
              <a:endParaRPr lang="zh-CN" altLang="en-US" sz="3199" dirty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" name="组合 5"/>
          <p:cNvGrpSpPr/>
          <p:nvPr/>
        </p:nvGrpSpPr>
        <p:grpSpPr>
          <a:xfrm>
            <a:off x="5009671" y="3950151"/>
            <a:ext cx="1637611" cy="1922231"/>
            <a:chOff x="5009334" y="3950150"/>
            <a:chExt cx="1638116" cy="1922231"/>
          </a:xfrm>
        </p:grpSpPr>
        <p:sp>
          <p:nvSpPr>
            <p:cNvPr id="28" name="MH_Other_2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rot="10800000" flipV="1">
              <a:off x="5009334" y="4261703"/>
              <a:ext cx="1107501" cy="1610678"/>
            </a:xfrm>
            <a:custGeom>
              <a:avLst/>
              <a:gdLst>
                <a:gd name="T0" fmla="*/ 557 w 865"/>
                <a:gd name="T1" fmla="*/ 1258 h 1258"/>
                <a:gd name="T2" fmla="*/ 250 w 865"/>
                <a:gd name="T3" fmla="*/ 933 h 1258"/>
                <a:gd name="T4" fmla="*/ 0 w 865"/>
                <a:gd name="T5" fmla="*/ 147 h 1258"/>
                <a:gd name="T6" fmla="*/ 865 w 865"/>
                <a:gd name="T7" fmla="*/ 0 h 1258"/>
                <a:gd name="T8" fmla="*/ 557 w 865"/>
                <a:gd name="T9" fmla="*/ 1258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1258">
                  <a:moveTo>
                    <a:pt x="557" y="1258"/>
                  </a:moveTo>
                  <a:lnTo>
                    <a:pt x="250" y="933"/>
                  </a:lnTo>
                  <a:lnTo>
                    <a:pt x="0" y="147"/>
                  </a:lnTo>
                  <a:lnTo>
                    <a:pt x="865" y="0"/>
                  </a:lnTo>
                  <a:lnTo>
                    <a:pt x="557" y="1258"/>
                  </a:lnTo>
                  <a:close/>
                </a:path>
              </a:pathLst>
            </a:custGeom>
            <a:gradFill>
              <a:gsLst>
                <a:gs pos="100000">
                  <a:sysClr val="window" lastClr="FFFFFF">
                    <a:alpha val="0"/>
                    <a:lumMod val="100000"/>
                  </a:sysClr>
                </a:gs>
                <a:gs pos="19000">
                  <a:schemeClr val="tx1">
                    <a:lumMod val="50000"/>
                    <a:lumOff val="50000"/>
                  </a:schemeClr>
                </a:gs>
              </a:gsLst>
              <a:lin ang="21000000" scaled="0"/>
            </a:gradFill>
            <a:ln>
              <a:noFill/>
            </a:ln>
          </p:spPr>
          <p:txBody>
            <a:bodyPr lIns="91412" tIns="45705" rIns="91412" bIns="45705" anchor="ctr">
              <a:normAutofit/>
            </a:bodyPr>
            <a:lstStyle/>
            <a:p>
              <a:pPr>
                <a:defRPr/>
              </a:pPr>
              <a:endParaRPr lang="zh-CN" altLang="en-US" sz="2399" kern="0">
                <a:solidFill>
                  <a:prstClr val="black"/>
                </a:solidFill>
              </a:endParaRPr>
            </a:p>
          </p:txBody>
        </p:sp>
        <p:sp>
          <p:nvSpPr>
            <p:cNvPr id="37" name="MH_Other_11"/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 rot="5400000" flipH="1">
              <a:off x="5379052" y="5486569"/>
              <a:ext cx="390932" cy="367033"/>
            </a:xfrm>
            <a:custGeom>
              <a:avLst/>
              <a:gdLst>
                <a:gd name="T0" fmla="*/ 137 w 137"/>
                <a:gd name="T1" fmla="*/ 0 h 128"/>
                <a:gd name="T2" fmla="*/ 1 w 137"/>
                <a:gd name="T3" fmla="*/ 128 h 128"/>
                <a:gd name="T4" fmla="*/ 30 w 137"/>
                <a:gd name="T5" fmla="*/ 48 h 128"/>
                <a:gd name="T6" fmla="*/ 30 w 137"/>
                <a:gd name="T7" fmla="*/ 48 h 128"/>
                <a:gd name="T8" fmla="*/ 30 w 137"/>
                <a:gd name="T9" fmla="*/ 48 h 128"/>
                <a:gd name="T10" fmla="*/ 47 w 137"/>
                <a:gd name="T11" fmla="*/ 31 h 128"/>
                <a:gd name="T12" fmla="*/ 114 w 137"/>
                <a:gd name="T13" fmla="*/ 2 h 128"/>
                <a:gd name="T14" fmla="*/ 137 w 137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28">
                  <a:moveTo>
                    <a:pt x="137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0" y="84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5" y="42"/>
                    <a:pt x="40" y="36"/>
                    <a:pt x="47" y="31"/>
                  </a:cubicBezTo>
                  <a:cubicBezTo>
                    <a:pt x="63" y="18"/>
                    <a:pt x="85" y="7"/>
                    <a:pt x="114" y="2"/>
                  </a:cubicBezTo>
                  <a:cubicBezTo>
                    <a:pt x="121" y="1"/>
                    <a:pt x="129" y="0"/>
                    <a:pt x="1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91412" tIns="45705" rIns="91412" bIns="45705" anchor="ctr">
              <a:normAutofit fontScale="92500" lnSpcReduction="20000"/>
            </a:bodyPr>
            <a:lstStyle/>
            <a:p>
              <a:pPr>
                <a:defRPr/>
              </a:pPr>
              <a:endParaRPr lang="zh-CN" altLang="en-US" sz="2399" kern="0">
                <a:solidFill>
                  <a:prstClr val="black"/>
                </a:solidFill>
              </a:endParaRPr>
            </a:p>
          </p:txBody>
        </p:sp>
        <p:sp>
          <p:nvSpPr>
            <p:cNvPr id="38" name="MH_Other_12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 rot="5400000" flipH="1">
              <a:off x="5209192" y="4316330"/>
              <a:ext cx="1804438" cy="1072078"/>
            </a:xfrm>
            <a:custGeom>
              <a:avLst/>
              <a:gdLst>
                <a:gd name="T0" fmla="*/ 462 w 642"/>
                <a:gd name="T1" fmla="*/ 6 h 380"/>
                <a:gd name="T2" fmla="*/ 637 w 642"/>
                <a:gd name="T3" fmla="*/ 180 h 380"/>
                <a:gd name="T4" fmla="*/ 637 w 642"/>
                <a:gd name="T5" fmla="*/ 200 h 380"/>
                <a:gd name="T6" fmla="*/ 462 w 642"/>
                <a:gd name="T7" fmla="*/ 375 h 380"/>
                <a:gd name="T8" fmla="*/ 442 w 642"/>
                <a:gd name="T9" fmla="*/ 375 h 380"/>
                <a:gd name="T10" fmla="*/ 442 w 642"/>
                <a:gd name="T11" fmla="*/ 322 h 380"/>
                <a:gd name="T12" fmla="*/ 95 w 642"/>
                <a:gd name="T13" fmla="*/ 322 h 380"/>
                <a:gd name="T14" fmla="*/ 68 w 642"/>
                <a:gd name="T15" fmla="*/ 324 h 380"/>
                <a:gd name="T16" fmla="*/ 0 w 642"/>
                <a:gd name="T17" fmla="*/ 353 h 380"/>
                <a:gd name="T18" fmla="*/ 265 w 642"/>
                <a:gd name="T19" fmla="*/ 88 h 380"/>
                <a:gd name="T20" fmla="*/ 369 w 642"/>
                <a:gd name="T21" fmla="*/ 56 h 380"/>
                <a:gd name="T22" fmla="*/ 442 w 642"/>
                <a:gd name="T23" fmla="*/ 56 h 380"/>
                <a:gd name="T24" fmla="*/ 442 w 642"/>
                <a:gd name="T25" fmla="*/ 6 h 380"/>
                <a:gd name="T26" fmla="*/ 462 w 642"/>
                <a:gd name="T2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2" h="380">
                  <a:moveTo>
                    <a:pt x="462" y="6"/>
                  </a:moveTo>
                  <a:cubicBezTo>
                    <a:pt x="637" y="180"/>
                    <a:pt x="637" y="180"/>
                    <a:pt x="637" y="180"/>
                  </a:cubicBezTo>
                  <a:cubicBezTo>
                    <a:pt x="642" y="186"/>
                    <a:pt x="642" y="195"/>
                    <a:pt x="637" y="200"/>
                  </a:cubicBezTo>
                  <a:cubicBezTo>
                    <a:pt x="462" y="375"/>
                    <a:pt x="462" y="375"/>
                    <a:pt x="462" y="375"/>
                  </a:cubicBezTo>
                  <a:cubicBezTo>
                    <a:pt x="457" y="380"/>
                    <a:pt x="448" y="380"/>
                    <a:pt x="442" y="375"/>
                  </a:cubicBezTo>
                  <a:cubicBezTo>
                    <a:pt x="442" y="322"/>
                    <a:pt x="442" y="322"/>
                    <a:pt x="442" y="322"/>
                  </a:cubicBezTo>
                  <a:cubicBezTo>
                    <a:pt x="95" y="322"/>
                    <a:pt x="95" y="322"/>
                    <a:pt x="95" y="322"/>
                  </a:cubicBezTo>
                  <a:cubicBezTo>
                    <a:pt x="95" y="322"/>
                    <a:pt x="84" y="321"/>
                    <a:pt x="68" y="324"/>
                  </a:cubicBezTo>
                  <a:cubicBezTo>
                    <a:pt x="38" y="329"/>
                    <a:pt x="16" y="340"/>
                    <a:pt x="0" y="353"/>
                  </a:cubicBezTo>
                  <a:cubicBezTo>
                    <a:pt x="265" y="88"/>
                    <a:pt x="265" y="88"/>
                    <a:pt x="265" y="88"/>
                  </a:cubicBezTo>
                  <a:cubicBezTo>
                    <a:pt x="265" y="88"/>
                    <a:pt x="295" y="52"/>
                    <a:pt x="369" y="56"/>
                  </a:cubicBezTo>
                  <a:cubicBezTo>
                    <a:pt x="442" y="56"/>
                    <a:pt x="442" y="56"/>
                    <a:pt x="442" y="56"/>
                  </a:cubicBezTo>
                  <a:cubicBezTo>
                    <a:pt x="442" y="6"/>
                    <a:pt x="442" y="6"/>
                    <a:pt x="442" y="6"/>
                  </a:cubicBezTo>
                  <a:cubicBezTo>
                    <a:pt x="448" y="0"/>
                    <a:pt x="457" y="0"/>
                    <a:pt x="462" y="6"/>
                  </a:cubicBezTo>
                  <a:close/>
                </a:path>
              </a:pathLst>
            </a:custGeom>
            <a:gradFill>
              <a:gsLst>
                <a:gs pos="1923">
                  <a:sysClr val="window" lastClr="FFFFFF"/>
                </a:gs>
                <a:gs pos="31000">
                  <a:sysClr val="window" lastClr="FFFFFF"/>
                </a:gs>
                <a:gs pos="41000">
                  <a:schemeClr val="accent3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</p:spPr>
          <p:txBody>
            <a:bodyPr lIns="91412" tIns="45705" rIns="91412" bIns="45705" anchor="ctr">
              <a:normAutofit/>
            </a:bodyPr>
            <a:lstStyle/>
            <a:p>
              <a:pPr>
                <a:defRPr/>
              </a:pPr>
              <a:endParaRPr lang="zh-CN" altLang="en-US" sz="2399" kern="0">
                <a:solidFill>
                  <a:prstClr val="black"/>
                </a:solidFill>
              </a:endParaRPr>
            </a:p>
          </p:txBody>
        </p:sp>
        <p:sp>
          <p:nvSpPr>
            <p:cNvPr id="44" name="MH_Other_14"/>
            <p:cNvSpPr txBox="1"/>
            <p:nvPr>
              <p:custDataLst>
                <p:tags r:id="rId17"/>
              </p:custDataLst>
            </p:nvPr>
          </p:nvSpPr>
          <p:spPr>
            <a:xfrm>
              <a:off x="5804208" y="4207353"/>
              <a:ext cx="757094" cy="769506"/>
            </a:xfrm>
            <a:prstGeom prst="rect">
              <a:avLst/>
            </a:prstGeom>
            <a:noFill/>
            <a:effectLst/>
          </p:spPr>
          <p:txBody>
            <a:bodyPr anchor="ctr">
              <a:norm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en-US" altLang="zh-CN" sz="3199" dirty="0">
                  <a:solidFill>
                    <a:prstClr val="white"/>
                  </a:solidFill>
                  <a:latin typeface="+mn-lt"/>
                  <a:ea typeface="+mn-ea"/>
                </a:rPr>
                <a:t>03</a:t>
              </a:r>
              <a:endParaRPr lang="zh-CN" altLang="en-US" sz="3199" dirty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4043068" y="2664377"/>
            <a:ext cx="1950585" cy="1616959"/>
            <a:chOff x="4042432" y="2664376"/>
            <a:chExt cx="1951188" cy="1616958"/>
          </a:xfrm>
        </p:grpSpPr>
        <p:sp>
          <p:nvSpPr>
            <p:cNvPr id="29" name="MH_Other_3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 rot="16200000" flipV="1">
              <a:off x="4294020" y="2412788"/>
              <a:ext cx="1107501" cy="1610678"/>
            </a:xfrm>
            <a:custGeom>
              <a:avLst/>
              <a:gdLst>
                <a:gd name="T0" fmla="*/ 557 w 865"/>
                <a:gd name="T1" fmla="*/ 1258 h 1258"/>
                <a:gd name="T2" fmla="*/ 250 w 865"/>
                <a:gd name="T3" fmla="*/ 933 h 1258"/>
                <a:gd name="T4" fmla="*/ 0 w 865"/>
                <a:gd name="T5" fmla="*/ 147 h 1258"/>
                <a:gd name="T6" fmla="*/ 865 w 865"/>
                <a:gd name="T7" fmla="*/ 0 h 1258"/>
                <a:gd name="T8" fmla="*/ 557 w 865"/>
                <a:gd name="T9" fmla="*/ 1258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1258">
                  <a:moveTo>
                    <a:pt x="557" y="1258"/>
                  </a:moveTo>
                  <a:lnTo>
                    <a:pt x="250" y="933"/>
                  </a:lnTo>
                  <a:lnTo>
                    <a:pt x="0" y="147"/>
                  </a:lnTo>
                  <a:lnTo>
                    <a:pt x="865" y="0"/>
                  </a:lnTo>
                  <a:lnTo>
                    <a:pt x="557" y="1258"/>
                  </a:ln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  <a:alpha val="0"/>
                  </a:sys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lIns="91412" tIns="45705" rIns="91412" bIns="45705" anchor="ctr">
              <a:normAutofit/>
            </a:bodyPr>
            <a:lstStyle/>
            <a:p>
              <a:pPr>
                <a:defRPr/>
              </a:pPr>
              <a:endParaRPr lang="zh-CN" altLang="en-US" sz="2399" kern="0">
                <a:solidFill>
                  <a:prstClr val="black"/>
                </a:solidFill>
              </a:endParaRPr>
            </a:p>
          </p:txBody>
        </p:sp>
        <p:sp>
          <p:nvSpPr>
            <p:cNvPr id="30" name="MH_Other_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 flipV="1">
              <a:off x="4076512" y="3026593"/>
              <a:ext cx="397761" cy="373861"/>
            </a:xfrm>
            <a:custGeom>
              <a:avLst/>
              <a:gdLst>
                <a:gd name="T0" fmla="*/ 137 w 137"/>
                <a:gd name="T1" fmla="*/ 0 h 128"/>
                <a:gd name="T2" fmla="*/ 1 w 137"/>
                <a:gd name="T3" fmla="*/ 128 h 128"/>
                <a:gd name="T4" fmla="*/ 30 w 137"/>
                <a:gd name="T5" fmla="*/ 48 h 128"/>
                <a:gd name="T6" fmla="*/ 30 w 137"/>
                <a:gd name="T7" fmla="*/ 48 h 128"/>
                <a:gd name="T8" fmla="*/ 30 w 137"/>
                <a:gd name="T9" fmla="*/ 48 h 128"/>
                <a:gd name="T10" fmla="*/ 47 w 137"/>
                <a:gd name="T11" fmla="*/ 31 h 128"/>
                <a:gd name="T12" fmla="*/ 114 w 137"/>
                <a:gd name="T13" fmla="*/ 2 h 128"/>
                <a:gd name="T14" fmla="*/ 137 w 137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28">
                  <a:moveTo>
                    <a:pt x="137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0" y="84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5" y="42"/>
                    <a:pt x="40" y="36"/>
                    <a:pt x="47" y="31"/>
                  </a:cubicBezTo>
                  <a:cubicBezTo>
                    <a:pt x="63" y="18"/>
                    <a:pt x="85" y="7"/>
                    <a:pt x="114" y="2"/>
                  </a:cubicBezTo>
                  <a:cubicBezTo>
                    <a:pt x="121" y="1"/>
                    <a:pt x="129" y="0"/>
                    <a:pt x="1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91412" tIns="45705" rIns="91412" bIns="45705" anchor="ctr">
              <a:normAutofit fontScale="92500" lnSpcReduction="20000"/>
            </a:bodyPr>
            <a:lstStyle/>
            <a:p>
              <a:pPr>
                <a:defRPr/>
              </a:pPr>
              <a:endParaRPr lang="zh-CN" altLang="en-US" sz="2399" kern="0">
                <a:solidFill>
                  <a:prstClr val="black"/>
                </a:solidFill>
              </a:endParaRPr>
            </a:p>
          </p:txBody>
        </p:sp>
        <p:sp>
          <p:nvSpPr>
            <p:cNvPr id="31" name="MH_Other_5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 flipV="1">
              <a:off x="4155040" y="3190478"/>
              <a:ext cx="1838580" cy="1090856"/>
            </a:xfrm>
            <a:custGeom>
              <a:avLst/>
              <a:gdLst>
                <a:gd name="T0" fmla="*/ 462 w 642"/>
                <a:gd name="T1" fmla="*/ 6 h 380"/>
                <a:gd name="T2" fmla="*/ 637 w 642"/>
                <a:gd name="T3" fmla="*/ 180 h 380"/>
                <a:gd name="T4" fmla="*/ 637 w 642"/>
                <a:gd name="T5" fmla="*/ 200 h 380"/>
                <a:gd name="T6" fmla="*/ 462 w 642"/>
                <a:gd name="T7" fmla="*/ 375 h 380"/>
                <a:gd name="T8" fmla="*/ 442 w 642"/>
                <a:gd name="T9" fmla="*/ 375 h 380"/>
                <a:gd name="T10" fmla="*/ 442 w 642"/>
                <a:gd name="T11" fmla="*/ 322 h 380"/>
                <a:gd name="T12" fmla="*/ 95 w 642"/>
                <a:gd name="T13" fmla="*/ 322 h 380"/>
                <a:gd name="T14" fmla="*/ 68 w 642"/>
                <a:gd name="T15" fmla="*/ 324 h 380"/>
                <a:gd name="T16" fmla="*/ 0 w 642"/>
                <a:gd name="T17" fmla="*/ 353 h 380"/>
                <a:gd name="T18" fmla="*/ 265 w 642"/>
                <a:gd name="T19" fmla="*/ 88 h 380"/>
                <a:gd name="T20" fmla="*/ 369 w 642"/>
                <a:gd name="T21" fmla="*/ 56 h 380"/>
                <a:gd name="T22" fmla="*/ 442 w 642"/>
                <a:gd name="T23" fmla="*/ 56 h 380"/>
                <a:gd name="T24" fmla="*/ 442 w 642"/>
                <a:gd name="T25" fmla="*/ 6 h 380"/>
                <a:gd name="T26" fmla="*/ 462 w 642"/>
                <a:gd name="T2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2" h="380">
                  <a:moveTo>
                    <a:pt x="462" y="6"/>
                  </a:moveTo>
                  <a:cubicBezTo>
                    <a:pt x="637" y="180"/>
                    <a:pt x="637" y="180"/>
                    <a:pt x="637" y="180"/>
                  </a:cubicBezTo>
                  <a:cubicBezTo>
                    <a:pt x="642" y="186"/>
                    <a:pt x="642" y="195"/>
                    <a:pt x="637" y="200"/>
                  </a:cubicBezTo>
                  <a:cubicBezTo>
                    <a:pt x="462" y="375"/>
                    <a:pt x="462" y="375"/>
                    <a:pt x="462" y="375"/>
                  </a:cubicBezTo>
                  <a:cubicBezTo>
                    <a:pt x="457" y="380"/>
                    <a:pt x="448" y="380"/>
                    <a:pt x="442" y="375"/>
                  </a:cubicBezTo>
                  <a:cubicBezTo>
                    <a:pt x="442" y="322"/>
                    <a:pt x="442" y="322"/>
                    <a:pt x="442" y="322"/>
                  </a:cubicBezTo>
                  <a:cubicBezTo>
                    <a:pt x="95" y="322"/>
                    <a:pt x="95" y="322"/>
                    <a:pt x="95" y="322"/>
                  </a:cubicBezTo>
                  <a:cubicBezTo>
                    <a:pt x="95" y="322"/>
                    <a:pt x="84" y="321"/>
                    <a:pt x="68" y="324"/>
                  </a:cubicBezTo>
                  <a:cubicBezTo>
                    <a:pt x="38" y="329"/>
                    <a:pt x="16" y="340"/>
                    <a:pt x="0" y="353"/>
                  </a:cubicBezTo>
                  <a:cubicBezTo>
                    <a:pt x="265" y="88"/>
                    <a:pt x="265" y="88"/>
                    <a:pt x="265" y="88"/>
                  </a:cubicBezTo>
                  <a:cubicBezTo>
                    <a:pt x="265" y="88"/>
                    <a:pt x="295" y="52"/>
                    <a:pt x="369" y="56"/>
                  </a:cubicBezTo>
                  <a:cubicBezTo>
                    <a:pt x="442" y="56"/>
                    <a:pt x="442" y="56"/>
                    <a:pt x="442" y="56"/>
                  </a:cubicBezTo>
                  <a:cubicBezTo>
                    <a:pt x="442" y="6"/>
                    <a:pt x="442" y="6"/>
                    <a:pt x="442" y="6"/>
                  </a:cubicBezTo>
                  <a:cubicBezTo>
                    <a:pt x="448" y="0"/>
                    <a:pt x="457" y="0"/>
                    <a:pt x="462" y="6"/>
                  </a:cubicBezTo>
                  <a:close/>
                </a:path>
              </a:pathLst>
            </a:custGeom>
            <a:gradFill>
              <a:gsLst>
                <a:gs pos="1923">
                  <a:sysClr val="window" lastClr="FFFFFF"/>
                </a:gs>
                <a:gs pos="31000">
                  <a:sysClr val="window" lastClr="FFFFFF"/>
                </a:gs>
                <a:gs pos="41000">
                  <a:schemeClr val="accent4"/>
                </a:gs>
                <a:gs pos="100000">
                  <a:schemeClr val="accent4"/>
                </a:gs>
              </a:gsLst>
              <a:lin ang="2700000" scaled="0"/>
            </a:gradFill>
            <a:ln>
              <a:noFill/>
            </a:ln>
          </p:spPr>
          <p:txBody>
            <a:bodyPr lIns="91412" tIns="45705" rIns="91412" bIns="45705" anchor="ctr">
              <a:normAutofit/>
            </a:bodyPr>
            <a:lstStyle/>
            <a:p>
              <a:pPr>
                <a:defRPr/>
              </a:pPr>
              <a:endParaRPr lang="zh-CN" altLang="en-US" sz="2399" kern="0">
                <a:solidFill>
                  <a:prstClr val="black"/>
                </a:solidFill>
              </a:endParaRPr>
            </a:p>
          </p:txBody>
        </p:sp>
        <p:sp>
          <p:nvSpPr>
            <p:cNvPr id="45" name="MH_Other_15"/>
            <p:cNvSpPr txBox="1"/>
            <p:nvPr>
              <p:custDataLst>
                <p:tags r:id="rId13"/>
              </p:custDataLst>
            </p:nvPr>
          </p:nvSpPr>
          <p:spPr>
            <a:xfrm>
              <a:off x="4970986" y="3356828"/>
              <a:ext cx="757094" cy="769506"/>
            </a:xfrm>
            <a:prstGeom prst="rect">
              <a:avLst/>
            </a:prstGeom>
            <a:noFill/>
            <a:effectLst/>
          </p:spPr>
          <p:txBody>
            <a:bodyPr anchor="ctr">
              <a:norm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en-US" altLang="zh-CN" sz="3199" dirty="0">
                  <a:solidFill>
                    <a:prstClr val="white"/>
                  </a:solidFill>
                  <a:latin typeface="+mn-lt"/>
                  <a:ea typeface="+mn-ea"/>
                </a:rPr>
                <a:t>04</a:t>
              </a:r>
              <a:endParaRPr lang="zh-CN" altLang="en-US" sz="3199" dirty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81377" y="3224621"/>
            <a:ext cx="1916519" cy="1628343"/>
            <a:chOff x="6181402" y="3224621"/>
            <a:chExt cx="1917110" cy="1628342"/>
          </a:xfrm>
        </p:grpSpPr>
        <p:sp>
          <p:nvSpPr>
            <p:cNvPr id="27" name="MH_Other_1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rot="5400000" flipV="1">
              <a:off x="6739338" y="3493874"/>
              <a:ext cx="1107501" cy="1610678"/>
            </a:xfrm>
            <a:custGeom>
              <a:avLst/>
              <a:gdLst>
                <a:gd name="T0" fmla="*/ 557 w 865"/>
                <a:gd name="T1" fmla="*/ 1258 h 1258"/>
                <a:gd name="T2" fmla="*/ 250 w 865"/>
                <a:gd name="T3" fmla="*/ 933 h 1258"/>
                <a:gd name="T4" fmla="*/ 0 w 865"/>
                <a:gd name="T5" fmla="*/ 147 h 1258"/>
                <a:gd name="T6" fmla="*/ 865 w 865"/>
                <a:gd name="T7" fmla="*/ 0 h 1258"/>
                <a:gd name="T8" fmla="*/ 557 w 865"/>
                <a:gd name="T9" fmla="*/ 1258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1258">
                  <a:moveTo>
                    <a:pt x="557" y="1258"/>
                  </a:moveTo>
                  <a:lnTo>
                    <a:pt x="250" y="933"/>
                  </a:lnTo>
                  <a:lnTo>
                    <a:pt x="0" y="147"/>
                  </a:lnTo>
                  <a:lnTo>
                    <a:pt x="865" y="0"/>
                  </a:lnTo>
                  <a:lnTo>
                    <a:pt x="557" y="1258"/>
                  </a:lnTo>
                  <a:close/>
                </a:path>
              </a:pathLst>
            </a:custGeom>
            <a:gradFill>
              <a:gsLst>
                <a:gs pos="2000">
                  <a:sysClr val="window" lastClr="FFFFFF">
                    <a:lumMod val="95000"/>
                    <a:alpha val="0"/>
                  </a:sysClr>
                </a:gs>
                <a:gs pos="76000">
                  <a:schemeClr val="tx1">
                    <a:lumMod val="50000"/>
                    <a:lumOff val="50000"/>
                  </a:schemeClr>
                </a:gs>
              </a:gsLst>
              <a:lin ang="10200000" scaled="0"/>
            </a:gradFill>
            <a:ln>
              <a:noFill/>
            </a:ln>
          </p:spPr>
          <p:txBody>
            <a:bodyPr lIns="91412" tIns="45705" rIns="91412" bIns="45705" anchor="ctr">
              <a:normAutofit/>
            </a:bodyPr>
            <a:lstStyle/>
            <a:p>
              <a:pPr>
                <a:defRPr/>
              </a:pPr>
              <a:endParaRPr lang="zh-CN" altLang="en-US" sz="2399" kern="0">
                <a:solidFill>
                  <a:prstClr val="black"/>
                </a:solidFill>
              </a:endParaRPr>
            </a:p>
          </p:txBody>
        </p:sp>
        <p:sp>
          <p:nvSpPr>
            <p:cNvPr id="32" name="MH_Other_6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 flipH="1">
              <a:off x="6181402" y="3224621"/>
              <a:ext cx="1783952" cy="1060128"/>
            </a:xfrm>
            <a:custGeom>
              <a:avLst/>
              <a:gdLst>
                <a:gd name="T0" fmla="*/ 462 w 642"/>
                <a:gd name="T1" fmla="*/ 6 h 380"/>
                <a:gd name="T2" fmla="*/ 637 w 642"/>
                <a:gd name="T3" fmla="*/ 180 h 380"/>
                <a:gd name="T4" fmla="*/ 637 w 642"/>
                <a:gd name="T5" fmla="*/ 200 h 380"/>
                <a:gd name="T6" fmla="*/ 462 w 642"/>
                <a:gd name="T7" fmla="*/ 375 h 380"/>
                <a:gd name="T8" fmla="*/ 442 w 642"/>
                <a:gd name="T9" fmla="*/ 375 h 380"/>
                <a:gd name="T10" fmla="*/ 442 w 642"/>
                <a:gd name="T11" fmla="*/ 322 h 380"/>
                <a:gd name="T12" fmla="*/ 95 w 642"/>
                <a:gd name="T13" fmla="*/ 322 h 380"/>
                <a:gd name="T14" fmla="*/ 68 w 642"/>
                <a:gd name="T15" fmla="*/ 324 h 380"/>
                <a:gd name="T16" fmla="*/ 0 w 642"/>
                <a:gd name="T17" fmla="*/ 353 h 380"/>
                <a:gd name="T18" fmla="*/ 265 w 642"/>
                <a:gd name="T19" fmla="*/ 88 h 380"/>
                <a:gd name="T20" fmla="*/ 369 w 642"/>
                <a:gd name="T21" fmla="*/ 56 h 380"/>
                <a:gd name="T22" fmla="*/ 442 w 642"/>
                <a:gd name="T23" fmla="*/ 56 h 380"/>
                <a:gd name="T24" fmla="*/ 442 w 642"/>
                <a:gd name="T25" fmla="*/ 6 h 380"/>
                <a:gd name="T26" fmla="*/ 462 w 642"/>
                <a:gd name="T2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2" h="380">
                  <a:moveTo>
                    <a:pt x="462" y="6"/>
                  </a:moveTo>
                  <a:cubicBezTo>
                    <a:pt x="637" y="180"/>
                    <a:pt x="637" y="180"/>
                    <a:pt x="637" y="180"/>
                  </a:cubicBezTo>
                  <a:cubicBezTo>
                    <a:pt x="642" y="186"/>
                    <a:pt x="642" y="195"/>
                    <a:pt x="637" y="200"/>
                  </a:cubicBezTo>
                  <a:cubicBezTo>
                    <a:pt x="462" y="375"/>
                    <a:pt x="462" y="375"/>
                    <a:pt x="462" y="375"/>
                  </a:cubicBezTo>
                  <a:cubicBezTo>
                    <a:pt x="457" y="380"/>
                    <a:pt x="448" y="380"/>
                    <a:pt x="442" y="375"/>
                  </a:cubicBezTo>
                  <a:cubicBezTo>
                    <a:pt x="442" y="322"/>
                    <a:pt x="442" y="322"/>
                    <a:pt x="442" y="322"/>
                  </a:cubicBezTo>
                  <a:cubicBezTo>
                    <a:pt x="95" y="322"/>
                    <a:pt x="95" y="322"/>
                    <a:pt x="95" y="322"/>
                  </a:cubicBezTo>
                  <a:cubicBezTo>
                    <a:pt x="95" y="322"/>
                    <a:pt x="84" y="321"/>
                    <a:pt x="68" y="324"/>
                  </a:cubicBezTo>
                  <a:cubicBezTo>
                    <a:pt x="38" y="329"/>
                    <a:pt x="16" y="340"/>
                    <a:pt x="0" y="353"/>
                  </a:cubicBezTo>
                  <a:cubicBezTo>
                    <a:pt x="265" y="88"/>
                    <a:pt x="265" y="88"/>
                    <a:pt x="265" y="88"/>
                  </a:cubicBezTo>
                  <a:cubicBezTo>
                    <a:pt x="265" y="88"/>
                    <a:pt x="295" y="52"/>
                    <a:pt x="369" y="56"/>
                  </a:cubicBezTo>
                  <a:cubicBezTo>
                    <a:pt x="442" y="56"/>
                    <a:pt x="442" y="56"/>
                    <a:pt x="442" y="56"/>
                  </a:cubicBezTo>
                  <a:cubicBezTo>
                    <a:pt x="442" y="6"/>
                    <a:pt x="442" y="6"/>
                    <a:pt x="442" y="6"/>
                  </a:cubicBezTo>
                  <a:cubicBezTo>
                    <a:pt x="448" y="0"/>
                    <a:pt x="457" y="0"/>
                    <a:pt x="462" y="6"/>
                  </a:cubicBezTo>
                  <a:close/>
                </a:path>
              </a:pathLst>
            </a:custGeom>
            <a:gradFill>
              <a:gsLst>
                <a:gs pos="1923">
                  <a:sysClr val="window" lastClr="FFFFFF"/>
                </a:gs>
                <a:gs pos="31000">
                  <a:sysClr val="window" lastClr="FFFFFF"/>
                </a:gs>
                <a:gs pos="41000">
                  <a:schemeClr val="accent2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txBody>
            <a:bodyPr lIns="91412" tIns="45705" rIns="91412" bIns="45705" anchor="ctr">
              <a:normAutofit/>
            </a:bodyPr>
            <a:lstStyle/>
            <a:p>
              <a:pPr>
                <a:defRPr/>
              </a:pPr>
              <a:endParaRPr lang="zh-CN" altLang="en-US" sz="2399" kern="0">
                <a:solidFill>
                  <a:prstClr val="black"/>
                </a:solidFill>
              </a:endParaRPr>
            </a:p>
          </p:txBody>
        </p:sp>
        <p:sp>
          <p:nvSpPr>
            <p:cNvPr id="33" name="MH_Other_7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 flipH="1">
              <a:off x="7710993" y="4124278"/>
              <a:ext cx="387519" cy="363619"/>
            </a:xfrm>
            <a:custGeom>
              <a:avLst/>
              <a:gdLst>
                <a:gd name="T0" fmla="*/ 137 w 137"/>
                <a:gd name="T1" fmla="*/ 0 h 128"/>
                <a:gd name="T2" fmla="*/ 1 w 137"/>
                <a:gd name="T3" fmla="*/ 128 h 128"/>
                <a:gd name="T4" fmla="*/ 30 w 137"/>
                <a:gd name="T5" fmla="*/ 48 h 128"/>
                <a:gd name="T6" fmla="*/ 30 w 137"/>
                <a:gd name="T7" fmla="*/ 48 h 128"/>
                <a:gd name="T8" fmla="*/ 30 w 137"/>
                <a:gd name="T9" fmla="*/ 48 h 128"/>
                <a:gd name="T10" fmla="*/ 47 w 137"/>
                <a:gd name="T11" fmla="*/ 31 h 128"/>
                <a:gd name="T12" fmla="*/ 114 w 137"/>
                <a:gd name="T13" fmla="*/ 2 h 128"/>
                <a:gd name="T14" fmla="*/ 137 w 137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28">
                  <a:moveTo>
                    <a:pt x="137" y="0"/>
                  </a:move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0" y="84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5" y="42"/>
                    <a:pt x="40" y="36"/>
                    <a:pt x="47" y="31"/>
                  </a:cubicBezTo>
                  <a:cubicBezTo>
                    <a:pt x="63" y="18"/>
                    <a:pt x="85" y="7"/>
                    <a:pt x="114" y="2"/>
                  </a:cubicBezTo>
                  <a:cubicBezTo>
                    <a:pt x="121" y="1"/>
                    <a:pt x="129" y="0"/>
                    <a:pt x="1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91412" tIns="45705" rIns="91412" bIns="45705" anchor="ctr">
              <a:normAutofit fontScale="85000" lnSpcReduction="20000"/>
            </a:bodyPr>
            <a:lstStyle/>
            <a:p>
              <a:pPr>
                <a:defRPr/>
              </a:pPr>
              <a:endParaRPr lang="zh-CN" altLang="en-US" sz="2399" kern="0">
                <a:solidFill>
                  <a:prstClr val="black"/>
                </a:solidFill>
              </a:endParaRPr>
            </a:p>
          </p:txBody>
        </p:sp>
        <p:sp>
          <p:nvSpPr>
            <p:cNvPr id="46" name="MH_Other_16"/>
            <p:cNvSpPr txBox="1"/>
            <p:nvPr>
              <p:custDataLst>
                <p:tags r:id="rId9"/>
              </p:custDataLst>
            </p:nvPr>
          </p:nvSpPr>
          <p:spPr>
            <a:xfrm>
              <a:off x="6365445" y="3356828"/>
              <a:ext cx="757094" cy="769506"/>
            </a:xfrm>
            <a:prstGeom prst="rect">
              <a:avLst/>
            </a:prstGeom>
            <a:noFill/>
            <a:effectLst/>
          </p:spPr>
          <p:txBody>
            <a:bodyPr anchor="ctr">
              <a:normAutofit/>
            </a:bodyPr>
            <a:lstStyle>
              <a:defPPr>
                <a:defRPr lang="zh-CN"/>
              </a:defPPr>
              <a:lvl1pPr>
                <a:defRPr sz="540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迷你简粗倩" panose="03000509000000000000" pitchFamily="65" charset="-122"/>
                  <a:ea typeface="迷你简粗倩" panose="03000509000000000000" pitchFamily="65" charset="-122"/>
                </a:defRPr>
              </a:lvl1pPr>
            </a:lstStyle>
            <a:p>
              <a:pPr>
                <a:defRPr/>
              </a:pPr>
              <a:r>
                <a:rPr lang="en-US" altLang="zh-CN" sz="3199" dirty="0">
                  <a:solidFill>
                    <a:prstClr val="white"/>
                  </a:solidFill>
                  <a:latin typeface="+mn-lt"/>
                  <a:ea typeface="+mn-ea"/>
                </a:rPr>
                <a:t>02</a:t>
              </a:r>
              <a:endParaRPr lang="zh-CN" altLang="en-US" sz="3199" dirty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9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62345" y="1893790"/>
            <a:ext cx="3199325" cy="9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微软雅黑" pitchFamily="34" charset="-122"/>
              </a:rPr>
              <a:t>党的十九大报告提出，要以提升组织力为重点，突出政治功能</a:t>
            </a:r>
            <a:endParaRPr lang="en-US" altLang="zh-CN" sz="1600" b="1" dirty="0">
              <a:solidFill>
                <a:schemeClr val="accent1"/>
              </a:solidFill>
              <a:latin typeface="微软雅黑" pitchFamily="34" charset="-122"/>
            </a:endParaRPr>
          </a:p>
        </p:txBody>
      </p:sp>
      <p:sp>
        <p:nvSpPr>
          <p:cNvPr id="40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75323" y="4578530"/>
            <a:ext cx="3199324" cy="9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微软雅黑" pitchFamily="34" charset="-122"/>
              </a:rPr>
              <a:t>推动改革发展的坚强战斗堡垒。我们要在巩固深化上下功夫</a:t>
            </a:r>
            <a:endParaRPr lang="en-US" altLang="zh-CN" sz="1600" b="1" dirty="0">
              <a:solidFill>
                <a:schemeClr val="accent1"/>
              </a:solidFill>
              <a:latin typeface="微软雅黑" pitchFamily="34" charset="-122"/>
            </a:endParaRPr>
          </a:p>
        </p:txBody>
      </p:sp>
      <p:sp>
        <p:nvSpPr>
          <p:cNvPr id="47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292721" y="2233943"/>
            <a:ext cx="3358981" cy="9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微软雅黑" pitchFamily="34" charset="-122"/>
              </a:rPr>
              <a:t>把机关、科研院所、街道社区等基层党组织建设成为宣传党的主张</a:t>
            </a:r>
            <a:endParaRPr lang="en-US" altLang="zh-CN" sz="1600" b="1" dirty="0">
              <a:solidFill>
                <a:schemeClr val="accent1"/>
              </a:solidFill>
              <a:latin typeface="微软雅黑" pitchFamily="34" charset="-122"/>
            </a:endParaRPr>
          </a:p>
        </p:txBody>
      </p:sp>
      <p:sp>
        <p:nvSpPr>
          <p:cNvPr id="48" name="MH_SubTitle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982484" y="4937580"/>
            <a:ext cx="3199325" cy="9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微软雅黑" pitchFamily="34" charset="-122"/>
              </a:rPr>
              <a:t>贯彻党的决定、领导基层治理、团结动员群众</a:t>
            </a:r>
            <a:endParaRPr lang="en-US" altLang="zh-CN" sz="1600" b="1" dirty="0">
              <a:solidFill>
                <a:schemeClr val="accent1"/>
              </a:solidFill>
              <a:latin typeface="微软雅黑" pitchFamily="34" charset="-122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89FFCC6D-A4BE-4956-84A3-3A201930B08F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9">
            <a:extLst>
              <a:ext uri="{FF2B5EF4-FFF2-40B4-BE49-F238E27FC236}">
                <a16:creationId xmlns:a16="http://schemas.microsoft.com/office/drawing/2014/main" xmlns="" id="{3F086F44-D9F0-4318-AFDE-1B3A3A5734E3}"/>
              </a:ext>
            </a:extLst>
          </p:cNvPr>
          <p:cNvSpPr txBox="1"/>
          <p:nvPr/>
        </p:nvSpPr>
        <p:spPr>
          <a:xfrm>
            <a:off x="2508178" y="435624"/>
            <a:ext cx="72064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提高中央企业基层党建质量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6632921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7">
            <a:extLst>
              <a:ext uri="{FF2B5EF4-FFF2-40B4-BE49-F238E27FC236}">
                <a16:creationId xmlns:a16="http://schemas.microsoft.com/office/drawing/2014/main" xmlns="" id="{E401C9EE-ECB7-4515-BA92-CC07255E5AA5}"/>
              </a:ext>
            </a:extLst>
          </p:cNvPr>
          <p:cNvSpPr/>
          <p:nvPr/>
        </p:nvSpPr>
        <p:spPr>
          <a:xfrm>
            <a:off x="1589" y="1919772"/>
            <a:ext cx="12190413" cy="28319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81" tIns="45641" rIns="91281" bIns="45641" anchor="ctr"/>
          <a:lstStyle/>
          <a:p>
            <a:pPr algn="ctr">
              <a:defRPr/>
            </a:pPr>
            <a:endParaRPr lang="en-US" sz="325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C6BBC6-6556-4581-B80B-988259DE4B83}"/>
              </a:ext>
            </a:extLst>
          </p:cNvPr>
          <p:cNvSpPr txBox="1">
            <a:spLocks/>
          </p:cNvSpPr>
          <p:nvPr/>
        </p:nvSpPr>
        <p:spPr>
          <a:xfrm>
            <a:off x="746125" y="3819843"/>
            <a:ext cx="1959199" cy="730119"/>
          </a:xfrm>
          <a:prstGeom prst="rect">
            <a:avLst/>
          </a:prstGeom>
        </p:spPr>
        <p:txBody>
          <a:bodyPr lIns="121708" tIns="60855" rIns="121708" bIns="60855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800" b="1" dirty="0">
                <a:solidFill>
                  <a:schemeClr val="bg1"/>
                </a:solidFill>
              </a:rPr>
              <a:t>着力提升组织力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xmlns="" id="{F7CD3C5D-CB27-49D0-AEBA-9761959CEC44}"/>
              </a:ext>
            </a:extLst>
          </p:cNvPr>
          <p:cNvSpPr>
            <a:spLocks noEditPoints="1"/>
          </p:cNvSpPr>
          <p:nvPr/>
        </p:nvSpPr>
        <p:spPr bwMode="auto">
          <a:xfrm>
            <a:off x="1217615" y="2491857"/>
            <a:ext cx="846137" cy="842324"/>
          </a:xfrm>
          <a:custGeom>
            <a:avLst/>
            <a:gdLst>
              <a:gd name="T0" fmla="*/ 2147483647 w 376"/>
              <a:gd name="T1" fmla="*/ 2147483647 h 376"/>
              <a:gd name="T2" fmla="*/ 2147483647 w 376"/>
              <a:gd name="T3" fmla="*/ 2147483647 h 376"/>
              <a:gd name="T4" fmla="*/ 2147483647 w 376"/>
              <a:gd name="T5" fmla="*/ 2147483647 h 376"/>
              <a:gd name="T6" fmla="*/ 2147483647 w 376"/>
              <a:gd name="T7" fmla="*/ 2147483647 h 376"/>
              <a:gd name="T8" fmla="*/ 2147483647 w 376"/>
              <a:gd name="T9" fmla="*/ 2147483647 h 376"/>
              <a:gd name="T10" fmla="*/ 2147483647 w 376"/>
              <a:gd name="T11" fmla="*/ 2147483647 h 376"/>
              <a:gd name="T12" fmla="*/ 2147483647 w 376"/>
              <a:gd name="T13" fmla="*/ 2147483647 h 376"/>
              <a:gd name="T14" fmla="*/ 2147483647 w 376"/>
              <a:gd name="T15" fmla="*/ 0 h 376"/>
              <a:gd name="T16" fmla="*/ 2147483647 w 376"/>
              <a:gd name="T17" fmla="*/ 2147483647 h 376"/>
              <a:gd name="T18" fmla="*/ 2147483647 w 376"/>
              <a:gd name="T19" fmla="*/ 2147483647 h 376"/>
              <a:gd name="T20" fmla="*/ 2147483647 w 376"/>
              <a:gd name="T21" fmla="*/ 2147483647 h 376"/>
              <a:gd name="T22" fmla="*/ 2147483647 w 376"/>
              <a:gd name="T23" fmla="*/ 2147483647 h 376"/>
              <a:gd name="T24" fmla="*/ 2147483647 w 376"/>
              <a:gd name="T25" fmla="*/ 2147483647 h 376"/>
              <a:gd name="T26" fmla="*/ 2147483647 w 376"/>
              <a:gd name="T27" fmla="*/ 2147483647 h 376"/>
              <a:gd name="T28" fmla="*/ 2147483647 w 376"/>
              <a:gd name="T29" fmla="*/ 2147483647 h 376"/>
              <a:gd name="T30" fmla="*/ 0 w 376"/>
              <a:gd name="T31" fmla="*/ 2147483647 h 376"/>
              <a:gd name="T32" fmla="*/ 2147483647 w 376"/>
              <a:gd name="T33" fmla="*/ 2147483647 h 376"/>
              <a:gd name="T34" fmla="*/ 2147483647 w 376"/>
              <a:gd name="T35" fmla="*/ 2147483647 h 376"/>
              <a:gd name="T36" fmla="*/ 2147483647 w 376"/>
              <a:gd name="T37" fmla="*/ 2147483647 h 376"/>
              <a:gd name="T38" fmla="*/ 2147483647 w 376"/>
              <a:gd name="T39" fmla="*/ 2147483647 h 376"/>
              <a:gd name="T40" fmla="*/ 2147483647 w 376"/>
              <a:gd name="T41" fmla="*/ 2147483647 h 376"/>
              <a:gd name="T42" fmla="*/ 2147483647 w 376"/>
              <a:gd name="T43" fmla="*/ 2147483647 h 376"/>
              <a:gd name="T44" fmla="*/ 2147483647 w 376"/>
              <a:gd name="T45" fmla="*/ 2147483647 h 376"/>
              <a:gd name="T46" fmla="*/ 2147483647 w 376"/>
              <a:gd name="T47" fmla="*/ 2147483647 h 376"/>
              <a:gd name="T48" fmla="*/ 2147483647 w 376"/>
              <a:gd name="T49" fmla="*/ 2147483647 h 376"/>
              <a:gd name="T50" fmla="*/ 2147483647 w 376"/>
              <a:gd name="T51" fmla="*/ 2147483647 h 376"/>
              <a:gd name="T52" fmla="*/ 2147483647 w 376"/>
              <a:gd name="T53" fmla="*/ 2147483647 h 376"/>
              <a:gd name="T54" fmla="*/ 2147483647 w 376"/>
              <a:gd name="T55" fmla="*/ 2147483647 h 376"/>
              <a:gd name="T56" fmla="*/ 2147483647 w 376"/>
              <a:gd name="T57" fmla="*/ 2147483647 h 376"/>
              <a:gd name="T58" fmla="*/ 2147483647 w 376"/>
              <a:gd name="T59" fmla="*/ 2147483647 h 376"/>
              <a:gd name="T60" fmla="*/ 2147483647 w 376"/>
              <a:gd name="T61" fmla="*/ 2147483647 h 376"/>
              <a:gd name="T62" fmla="*/ 2147483647 w 376"/>
              <a:gd name="T63" fmla="*/ 2147483647 h 376"/>
              <a:gd name="T64" fmla="*/ 2147483647 w 376"/>
              <a:gd name="T65" fmla="*/ 2147483647 h 376"/>
              <a:gd name="T66" fmla="*/ 2147483647 w 376"/>
              <a:gd name="T67" fmla="*/ 2147483647 h 376"/>
              <a:gd name="T68" fmla="*/ 2147483647 w 376"/>
              <a:gd name="T69" fmla="*/ 2147483647 h 376"/>
              <a:gd name="T70" fmla="*/ 2147483647 w 376"/>
              <a:gd name="T71" fmla="*/ 2147483647 h 376"/>
              <a:gd name="T72" fmla="*/ 2147483647 w 376"/>
              <a:gd name="T73" fmla="*/ 2147483647 h 376"/>
              <a:gd name="T74" fmla="*/ 2147483647 w 376"/>
              <a:gd name="T75" fmla="*/ 2147483647 h 376"/>
              <a:gd name="T76" fmla="*/ 2147483647 w 376"/>
              <a:gd name="T77" fmla="*/ 2147483647 h 376"/>
              <a:gd name="T78" fmla="*/ 2147483647 w 376"/>
              <a:gd name="T79" fmla="*/ 2147483647 h 376"/>
              <a:gd name="T80" fmla="*/ 2147483647 w 376"/>
              <a:gd name="T81" fmla="*/ 2147483647 h 376"/>
              <a:gd name="T82" fmla="*/ 2147483647 w 376"/>
              <a:gd name="T83" fmla="*/ 2147483647 h 376"/>
              <a:gd name="T84" fmla="*/ 2147483647 w 376"/>
              <a:gd name="T85" fmla="*/ 2147483647 h 376"/>
              <a:gd name="T86" fmla="*/ 2147483647 w 376"/>
              <a:gd name="T87" fmla="*/ 2147483647 h 376"/>
              <a:gd name="T88" fmla="*/ 2147483647 w 376"/>
              <a:gd name="T89" fmla="*/ 2147483647 h 376"/>
              <a:gd name="T90" fmla="*/ 2147483647 w 376"/>
              <a:gd name="T91" fmla="*/ 2147483647 h 376"/>
              <a:gd name="T92" fmla="*/ 2147483647 w 376"/>
              <a:gd name="T93" fmla="*/ 2147483647 h 376"/>
              <a:gd name="T94" fmla="*/ 2147483647 w 376"/>
              <a:gd name="T95" fmla="*/ 2147483647 h 376"/>
              <a:gd name="T96" fmla="*/ 2147483647 w 376"/>
              <a:gd name="T97" fmla="*/ 2147483647 h 376"/>
              <a:gd name="T98" fmla="*/ 2147483647 w 376"/>
              <a:gd name="T99" fmla="*/ 2147483647 h 376"/>
              <a:gd name="T100" fmla="*/ 2147483647 w 376"/>
              <a:gd name="T101" fmla="*/ 2147483647 h 376"/>
              <a:gd name="T102" fmla="*/ 2147483647 w 376"/>
              <a:gd name="T103" fmla="*/ 2147483647 h 376"/>
              <a:gd name="T104" fmla="*/ 2147483647 w 376"/>
              <a:gd name="T105" fmla="*/ 2147483647 h 376"/>
              <a:gd name="T106" fmla="*/ 2147483647 w 376"/>
              <a:gd name="T107" fmla="*/ 2147483647 h 376"/>
              <a:gd name="T108" fmla="*/ 2147483647 w 376"/>
              <a:gd name="T109" fmla="*/ 2147483647 h 376"/>
              <a:gd name="T110" fmla="*/ 2147483647 w 376"/>
              <a:gd name="T111" fmla="*/ 2147483647 h 376"/>
              <a:gd name="T112" fmla="*/ 2147483647 w 376"/>
              <a:gd name="T113" fmla="*/ 2147483647 h 37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76"/>
              <a:gd name="T172" fmla="*/ 0 h 376"/>
              <a:gd name="T173" fmla="*/ 376 w 376"/>
              <a:gd name="T174" fmla="*/ 376 h 37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708" tIns="60855" rIns="121708" bIns="60855"/>
          <a:lstStyle/>
          <a:p>
            <a:endParaRPr lang="zh-CN" altLang="en-US" sz="2438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599C7197-07F6-4E7E-B5B0-BC12B1CF7568}"/>
              </a:ext>
            </a:extLst>
          </p:cNvPr>
          <p:cNvSpPr txBox="1">
            <a:spLocks/>
          </p:cNvSpPr>
          <p:nvPr/>
        </p:nvSpPr>
        <p:spPr>
          <a:xfrm>
            <a:off x="2938464" y="3819843"/>
            <a:ext cx="1816101" cy="730119"/>
          </a:xfrm>
          <a:prstGeom prst="rect">
            <a:avLst/>
          </a:prstGeom>
        </p:spPr>
        <p:txBody>
          <a:bodyPr lIns="121708" tIns="60855" rIns="121708" bIns="60855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800" b="1" dirty="0">
                <a:solidFill>
                  <a:schemeClr val="bg1"/>
                </a:solidFill>
              </a:rPr>
              <a:t>增强政治功能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" name="Freeform 12">
            <a:extLst>
              <a:ext uri="{FF2B5EF4-FFF2-40B4-BE49-F238E27FC236}">
                <a16:creationId xmlns:a16="http://schemas.microsoft.com/office/drawing/2014/main" xmlns="" id="{5D9F0B31-2BF2-47CF-8EAB-EE85A40C917C}"/>
              </a:ext>
            </a:extLst>
          </p:cNvPr>
          <p:cNvSpPr>
            <a:spLocks noEditPoints="1"/>
          </p:cNvSpPr>
          <p:nvPr/>
        </p:nvSpPr>
        <p:spPr bwMode="auto">
          <a:xfrm>
            <a:off x="3262315" y="2604062"/>
            <a:ext cx="1166811" cy="707994"/>
          </a:xfrm>
          <a:custGeom>
            <a:avLst/>
            <a:gdLst>
              <a:gd name="T0" fmla="*/ 2147483647 w 400"/>
              <a:gd name="T1" fmla="*/ 2147483647 h 244"/>
              <a:gd name="T2" fmla="*/ 2147483647 w 400"/>
              <a:gd name="T3" fmla="*/ 2147483647 h 244"/>
              <a:gd name="T4" fmla="*/ 0 w 400"/>
              <a:gd name="T5" fmla="*/ 2147483647 h 244"/>
              <a:gd name="T6" fmla="*/ 2147483647 w 400"/>
              <a:gd name="T7" fmla="*/ 2147483647 h 244"/>
              <a:gd name="T8" fmla="*/ 2147483647 w 400"/>
              <a:gd name="T9" fmla="*/ 2147483647 h 244"/>
              <a:gd name="T10" fmla="*/ 2147483647 w 400"/>
              <a:gd name="T11" fmla="*/ 2147483647 h 244"/>
              <a:gd name="T12" fmla="*/ 2147483647 w 400"/>
              <a:gd name="T13" fmla="*/ 2147483647 h 244"/>
              <a:gd name="T14" fmla="*/ 2147483647 w 400"/>
              <a:gd name="T15" fmla="*/ 2147483647 h 244"/>
              <a:gd name="T16" fmla="*/ 2147483647 w 400"/>
              <a:gd name="T17" fmla="*/ 2147483647 h 244"/>
              <a:gd name="T18" fmla="*/ 2147483647 w 400"/>
              <a:gd name="T19" fmla="*/ 2147483647 h 244"/>
              <a:gd name="T20" fmla="*/ 2147483647 w 400"/>
              <a:gd name="T21" fmla="*/ 2147483647 h 244"/>
              <a:gd name="T22" fmla="*/ 2147483647 w 400"/>
              <a:gd name="T23" fmla="*/ 2147483647 h 244"/>
              <a:gd name="T24" fmla="*/ 2147483647 w 400"/>
              <a:gd name="T25" fmla="*/ 2147483647 h 244"/>
              <a:gd name="T26" fmla="*/ 2147483647 w 400"/>
              <a:gd name="T27" fmla="*/ 2147483647 h 244"/>
              <a:gd name="T28" fmla="*/ 2147483647 w 400"/>
              <a:gd name="T29" fmla="*/ 2147483647 h 244"/>
              <a:gd name="T30" fmla="*/ 2147483647 w 400"/>
              <a:gd name="T31" fmla="*/ 2147483647 h 244"/>
              <a:gd name="T32" fmla="*/ 2147483647 w 400"/>
              <a:gd name="T33" fmla="*/ 2147483647 h 244"/>
              <a:gd name="T34" fmla="*/ 2147483647 w 400"/>
              <a:gd name="T35" fmla="*/ 2147483647 h 24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00"/>
              <a:gd name="T55" fmla="*/ 0 h 244"/>
              <a:gd name="T56" fmla="*/ 400 w 400"/>
              <a:gd name="T57" fmla="*/ 244 h 24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708" tIns="60855" rIns="121708" bIns="60855"/>
          <a:lstStyle/>
          <a:p>
            <a:endParaRPr lang="zh-CN" altLang="en-US" sz="2438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ADDD279F-37C9-4B0E-8E06-5D8717A9F078}"/>
              </a:ext>
            </a:extLst>
          </p:cNvPr>
          <p:cNvSpPr txBox="1">
            <a:spLocks/>
          </p:cNvSpPr>
          <p:nvPr/>
        </p:nvSpPr>
        <p:spPr>
          <a:xfrm>
            <a:off x="4900736" y="3807920"/>
            <a:ext cx="2138810" cy="730119"/>
          </a:xfrm>
          <a:prstGeom prst="rect">
            <a:avLst/>
          </a:prstGeom>
        </p:spPr>
        <p:txBody>
          <a:bodyPr lIns="121708" tIns="60855" rIns="121708" bIns="60855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800" b="1" dirty="0">
                <a:solidFill>
                  <a:schemeClr val="bg1"/>
                </a:solidFill>
              </a:rPr>
              <a:t>提高基层党建质量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8" name="Freeform 17">
            <a:extLst>
              <a:ext uri="{FF2B5EF4-FFF2-40B4-BE49-F238E27FC236}">
                <a16:creationId xmlns:a16="http://schemas.microsoft.com/office/drawing/2014/main" xmlns="" id="{D2735B06-1765-4F7E-A4A0-57E6DB26E498}"/>
              </a:ext>
            </a:extLst>
          </p:cNvPr>
          <p:cNvSpPr>
            <a:spLocks noEditPoints="1"/>
          </p:cNvSpPr>
          <p:nvPr/>
        </p:nvSpPr>
        <p:spPr bwMode="auto">
          <a:xfrm>
            <a:off x="5561015" y="2545589"/>
            <a:ext cx="942975" cy="750664"/>
          </a:xfrm>
          <a:custGeom>
            <a:avLst/>
            <a:gdLst>
              <a:gd name="T0" fmla="*/ 2147483647 w 400"/>
              <a:gd name="T1" fmla="*/ 2147483647 h 320"/>
              <a:gd name="T2" fmla="*/ 2147483647 w 400"/>
              <a:gd name="T3" fmla="*/ 2147483647 h 320"/>
              <a:gd name="T4" fmla="*/ 2147483647 w 400"/>
              <a:gd name="T5" fmla="*/ 2147483647 h 320"/>
              <a:gd name="T6" fmla="*/ 2147483647 w 400"/>
              <a:gd name="T7" fmla="*/ 2147483647 h 320"/>
              <a:gd name="T8" fmla="*/ 2147483647 w 400"/>
              <a:gd name="T9" fmla="*/ 2147483647 h 320"/>
              <a:gd name="T10" fmla="*/ 2147483647 w 400"/>
              <a:gd name="T11" fmla="*/ 2147483647 h 320"/>
              <a:gd name="T12" fmla="*/ 2147483647 w 400"/>
              <a:gd name="T13" fmla="*/ 2147483647 h 320"/>
              <a:gd name="T14" fmla="*/ 2147483647 w 400"/>
              <a:gd name="T15" fmla="*/ 2147483647 h 320"/>
              <a:gd name="T16" fmla="*/ 2147483647 w 400"/>
              <a:gd name="T17" fmla="*/ 2147483647 h 320"/>
              <a:gd name="T18" fmla="*/ 2147483647 w 400"/>
              <a:gd name="T19" fmla="*/ 0 h 320"/>
              <a:gd name="T20" fmla="*/ 2147483647 w 400"/>
              <a:gd name="T21" fmla="*/ 0 h 320"/>
              <a:gd name="T22" fmla="*/ 2147483647 w 400"/>
              <a:gd name="T23" fmla="*/ 2147483647 h 320"/>
              <a:gd name="T24" fmla="*/ 2147483647 w 400"/>
              <a:gd name="T25" fmla="*/ 2147483647 h 320"/>
              <a:gd name="T26" fmla="*/ 2147483647 w 400"/>
              <a:gd name="T27" fmla="*/ 2147483647 h 320"/>
              <a:gd name="T28" fmla="*/ 2147483647 w 400"/>
              <a:gd name="T29" fmla="*/ 2147483647 h 320"/>
              <a:gd name="T30" fmla="*/ 0 w 400"/>
              <a:gd name="T31" fmla="*/ 2147483647 h 320"/>
              <a:gd name="T32" fmla="*/ 0 w 400"/>
              <a:gd name="T33" fmla="*/ 2147483647 h 320"/>
              <a:gd name="T34" fmla="*/ 2147483647 w 400"/>
              <a:gd name="T35" fmla="*/ 2147483647 h 320"/>
              <a:gd name="T36" fmla="*/ 2147483647 w 400"/>
              <a:gd name="T37" fmla="*/ 2147483647 h 320"/>
              <a:gd name="T38" fmla="*/ 2147483647 w 400"/>
              <a:gd name="T39" fmla="*/ 2147483647 h 320"/>
              <a:gd name="T40" fmla="*/ 2147483647 w 400"/>
              <a:gd name="T41" fmla="*/ 2147483647 h 320"/>
              <a:gd name="T42" fmla="*/ 2147483647 w 400"/>
              <a:gd name="T43" fmla="*/ 2147483647 h 320"/>
              <a:gd name="T44" fmla="*/ 2147483647 w 400"/>
              <a:gd name="T45" fmla="*/ 2147483647 h 320"/>
              <a:gd name="T46" fmla="*/ 2147483647 w 400"/>
              <a:gd name="T47" fmla="*/ 2147483647 h 320"/>
              <a:gd name="T48" fmla="*/ 2147483647 w 400"/>
              <a:gd name="T49" fmla="*/ 2147483647 h 320"/>
              <a:gd name="T50" fmla="*/ 2147483647 w 400"/>
              <a:gd name="T51" fmla="*/ 2147483647 h 320"/>
              <a:gd name="T52" fmla="*/ 2147483647 w 400"/>
              <a:gd name="T53" fmla="*/ 2147483647 h 320"/>
              <a:gd name="T54" fmla="*/ 2147483647 w 400"/>
              <a:gd name="T55" fmla="*/ 2147483647 h 320"/>
              <a:gd name="T56" fmla="*/ 2147483647 w 400"/>
              <a:gd name="T57" fmla="*/ 2147483647 h 320"/>
              <a:gd name="T58" fmla="*/ 2147483647 w 400"/>
              <a:gd name="T59" fmla="*/ 2147483647 h 320"/>
              <a:gd name="T60" fmla="*/ 2147483647 w 400"/>
              <a:gd name="T61" fmla="*/ 2147483647 h 320"/>
              <a:gd name="T62" fmla="*/ 2147483647 w 400"/>
              <a:gd name="T63" fmla="*/ 2147483647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00"/>
              <a:gd name="T97" fmla="*/ 0 h 320"/>
              <a:gd name="T98" fmla="*/ 400 w 400"/>
              <a:gd name="T99" fmla="*/ 320 h 32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708" tIns="60855" rIns="121708" bIns="60855"/>
          <a:lstStyle/>
          <a:p>
            <a:endParaRPr lang="zh-CN" altLang="en-US" sz="2438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2447707E-F9F8-4318-B8E7-7076E8C74BB4}"/>
              </a:ext>
            </a:extLst>
          </p:cNvPr>
          <p:cNvSpPr txBox="1">
            <a:spLocks/>
          </p:cNvSpPr>
          <p:nvPr/>
        </p:nvSpPr>
        <p:spPr>
          <a:xfrm>
            <a:off x="7095451" y="3819843"/>
            <a:ext cx="2548884" cy="730119"/>
          </a:xfrm>
          <a:prstGeom prst="rect">
            <a:avLst/>
          </a:prstGeom>
        </p:spPr>
        <p:txBody>
          <a:bodyPr lIns="121708" tIns="60855" rIns="121708" bIns="60855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800" b="1" dirty="0">
                <a:solidFill>
                  <a:schemeClr val="bg1"/>
                </a:solidFill>
              </a:rPr>
              <a:t>完善“一体两翼”格局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0" name="Freeform 22">
            <a:extLst>
              <a:ext uri="{FF2B5EF4-FFF2-40B4-BE49-F238E27FC236}">
                <a16:creationId xmlns:a16="http://schemas.microsoft.com/office/drawing/2014/main" xmlns="" id="{78632A32-2704-41A8-8887-2591129ACCAA}"/>
              </a:ext>
            </a:extLst>
          </p:cNvPr>
          <p:cNvSpPr>
            <a:spLocks noEditPoints="1"/>
          </p:cNvSpPr>
          <p:nvPr/>
        </p:nvSpPr>
        <p:spPr bwMode="auto">
          <a:xfrm>
            <a:off x="7902576" y="2596160"/>
            <a:ext cx="692150" cy="687449"/>
          </a:xfrm>
          <a:custGeom>
            <a:avLst/>
            <a:gdLst>
              <a:gd name="T0" fmla="*/ 2147483647 w 316"/>
              <a:gd name="T1" fmla="*/ 2147483647 h 316"/>
              <a:gd name="T2" fmla="*/ 2147483647 w 316"/>
              <a:gd name="T3" fmla="*/ 2147483647 h 316"/>
              <a:gd name="T4" fmla="*/ 2147483647 w 316"/>
              <a:gd name="T5" fmla="*/ 2147483647 h 316"/>
              <a:gd name="T6" fmla="*/ 2147483647 w 316"/>
              <a:gd name="T7" fmla="*/ 2147483647 h 316"/>
              <a:gd name="T8" fmla="*/ 0 w 316"/>
              <a:gd name="T9" fmla="*/ 2147483647 h 316"/>
              <a:gd name="T10" fmla="*/ 2147483647 w 316"/>
              <a:gd name="T11" fmla="*/ 2147483647 h 316"/>
              <a:gd name="T12" fmla="*/ 2147483647 w 316"/>
              <a:gd name="T13" fmla="*/ 2147483647 h 316"/>
              <a:gd name="T14" fmla="*/ 2147483647 w 316"/>
              <a:gd name="T15" fmla="*/ 2147483647 h 316"/>
              <a:gd name="T16" fmla="*/ 2147483647 w 316"/>
              <a:gd name="T17" fmla="*/ 2147483647 h 316"/>
              <a:gd name="T18" fmla="*/ 2147483647 w 316"/>
              <a:gd name="T19" fmla="*/ 2147483647 h 316"/>
              <a:gd name="T20" fmla="*/ 2147483647 w 316"/>
              <a:gd name="T21" fmla="*/ 2147483647 h 316"/>
              <a:gd name="T22" fmla="*/ 2147483647 w 316"/>
              <a:gd name="T23" fmla="*/ 2147483647 h 316"/>
              <a:gd name="T24" fmla="*/ 2147483647 w 316"/>
              <a:gd name="T25" fmla="*/ 2147483647 h 316"/>
              <a:gd name="T26" fmla="*/ 2147483647 w 316"/>
              <a:gd name="T27" fmla="*/ 2147483647 h 316"/>
              <a:gd name="T28" fmla="*/ 2147483647 w 316"/>
              <a:gd name="T29" fmla="*/ 2147483647 h 316"/>
              <a:gd name="T30" fmla="*/ 2147483647 w 316"/>
              <a:gd name="T31" fmla="*/ 2147483647 h 316"/>
              <a:gd name="T32" fmla="*/ 2147483647 w 316"/>
              <a:gd name="T33" fmla="*/ 2147483647 h 316"/>
              <a:gd name="T34" fmla="*/ 2147483647 w 316"/>
              <a:gd name="T35" fmla="*/ 2147483647 h 31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16"/>
              <a:gd name="T55" fmla="*/ 0 h 316"/>
              <a:gd name="T56" fmla="*/ 316 w 316"/>
              <a:gd name="T57" fmla="*/ 316 h 31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708" tIns="60855" rIns="121708" bIns="60855"/>
          <a:lstStyle/>
          <a:p>
            <a:endParaRPr lang="zh-CN" altLang="en-US" sz="2438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1A2AEB63-8085-4D0F-992D-2951F9D0DE1B}"/>
              </a:ext>
            </a:extLst>
          </p:cNvPr>
          <p:cNvSpPr txBox="1">
            <a:spLocks/>
          </p:cNvSpPr>
          <p:nvPr/>
        </p:nvSpPr>
        <p:spPr>
          <a:xfrm>
            <a:off x="9578975" y="3819843"/>
            <a:ext cx="1866900" cy="730119"/>
          </a:xfrm>
          <a:prstGeom prst="rect">
            <a:avLst/>
          </a:prstGeom>
        </p:spPr>
        <p:txBody>
          <a:bodyPr lIns="121708" tIns="60855" rIns="121708" bIns="60855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800" dirty="0">
                <a:solidFill>
                  <a:schemeClr val="bg1"/>
                </a:solidFill>
              </a:rPr>
              <a:t>落实覆盖面要求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" name="Freeform 27">
            <a:extLst>
              <a:ext uri="{FF2B5EF4-FFF2-40B4-BE49-F238E27FC236}">
                <a16:creationId xmlns:a16="http://schemas.microsoft.com/office/drawing/2014/main" xmlns="" id="{3D0061AD-AE9F-4D30-8C1C-7337D8D3426E}"/>
              </a:ext>
            </a:extLst>
          </p:cNvPr>
          <p:cNvSpPr>
            <a:spLocks noEditPoints="1"/>
          </p:cNvSpPr>
          <p:nvPr/>
        </p:nvSpPr>
        <p:spPr bwMode="auto">
          <a:xfrm>
            <a:off x="9982201" y="2591418"/>
            <a:ext cx="977900" cy="696932"/>
          </a:xfrm>
          <a:custGeom>
            <a:avLst/>
            <a:gdLst>
              <a:gd name="T0" fmla="*/ 2147483647 w 392"/>
              <a:gd name="T1" fmla="*/ 2147483647 h 280"/>
              <a:gd name="T2" fmla="*/ 2147483647 w 392"/>
              <a:gd name="T3" fmla="*/ 2147483647 h 280"/>
              <a:gd name="T4" fmla="*/ 2147483647 w 392"/>
              <a:gd name="T5" fmla="*/ 0 h 280"/>
              <a:gd name="T6" fmla="*/ 2147483647 w 392"/>
              <a:gd name="T7" fmla="*/ 0 h 280"/>
              <a:gd name="T8" fmla="*/ 0 w 392"/>
              <a:gd name="T9" fmla="*/ 2147483647 h 280"/>
              <a:gd name="T10" fmla="*/ 0 w 392"/>
              <a:gd name="T11" fmla="*/ 2147483647 h 280"/>
              <a:gd name="T12" fmla="*/ 2147483647 w 392"/>
              <a:gd name="T13" fmla="*/ 2147483647 h 280"/>
              <a:gd name="T14" fmla="*/ 2147483647 w 392"/>
              <a:gd name="T15" fmla="*/ 2147483647 h 280"/>
              <a:gd name="T16" fmla="*/ 0 w 392"/>
              <a:gd name="T17" fmla="*/ 2147483647 h 280"/>
              <a:gd name="T18" fmla="*/ 0 w 392"/>
              <a:gd name="T19" fmla="*/ 2147483647 h 280"/>
              <a:gd name="T20" fmla="*/ 2147483647 w 392"/>
              <a:gd name="T21" fmla="*/ 2147483647 h 280"/>
              <a:gd name="T22" fmla="*/ 2147483647 w 392"/>
              <a:gd name="T23" fmla="*/ 2147483647 h 280"/>
              <a:gd name="T24" fmla="*/ 0 w 392"/>
              <a:gd name="T25" fmla="*/ 2147483647 h 280"/>
              <a:gd name="T26" fmla="*/ 0 w 392"/>
              <a:gd name="T27" fmla="*/ 2147483647 h 280"/>
              <a:gd name="T28" fmla="*/ 2147483647 w 392"/>
              <a:gd name="T29" fmla="*/ 2147483647 h 280"/>
              <a:gd name="T30" fmla="*/ 2147483647 w 392"/>
              <a:gd name="T31" fmla="*/ 2147483647 h 280"/>
              <a:gd name="T32" fmla="*/ 0 w 392"/>
              <a:gd name="T33" fmla="*/ 2147483647 h 280"/>
              <a:gd name="T34" fmla="*/ 0 w 392"/>
              <a:gd name="T35" fmla="*/ 2147483647 h 280"/>
              <a:gd name="T36" fmla="*/ 2147483647 w 392"/>
              <a:gd name="T37" fmla="*/ 2147483647 h 280"/>
              <a:gd name="T38" fmla="*/ 2147483647 w 392"/>
              <a:gd name="T39" fmla="*/ 2147483647 h 280"/>
              <a:gd name="T40" fmla="*/ 2147483647 w 392"/>
              <a:gd name="T41" fmla="*/ 2147483647 h 280"/>
              <a:gd name="T42" fmla="*/ 2147483647 w 392"/>
              <a:gd name="T43" fmla="*/ 2147483647 h 280"/>
              <a:gd name="T44" fmla="*/ 2147483647 w 392"/>
              <a:gd name="T45" fmla="*/ 2147483647 h 280"/>
              <a:gd name="T46" fmla="*/ 2147483647 w 392"/>
              <a:gd name="T47" fmla="*/ 2147483647 h 280"/>
              <a:gd name="T48" fmla="*/ 2147483647 w 392"/>
              <a:gd name="T49" fmla="*/ 2147483647 h 280"/>
              <a:gd name="T50" fmla="*/ 2147483647 w 392"/>
              <a:gd name="T51" fmla="*/ 2147483647 h 280"/>
              <a:gd name="T52" fmla="*/ 2147483647 w 392"/>
              <a:gd name="T53" fmla="*/ 2147483647 h 280"/>
              <a:gd name="T54" fmla="*/ 2147483647 w 392"/>
              <a:gd name="T55" fmla="*/ 2147483647 h 280"/>
              <a:gd name="T56" fmla="*/ 2147483647 w 392"/>
              <a:gd name="T57" fmla="*/ 2147483647 h 280"/>
              <a:gd name="T58" fmla="*/ 2147483647 w 392"/>
              <a:gd name="T59" fmla="*/ 2147483647 h 280"/>
              <a:gd name="T60" fmla="*/ 2147483647 w 392"/>
              <a:gd name="T61" fmla="*/ 2147483647 h 280"/>
              <a:gd name="T62" fmla="*/ 2147483647 w 392"/>
              <a:gd name="T63" fmla="*/ 2147483647 h 280"/>
              <a:gd name="T64" fmla="*/ 2147483647 w 392"/>
              <a:gd name="T65" fmla="*/ 2147483647 h 280"/>
              <a:gd name="T66" fmla="*/ 2147483647 w 392"/>
              <a:gd name="T67" fmla="*/ 2147483647 h 280"/>
              <a:gd name="T68" fmla="*/ 2147483647 w 392"/>
              <a:gd name="T69" fmla="*/ 2147483647 h 280"/>
              <a:gd name="T70" fmla="*/ 2147483647 w 392"/>
              <a:gd name="T71" fmla="*/ 2147483647 h 280"/>
              <a:gd name="T72" fmla="*/ 2147483647 w 392"/>
              <a:gd name="T73" fmla="*/ 2147483647 h 28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92"/>
              <a:gd name="T112" fmla="*/ 0 h 280"/>
              <a:gd name="T113" fmla="*/ 392 w 392"/>
              <a:gd name="T114" fmla="*/ 280 h 28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708" tIns="60855" rIns="121708" bIns="60855"/>
          <a:lstStyle/>
          <a:p>
            <a:endParaRPr lang="zh-CN" altLang="en-US" sz="2438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3285C0D0-5CCD-4565-BE23-2715255D2C0D}"/>
              </a:ext>
            </a:extLst>
          </p:cNvPr>
          <p:cNvSpPr txBox="1">
            <a:spLocks/>
          </p:cNvSpPr>
          <p:nvPr/>
        </p:nvSpPr>
        <p:spPr bwMode="auto">
          <a:xfrm>
            <a:off x="825033" y="4835509"/>
            <a:ext cx="10572750" cy="1084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08" tIns="60855" rIns="121708" bIns="60855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要完善“一体两翼”格局，落实十九大扩大基层党组织覆盖面要求，不断完善以中央企业境内独资全资控股企业党建为“主体”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FA924B32-94FB-40E2-8770-FF8FBD975E3D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9">
            <a:extLst>
              <a:ext uri="{FF2B5EF4-FFF2-40B4-BE49-F238E27FC236}">
                <a16:creationId xmlns:a16="http://schemas.microsoft.com/office/drawing/2014/main" xmlns="" id="{700C1057-D027-41A6-A964-5DAC73526FA7}"/>
              </a:ext>
            </a:extLst>
          </p:cNvPr>
          <p:cNvSpPr txBox="1"/>
          <p:nvPr/>
        </p:nvSpPr>
        <p:spPr>
          <a:xfrm>
            <a:off x="2508178" y="435624"/>
            <a:ext cx="72064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提高中央企业基层党建质量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3416603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6"/>
          <p:cNvGrpSpPr/>
          <p:nvPr/>
        </p:nvGrpSpPr>
        <p:grpSpPr>
          <a:xfrm>
            <a:off x="4139318" y="2551763"/>
            <a:ext cx="1801284" cy="2556933"/>
            <a:chOff x="2957513" y="1706994"/>
            <a:chExt cx="1350963" cy="1917700"/>
          </a:xfrm>
        </p:grpSpPr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2957513" y="1706994"/>
              <a:ext cx="428625" cy="1917700"/>
            </a:xfrm>
            <a:custGeom>
              <a:avLst/>
              <a:gdLst/>
              <a:ahLst/>
              <a:cxnLst>
                <a:cxn ang="0">
                  <a:pos x="270" y="0"/>
                </a:cxn>
                <a:cxn ang="0">
                  <a:pos x="270" y="1052"/>
                </a:cxn>
                <a:cxn ang="0">
                  <a:pos x="0" y="1208"/>
                </a:cxn>
                <a:cxn ang="0">
                  <a:pos x="0" y="160"/>
                </a:cxn>
                <a:cxn ang="0">
                  <a:pos x="270" y="0"/>
                </a:cxn>
              </a:cxnLst>
              <a:rect l="0" t="0" r="r" b="b"/>
              <a:pathLst>
                <a:path w="270" h="1208">
                  <a:moveTo>
                    <a:pt x="270" y="0"/>
                  </a:moveTo>
                  <a:lnTo>
                    <a:pt x="270" y="1052"/>
                  </a:lnTo>
                  <a:lnTo>
                    <a:pt x="0" y="1208"/>
                  </a:lnTo>
                  <a:lnTo>
                    <a:pt x="0" y="160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21"/>
            <p:cNvSpPr>
              <a:spLocks/>
            </p:cNvSpPr>
            <p:nvPr/>
          </p:nvSpPr>
          <p:spPr bwMode="auto">
            <a:xfrm>
              <a:off x="2957513" y="1706994"/>
              <a:ext cx="1350963" cy="781050"/>
            </a:xfrm>
            <a:custGeom>
              <a:avLst/>
              <a:gdLst/>
              <a:ahLst/>
              <a:cxnLst>
                <a:cxn ang="0">
                  <a:pos x="270" y="0"/>
                </a:cxn>
                <a:cxn ang="0">
                  <a:pos x="851" y="330"/>
                </a:cxn>
                <a:cxn ang="0">
                  <a:pos x="578" y="492"/>
                </a:cxn>
                <a:cxn ang="0">
                  <a:pos x="0" y="160"/>
                </a:cxn>
                <a:cxn ang="0">
                  <a:pos x="270" y="0"/>
                </a:cxn>
              </a:cxnLst>
              <a:rect l="0" t="0" r="r" b="b"/>
              <a:pathLst>
                <a:path w="851" h="492">
                  <a:moveTo>
                    <a:pt x="270" y="0"/>
                  </a:moveTo>
                  <a:lnTo>
                    <a:pt x="851" y="330"/>
                  </a:lnTo>
                  <a:lnTo>
                    <a:pt x="578" y="492"/>
                  </a:lnTo>
                  <a:lnTo>
                    <a:pt x="0" y="160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37"/>
          <p:cNvGrpSpPr/>
          <p:nvPr/>
        </p:nvGrpSpPr>
        <p:grpSpPr>
          <a:xfrm>
            <a:off x="5982932" y="1802463"/>
            <a:ext cx="1907117" cy="2495549"/>
            <a:chOff x="4340226" y="1145019"/>
            <a:chExt cx="1430338" cy="1871662"/>
          </a:xfrm>
        </p:grpSpPr>
        <p:sp>
          <p:nvSpPr>
            <p:cNvPr id="8" name="Freeform 18"/>
            <p:cNvSpPr>
              <a:spLocks/>
            </p:cNvSpPr>
            <p:nvPr/>
          </p:nvSpPr>
          <p:spPr bwMode="auto">
            <a:xfrm>
              <a:off x="4340226" y="1145019"/>
              <a:ext cx="1430338" cy="1333500"/>
            </a:xfrm>
            <a:custGeom>
              <a:avLst/>
              <a:gdLst/>
              <a:ahLst/>
              <a:cxnLst>
                <a:cxn ang="0">
                  <a:pos x="622" y="686"/>
                </a:cxn>
                <a:cxn ang="0">
                  <a:pos x="622" y="686"/>
                </a:cxn>
                <a:cxn ang="0">
                  <a:pos x="0" y="318"/>
                </a:cxn>
                <a:cxn ang="0">
                  <a:pos x="0" y="0"/>
                </a:cxn>
                <a:cxn ang="0">
                  <a:pos x="901" y="526"/>
                </a:cxn>
                <a:cxn ang="0">
                  <a:pos x="901" y="840"/>
                </a:cxn>
                <a:cxn ang="0">
                  <a:pos x="622" y="686"/>
                </a:cxn>
              </a:cxnLst>
              <a:rect l="0" t="0" r="r" b="b"/>
              <a:pathLst>
                <a:path w="901" h="840">
                  <a:moveTo>
                    <a:pt x="622" y="686"/>
                  </a:moveTo>
                  <a:lnTo>
                    <a:pt x="622" y="686"/>
                  </a:lnTo>
                  <a:lnTo>
                    <a:pt x="0" y="318"/>
                  </a:lnTo>
                  <a:lnTo>
                    <a:pt x="0" y="0"/>
                  </a:lnTo>
                  <a:lnTo>
                    <a:pt x="901" y="526"/>
                  </a:lnTo>
                  <a:lnTo>
                    <a:pt x="901" y="840"/>
                  </a:lnTo>
                  <a:lnTo>
                    <a:pt x="622" y="68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auto">
            <a:xfrm>
              <a:off x="4859338" y="1980044"/>
              <a:ext cx="911225" cy="1036637"/>
            </a:xfrm>
            <a:custGeom>
              <a:avLst/>
              <a:gdLst/>
              <a:ahLst/>
              <a:cxnLst>
                <a:cxn ang="0">
                  <a:pos x="295" y="160"/>
                </a:cxn>
                <a:cxn ang="0">
                  <a:pos x="574" y="0"/>
                </a:cxn>
                <a:cxn ang="0">
                  <a:pos x="574" y="314"/>
                </a:cxn>
                <a:cxn ang="0">
                  <a:pos x="0" y="653"/>
                </a:cxn>
                <a:cxn ang="0">
                  <a:pos x="0" y="331"/>
                </a:cxn>
                <a:cxn ang="0">
                  <a:pos x="295" y="160"/>
                </a:cxn>
                <a:cxn ang="0">
                  <a:pos x="295" y="160"/>
                </a:cxn>
              </a:cxnLst>
              <a:rect l="0" t="0" r="r" b="b"/>
              <a:pathLst>
                <a:path w="574" h="653">
                  <a:moveTo>
                    <a:pt x="295" y="160"/>
                  </a:moveTo>
                  <a:lnTo>
                    <a:pt x="574" y="0"/>
                  </a:lnTo>
                  <a:lnTo>
                    <a:pt x="574" y="314"/>
                  </a:lnTo>
                  <a:lnTo>
                    <a:pt x="0" y="653"/>
                  </a:lnTo>
                  <a:lnTo>
                    <a:pt x="0" y="331"/>
                  </a:lnTo>
                  <a:lnTo>
                    <a:pt x="295" y="160"/>
                  </a:lnTo>
                  <a:lnTo>
                    <a:pt x="295" y="16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8"/>
          <p:cNvGrpSpPr/>
          <p:nvPr/>
        </p:nvGrpSpPr>
        <p:grpSpPr>
          <a:xfrm>
            <a:off x="5398734" y="4391148"/>
            <a:ext cx="3045884" cy="1782233"/>
            <a:chOff x="3902076" y="3086531"/>
            <a:chExt cx="2284413" cy="1336675"/>
          </a:xfrm>
        </p:grpSpPr>
        <p:sp>
          <p:nvSpPr>
            <p:cNvPr id="11" name="Freeform 20"/>
            <p:cNvSpPr>
              <a:spLocks/>
            </p:cNvSpPr>
            <p:nvPr/>
          </p:nvSpPr>
          <p:spPr bwMode="auto">
            <a:xfrm>
              <a:off x="3902076" y="3086531"/>
              <a:ext cx="2284413" cy="1336675"/>
            </a:xfrm>
            <a:custGeom>
              <a:avLst/>
              <a:gdLst/>
              <a:ahLst/>
              <a:cxnLst>
                <a:cxn ang="0">
                  <a:pos x="1177" y="0"/>
                </a:cxn>
                <a:cxn ang="0">
                  <a:pos x="1439" y="162"/>
                </a:cxn>
                <a:cxn ang="0">
                  <a:pos x="299" y="842"/>
                </a:cxn>
                <a:cxn ang="0">
                  <a:pos x="0" y="674"/>
                </a:cxn>
                <a:cxn ang="0">
                  <a:pos x="1177" y="0"/>
                </a:cxn>
                <a:cxn ang="0">
                  <a:pos x="1177" y="0"/>
                </a:cxn>
              </a:cxnLst>
              <a:rect l="0" t="0" r="r" b="b"/>
              <a:pathLst>
                <a:path w="1439" h="842">
                  <a:moveTo>
                    <a:pt x="1177" y="0"/>
                  </a:moveTo>
                  <a:lnTo>
                    <a:pt x="1439" y="162"/>
                  </a:lnTo>
                  <a:lnTo>
                    <a:pt x="299" y="842"/>
                  </a:lnTo>
                  <a:lnTo>
                    <a:pt x="0" y="674"/>
                  </a:lnTo>
                  <a:lnTo>
                    <a:pt x="1177" y="0"/>
                  </a:lnTo>
                  <a:lnTo>
                    <a:pt x="117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auto">
            <a:xfrm>
              <a:off x="3902076" y="3108756"/>
              <a:ext cx="474663" cy="1314450"/>
            </a:xfrm>
            <a:custGeom>
              <a:avLst/>
              <a:gdLst/>
              <a:ahLst/>
              <a:cxnLst>
                <a:cxn ang="0">
                  <a:pos x="0" y="660"/>
                </a:cxn>
                <a:cxn ang="0">
                  <a:pos x="0" y="0"/>
                </a:cxn>
                <a:cxn ang="0">
                  <a:pos x="299" y="158"/>
                </a:cxn>
                <a:cxn ang="0">
                  <a:pos x="299" y="828"/>
                </a:cxn>
                <a:cxn ang="0">
                  <a:pos x="0" y="660"/>
                </a:cxn>
              </a:cxnLst>
              <a:rect l="0" t="0" r="r" b="b"/>
              <a:pathLst>
                <a:path w="299" h="828">
                  <a:moveTo>
                    <a:pt x="0" y="660"/>
                  </a:moveTo>
                  <a:lnTo>
                    <a:pt x="0" y="0"/>
                  </a:lnTo>
                  <a:lnTo>
                    <a:pt x="299" y="158"/>
                  </a:lnTo>
                  <a:lnTo>
                    <a:pt x="299" y="828"/>
                  </a:lnTo>
                  <a:lnTo>
                    <a:pt x="0" y="66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5"/>
          <p:cNvGrpSpPr/>
          <p:nvPr/>
        </p:nvGrpSpPr>
        <p:grpSpPr>
          <a:xfrm>
            <a:off x="5398733" y="3682066"/>
            <a:ext cx="628651" cy="1007533"/>
            <a:chOff x="3902076" y="2554719"/>
            <a:chExt cx="471488" cy="755650"/>
          </a:xfrm>
        </p:grpSpPr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902076" y="2554719"/>
              <a:ext cx="471488" cy="755650"/>
            </a:xfrm>
            <a:custGeom>
              <a:avLst/>
              <a:gdLst/>
              <a:ahLst/>
              <a:cxnLst>
                <a:cxn ang="0">
                  <a:pos x="297" y="154"/>
                </a:cxn>
                <a:cxn ang="0">
                  <a:pos x="297" y="476"/>
                </a:cxn>
                <a:cxn ang="0">
                  <a:pos x="0" y="320"/>
                </a:cxn>
                <a:cxn ang="0">
                  <a:pos x="0" y="0"/>
                </a:cxn>
                <a:cxn ang="0">
                  <a:pos x="297" y="154"/>
                </a:cxn>
              </a:cxnLst>
              <a:rect l="0" t="0" r="r" b="b"/>
              <a:pathLst>
                <a:path w="297" h="476">
                  <a:moveTo>
                    <a:pt x="297" y="154"/>
                  </a:moveTo>
                  <a:lnTo>
                    <a:pt x="297" y="476"/>
                  </a:lnTo>
                  <a:lnTo>
                    <a:pt x="0" y="320"/>
                  </a:lnTo>
                  <a:lnTo>
                    <a:pt x="0" y="0"/>
                  </a:lnTo>
                  <a:lnTo>
                    <a:pt x="297" y="15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62"/>
            <p:cNvSpPr>
              <a:spLocks noEditPoints="1"/>
            </p:cNvSpPr>
            <p:nvPr/>
          </p:nvSpPr>
          <p:spPr bwMode="auto">
            <a:xfrm rot="1517534">
              <a:off x="3962405" y="2799607"/>
              <a:ext cx="328877" cy="331507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33"/>
          <p:cNvGrpSpPr/>
          <p:nvPr/>
        </p:nvGrpSpPr>
        <p:grpSpPr>
          <a:xfrm>
            <a:off x="5424135" y="3282016"/>
            <a:ext cx="1166284" cy="681567"/>
            <a:chOff x="3921126" y="2254681"/>
            <a:chExt cx="874713" cy="511175"/>
          </a:xfrm>
        </p:grpSpPr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921126" y="2254681"/>
              <a:ext cx="874713" cy="511175"/>
            </a:xfrm>
            <a:custGeom>
              <a:avLst/>
              <a:gdLst/>
              <a:ahLst/>
              <a:cxnLst>
                <a:cxn ang="0">
                  <a:pos x="551" y="160"/>
                </a:cxn>
                <a:cxn ang="0">
                  <a:pos x="289" y="322"/>
                </a:cxn>
                <a:cxn ang="0">
                  <a:pos x="0" y="170"/>
                </a:cxn>
                <a:cxn ang="0">
                  <a:pos x="271" y="0"/>
                </a:cxn>
                <a:cxn ang="0">
                  <a:pos x="551" y="160"/>
                </a:cxn>
              </a:cxnLst>
              <a:rect l="0" t="0" r="r" b="b"/>
              <a:pathLst>
                <a:path w="551" h="322">
                  <a:moveTo>
                    <a:pt x="551" y="160"/>
                  </a:moveTo>
                  <a:lnTo>
                    <a:pt x="289" y="322"/>
                  </a:lnTo>
                  <a:lnTo>
                    <a:pt x="0" y="170"/>
                  </a:lnTo>
                  <a:lnTo>
                    <a:pt x="271" y="0"/>
                  </a:lnTo>
                  <a:lnTo>
                    <a:pt x="551" y="16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65"/>
            <p:cNvSpPr>
              <a:spLocks noEditPoints="1"/>
            </p:cNvSpPr>
            <p:nvPr/>
          </p:nvSpPr>
          <p:spPr bwMode="auto">
            <a:xfrm rot="18682126">
              <a:off x="4181006" y="2327643"/>
              <a:ext cx="323785" cy="360012"/>
            </a:xfrm>
            <a:custGeom>
              <a:avLst/>
              <a:gdLst/>
              <a:ahLst/>
              <a:cxnLst>
                <a:cxn ang="0">
                  <a:pos x="151" y="125"/>
                </a:cxn>
                <a:cxn ang="0">
                  <a:pos x="144" y="120"/>
                </a:cxn>
                <a:cxn ang="0">
                  <a:pos x="107" y="104"/>
                </a:cxn>
                <a:cxn ang="0">
                  <a:pos x="105" y="102"/>
                </a:cxn>
                <a:cxn ang="0">
                  <a:pos x="102" y="95"/>
                </a:cxn>
                <a:cxn ang="0">
                  <a:pos x="100" y="91"/>
                </a:cxn>
                <a:cxn ang="0">
                  <a:pos x="99" y="89"/>
                </a:cxn>
                <a:cxn ang="0">
                  <a:pos x="102" y="73"/>
                </a:cxn>
                <a:cxn ang="0">
                  <a:pos x="102" y="72"/>
                </a:cxn>
                <a:cxn ang="0">
                  <a:pos x="108" y="57"/>
                </a:cxn>
                <a:cxn ang="0">
                  <a:pos x="108" y="57"/>
                </a:cxn>
                <a:cxn ang="0">
                  <a:pos x="109" y="47"/>
                </a:cxn>
                <a:cxn ang="0">
                  <a:pos x="108" y="45"/>
                </a:cxn>
                <a:cxn ang="0">
                  <a:pos x="106" y="42"/>
                </a:cxn>
                <a:cxn ang="0">
                  <a:pos x="106" y="27"/>
                </a:cxn>
                <a:cxn ang="0">
                  <a:pos x="102" y="17"/>
                </a:cxn>
                <a:cxn ang="0">
                  <a:pos x="97" y="13"/>
                </a:cxn>
                <a:cxn ang="0">
                  <a:pos x="97" y="13"/>
                </a:cxn>
                <a:cxn ang="0">
                  <a:pos x="95" y="6"/>
                </a:cxn>
                <a:cxn ang="0">
                  <a:pos x="99" y="4"/>
                </a:cxn>
                <a:cxn ang="0">
                  <a:pos x="83" y="3"/>
                </a:cxn>
                <a:cxn ang="0">
                  <a:pos x="82" y="3"/>
                </a:cxn>
                <a:cxn ang="0">
                  <a:pos x="79" y="4"/>
                </a:cxn>
                <a:cxn ang="0">
                  <a:pos x="59" y="13"/>
                </a:cxn>
                <a:cxn ang="0">
                  <a:pos x="51" y="25"/>
                </a:cxn>
                <a:cxn ang="0">
                  <a:pos x="51" y="34"/>
                </a:cxn>
                <a:cxn ang="0">
                  <a:pos x="51" y="42"/>
                </a:cxn>
                <a:cxn ang="0">
                  <a:pos x="50" y="44"/>
                </a:cxn>
                <a:cxn ang="0">
                  <a:pos x="48" y="48"/>
                </a:cxn>
                <a:cxn ang="0">
                  <a:pos x="49" y="51"/>
                </a:cxn>
                <a:cxn ang="0">
                  <a:pos x="51" y="59"/>
                </a:cxn>
                <a:cxn ang="0">
                  <a:pos x="53" y="66"/>
                </a:cxn>
                <a:cxn ang="0">
                  <a:pos x="58" y="77"/>
                </a:cxn>
                <a:cxn ang="0">
                  <a:pos x="59" y="79"/>
                </a:cxn>
                <a:cxn ang="0">
                  <a:pos x="58" y="89"/>
                </a:cxn>
                <a:cxn ang="0">
                  <a:pos x="57" y="91"/>
                </a:cxn>
                <a:cxn ang="0">
                  <a:pos x="54" y="95"/>
                </a:cxn>
                <a:cxn ang="0">
                  <a:pos x="51" y="102"/>
                </a:cxn>
                <a:cxn ang="0">
                  <a:pos x="50" y="103"/>
                </a:cxn>
                <a:cxn ang="0">
                  <a:pos x="38" y="108"/>
                </a:cxn>
                <a:cxn ang="0">
                  <a:pos x="25" y="114"/>
                </a:cxn>
                <a:cxn ang="0">
                  <a:pos x="13" y="120"/>
                </a:cxn>
                <a:cxn ang="0">
                  <a:pos x="6" y="125"/>
                </a:cxn>
                <a:cxn ang="0">
                  <a:pos x="0" y="149"/>
                </a:cxn>
                <a:cxn ang="0">
                  <a:pos x="61" y="170"/>
                </a:cxn>
                <a:cxn ang="0">
                  <a:pos x="61" y="170"/>
                </a:cxn>
                <a:cxn ang="0">
                  <a:pos x="90" y="171"/>
                </a:cxn>
                <a:cxn ang="0">
                  <a:pos x="97" y="169"/>
                </a:cxn>
                <a:cxn ang="0">
                  <a:pos x="157" y="149"/>
                </a:cxn>
                <a:cxn ang="0">
                  <a:pos x="151" y="125"/>
                </a:cxn>
                <a:cxn ang="0">
                  <a:pos x="62" y="158"/>
                </a:cxn>
                <a:cxn ang="0">
                  <a:pos x="62" y="157"/>
                </a:cxn>
                <a:cxn ang="0">
                  <a:pos x="62" y="157"/>
                </a:cxn>
                <a:cxn ang="0">
                  <a:pos x="62" y="158"/>
                </a:cxn>
              </a:cxnLst>
              <a:rect l="0" t="0" r="r" b="b"/>
              <a:pathLst>
                <a:path w="157" h="175">
                  <a:moveTo>
                    <a:pt x="151" y="125"/>
                  </a:moveTo>
                  <a:cubicBezTo>
                    <a:pt x="149" y="123"/>
                    <a:pt x="147" y="121"/>
                    <a:pt x="144" y="120"/>
                  </a:cubicBezTo>
                  <a:cubicBezTo>
                    <a:pt x="132" y="114"/>
                    <a:pt x="120" y="109"/>
                    <a:pt x="107" y="104"/>
                  </a:cubicBezTo>
                  <a:cubicBezTo>
                    <a:pt x="106" y="103"/>
                    <a:pt x="105" y="103"/>
                    <a:pt x="105" y="102"/>
                  </a:cubicBezTo>
                  <a:cubicBezTo>
                    <a:pt x="104" y="99"/>
                    <a:pt x="103" y="97"/>
                    <a:pt x="102" y="95"/>
                  </a:cubicBezTo>
                  <a:cubicBezTo>
                    <a:pt x="102" y="93"/>
                    <a:pt x="101" y="92"/>
                    <a:pt x="100" y="91"/>
                  </a:cubicBezTo>
                  <a:cubicBezTo>
                    <a:pt x="99" y="91"/>
                    <a:pt x="99" y="90"/>
                    <a:pt x="99" y="89"/>
                  </a:cubicBezTo>
                  <a:cubicBezTo>
                    <a:pt x="99" y="84"/>
                    <a:pt x="97" y="78"/>
                    <a:pt x="102" y="73"/>
                  </a:cubicBezTo>
                  <a:cubicBezTo>
                    <a:pt x="102" y="73"/>
                    <a:pt x="102" y="73"/>
                    <a:pt x="102" y="72"/>
                  </a:cubicBezTo>
                  <a:cubicBezTo>
                    <a:pt x="104" y="68"/>
                    <a:pt x="105" y="62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4"/>
                    <a:pt x="108" y="50"/>
                    <a:pt x="109" y="47"/>
                  </a:cubicBezTo>
                  <a:cubicBezTo>
                    <a:pt x="109" y="46"/>
                    <a:pt x="108" y="46"/>
                    <a:pt x="108" y="45"/>
                  </a:cubicBezTo>
                  <a:cubicBezTo>
                    <a:pt x="106" y="45"/>
                    <a:pt x="106" y="43"/>
                    <a:pt x="106" y="42"/>
                  </a:cubicBezTo>
                  <a:cubicBezTo>
                    <a:pt x="106" y="35"/>
                    <a:pt x="106" y="34"/>
                    <a:pt x="106" y="27"/>
                  </a:cubicBezTo>
                  <a:cubicBezTo>
                    <a:pt x="106" y="24"/>
                    <a:pt x="105" y="20"/>
                    <a:pt x="102" y="17"/>
                  </a:cubicBezTo>
                  <a:cubicBezTo>
                    <a:pt x="100" y="16"/>
                    <a:pt x="99" y="14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2" y="9"/>
                    <a:pt x="95" y="6"/>
                  </a:cubicBezTo>
                  <a:cubicBezTo>
                    <a:pt x="96" y="4"/>
                    <a:pt x="99" y="4"/>
                    <a:pt x="99" y="4"/>
                  </a:cubicBezTo>
                  <a:cubicBezTo>
                    <a:pt x="99" y="4"/>
                    <a:pt x="95" y="0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0" y="4"/>
                    <a:pt x="79" y="4"/>
                  </a:cubicBezTo>
                  <a:cubicBezTo>
                    <a:pt x="72" y="6"/>
                    <a:pt x="65" y="8"/>
                    <a:pt x="59" y="13"/>
                  </a:cubicBezTo>
                  <a:cubicBezTo>
                    <a:pt x="55" y="16"/>
                    <a:pt x="52" y="20"/>
                    <a:pt x="51" y="25"/>
                  </a:cubicBezTo>
                  <a:cubicBezTo>
                    <a:pt x="51" y="28"/>
                    <a:pt x="51" y="31"/>
                    <a:pt x="51" y="34"/>
                  </a:cubicBezTo>
                  <a:cubicBezTo>
                    <a:pt x="51" y="38"/>
                    <a:pt x="51" y="37"/>
                    <a:pt x="51" y="42"/>
                  </a:cubicBezTo>
                  <a:cubicBezTo>
                    <a:pt x="51" y="43"/>
                    <a:pt x="51" y="44"/>
                    <a:pt x="50" y="44"/>
                  </a:cubicBezTo>
                  <a:cubicBezTo>
                    <a:pt x="48" y="45"/>
                    <a:pt x="48" y="46"/>
                    <a:pt x="48" y="48"/>
                  </a:cubicBezTo>
                  <a:cubicBezTo>
                    <a:pt x="49" y="49"/>
                    <a:pt x="48" y="50"/>
                    <a:pt x="49" y="51"/>
                  </a:cubicBezTo>
                  <a:cubicBezTo>
                    <a:pt x="49" y="54"/>
                    <a:pt x="50" y="57"/>
                    <a:pt x="51" y="59"/>
                  </a:cubicBezTo>
                  <a:cubicBezTo>
                    <a:pt x="51" y="62"/>
                    <a:pt x="53" y="64"/>
                    <a:pt x="53" y="66"/>
                  </a:cubicBezTo>
                  <a:cubicBezTo>
                    <a:pt x="54" y="70"/>
                    <a:pt x="55" y="74"/>
                    <a:pt x="58" y="77"/>
                  </a:cubicBezTo>
                  <a:cubicBezTo>
                    <a:pt x="59" y="78"/>
                    <a:pt x="59" y="79"/>
                    <a:pt x="59" y="79"/>
                  </a:cubicBezTo>
                  <a:cubicBezTo>
                    <a:pt x="59" y="83"/>
                    <a:pt x="58" y="86"/>
                    <a:pt x="58" y="89"/>
                  </a:cubicBezTo>
                  <a:cubicBezTo>
                    <a:pt x="58" y="90"/>
                    <a:pt x="57" y="91"/>
                    <a:pt x="57" y="91"/>
                  </a:cubicBezTo>
                  <a:cubicBezTo>
                    <a:pt x="54" y="91"/>
                    <a:pt x="54" y="93"/>
                    <a:pt x="54" y="95"/>
                  </a:cubicBezTo>
                  <a:cubicBezTo>
                    <a:pt x="53" y="97"/>
                    <a:pt x="52" y="99"/>
                    <a:pt x="51" y="102"/>
                  </a:cubicBezTo>
                  <a:cubicBezTo>
                    <a:pt x="51" y="102"/>
                    <a:pt x="50" y="103"/>
                    <a:pt x="50" y="103"/>
                  </a:cubicBezTo>
                  <a:cubicBezTo>
                    <a:pt x="46" y="105"/>
                    <a:pt x="42" y="107"/>
                    <a:pt x="38" y="108"/>
                  </a:cubicBezTo>
                  <a:cubicBezTo>
                    <a:pt x="33" y="110"/>
                    <a:pt x="29" y="112"/>
                    <a:pt x="25" y="114"/>
                  </a:cubicBezTo>
                  <a:cubicBezTo>
                    <a:pt x="21" y="116"/>
                    <a:pt x="17" y="118"/>
                    <a:pt x="13" y="120"/>
                  </a:cubicBezTo>
                  <a:cubicBezTo>
                    <a:pt x="10" y="122"/>
                    <a:pt x="8" y="123"/>
                    <a:pt x="6" y="12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4" y="149"/>
                    <a:pt x="39" y="165"/>
                    <a:pt x="61" y="170"/>
                  </a:cubicBezTo>
                  <a:cubicBezTo>
                    <a:pt x="61" y="170"/>
                    <a:pt x="61" y="170"/>
                    <a:pt x="61" y="170"/>
                  </a:cubicBezTo>
                  <a:cubicBezTo>
                    <a:pt x="61" y="170"/>
                    <a:pt x="77" y="175"/>
                    <a:pt x="90" y="171"/>
                  </a:cubicBezTo>
                  <a:cubicBezTo>
                    <a:pt x="93" y="171"/>
                    <a:pt x="95" y="170"/>
                    <a:pt x="97" y="169"/>
                  </a:cubicBezTo>
                  <a:cubicBezTo>
                    <a:pt x="117" y="162"/>
                    <a:pt x="143" y="149"/>
                    <a:pt x="157" y="149"/>
                  </a:cubicBezTo>
                  <a:lnTo>
                    <a:pt x="151" y="125"/>
                  </a:lnTo>
                  <a:close/>
                  <a:moveTo>
                    <a:pt x="62" y="158"/>
                  </a:move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lnTo>
                    <a:pt x="62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34"/>
          <p:cNvGrpSpPr/>
          <p:nvPr/>
        </p:nvGrpSpPr>
        <p:grpSpPr>
          <a:xfrm>
            <a:off x="6067600" y="3656664"/>
            <a:ext cx="558800" cy="999067"/>
            <a:chOff x="4403726" y="2535669"/>
            <a:chExt cx="419100" cy="749300"/>
          </a:xfrm>
        </p:grpSpPr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4403726" y="2535669"/>
              <a:ext cx="419100" cy="74930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4" y="316"/>
                </a:cxn>
                <a:cxn ang="0">
                  <a:pos x="0" y="472"/>
                </a:cxn>
                <a:cxn ang="0">
                  <a:pos x="0" y="162"/>
                </a:cxn>
                <a:cxn ang="0">
                  <a:pos x="264" y="0"/>
                </a:cxn>
              </a:cxnLst>
              <a:rect l="0" t="0" r="r" b="b"/>
              <a:pathLst>
                <a:path w="264" h="472">
                  <a:moveTo>
                    <a:pt x="264" y="0"/>
                  </a:moveTo>
                  <a:lnTo>
                    <a:pt x="264" y="316"/>
                  </a:lnTo>
                  <a:lnTo>
                    <a:pt x="0" y="472"/>
                  </a:lnTo>
                  <a:lnTo>
                    <a:pt x="0" y="162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66"/>
            <p:cNvSpPr>
              <a:spLocks noEditPoints="1"/>
            </p:cNvSpPr>
            <p:nvPr/>
          </p:nvSpPr>
          <p:spPr bwMode="auto">
            <a:xfrm>
              <a:off x="4464986" y="2817995"/>
              <a:ext cx="292718" cy="227045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Text Placeholder 3"/>
          <p:cNvSpPr txBox="1">
            <a:spLocks/>
          </p:cNvSpPr>
          <p:nvPr/>
        </p:nvSpPr>
        <p:spPr>
          <a:xfrm>
            <a:off x="7971729" y="3516388"/>
            <a:ext cx="2596968" cy="78162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6636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建立基层党组织工作经常性督察指导机制</a:t>
            </a:r>
            <a:endParaRPr lang="en-US" altLang="zh-CN" sz="1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2993753" y="1686745"/>
            <a:ext cx="2596969" cy="830997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16636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实施中央企业基层党支部工作规则</a:t>
            </a:r>
            <a:endParaRPr lang="en-US" altLang="zh-CN" sz="1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>
          <a:xfrm>
            <a:off x="2638806" y="5158973"/>
            <a:ext cx="2497948" cy="830997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16636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持续整顿软弱涣散基层党组织</a:t>
            </a:r>
            <a:endParaRPr lang="en-US" altLang="zh-CN" sz="1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>
          <a:xfrm rot="19747125">
            <a:off x="6444106" y="5070255"/>
            <a:ext cx="123110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itchFamily="2" charset="-122"/>
                <a:sym typeface="Arial" panose="020B0604020202020204" pitchFamily="34" charset="0"/>
              </a:rPr>
              <a:t>持续整顿组织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宋体" pitchFamily="2" charset="-122"/>
              <a:sym typeface="Arial" panose="020B0604020202020204" pitchFamily="34" charset="0"/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>
          <a:xfrm rot="1874816">
            <a:off x="6229443" y="2544399"/>
            <a:ext cx="123110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itchFamily="2" charset="-122"/>
                <a:sym typeface="Arial" panose="020B0604020202020204" pitchFamily="34" charset="0"/>
              </a:rPr>
              <a:t>建立指导机制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宋体" pitchFamily="2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"/>
          <p:cNvSpPr txBox="1">
            <a:spLocks/>
          </p:cNvSpPr>
          <p:nvPr/>
        </p:nvSpPr>
        <p:spPr>
          <a:xfrm rot="16200000">
            <a:off x="3799796" y="3786051"/>
            <a:ext cx="123110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itchFamily="2" charset="-122"/>
                <a:sym typeface="Arial" panose="020B0604020202020204" pitchFamily="34" charset="0"/>
              </a:rPr>
              <a:t>实施工作规则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宋体" pitchFamily="2" charset="-122"/>
              <a:sym typeface="Arial" panose="020B0604020202020204" pitchFamily="34" charset="0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305DF8ED-F0E2-405C-A02D-DD198194CA63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9">
            <a:extLst>
              <a:ext uri="{FF2B5EF4-FFF2-40B4-BE49-F238E27FC236}">
                <a16:creationId xmlns:a16="http://schemas.microsoft.com/office/drawing/2014/main" xmlns="" id="{69D79669-CAA3-4F8D-882F-9DEF2422B90A}"/>
              </a:ext>
            </a:extLst>
          </p:cNvPr>
          <p:cNvSpPr txBox="1"/>
          <p:nvPr/>
        </p:nvSpPr>
        <p:spPr>
          <a:xfrm>
            <a:off x="2508178" y="435624"/>
            <a:ext cx="72064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提高中央企业基层党建质量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40908315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entagon 63"/>
          <p:cNvSpPr/>
          <p:nvPr/>
        </p:nvSpPr>
        <p:spPr>
          <a:xfrm rot="5400000">
            <a:off x="1636131" y="3141642"/>
            <a:ext cx="1499680" cy="1600069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585939" y="2397884"/>
            <a:ext cx="1600069" cy="79394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2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6" name="Freeform 182"/>
          <p:cNvSpPr>
            <a:spLocks noEditPoints="1"/>
          </p:cNvSpPr>
          <p:nvPr/>
        </p:nvSpPr>
        <p:spPr bwMode="auto">
          <a:xfrm>
            <a:off x="2098543" y="3489564"/>
            <a:ext cx="574856" cy="537091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59" tIns="52929" rIns="105859" bIns="529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31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Pentagon 66"/>
          <p:cNvSpPr/>
          <p:nvPr/>
        </p:nvSpPr>
        <p:spPr>
          <a:xfrm rot="5400000">
            <a:off x="3493903" y="3141642"/>
            <a:ext cx="1499680" cy="1600069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3443712" y="2397884"/>
            <a:ext cx="1600069" cy="79394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2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9" name="Freeform 172"/>
          <p:cNvSpPr>
            <a:spLocks noEditPoints="1"/>
          </p:cNvSpPr>
          <p:nvPr/>
        </p:nvSpPr>
        <p:spPr bwMode="auto">
          <a:xfrm>
            <a:off x="3957653" y="3549874"/>
            <a:ext cx="572187" cy="416465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59" tIns="52929" rIns="105859" bIns="529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31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Pentagon 69"/>
          <p:cNvSpPr/>
          <p:nvPr/>
        </p:nvSpPr>
        <p:spPr>
          <a:xfrm rot="5400000">
            <a:off x="5351676" y="3141642"/>
            <a:ext cx="1499680" cy="1600069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5301483" y="2397884"/>
            <a:ext cx="1600069" cy="79394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2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72" name="Freeform 122"/>
          <p:cNvSpPr>
            <a:spLocks noEditPoints="1"/>
          </p:cNvSpPr>
          <p:nvPr/>
        </p:nvSpPr>
        <p:spPr bwMode="auto">
          <a:xfrm>
            <a:off x="5923207" y="3501666"/>
            <a:ext cx="356620" cy="512889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59" tIns="52929" rIns="105859" bIns="529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31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Pentagon 72"/>
          <p:cNvSpPr/>
          <p:nvPr/>
        </p:nvSpPr>
        <p:spPr>
          <a:xfrm rot="5400000">
            <a:off x="7209448" y="3141642"/>
            <a:ext cx="1499680" cy="1600069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7159256" y="2397884"/>
            <a:ext cx="1600069" cy="79394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2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76" name="Freeform 100"/>
          <p:cNvSpPr>
            <a:spLocks noEditPoints="1"/>
          </p:cNvSpPr>
          <p:nvPr/>
        </p:nvSpPr>
        <p:spPr bwMode="auto">
          <a:xfrm>
            <a:off x="7692114" y="3501989"/>
            <a:ext cx="534351" cy="512240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59" tIns="52929" rIns="105859" bIns="529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31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Pentagon 76"/>
          <p:cNvSpPr/>
          <p:nvPr/>
        </p:nvSpPr>
        <p:spPr>
          <a:xfrm rot="5400000">
            <a:off x="9067224" y="3141642"/>
            <a:ext cx="1499680" cy="160006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31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9017030" y="2397884"/>
            <a:ext cx="1600069" cy="79394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2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80" name="Freeform 66"/>
          <p:cNvSpPr>
            <a:spLocks noEditPoints="1"/>
          </p:cNvSpPr>
          <p:nvPr/>
        </p:nvSpPr>
        <p:spPr bwMode="auto">
          <a:xfrm>
            <a:off x="9522277" y="3529456"/>
            <a:ext cx="589585" cy="457307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59" tIns="52929" rIns="105859" bIns="529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31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Text Placeholder 3"/>
          <p:cNvSpPr txBox="1">
            <a:spLocks/>
          </p:cNvSpPr>
          <p:nvPr/>
        </p:nvSpPr>
        <p:spPr>
          <a:xfrm>
            <a:off x="1481427" y="4844453"/>
            <a:ext cx="1770228" cy="5909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5855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加强混合所有制企业党建规范性文件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 Placeholder 3"/>
          <p:cNvSpPr txBox="1">
            <a:spLocks/>
          </p:cNvSpPr>
          <p:nvPr/>
        </p:nvSpPr>
        <p:spPr>
          <a:xfrm>
            <a:off x="3350754" y="4844453"/>
            <a:ext cx="1770228" cy="5909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5855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推动党建进入混合所有制企业章程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 Placeholder 3"/>
          <p:cNvSpPr txBox="1">
            <a:spLocks/>
          </p:cNvSpPr>
          <p:nvPr/>
        </p:nvSpPr>
        <p:spPr>
          <a:xfrm>
            <a:off x="5220079" y="4844453"/>
            <a:ext cx="1770228" cy="5909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5855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开展作为混合所有制改革的必要前提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Text Placeholder 3"/>
          <p:cNvSpPr txBox="1">
            <a:spLocks/>
          </p:cNvSpPr>
          <p:nvPr/>
        </p:nvSpPr>
        <p:spPr>
          <a:xfrm>
            <a:off x="7089406" y="4844453"/>
            <a:ext cx="1770228" cy="5909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5855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持续加强企业境外单位党建工作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Text Placeholder 3"/>
          <p:cNvSpPr txBox="1">
            <a:spLocks/>
          </p:cNvSpPr>
          <p:nvPr/>
        </p:nvSpPr>
        <p:spPr>
          <a:xfrm>
            <a:off x="8958732" y="4844453"/>
            <a:ext cx="1926981" cy="5909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058554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有效服务境外单位改革发展和生产经营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DD9DDD0D-25B4-4A3F-827E-C6641E8E184B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9">
            <a:extLst>
              <a:ext uri="{FF2B5EF4-FFF2-40B4-BE49-F238E27FC236}">
                <a16:creationId xmlns:a16="http://schemas.microsoft.com/office/drawing/2014/main" xmlns="" id="{0A94C128-06ED-442C-B4FE-EEB0A3353C44}"/>
              </a:ext>
            </a:extLst>
          </p:cNvPr>
          <p:cNvSpPr txBox="1"/>
          <p:nvPr/>
        </p:nvSpPr>
        <p:spPr>
          <a:xfrm>
            <a:off x="2508178" y="435624"/>
            <a:ext cx="72064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提高中央企业基层党建质量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29102758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6" grpId="0" animBg="1"/>
      <p:bldP spid="77" grpId="0" animBg="1"/>
      <p:bldP spid="78" grpId="0" animBg="1"/>
      <p:bldP spid="80" grpId="0" animBg="1"/>
      <p:bldP spid="82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>
            <a:extLst>
              <a:ext uri="{FF2B5EF4-FFF2-40B4-BE49-F238E27FC236}">
                <a16:creationId xmlns:a16="http://schemas.microsoft.com/office/drawing/2014/main" xmlns="" id="{B461EC6F-ED9B-4DF4-B58A-162551FD30DE}"/>
              </a:ext>
            </a:extLst>
          </p:cNvPr>
          <p:cNvGrpSpPr>
            <a:grpSpLocks/>
          </p:cNvGrpSpPr>
          <p:nvPr/>
        </p:nvGrpSpPr>
        <p:grpSpPr bwMode="auto">
          <a:xfrm>
            <a:off x="5817670" y="2388029"/>
            <a:ext cx="1149187" cy="1040972"/>
            <a:chOff x="3050349" y="1844085"/>
            <a:chExt cx="833779" cy="678092"/>
          </a:xfrm>
          <a:solidFill>
            <a:schemeClr val="accent1"/>
          </a:solidFill>
        </p:grpSpPr>
        <p:sp>
          <p:nvSpPr>
            <p:cNvPr id="5" name="任意多边形 7">
              <a:extLst>
                <a:ext uri="{FF2B5EF4-FFF2-40B4-BE49-F238E27FC236}">
                  <a16:creationId xmlns:a16="http://schemas.microsoft.com/office/drawing/2014/main" xmlns="" id="{8B3BA58C-E093-4D52-9384-C65DF227EA93}"/>
                </a:ext>
              </a:extLst>
            </p:cNvPr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文本框 6">
              <a:extLst>
                <a:ext uri="{FF2B5EF4-FFF2-40B4-BE49-F238E27FC236}">
                  <a16:creationId xmlns:a16="http://schemas.microsoft.com/office/drawing/2014/main" xmlns="" id="{B6829076-EC4E-4081-948D-373528E2FE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1506" y="1952572"/>
              <a:ext cx="611465" cy="461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FFB4E36-1DFC-483E-B378-D50AEB588A05}"/>
              </a:ext>
            </a:extLst>
          </p:cNvPr>
          <p:cNvGrpSpPr/>
          <p:nvPr/>
        </p:nvGrpSpPr>
        <p:grpSpPr>
          <a:xfrm>
            <a:off x="2395407" y="3744199"/>
            <a:ext cx="7993712" cy="901781"/>
            <a:chOff x="6161885" y="1573726"/>
            <a:chExt cx="4137901" cy="511504"/>
          </a:xfrm>
          <a:solidFill>
            <a:schemeClr val="tx1"/>
          </a:solidFill>
        </p:grpSpPr>
        <p:sp>
          <p:nvSpPr>
            <p:cNvPr id="8" name="圆角矩形 22">
              <a:extLst>
                <a:ext uri="{FF2B5EF4-FFF2-40B4-BE49-F238E27FC236}">
                  <a16:creationId xmlns:a16="http://schemas.microsoft.com/office/drawing/2014/main" xmlns="" id="{987269C9-99F3-470C-BA41-760767242797}"/>
                </a:ext>
              </a:extLst>
            </p:cNvPr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16086187-4A10-47FA-AD23-A8EC98FF227A}"/>
                </a:ext>
              </a:extLst>
            </p:cNvPr>
            <p:cNvSpPr/>
            <p:nvPr/>
          </p:nvSpPr>
          <p:spPr>
            <a:xfrm>
              <a:off x="6161885" y="1672348"/>
              <a:ext cx="4137901" cy="314259"/>
            </a:xfrm>
            <a:prstGeom prst="rect">
              <a:avLst/>
            </a:prstGeom>
            <a:noFill/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8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提高中央企业落实管党治党政治责任的质量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6569691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78242" y="3109497"/>
            <a:ext cx="2524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217">
              <a:defRPr/>
            </a:pPr>
            <a:r>
              <a:rPr lang="zh-CN" altLang="en-US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宣传党的主张</a:t>
            </a:r>
            <a:endParaRPr lang="en-US" altLang="zh-CN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23475" y="3109496"/>
            <a:ext cx="252494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217">
              <a:defRPr/>
            </a:pPr>
            <a:r>
              <a:rPr lang="zh-CN" altLang="en-US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领导基层治理</a:t>
            </a:r>
            <a:endParaRPr lang="en-US" altLang="zh-CN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23479" y="4739575"/>
            <a:ext cx="2524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217">
              <a:defRPr/>
            </a:pPr>
            <a:r>
              <a:rPr lang="zh-CN" altLang="en-US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团结动员群众</a:t>
            </a:r>
            <a:endParaRPr lang="en-US" altLang="zh-CN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33790" y="4739575"/>
            <a:ext cx="25249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217">
              <a:defRPr/>
            </a:pPr>
            <a:r>
              <a:rPr lang="zh-CN" altLang="en-US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贯彻党的决定</a:t>
            </a:r>
            <a:endParaRPr lang="en-US" altLang="zh-CN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45424" y="2212084"/>
            <a:ext cx="3498222" cy="3498794"/>
            <a:chOff x="3218020" y="2137420"/>
            <a:chExt cx="2752869" cy="2753319"/>
          </a:xfrm>
        </p:grpSpPr>
        <p:sp>
          <p:nvSpPr>
            <p:cNvPr id="10" name="椭圆 6"/>
            <p:cNvSpPr/>
            <p:nvPr/>
          </p:nvSpPr>
          <p:spPr>
            <a:xfrm flipH="1" flipV="1">
              <a:off x="4617911" y="3332449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217">
                <a:defRPr/>
              </a:pPr>
              <a:endParaRPr lang="zh-CN" altLang="en-US" kern="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1" name="椭圆 61"/>
            <p:cNvSpPr/>
            <p:nvPr/>
          </p:nvSpPr>
          <p:spPr>
            <a:xfrm flipH="1" flipV="1">
              <a:off x="3218020" y="3537575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217">
                <a:defRPr/>
              </a:pPr>
              <a:endParaRPr lang="zh-CN" altLang="en-US" kern="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2" name="椭圆 6"/>
            <p:cNvSpPr/>
            <p:nvPr/>
          </p:nvSpPr>
          <p:spPr>
            <a:xfrm>
              <a:off x="3218020" y="2137420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217">
                <a:defRPr/>
              </a:pPr>
              <a:endParaRPr lang="zh-CN" altLang="en-US" kern="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椭圆 61"/>
            <p:cNvSpPr/>
            <p:nvPr/>
          </p:nvSpPr>
          <p:spPr>
            <a:xfrm>
              <a:off x="4412599" y="2137421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217">
                <a:defRPr/>
              </a:pPr>
              <a:endParaRPr lang="zh-CN" altLang="en-US" kern="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 flipV="1">
              <a:off x="4486830" y="3432539"/>
              <a:ext cx="215248" cy="215248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17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85440" y="2767918"/>
              <a:ext cx="884467" cy="3389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217">
                <a:defRPr/>
              </a:pPr>
              <a:r>
                <a:rPr lang="zh-CN" altLang="en-US" sz="2799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宣传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806374" y="2748809"/>
              <a:ext cx="815013" cy="3389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799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领导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28304" y="4037365"/>
              <a:ext cx="911515" cy="3389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799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贯彻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903777" y="3991113"/>
              <a:ext cx="842487" cy="3389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799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团结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4486830" y="3432539"/>
              <a:ext cx="215248" cy="215248"/>
            </a:xfrm>
            <a:prstGeom prst="ellipse">
              <a:avLst/>
            </a:prstGeom>
            <a:noFill/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217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867047B8-6687-4751-AA7C-CC22A88650ED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9">
            <a:extLst>
              <a:ext uri="{FF2B5EF4-FFF2-40B4-BE49-F238E27FC236}">
                <a16:creationId xmlns:a16="http://schemas.microsoft.com/office/drawing/2014/main" xmlns="" id="{AB6A2B34-0F14-4E43-93EA-B92003D6F446}"/>
              </a:ext>
            </a:extLst>
          </p:cNvPr>
          <p:cNvSpPr txBox="1"/>
          <p:nvPr/>
        </p:nvSpPr>
        <p:spPr>
          <a:xfrm>
            <a:off x="2486959" y="524265"/>
            <a:ext cx="72064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提高中央企业落实管党治党政治责任的质量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30423403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>
            <a:extLst>
              <a:ext uri="{FF2B5EF4-FFF2-40B4-BE49-F238E27FC236}">
                <a16:creationId xmlns:a16="http://schemas.microsoft.com/office/drawing/2014/main" xmlns="" id="{CB1723E2-562B-4969-B4F0-EE30C9100C06}"/>
              </a:ext>
            </a:extLst>
          </p:cNvPr>
          <p:cNvGrpSpPr>
            <a:grpSpLocks/>
          </p:cNvGrpSpPr>
          <p:nvPr/>
        </p:nvGrpSpPr>
        <p:grpSpPr bwMode="auto">
          <a:xfrm>
            <a:off x="4148708" y="2338324"/>
            <a:ext cx="575533" cy="521337"/>
            <a:chOff x="3050349" y="1844085"/>
            <a:chExt cx="833779" cy="678092"/>
          </a:xfrm>
          <a:solidFill>
            <a:schemeClr val="accent1"/>
          </a:solidFill>
        </p:grpSpPr>
        <p:sp>
          <p:nvSpPr>
            <p:cNvPr id="5" name="任意多边形 7">
              <a:extLst>
                <a:ext uri="{FF2B5EF4-FFF2-40B4-BE49-F238E27FC236}">
                  <a16:creationId xmlns:a16="http://schemas.microsoft.com/office/drawing/2014/main" xmlns="" id="{B766F69C-2069-4536-B834-915596C43B18}"/>
                </a:ext>
              </a:extLst>
            </p:cNvPr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文本框 6">
              <a:extLst>
                <a:ext uri="{FF2B5EF4-FFF2-40B4-BE49-F238E27FC236}">
                  <a16:creationId xmlns:a16="http://schemas.microsoft.com/office/drawing/2014/main" xmlns="" id="{F82A2E18-AC05-4823-8630-AD401B888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6443" y="1890742"/>
              <a:ext cx="611465" cy="520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CE9D1E2-C581-4CFD-BC36-9B229AB84049}"/>
              </a:ext>
            </a:extLst>
          </p:cNvPr>
          <p:cNvGrpSpPr/>
          <p:nvPr/>
        </p:nvGrpSpPr>
        <p:grpSpPr>
          <a:xfrm>
            <a:off x="4987462" y="2334905"/>
            <a:ext cx="5687202" cy="439399"/>
            <a:chOff x="6339097" y="1573726"/>
            <a:chExt cx="3744416" cy="511504"/>
          </a:xfrm>
          <a:solidFill>
            <a:schemeClr val="tx1"/>
          </a:solidFill>
        </p:grpSpPr>
        <p:sp>
          <p:nvSpPr>
            <p:cNvPr id="8" name="圆角矩形 22">
              <a:extLst>
                <a:ext uri="{FF2B5EF4-FFF2-40B4-BE49-F238E27FC236}">
                  <a16:creationId xmlns:a16="http://schemas.microsoft.com/office/drawing/2014/main" xmlns="" id="{A7A53138-7979-4CEB-90E8-5FB216ED4A95}"/>
                </a:ext>
              </a:extLst>
            </p:cNvPr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C4DA36A7-9205-4C41-B3A9-AA0001779A31}"/>
                </a:ext>
              </a:extLst>
            </p:cNvPr>
            <p:cNvSpPr/>
            <p:nvPr/>
          </p:nvSpPr>
          <p:spPr>
            <a:xfrm>
              <a:off x="6503375" y="1592993"/>
              <a:ext cx="2653075" cy="465814"/>
            </a:xfrm>
            <a:prstGeom prst="rect">
              <a:avLst/>
            </a:prstGeom>
            <a:no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提高中央企业党的政治建设质量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85C92AF-8022-469E-9461-D6BEFFB0B821}"/>
              </a:ext>
            </a:extLst>
          </p:cNvPr>
          <p:cNvSpPr/>
          <p:nvPr/>
        </p:nvSpPr>
        <p:spPr>
          <a:xfrm>
            <a:off x="0" y="2734499"/>
            <a:ext cx="3157320" cy="20900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1">
            <a:extLst>
              <a:ext uri="{FF2B5EF4-FFF2-40B4-BE49-F238E27FC236}">
                <a16:creationId xmlns:a16="http://schemas.microsoft.com/office/drawing/2014/main" xmlns="" id="{1AC1BDC8-0EDC-4383-8AFB-8AEF02B12CDB}"/>
              </a:ext>
            </a:extLst>
          </p:cNvPr>
          <p:cNvSpPr txBox="1"/>
          <p:nvPr/>
        </p:nvSpPr>
        <p:spPr>
          <a:xfrm>
            <a:off x="376020" y="3182324"/>
            <a:ext cx="2141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</a:rPr>
              <a:t>C</a:t>
            </a:r>
            <a:r>
              <a:rPr lang="en-US" altLang="zh-CN" sz="2800" dirty="0">
                <a:solidFill>
                  <a:schemeClr val="bg1"/>
                </a:solidFill>
              </a:rPr>
              <a:t>ONTENT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1557D0D-C064-4C0F-B54E-51706135BAD4}"/>
              </a:ext>
            </a:extLst>
          </p:cNvPr>
          <p:cNvSpPr txBox="1"/>
          <p:nvPr/>
        </p:nvSpPr>
        <p:spPr>
          <a:xfrm>
            <a:off x="1002721" y="3196286"/>
            <a:ext cx="1589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 录</a:t>
            </a:r>
          </a:p>
        </p:txBody>
      </p:sp>
      <p:grpSp>
        <p:nvGrpSpPr>
          <p:cNvPr id="13" name="组合 9">
            <a:extLst>
              <a:ext uri="{FF2B5EF4-FFF2-40B4-BE49-F238E27FC236}">
                <a16:creationId xmlns:a16="http://schemas.microsoft.com/office/drawing/2014/main" xmlns="" id="{1374C4C1-6F1F-40C9-8785-70FDFF7A7BAD}"/>
              </a:ext>
            </a:extLst>
          </p:cNvPr>
          <p:cNvGrpSpPr>
            <a:grpSpLocks/>
          </p:cNvGrpSpPr>
          <p:nvPr/>
        </p:nvGrpSpPr>
        <p:grpSpPr bwMode="auto">
          <a:xfrm>
            <a:off x="4148708" y="3080233"/>
            <a:ext cx="679893" cy="521337"/>
            <a:chOff x="3050349" y="1844085"/>
            <a:chExt cx="984966" cy="678092"/>
          </a:xfrm>
          <a:solidFill>
            <a:schemeClr val="accent1"/>
          </a:solidFill>
        </p:grpSpPr>
        <p:sp>
          <p:nvSpPr>
            <p:cNvPr id="14" name="任意多边形 7">
              <a:extLst>
                <a:ext uri="{FF2B5EF4-FFF2-40B4-BE49-F238E27FC236}">
                  <a16:creationId xmlns:a16="http://schemas.microsoft.com/office/drawing/2014/main" xmlns="" id="{54907E08-C24E-43DD-A8ED-27EC04A6D7EC}"/>
                </a:ext>
              </a:extLst>
            </p:cNvPr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5" name="文本框 6">
              <a:extLst>
                <a:ext uri="{FF2B5EF4-FFF2-40B4-BE49-F238E27FC236}">
                  <a16:creationId xmlns:a16="http://schemas.microsoft.com/office/drawing/2014/main" xmlns="" id="{E3D74B68-AE9B-4506-8CB8-96FBE8DABA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6442" y="1890742"/>
              <a:ext cx="888873" cy="520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15E4B765-D67A-4186-9677-60B9F78DC739}"/>
              </a:ext>
            </a:extLst>
          </p:cNvPr>
          <p:cNvGrpSpPr/>
          <p:nvPr/>
        </p:nvGrpSpPr>
        <p:grpSpPr>
          <a:xfrm>
            <a:off x="4987462" y="3076817"/>
            <a:ext cx="5936714" cy="439400"/>
            <a:chOff x="6339097" y="1573726"/>
            <a:chExt cx="3908693" cy="511504"/>
          </a:xfrm>
          <a:solidFill>
            <a:schemeClr val="tx1"/>
          </a:solidFill>
        </p:grpSpPr>
        <p:sp>
          <p:nvSpPr>
            <p:cNvPr id="17" name="圆角矩形 22">
              <a:extLst>
                <a:ext uri="{FF2B5EF4-FFF2-40B4-BE49-F238E27FC236}">
                  <a16:creationId xmlns:a16="http://schemas.microsoft.com/office/drawing/2014/main" xmlns="" id="{DCE99E0D-5B23-4FA5-AD13-D447566A370E}"/>
                </a:ext>
              </a:extLst>
            </p:cNvPr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5BAE1CAD-58CD-4481-B1E3-E9A7F7F2F836}"/>
                </a:ext>
              </a:extLst>
            </p:cNvPr>
            <p:cNvSpPr/>
            <p:nvPr/>
          </p:nvSpPr>
          <p:spPr>
            <a:xfrm>
              <a:off x="6503375" y="1613701"/>
              <a:ext cx="3744415" cy="465814"/>
            </a:xfrm>
            <a:prstGeom prst="rect">
              <a:avLst/>
            </a:prstGeom>
            <a:no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提高中央企业党委把方向、管大局、保落实的质量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9">
            <a:extLst>
              <a:ext uri="{FF2B5EF4-FFF2-40B4-BE49-F238E27FC236}">
                <a16:creationId xmlns:a16="http://schemas.microsoft.com/office/drawing/2014/main" xmlns="" id="{A38A9243-5556-4458-90D1-4B0998831DF0}"/>
              </a:ext>
            </a:extLst>
          </p:cNvPr>
          <p:cNvGrpSpPr>
            <a:grpSpLocks/>
          </p:cNvGrpSpPr>
          <p:nvPr/>
        </p:nvGrpSpPr>
        <p:grpSpPr bwMode="auto">
          <a:xfrm>
            <a:off x="4148708" y="3845270"/>
            <a:ext cx="679893" cy="521337"/>
            <a:chOff x="3050349" y="1844085"/>
            <a:chExt cx="984966" cy="678092"/>
          </a:xfrm>
          <a:solidFill>
            <a:schemeClr val="accent1"/>
          </a:solidFill>
        </p:grpSpPr>
        <p:sp>
          <p:nvSpPr>
            <p:cNvPr id="20" name="任意多边形 7">
              <a:extLst>
                <a:ext uri="{FF2B5EF4-FFF2-40B4-BE49-F238E27FC236}">
                  <a16:creationId xmlns:a16="http://schemas.microsoft.com/office/drawing/2014/main" xmlns="" id="{163C6DB7-F99A-4D7E-9257-C95673C83333}"/>
                </a:ext>
              </a:extLst>
            </p:cNvPr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21" name="文本框 6">
              <a:extLst>
                <a:ext uri="{FF2B5EF4-FFF2-40B4-BE49-F238E27FC236}">
                  <a16:creationId xmlns:a16="http://schemas.microsoft.com/office/drawing/2014/main" xmlns="" id="{9475A5EC-6C71-4612-9CE1-3963C7E56D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6443" y="1890742"/>
              <a:ext cx="888872" cy="520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A191046-BE0B-4090-87FD-DF2F6CB6408C}"/>
              </a:ext>
            </a:extLst>
          </p:cNvPr>
          <p:cNvGrpSpPr/>
          <p:nvPr/>
        </p:nvGrpSpPr>
        <p:grpSpPr>
          <a:xfrm>
            <a:off x="4987462" y="3841851"/>
            <a:ext cx="5687202" cy="439399"/>
            <a:chOff x="6339097" y="1573726"/>
            <a:chExt cx="3744416" cy="511504"/>
          </a:xfrm>
          <a:solidFill>
            <a:schemeClr val="tx1"/>
          </a:solidFill>
        </p:grpSpPr>
        <p:sp>
          <p:nvSpPr>
            <p:cNvPr id="23" name="圆角矩形 22">
              <a:extLst>
                <a:ext uri="{FF2B5EF4-FFF2-40B4-BE49-F238E27FC236}">
                  <a16:creationId xmlns:a16="http://schemas.microsoft.com/office/drawing/2014/main" xmlns="" id="{3E41E24E-BCE9-4146-B4FB-E5432652B056}"/>
                </a:ext>
              </a:extLst>
            </p:cNvPr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5B2473EF-C825-49F5-8711-F43DE9EE8B0D}"/>
                </a:ext>
              </a:extLst>
            </p:cNvPr>
            <p:cNvSpPr/>
            <p:nvPr/>
          </p:nvSpPr>
          <p:spPr>
            <a:xfrm>
              <a:off x="6526527" y="1593545"/>
              <a:ext cx="2653075" cy="465814"/>
            </a:xfrm>
            <a:prstGeom prst="rect">
              <a:avLst/>
            </a:prstGeom>
            <a:no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提高中央企业基层党建质量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9">
            <a:extLst>
              <a:ext uri="{FF2B5EF4-FFF2-40B4-BE49-F238E27FC236}">
                <a16:creationId xmlns:a16="http://schemas.microsoft.com/office/drawing/2014/main" xmlns="" id="{E68EEAC1-2988-4C39-8BD8-28A5051F800B}"/>
              </a:ext>
            </a:extLst>
          </p:cNvPr>
          <p:cNvGrpSpPr>
            <a:grpSpLocks/>
          </p:cNvGrpSpPr>
          <p:nvPr/>
        </p:nvGrpSpPr>
        <p:grpSpPr bwMode="auto">
          <a:xfrm>
            <a:off x="4148708" y="4587179"/>
            <a:ext cx="679893" cy="521337"/>
            <a:chOff x="3050349" y="1844085"/>
            <a:chExt cx="984966" cy="678092"/>
          </a:xfrm>
          <a:solidFill>
            <a:schemeClr val="accent1"/>
          </a:solidFill>
        </p:grpSpPr>
        <p:sp>
          <p:nvSpPr>
            <p:cNvPr id="26" name="任意多边形 7">
              <a:extLst>
                <a:ext uri="{FF2B5EF4-FFF2-40B4-BE49-F238E27FC236}">
                  <a16:creationId xmlns:a16="http://schemas.microsoft.com/office/drawing/2014/main" xmlns="" id="{F82CD270-3641-4BC8-ABCD-7A15587BFFDE}"/>
                </a:ext>
              </a:extLst>
            </p:cNvPr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27" name="文本框 6">
              <a:extLst>
                <a:ext uri="{FF2B5EF4-FFF2-40B4-BE49-F238E27FC236}">
                  <a16:creationId xmlns:a16="http://schemas.microsoft.com/office/drawing/2014/main" xmlns="" id="{F8102CF4-48F8-4DE6-AC97-699F2BCA7C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6443" y="1890742"/>
              <a:ext cx="888872" cy="520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9937EDAE-53BF-40C0-A498-7DC685811F9D}"/>
              </a:ext>
            </a:extLst>
          </p:cNvPr>
          <p:cNvGrpSpPr/>
          <p:nvPr/>
        </p:nvGrpSpPr>
        <p:grpSpPr>
          <a:xfrm>
            <a:off x="4987462" y="4583761"/>
            <a:ext cx="5687202" cy="439399"/>
            <a:chOff x="6339097" y="1573726"/>
            <a:chExt cx="3744416" cy="511504"/>
          </a:xfrm>
          <a:solidFill>
            <a:schemeClr val="tx1"/>
          </a:solidFill>
        </p:grpSpPr>
        <p:sp>
          <p:nvSpPr>
            <p:cNvPr id="29" name="圆角矩形 22">
              <a:extLst>
                <a:ext uri="{FF2B5EF4-FFF2-40B4-BE49-F238E27FC236}">
                  <a16:creationId xmlns:a16="http://schemas.microsoft.com/office/drawing/2014/main" xmlns="" id="{78C57D57-15B2-46E8-9CA4-2413C4846111}"/>
                </a:ext>
              </a:extLst>
            </p:cNvPr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5855DDEA-E2A2-4770-884E-B0AE950D258B}"/>
                </a:ext>
              </a:extLst>
            </p:cNvPr>
            <p:cNvSpPr/>
            <p:nvPr/>
          </p:nvSpPr>
          <p:spPr>
            <a:xfrm>
              <a:off x="6526530" y="1592512"/>
              <a:ext cx="3360163" cy="465814"/>
            </a:xfrm>
            <a:prstGeom prst="rect">
              <a:avLst/>
            </a:prstGeom>
            <a:no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提高中央企业落实管党治党政治责任的质量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34227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00"/>
                            </p:stCondLst>
                            <p:childTnLst>
                              <p:par>
                                <p:cTn id="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00"/>
                            </p:stCondLst>
                            <p:childTnLst>
                              <p:par>
                                <p:cTn id="6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1285570-0831-47FB-A165-9B3AA95E6AFA}"/>
              </a:ext>
            </a:extLst>
          </p:cNvPr>
          <p:cNvSpPr/>
          <p:nvPr/>
        </p:nvSpPr>
        <p:spPr>
          <a:xfrm>
            <a:off x="744765" y="4047687"/>
            <a:ext cx="2129328" cy="10538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81" tIns="45641" rIns="91281" bIns="45641" rtlCol="0" anchor="ctr"/>
          <a:lstStyle/>
          <a:p>
            <a:pPr algn="ctr"/>
            <a:endParaRPr lang="zh-CN" altLang="en-US" sz="2438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54D68F6-626A-4E08-8B90-D6A457ECBE13}"/>
              </a:ext>
            </a:extLst>
          </p:cNvPr>
          <p:cNvSpPr/>
          <p:nvPr/>
        </p:nvSpPr>
        <p:spPr>
          <a:xfrm>
            <a:off x="2874093" y="3696413"/>
            <a:ext cx="2129328" cy="14050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81" tIns="45641" rIns="91281" bIns="45641" rtlCol="0" anchor="ctr"/>
          <a:lstStyle/>
          <a:p>
            <a:pPr algn="ctr"/>
            <a:endParaRPr lang="zh-CN" altLang="en-US" sz="2438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C43E8C9-F6DE-47C1-BDA9-9EA85385A2E6}"/>
              </a:ext>
            </a:extLst>
          </p:cNvPr>
          <p:cNvSpPr/>
          <p:nvPr/>
        </p:nvSpPr>
        <p:spPr>
          <a:xfrm>
            <a:off x="5002311" y="3228048"/>
            <a:ext cx="2129328" cy="187345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81" tIns="45641" rIns="91281" bIns="45641" rtlCol="0" anchor="ctr"/>
          <a:lstStyle/>
          <a:p>
            <a:pPr algn="ctr"/>
            <a:endParaRPr lang="zh-CN" altLang="en-US" sz="2438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CD33019-BE9D-48C6-8883-DD8358CDD578}"/>
              </a:ext>
            </a:extLst>
          </p:cNvPr>
          <p:cNvSpPr/>
          <p:nvPr/>
        </p:nvSpPr>
        <p:spPr>
          <a:xfrm>
            <a:off x="7130527" y="2837744"/>
            <a:ext cx="2129328" cy="22637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81" tIns="45641" rIns="91281" bIns="45641" rtlCol="0" anchor="ctr"/>
          <a:lstStyle/>
          <a:p>
            <a:pPr algn="ctr"/>
            <a:endParaRPr lang="zh-CN" altLang="en-US" sz="2438"/>
          </a:p>
        </p:txBody>
      </p:sp>
      <p:sp>
        <p:nvSpPr>
          <p:cNvPr id="6" name="矩形 55">
            <a:extLst>
              <a:ext uri="{FF2B5EF4-FFF2-40B4-BE49-F238E27FC236}">
                <a16:creationId xmlns:a16="http://schemas.microsoft.com/office/drawing/2014/main" xmlns="" id="{8C7AD998-7BD3-4CA5-B130-1268445403E2}"/>
              </a:ext>
            </a:extLst>
          </p:cNvPr>
          <p:cNvSpPr/>
          <p:nvPr/>
        </p:nvSpPr>
        <p:spPr>
          <a:xfrm>
            <a:off x="800382" y="3096869"/>
            <a:ext cx="2020315" cy="683104"/>
          </a:xfrm>
          <a:prstGeom prst="rect">
            <a:avLst/>
          </a:prstGeom>
        </p:spPr>
        <p:txBody>
          <a:bodyPr wrap="square" lIns="91281" tIns="45641" rIns="91281" bIns="45641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News Gothic MT" charset="0"/>
              </a:rPr>
              <a:t>提出的层层落实管党治党政治责任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7" name="矩形 55">
            <a:extLst>
              <a:ext uri="{FF2B5EF4-FFF2-40B4-BE49-F238E27FC236}">
                <a16:creationId xmlns:a16="http://schemas.microsoft.com/office/drawing/2014/main" xmlns="" id="{D3E1415F-F451-4C35-877E-478B2A7281DA}"/>
              </a:ext>
            </a:extLst>
          </p:cNvPr>
          <p:cNvSpPr/>
          <p:nvPr/>
        </p:nvSpPr>
        <p:spPr>
          <a:xfrm>
            <a:off x="2924784" y="2772836"/>
            <a:ext cx="2020315" cy="683104"/>
          </a:xfrm>
          <a:prstGeom prst="rect">
            <a:avLst/>
          </a:prstGeom>
        </p:spPr>
        <p:txBody>
          <a:bodyPr wrap="square" lIns="91281" tIns="45641" rIns="91281" bIns="45641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News Gothic MT" charset="0"/>
              </a:rPr>
              <a:t>是十八大以来党的建设宝贵经验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" name="矩形 55">
            <a:extLst>
              <a:ext uri="{FF2B5EF4-FFF2-40B4-BE49-F238E27FC236}">
                <a16:creationId xmlns:a16="http://schemas.microsoft.com/office/drawing/2014/main" xmlns="" id="{37C439D3-471F-40F2-AE40-E957F334473C}"/>
              </a:ext>
            </a:extLst>
          </p:cNvPr>
          <p:cNvSpPr/>
          <p:nvPr/>
        </p:nvSpPr>
        <p:spPr>
          <a:xfrm>
            <a:off x="5055963" y="2287385"/>
            <a:ext cx="2020315" cy="683104"/>
          </a:xfrm>
          <a:prstGeom prst="rect">
            <a:avLst/>
          </a:prstGeom>
        </p:spPr>
        <p:txBody>
          <a:bodyPr wrap="square" lIns="91281" tIns="45641" rIns="91281" bIns="45641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News Gothic MT" charset="0"/>
              </a:rPr>
              <a:t>将抓住党建责任制这个牛鼻子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9" name="矩形 55">
            <a:extLst>
              <a:ext uri="{FF2B5EF4-FFF2-40B4-BE49-F238E27FC236}">
                <a16:creationId xmlns:a16="http://schemas.microsoft.com/office/drawing/2014/main" xmlns="" id="{99C47AB7-3115-4153-8B5A-A065F8C7481E}"/>
              </a:ext>
            </a:extLst>
          </p:cNvPr>
          <p:cNvSpPr/>
          <p:nvPr/>
        </p:nvSpPr>
        <p:spPr>
          <a:xfrm>
            <a:off x="7184607" y="1977072"/>
            <a:ext cx="2020315" cy="683104"/>
          </a:xfrm>
          <a:prstGeom prst="rect">
            <a:avLst/>
          </a:prstGeom>
        </p:spPr>
        <p:txBody>
          <a:bodyPr wrap="square" lIns="91281" tIns="45641" rIns="91281" bIns="45641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News Gothic MT" charset="0"/>
              </a:rPr>
              <a:t>用好考核评价这个指挥棒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BE4C1D2-8DAC-4CEC-A9E8-B262650CAA03}"/>
              </a:ext>
            </a:extLst>
          </p:cNvPr>
          <p:cNvSpPr/>
          <p:nvPr/>
        </p:nvSpPr>
        <p:spPr>
          <a:xfrm>
            <a:off x="1487535" y="4629065"/>
            <a:ext cx="646010" cy="369172"/>
          </a:xfrm>
          <a:prstGeom prst="rect">
            <a:avLst/>
          </a:prstGeom>
        </p:spPr>
        <p:txBody>
          <a:bodyPr wrap="none" lIns="91281" tIns="45641" rIns="91281" bIns="45641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elveticaNeueLT Pro 67 MdCn" panose="020B0606030502030204" pitchFamily="34" charset="0"/>
              </a:rPr>
              <a:t>提高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EDC9BDA-E7BF-495F-8C3F-8C842D7D6A53}"/>
              </a:ext>
            </a:extLst>
          </p:cNvPr>
          <p:cNvSpPr/>
          <p:nvPr/>
        </p:nvSpPr>
        <p:spPr>
          <a:xfrm>
            <a:off x="3611935" y="4629065"/>
            <a:ext cx="646010" cy="369172"/>
          </a:xfrm>
          <a:prstGeom prst="rect">
            <a:avLst/>
          </a:prstGeom>
        </p:spPr>
        <p:txBody>
          <a:bodyPr wrap="none" lIns="91281" tIns="45641" rIns="91281" bIns="45641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elveticaNeueLT Pro 67 MdCn" panose="020B0606030502030204" pitchFamily="34" charset="0"/>
              </a:rPr>
              <a:t>落实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160A1ED-3A5C-4E57-AD73-4F29724A5D54}"/>
              </a:ext>
            </a:extLst>
          </p:cNvPr>
          <p:cNvSpPr/>
          <p:nvPr/>
        </p:nvSpPr>
        <p:spPr>
          <a:xfrm>
            <a:off x="5743115" y="4629065"/>
            <a:ext cx="646010" cy="369172"/>
          </a:xfrm>
          <a:prstGeom prst="rect">
            <a:avLst/>
          </a:prstGeom>
        </p:spPr>
        <p:txBody>
          <a:bodyPr wrap="none" lIns="91281" tIns="45641" rIns="91281" bIns="45641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elveticaNeueLT Pro 67 MdCn" panose="020B0606030502030204" pitchFamily="34" charset="0"/>
              </a:rPr>
              <a:t>管党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74973E8-66A7-45D6-A7E3-FF172776C3F6}"/>
              </a:ext>
            </a:extLst>
          </p:cNvPr>
          <p:cNvSpPr/>
          <p:nvPr/>
        </p:nvSpPr>
        <p:spPr>
          <a:xfrm>
            <a:off x="7871759" y="4629065"/>
            <a:ext cx="646010" cy="369172"/>
          </a:xfrm>
          <a:prstGeom prst="rect">
            <a:avLst/>
          </a:prstGeom>
        </p:spPr>
        <p:txBody>
          <a:bodyPr wrap="none" lIns="91281" tIns="45641" rIns="91281" bIns="45641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elveticaNeueLT Pro 67 MdCn" panose="020B0606030502030204" pitchFamily="34" charset="0"/>
              </a:rPr>
              <a:t>治党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76A3439-3977-45D7-9489-ECBD141EC262}"/>
              </a:ext>
            </a:extLst>
          </p:cNvPr>
          <p:cNvSpPr/>
          <p:nvPr/>
        </p:nvSpPr>
        <p:spPr>
          <a:xfrm>
            <a:off x="9258743" y="2364291"/>
            <a:ext cx="2129328" cy="273721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81" tIns="45641" rIns="91281" bIns="45641" rtlCol="0" anchor="ctr"/>
          <a:lstStyle/>
          <a:p>
            <a:pPr algn="ctr"/>
            <a:endParaRPr lang="zh-CN" altLang="en-US" sz="2438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310C06B-0908-46A6-9500-186CD088C481}"/>
              </a:ext>
            </a:extLst>
          </p:cNvPr>
          <p:cNvSpPr/>
          <p:nvPr/>
        </p:nvSpPr>
        <p:spPr>
          <a:xfrm>
            <a:off x="10000401" y="4629065"/>
            <a:ext cx="646010" cy="369172"/>
          </a:xfrm>
          <a:prstGeom prst="rect">
            <a:avLst/>
          </a:prstGeom>
        </p:spPr>
        <p:txBody>
          <a:bodyPr wrap="none" lIns="91281" tIns="45641" rIns="91281" bIns="45641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elveticaNeueLT Pro 67 MdCn" panose="020B0606030502030204" pitchFamily="34" charset="0"/>
              </a:rPr>
              <a:t>责任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A5BB01F-1BEA-4C0C-8D44-01E9AEAB0BC4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9">
            <a:extLst>
              <a:ext uri="{FF2B5EF4-FFF2-40B4-BE49-F238E27FC236}">
                <a16:creationId xmlns:a16="http://schemas.microsoft.com/office/drawing/2014/main" xmlns="" id="{58850961-E32F-411B-A9B2-C06E60F25FFB}"/>
              </a:ext>
            </a:extLst>
          </p:cNvPr>
          <p:cNvSpPr txBox="1"/>
          <p:nvPr/>
        </p:nvSpPr>
        <p:spPr>
          <a:xfrm>
            <a:off x="2486959" y="524265"/>
            <a:ext cx="72064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提高中央企业落实管党治党政治责任的质量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FA4A735-1211-4BB0-97A3-D07C1A949504}"/>
              </a:ext>
            </a:extLst>
          </p:cNvPr>
          <p:cNvSpPr/>
          <p:nvPr/>
        </p:nvSpPr>
        <p:spPr>
          <a:xfrm>
            <a:off x="1248229" y="5247261"/>
            <a:ext cx="109437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构建明责履责、考责问责的工作闭环，解决部分企业党组织责任履行质量不高、问责追责偏软的问题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2380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36DCE93-4803-44D8-99CA-C709C960C2C1}"/>
              </a:ext>
            </a:extLst>
          </p:cNvPr>
          <p:cNvSpPr/>
          <p:nvPr/>
        </p:nvSpPr>
        <p:spPr>
          <a:xfrm>
            <a:off x="3923334" y="1583905"/>
            <a:ext cx="4345316" cy="280871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Right Triangle 23">
            <a:extLst>
              <a:ext uri="{FF2B5EF4-FFF2-40B4-BE49-F238E27FC236}">
                <a16:creationId xmlns:a16="http://schemas.microsoft.com/office/drawing/2014/main" xmlns="" id="{E300D306-A05B-4E51-BF4D-0FA601A92839}"/>
              </a:ext>
            </a:extLst>
          </p:cNvPr>
          <p:cNvSpPr/>
          <p:nvPr/>
        </p:nvSpPr>
        <p:spPr>
          <a:xfrm rot="10800000">
            <a:off x="6772276" y="1583158"/>
            <a:ext cx="1482725" cy="2476402"/>
          </a:xfrm>
          <a:prstGeom prst="rtTriangle">
            <a:avLst/>
          </a:prstGeom>
          <a:solidFill>
            <a:schemeClr val="bg1">
              <a:lumMod val="9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81" tIns="45641" rIns="91281" bIns="45641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761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xmlns="" id="{C8825F43-B8E3-4BA2-9732-5D693D59362E}"/>
              </a:ext>
            </a:extLst>
          </p:cNvPr>
          <p:cNvSpPr/>
          <p:nvPr/>
        </p:nvSpPr>
        <p:spPr>
          <a:xfrm>
            <a:off x="1152525" y="4794421"/>
            <a:ext cx="2343150" cy="1332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81" tIns="45641" rIns="91281" bIns="45641" anchor="ctr"/>
          <a:lstStyle/>
          <a:p>
            <a:pPr algn="ctr">
              <a:defRPr/>
            </a:pPr>
            <a:endParaRPr lang="en-US" sz="2844">
              <a:latin typeface="Impact" panose="020B0806030902050204" pitchFamily="34" charset="0"/>
            </a:endParaRPr>
          </a:p>
        </p:txBody>
      </p:sp>
      <p:sp>
        <p:nvSpPr>
          <p:cNvPr id="6" name="Rectangle 27">
            <a:extLst>
              <a:ext uri="{FF2B5EF4-FFF2-40B4-BE49-F238E27FC236}">
                <a16:creationId xmlns:a16="http://schemas.microsoft.com/office/drawing/2014/main" xmlns="" id="{052DE809-43CF-43FC-9955-F1758EEC85F0}"/>
              </a:ext>
            </a:extLst>
          </p:cNvPr>
          <p:cNvSpPr/>
          <p:nvPr/>
        </p:nvSpPr>
        <p:spPr>
          <a:xfrm>
            <a:off x="3667125" y="4794421"/>
            <a:ext cx="2343150" cy="133223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81" tIns="45641" rIns="91281" bIns="45641" anchor="ctr"/>
          <a:lstStyle/>
          <a:p>
            <a:pPr algn="ctr">
              <a:defRPr/>
            </a:pPr>
            <a:endParaRPr lang="en-US" sz="2438"/>
          </a:p>
        </p:txBody>
      </p:sp>
      <p:sp>
        <p:nvSpPr>
          <p:cNvPr id="7" name="Rectangle 28">
            <a:extLst>
              <a:ext uri="{FF2B5EF4-FFF2-40B4-BE49-F238E27FC236}">
                <a16:creationId xmlns:a16="http://schemas.microsoft.com/office/drawing/2014/main" xmlns="" id="{9D8EA81A-AF65-49D6-87EC-AFED319CBB9B}"/>
              </a:ext>
            </a:extLst>
          </p:cNvPr>
          <p:cNvSpPr/>
          <p:nvPr/>
        </p:nvSpPr>
        <p:spPr>
          <a:xfrm>
            <a:off x="6181726" y="4794421"/>
            <a:ext cx="2343150" cy="1332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81" tIns="45641" rIns="91281" bIns="45641" anchor="ctr"/>
          <a:lstStyle/>
          <a:p>
            <a:pPr algn="ctr">
              <a:defRPr/>
            </a:pPr>
            <a:endParaRPr lang="en-US" sz="2844">
              <a:latin typeface="Impact" panose="020B0806030902050204" pitchFamily="34" charset="0"/>
            </a:endParaRPr>
          </a:p>
        </p:txBody>
      </p:sp>
      <p:sp>
        <p:nvSpPr>
          <p:cNvPr id="8" name="Rectangle 29">
            <a:extLst>
              <a:ext uri="{FF2B5EF4-FFF2-40B4-BE49-F238E27FC236}">
                <a16:creationId xmlns:a16="http://schemas.microsoft.com/office/drawing/2014/main" xmlns="" id="{8F2A8367-CE06-4611-8F92-7BA84E740BB5}"/>
              </a:ext>
            </a:extLst>
          </p:cNvPr>
          <p:cNvSpPr/>
          <p:nvPr/>
        </p:nvSpPr>
        <p:spPr>
          <a:xfrm>
            <a:off x="8696326" y="4794421"/>
            <a:ext cx="2343150" cy="133223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81" tIns="45641" rIns="91281" bIns="45641" anchor="ctr"/>
          <a:lstStyle/>
          <a:p>
            <a:pPr algn="ctr">
              <a:defRPr/>
            </a:pPr>
            <a:endParaRPr lang="en-US" sz="2438"/>
          </a:p>
        </p:txBody>
      </p:sp>
      <p:sp>
        <p:nvSpPr>
          <p:cNvPr id="9" name="TextBox 31">
            <a:extLst>
              <a:ext uri="{FF2B5EF4-FFF2-40B4-BE49-F238E27FC236}">
                <a16:creationId xmlns:a16="http://schemas.microsoft.com/office/drawing/2014/main" xmlns="" id="{184B9FDE-0456-44D0-A61F-3EB8690AB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42" y="2855535"/>
            <a:ext cx="3210743" cy="1015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281" tIns="45641" rIns="91281" bIns="45641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Segoe UI" pitchFamily="34" charset="0"/>
                <a:cs typeface="Segoe UI" pitchFamily="34" charset="0"/>
              </a:rPr>
              <a:t>深化中央企业党委向国资委党委报告年度党建工作</a:t>
            </a:r>
            <a:endParaRPr lang="en-US" altLang="zh-CN" sz="2000" b="1" dirty="0">
              <a:solidFill>
                <a:schemeClr val="accent1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0" name="TextBox 32">
            <a:extLst>
              <a:ext uri="{FF2B5EF4-FFF2-40B4-BE49-F238E27FC236}">
                <a16:creationId xmlns:a16="http://schemas.microsoft.com/office/drawing/2014/main" xmlns="" id="{97D28F06-2903-4187-97DA-B11DA25D97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4876" y="2855534"/>
            <a:ext cx="2793572" cy="1015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281" tIns="45641" rIns="91281" bIns="45641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Segoe UI" pitchFamily="34" charset="0"/>
                <a:cs typeface="Segoe UI" pitchFamily="34" charset="0"/>
              </a:rPr>
              <a:t>党委（党组）书记向国资委党委党建工作述职</a:t>
            </a:r>
            <a:endParaRPr lang="en-US" altLang="zh-CN" sz="2000" b="1" dirty="0">
              <a:solidFill>
                <a:schemeClr val="accent1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1" name="TextBox 33">
            <a:extLst>
              <a:ext uri="{FF2B5EF4-FFF2-40B4-BE49-F238E27FC236}">
                <a16:creationId xmlns:a16="http://schemas.microsoft.com/office/drawing/2014/main" xmlns="" id="{BBA0C9E9-D1B3-4CFB-90CC-AD1518B28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3779" y="5614619"/>
            <a:ext cx="2268249" cy="34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81" tIns="45641" rIns="91281" bIns="45641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25" b="1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创新党建工作考核方式</a:t>
            </a:r>
            <a:endParaRPr lang="en-US" altLang="zh-CN" sz="1625" b="1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2" name="TextBox 34">
            <a:extLst>
              <a:ext uri="{FF2B5EF4-FFF2-40B4-BE49-F238E27FC236}">
                <a16:creationId xmlns:a16="http://schemas.microsoft.com/office/drawing/2014/main" xmlns="" id="{D60390BF-FCE0-4432-8D51-9876A1BA7E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3574" y="5614619"/>
            <a:ext cx="2245808" cy="34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81" tIns="45641" rIns="91281" bIns="45641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25" b="1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实现“三项制度”全覆盖</a:t>
            </a:r>
            <a:endParaRPr lang="en-US" altLang="zh-CN" sz="1625" b="1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3" name="TextBox 35">
            <a:extLst>
              <a:ext uri="{FF2B5EF4-FFF2-40B4-BE49-F238E27FC236}">
                <a16:creationId xmlns:a16="http://schemas.microsoft.com/office/drawing/2014/main" xmlns="" id="{0AFF63A8-CAE0-495A-BFC4-0A7C86D22E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4331" y="5614619"/>
            <a:ext cx="2059859" cy="34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81" tIns="45641" rIns="91281" bIns="45641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25" b="1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建述职评议三项制度</a:t>
            </a:r>
            <a:endParaRPr lang="en-US" altLang="zh-CN" sz="1625" b="1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4" name="TextBox 40">
            <a:extLst>
              <a:ext uri="{FF2B5EF4-FFF2-40B4-BE49-F238E27FC236}">
                <a16:creationId xmlns:a16="http://schemas.microsoft.com/office/drawing/2014/main" xmlns="" id="{3152B37E-CCDA-4066-B6A5-FB078384A3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2906" y="5614619"/>
            <a:ext cx="2059859" cy="34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81" tIns="45641" rIns="91281" bIns="45641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25" b="1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基层党组织书记抓党</a:t>
            </a:r>
            <a:endParaRPr lang="en-US" altLang="zh-CN" sz="1625" b="1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5" name="Freeform 127">
            <a:extLst>
              <a:ext uri="{FF2B5EF4-FFF2-40B4-BE49-F238E27FC236}">
                <a16:creationId xmlns:a16="http://schemas.microsoft.com/office/drawing/2014/main" xmlns="" id="{F7DF66F5-4C9C-4680-A3CD-2F430738F59D}"/>
              </a:ext>
            </a:extLst>
          </p:cNvPr>
          <p:cNvSpPr>
            <a:spLocks noEditPoints="1"/>
          </p:cNvSpPr>
          <p:nvPr/>
        </p:nvSpPr>
        <p:spPr bwMode="auto">
          <a:xfrm>
            <a:off x="1991577" y="2120673"/>
            <a:ext cx="625474" cy="638460"/>
          </a:xfrm>
          <a:custGeom>
            <a:avLst/>
            <a:gdLst>
              <a:gd name="T0" fmla="*/ 2147483647 w 129"/>
              <a:gd name="T1" fmla="*/ 2147483647 h 132"/>
              <a:gd name="T2" fmla="*/ 2147483647 w 129"/>
              <a:gd name="T3" fmla="*/ 2147483647 h 132"/>
              <a:gd name="T4" fmla="*/ 2147483647 w 129"/>
              <a:gd name="T5" fmla="*/ 2147483647 h 132"/>
              <a:gd name="T6" fmla="*/ 2147483647 w 129"/>
              <a:gd name="T7" fmla="*/ 2147483647 h 132"/>
              <a:gd name="T8" fmla="*/ 2147483647 w 129"/>
              <a:gd name="T9" fmla="*/ 2147483647 h 132"/>
              <a:gd name="T10" fmla="*/ 2147483647 w 129"/>
              <a:gd name="T11" fmla="*/ 2147483647 h 132"/>
              <a:gd name="T12" fmla="*/ 2147483647 w 129"/>
              <a:gd name="T13" fmla="*/ 2147483647 h 132"/>
              <a:gd name="T14" fmla="*/ 2147483647 w 129"/>
              <a:gd name="T15" fmla="*/ 2147483647 h 132"/>
              <a:gd name="T16" fmla="*/ 2147483647 w 129"/>
              <a:gd name="T17" fmla="*/ 2147483647 h 132"/>
              <a:gd name="T18" fmla="*/ 2147483647 w 129"/>
              <a:gd name="T19" fmla="*/ 2147483647 h 132"/>
              <a:gd name="T20" fmla="*/ 2147483647 w 129"/>
              <a:gd name="T21" fmla="*/ 2147483647 h 132"/>
              <a:gd name="T22" fmla="*/ 2147483647 w 129"/>
              <a:gd name="T23" fmla="*/ 2147483647 h 132"/>
              <a:gd name="T24" fmla="*/ 2147483647 w 129"/>
              <a:gd name="T25" fmla="*/ 2147483647 h 132"/>
              <a:gd name="T26" fmla="*/ 2147483647 w 129"/>
              <a:gd name="T27" fmla="*/ 2147483647 h 132"/>
              <a:gd name="T28" fmla="*/ 2147483647 w 129"/>
              <a:gd name="T29" fmla="*/ 2147483647 h 132"/>
              <a:gd name="T30" fmla="*/ 2147483647 w 129"/>
              <a:gd name="T31" fmla="*/ 2147483647 h 132"/>
              <a:gd name="T32" fmla="*/ 2147483647 w 129"/>
              <a:gd name="T33" fmla="*/ 2147483647 h 132"/>
              <a:gd name="T34" fmla="*/ 2147483647 w 129"/>
              <a:gd name="T35" fmla="*/ 2147483647 h 132"/>
              <a:gd name="T36" fmla="*/ 2147483647 w 129"/>
              <a:gd name="T37" fmla="*/ 2147483647 h 132"/>
              <a:gd name="T38" fmla="*/ 2147483647 w 129"/>
              <a:gd name="T39" fmla="*/ 2147483647 h 132"/>
              <a:gd name="T40" fmla="*/ 2147483647 w 129"/>
              <a:gd name="T41" fmla="*/ 2147483647 h 132"/>
              <a:gd name="T42" fmla="*/ 2147483647 w 129"/>
              <a:gd name="T43" fmla="*/ 2147483647 h 132"/>
              <a:gd name="T44" fmla="*/ 2147483647 w 129"/>
              <a:gd name="T45" fmla="*/ 2147483647 h 132"/>
              <a:gd name="T46" fmla="*/ 2147483647 w 129"/>
              <a:gd name="T47" fmla="*/ 2147483647 h 132"/>
              <a:gd name="T48" fmla="*/ 2147483647 w 129"/>
              <a:gd name="T49" fmla="*/ 2147483647 h 132"/>
              <a:gd name="T50" fmla="*/ 2147483647 w 129"/>
              <a:gd name="T51" fmla="*/ 2147483647 h 132"/>
              <a:gd name="T52" fmla="*/ 2147483647 w 129"/>
              <a:gd name="T53" fmla="*/ 2147483647 h 132"/>
              <a:gd name="T54" fmla="*/ 2147483647 w 129"/>
              <a:gd name="T55" fmla="*/ 2147483647 h 132"/>
              <a:gd name="T56" fmla="*/ 2147483647 w 129"/>
              <a:gd name="T57" fmla="*/ 2147483647 h 132"/>
              <a:gd name="T58" fmla="*/ 2147483647 w 129"/>
              <a:gd name="T59" fmla="*/ 2147483647 h 132"/>
              <a:gd name="T60" fmla="*/ 2147483647 w 129"/>
              <a:gd name="T61" fmla="*/ 2147483647 h 132"/>
              <a:gd name="T62" fmla="*/ 2147483647 w 129"/>
              <a:gd name="T63" fmla="*/ 2147483647 h 132"/>
              <a:gd name="T64" fmla="*/ 2147483647 w 129"/>
              <a:gd name="T65" fmla="*/ 2147483647 h 132"/>
              <a:gd name="T66" fmla="*/ 2147483647 w 129"/>
              <a:gd name="T67" fmla="*/ 2147483647 h 132"/>
              <a:gd name="T68" fmla="*/ 2147483647 w 129"/>
              <a:gd name="T69" fmla="*/ 2147483647 h 132"/>
              <a:gd name="T70" fmla="*/ 2147483647 w 129"/>
              <a:gd name="T71" fmla="*/ 2147483647 h 132"/>
              <a:gd name="T72" fmla="*/ 2147483647 w 129"/>
              <a:gd name="T73" fmla="*/ 2147483647 h 132"/>
              <a:gd name="T74" fmla="*/ 2147483647 w 129"/>
              <a:gd name="T75" fmla="*/ 2147483647 h 132"/>
              <a:gd name="T76" fmla="*/ 2147483647 w 129"/>
              <a:gd name="T77" fmla="*/ 2147483647 h 132"/>
              <a:gd name="T78" fmla="*/ 2147483647 w 129"/>
              <a:gd name="T79" fmla="*/ 2147483647 h 132"/>
              <a:gd name="T80" fmla="*/ 2147483647 w 129"/>
              <a:gd name="T81" fmla="*/ 2147483647 h 132"/>
              <a:gd name="T82" fmla="*/ 2147483647 w 129"/>
              <a:gd name="T83" fmla="*/ 2147483647 h 132"/>
              <a:gd name="T84" fmla="*/ 2147483647 w 129"/>
              <a:gd name="T85" fmla="*/ 2147483647 h 132"/>
              <a:gd name="T86" fmla="*/ 2147483647 w 129"/>
              <a:gd name="T87" fmla="*/ 2147483647 h 132"/>
              <a:gd name="T88" fmla="*/ 2147483647 w 129"/>
              <a:gd name="T89" fmla="*/ 2147483647 h 13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29"/>
              <a:gd name="T136" fmla="*/ 0 h 132"/>
              <a:gd name="T137" fmla="*/ 129 w 129"/>
              <a:gd name="T138" fmla="*/ 132 h 13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29" h="132">
                <a:moveTo>
                  <a:pt x="107" y="50"/>
                </a:moveTo>
                <a:cubicBezTo>
                  <a:pt x="90" y="39"/>
                  <a:pt x="90" y="39"/>
                  <a:pt x="90" y="39"/>
                </a:cubicBezTo>
                <a:cubicBezTo>
                  <a:pt x="88" y="37"/>
                  <a:pt x="87" y="35"/>
                  <a:pt x="87" y="32"/>
                </a:cubicBezTo>
                <a:cubicBezTo>
                  <a:pt x="87" y="32"/>
                  <a:pt x="87" y="32"/>
                  <a:pt x="87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18" y="31"/>
                  <a:pt x="12" y="37"/>
                  <a:pt x="11" y="43"/>
                </a:cubicBezTo>
                <a:cubicBezTo>
                  <a:pt x="1" y="121"/>
                  <a:pt x="1" y="121"/>
                  <a:pt x="1" y="121"/>
                </a:cubicBezTo>
                <a:cubicBezTo>
                  <a:pt x="0" y="127"/>
                  <a:pt x="5" y="132"/>
                  <a:pt x="11" y="132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13" y="132"/>
                  <a:pt x="117" y="127"/>
                  <a:pt x="116" y="121"/>
                </a:cubicBezTo>
                <a:lnTo>
                  <a:pt x="107" y="50"/>
                </a:lnTo>
                <a:close/>
                <a:moveTo>
                  <a:pt x="81" y="39"/>
                </a:moveTo>
                <a:cubicBezTo>
                  <a:pt x="83" y="39"/>
                  <a:pt x="84" y="40"/>
                  <a:pt x="84" y="42"/>
                </a:cubicBezTo>
                <a:cubicBezTo>
                  <a:pt x="84" y="44"/>
                  <a:pt x="83" y="45"/>
                  <a:pt x="81" y="45"/>
                </a:cubicBezTo>
                <a:cubicBezTo>
                  <a:pt x="79" y="45"/>
                  <a:pt x="78" y="44"/>
                  <a:pt x="78" y="42"/>
                </a:cubicBezTo>
                <a:cubicBezTo>
                  <a:pt x="78" y="40"/>
                  <a:pt x="79" y="39"/>
                  <a:pt x="81" y="39"/>
                </a:cubicBezTo>
                <a:close/>
                <a:moveTo>
                  <a:pt x="38" y="39"/>
                </a:moveTo>
                <a:cubicBezTo>
                  <a:pt x="40" y="39"/>
                  <a:pt x="41" y="40"/>
                  <a:pt x="41" y="42"/>
                </a:cubicBezTo>
                <a:cubicBezTo>
                  <a:pt x="41" y="44"/>
                  <a:pt x="40" y="45"/>
                  <a:pt x="38" y="45"/>
                </a:cubicBezTo>
                <a:cubicBezTo>
                  <a:pt x="36" y="45"/>
                  <a:pt x="35" y="44"/>
                  <a:pt x="35" y="42"/>
                </a:cubicBezTo>
                <a:cubicBezTo>
                  <a:pt x="35" y="40"/>
                  <a:pt x="36" y="39"/>
                  <a:pt x="38" y="39"/>
                </a:cubicBezTo>
                <a:close/>
                <a:moveTo>
                  <a:pt x="84" y="81"/>
                </a:moveTo>
                <a:cubicBezTo>
                  <a:pt x="74" y="90"/>
                  <a:pt x="74" y="90"/>
                  <a:pt x="74" y="90"/>
                </a:cubicBezTo>
                <a:cubicBezTo>
                  <a:pt x="74" y="90"/>
                  <a:pt x="73" y="91"/>
                  <a:pt x="73" y="92"/>
                </a:cubicBezTo>
                <a:cubicBezTo>
                  <a:pt x="73" y="92"/>
                  <a:pt x="73" y="92"/>
                  <a:pt x="73" y="92"/>
                </a:cubicBezTo>
                <a:cubicBezTo>
                  <a:pt x="76" y="105"/>
                  <a:pt x="76" y="105"/>
                  <a:pt x="76" y="105"/>
                </a:cubicBezTo>
                <a:cubicBezTo>
                  <a:pt x="76" y="105"/>
                  <a:pt x="76" y="106"/>
                  <a:pt x="76" y="106"/>
                </a:cubicBezTo>
                <a:cubicBezTo>
                  <a:pt x="76" y="106"/>
                  <a:pt x="76" y="107"/>
                  <a:pt x="75" y="108"/>
                </a:cubicBezTo>
                <a:cubicBezTo>
                  <a:pt x="75" y="108"/>
                  <a:pt x="74" y="109"/>
                  <a:pt x="73" y="109"/>
                </a:cubicBezTo>
                <a:cubicBezTo>
                  <a:pt x="73" y="109"/>
                  <a:pt x="72" y="108"/>
                  <a:pt x="72" y="108"/>
                </a:cubicBezTo>
                <a:cubicBezTo>
                  <a:pt x="60" y="102"/>
                  <a:pt x="60" y="102"/>
                  <a:pt x="60" y="102"/>
                </a:cubicBezTo>
                <a:cubicBezTo>
                  <a:pt x="60" y="102"/>
                  <a:pt x="59" y="102"/>
                  <a:pt x="59" y="102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45" y="108"/>
                  <a:pt x="45" y="109"/>
                  <a:pt x="44" y="109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3" y="109"/>
                  <a:pt x="43" y="108"/>
                  <a:pt x="42" y="108"/>
                </a:cubicBezTo>
                <a:cubicBezTo>
                  <a:pt x="42" y="107"/>
                  <a:pt x="41" y="106"/>
                  <a:pt x="41" y="106"/>
                </a:cubicBezTo>
                <a:cubicBezTo>
                  <a:pt x="41" y="106"/>
                  <a:pt x="41" y="105"/>
                  <a:pt x="41" y="105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91"/>
                  <a:pt x="44" y="90"/>
                  <a:pt x="43" y="90"/>
                </a:cubicBezTo>
                <a:cubicBezTo>
                  <a:pt x="34" y="81"/>
                  <a:pt x="34" y="81"/>
                  <a:pt x="34" y="81"/>
                </a:cubicBezTo>
                <a:cubicBezTo>
                  <a:pt x="33" y="80"/>
                  <a:pt x="32" y="79"/>
                  <a:pt x="32" y="78"/>
                </a:cubicBezTo>
                <a:cubicBezTo>
                  <a:pt x="32" y="77"/>
                  <a:pt x="33" y="77"/>
                  <a:pt x="33" y="76"/>
                </a:cubicBezTo>
                <a:cubicBezTo>
                  <a:pt x="34" y="76"/>
                  <a:pt x="35" y="76"/>
                  <a:pt x="35" y="75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49" y="74"/>
                  <a:pt x="49" y="73"/>
                </a:cubicBezTo>
                <a:cubicBezTo>
                  <a:pt x="50" y="73"/>
                  <a:pt x="50" y="73"/>
                  <a:pt x="50" y="73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60"/>
                  <a:pt x="56" y="60"/>
                  <a:pt x="57" y="59"/>
                </a:cubicBezTo>
                <a:cubicBezTo>
                  <a:pt x="57" y="59"/>
                  <a:pt x="58" y="58"/>
                  <a:pt x="59" y="58"/>
                </a:cubicBezTo>
                <a:cubicBezTo>
                  <a:pt x="59" y="58"/>
                  <a:pt x="60" y="59"/>
                  <a:pt x="60" y="59"/>
                </a:cubicBezTo>
                <a:cubicBezTo>
                  <a:pt x="61" y="60"/>
                  <a:pt x="61" y="60"/>
                  <a:pt x="61" y="60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8" y="73"/>
                  <a:pt x="68" y="73"/>
                </a:cubicBezTo>
                <a:cubicBezTo>
                  <a:pt x="68" y="74"/>
                  <a:pt x="69" y="74"/>
                  <a:pt x="69" y="74"/>
                </a:cubicBezTo>
                <a:cubicBezTo>
                  <a:pt x="82" y="75"/>
                  <a:pt x="82" y="75"/>
                  <a:pt x="82" y="75"/>
                </a:cubicBezTo>
                <a:cubicBezTo>
                  <a:pt x="83" y="76"/>
                  <a:pt x="83" y="76"/>
                  <a:pt x="84" y="76"/>
                </a:cubicBezTo>
                <a:cubicBezTo>
                  <a:pt x="84" y="77"/>
                  <a:pt x="85" y="77"/>
                  <a:pt x="85" y="78"/>
                </a:cubicBezTo>
                <a:cubicBezTo>
                  <a:pt x="85" y="79"/>
                  <a:pt x="84" y="80"/>
                  <a:pt x="84" y="81"/>
                </a:cubicBezTo>
                <a:close/>
                <a:moveTo>
                  <a:pt x="126" y="35"/>
                </a:moveTo>
                <a:cubicBezTo>
                  <a:pt x="102" y="20"/>
                  <a:pt x="102" y="20"/>
                  <a:pt x="102" y="20"/>
                </a:cubicBezTo>
                <a:cubicBezTo>
                  <a:pt x="100" y="19"/>
                  <a:pt x="96" y="19"/>
                  <a:pt x="94" y="22"/>
                </a:cubicBezTo>
                <a:cubicBezTo>
                  <a:pt x="93" y="24"/>
                  <a:pt x="93" y="24"/>
                  <a:pt x="93" y="24"/>
                </a:cubicBezTo>
                <a:cubicBezTo>
                  <a:pt x="91" y="23"/>
                  <a:pt x="88" y="22"/>
                  <a:pt x="87" y="22"/>
                </a:cubicBezTo>
                <a:cubicBezTo>
                  <a:pt x="85" y="22"/>
                  <a:pt x="83" y="22"/>
                  <a:pt x="82" y="23"/>
                </a:cubicBezTo>
                <a:cubicBezTo>
                  <a:pt x="81" y="17"/>
                  <a:pt x="79" y="12"/>
                  <a:pt x="76" y="8"/>
                </a:cubicBezTo>
                <a:cubicBezTo>
                  <a:pt x="72" y="3"/>
                  <a:pt x="65" y="0"/>
                  <a:pt x="59" y="0"/>
                </a:cubicBezTo>
                <a:cubicBezTo>
                  <a:pt x="52" y="0"/>
                  <a:pt x="46" y="3"/>
                  <a:pt x="41" y="8"/>
                </a:cubicBezTo>
                <a:cubicBezTo>
                  <a:pt x="37" y="14"/>
                  <a:pt x="35" y="21"/>
                  <a:pt x="35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2"/>
                  <a:pt x="41" y="16"/>
                  <a:pt x="45" y="11"/>
                </a:cubicBezTo>
                <a:cubicBezTo>
                  <a:pt x="49" y="7"/>
                  <a:pt x="53" y="5"/>
                  <a:pt x="59" y="5"/>
                </a:cubicBezTo>
                <a:cubicBezTo>
                  <a:pt x="64" y="5"/>
                  <a:pt x="69" y="7"/>
                  <a:pt x="72" y="11"/>
                </a:cubicBezTo>
                <a:cubicBezTo>
                  <a:pt x="76" y="16"/>
                  <a:pt x="78" y="22"/>
                  <a:pt x="78" y="28"/>
                </a:cubicBezTo>
                <a:cubicBezTo>
                  <a:pt x="83" y="28"/>
                  <a:pt x="83" y="28"/>
                  <a:pt x="83" y="28"/>
                </a:cubicBezTo>
                <a:cubicBezTo>
                  <a:pt x="83" y="27"/>
                  <a:pt x="83" y="26"/>
                  <a:pt x="83" y="25"/>
                </a:cubicBezTo>
                <a:cubicBezTo>
                  <a:pt x="84" y="25"/>
                  <a:pt x="85" y="24"/>
                  <a:pt x="87" y="24"/>
                </a:cubicBezTo>
                <a:cubicBezTo>
                  <a:pt x="88" y="24"/>
                  <a:pt x="90" y="25"/>
                  <a:pt x="92" y="26"/>
                </a:cubicBezTo>
                <a:cubicBezTo>
                  <a:pt x="90" y="29"/>
                  <a:pt x="90" y="29"/>
                  <a:pt x="90" y="29"/>
                </a:cubicBezTo>
                <a:cubicBezTo>
                  <a:pt x="88" y="32"/>
                  <a:pt x="89" y="35"/>
                  <a:pt x="92" y="37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8" y="54"/>
                  <a:pt x="121" y="53"/>
                  <a:pt x="123" y="50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9" y="40"/>
                  <a:pt x="128" y="37"/>
                  <a:pt x="126" y="35"/>
                </a:cubicBezTo>
                <a:close/>
                <a:moveTo>
                  <a:pt x="97" y="26"/>
                </a:moveTo>
                <a:cubicBezTo>
                  <a:pt x="98" y="26"/>
                  <a:pt x="99" y="27"/>
                  <a:pt x="99" y="28"/>
                </a:cubicBezTo>
                <a:cubicBezTo>
                  <a:pt x="99" y="30"/>
                  <a:pt x="98" y="30"/>
                  <a:pt x="97" y="30"/>
                </a:cubicBezTo>
                <a:cubicBezTo>
                  <a:pt x="96" y="30"/>
                  <a:pt x="95" y="30"/>
                  <a:pt x="95" y="28"/>
                </a:cubicBezTo>
                <a:cubicBezTo>
                  <a:pt x="95" y="27"/>
                  <a:pt x="96" y="26"/>
                  <a:pt x="97" y="26"/>
                </a:cubicBezTo>
                <a:close/>
              </a:path>
            </a:pathLst>
          </a:custGeom>
          <a:solidFill>
            <a:srgbClr val="C91919"/>
          </a:solidFill>
          <a:ln>
            <a:noFill/>
          </a:ln>
          <a:extLst/>
        </p:spPr>
        <p:txBody>
          <a:bodyPr lIns="91281" tIns="45641" rIns="91281" bIns="45641"/>
          <a:lstStyle/>
          <a:p>
            <a:endParaRPr lang="zh-CN" altLang="en-US" sz="2438"/>
          </a:p>
        </p:txBody>
      </p:sp>
      <p:sp>
        <p:nvSpPr>
          <p:cNvPr id="16" name="Freeform 96">
            <a:extLst>
              <a:ext uri="{FF2B5EF4-FFF2-40B4-BE49-F238E27FC236}">
                <a16:creationId xmlns:a16="http://schemas.microsoft.com/office/drawing/2014/main" xmlns="" id="{0A07D1DC-A115-40D9-8AD5-3A10118DEF63}"/>
              </a:ext>
            </a:extLst>
          </p:cNvPr>
          <p:cNvSpPr>
            <a:spLocks noEditPoints="1"/>
          </p:cNvSpPr>
          <p:nvPr/>
        </p:nvSpPr>
        <p:spPr bwMode="auto">
          <a:xfrm>
            <a:off x="9547226" y="2120673"/>
            <a:ext cx="495300" cy="591048"/>
          </a:xfrm>
          <a:custGeom>
            <a:avLst/>
            <a:gdLst>
              <a:gd name="T0" fmla="*/ 2147483647 w 118"/>
              <a:gd name="T1" fmla="*/ 2147483647 h 141"/>
              <a:gd name="T2" fmla="*/ 2147483647 w 118"/>
              <a:gd name="T3" fmla="*/ 2147483647 h 141"/>
              <a:gd name="T4" fmla="*/ 2147483647 w 118"/>
              <a:gd name="T5" fmla="*/ 2147483647 h 141"/>
              <a:gd name="T6" fmla="*/ 2147483647 w 118"/>
              <a:gd name="T7" fmla="*/ 2147483647 h 141"/>
              <a:gd name="T8" fmla="*/ 2147483647 w 118"/>
              <a:gd name="T9" fmla="*/ 2147483647 h 141"/>
              <a:gd name="T10" fmla="*/ 2147483647 w 118"/>
              <a:gd name="T11" fmla="*/ 2147483647 h 141"/>
              <a:gd name="T12" fmla="*/ 2147483647 w 118"/>
              <a:gd name="T13" fmla="*/ 2147483647 h 141"/>
              <a:gd name="T14" fmla="*/ 2147483647 w 118"/>
              <a:gd name="T15" fmla="*/ 2147483647 h 141"/>
              <a:gd name="T16" fmla="*/ 0 w 118"/>
              <a:gd name="T17" fmla="*/ 2147483647 h 141"/>
              <a:gd name="T18" fmla="*/ 2147483647 w 118"/>
              <a:gd name="T19" fmla="*/ 2147483647 h 141"/>
              <a:gd name="T20" fmla="*/ 2147483647 w 118"/>
              <a:gd name="T21" fmla="*/ 2147483647 h 141"/>
              <a:gd name="T22" fmla="*/ 2147483647 w 118"/>
              <a:gd name="T23" fmla="*/ 2147483647 h 141"/>
              <a:gd name="T24" fmla="*/ 2147483647 w 118"/>
              <a:gd name="T25" fmla="*/ 2147483647 h 141"/>
              <a:gd name="T26" fmla="*/ 2147483647 w 118"/>
              <a:gd name="T27" fmla="*/ 2147483647 h 141"/>
              <a:gd name="T28" fmla="*/ 2147483647 w 118"/>
              <a:gd name="T29" fmla="*/ 2147483647 h 141"/>
              <a:gd name="T30" fmla="*/ 2147483647 w 118"/>
              <a:gd name="T31" fmla="*/ 2147483647 h 141"/>
              <a:gd name="T32" fmla="*/ 2147483647 w 118"/>
              <a:gd name="T33" fmla="*/ 2147483647 h 141"/>
              <a:gd name="T34" fmla="*/ 2147483647 w 118"/>
              <a:gd name="T35" fmla="*/ 2147483647 h 141"/>
              <a:gd name="T36" fmla="*/ 2147483647 w 118"/>
              <a:gd name="T37" fmla="*/ 2147483647 h 141"/>
              <a:gd name="T38" fmla="*/ 2147483647 w 118"/>
              <a:gd name="T39" fmla="*/ 2147483647 h 141"/>
              <a:gd name="T40" fmla="*/ 2147483647 w 118"/>
              <a:gd name="T41" fmla="*/ 2147483647 h 141"/>
              <a:gd name="T42" fmla="*/ 2147483647 w 118"/>
              <a:gd name="T43" fmla="*/ 2147483647 h 141"/>
              <a:gd name="T44" fmla="*/ 2147483647 w 118"/>
              <a:gd name="T45" fmla="*/ 2147483647 h 141"/>
              <a:gd name="T46" fmla="*/ 2147483647 w 118"/>
              <a:gd name="T47" fmla="*/ 2147483647 h 141"/>
              <a:gd name="T48" fmla="*/ 2147483647 w 118"/>
              <a:gd name="T49" fmla="*/ 2147483647 h 141"/>
              <a:gd name="T50" fmla="*/ 2147483647 w 118"/>
              <a:gd name="T51" fmla="*/ 2147483647 h 141"/>
              <a:gd name="T52" fmla="*/ 2147483647 w 118"/>
              <a:gd name="T53" fmla="*/ 2147483647 h 141"/>
              <a:gd name="T54" fmla="*/ 2147483647 w 118"/>
              <a:gd name="T55" fmla="*/ 2147483647 h 141"/>
              <a:gd name="T56" fmla="*/ 2147483647 w 118"/>
              <a:gd name="T57" fmla="*/ 2147483647 h 141"/>
              <a:gd name="T58" fmla="*/ 2147483647 w 118"/>
              <a:gd name="T59" fmla="*/ 2147483647 h 141"/>
              <a:gd name="T60" fmla="*/ 2147483647 w 118"/>
              <a:gd name="T61" fmla="*/ 2147483647 h 141"/>
              <a:gd name="T62" fmla="*/ 2147483647 w 118"/>
              <a:gd name="T63" fmla="*/ 2147483647 h 141"/>
              <a:gd name="T64" fmla="*/ 2147483647 w 118"/>
              <a:gd name="T65" fmla="*/ 2147483647 h 141"/>
              <a:gd name="T66" fmla="*/ 2147483647 w 118"/>
              <a:gd name="T67" fmla="*/ 2147483647 h 141"/>
              <a:gd name="T68" fmla="*/ 2147483647 w 118"/>
              <a:gd name="T69" fmla="*/ 2147483647 h 141"/>
              <a:gd name="T70" fmla="*/ 2147483647 w 118"/>
              <a:gd name="T71" fmla="*/ 2147483647 h 141"/>
              <a:gd name="T72" fmla="*/ 2147483647 w 118"/>
              <a:gd name="T73" fmla="*/ 2147483647 h 141"/>
              <a:gd name="T74" fmla="*/ 2147483647 w 118"/>
              <a:gd name="T75" fmla="*/ 2147483647 h 141"/>
              <a:gd name="T76" fmla="*/ 2147483647 w 118"/>
              <a:gd name="T77" fmla="*/ 2147483647 h 141"/>
              <a:gd name="T78" fmla="*/ 2147483647 w 118"/>
              <a:gd name="T79" fmla="*/ 2147483647 h 141"/>
              <a:gd name="T80" fmla="*/ 2147483647 w 118"/>
              <a:gd name="T81" fmla="*/ 2147483647 h 141"/>
              <a:gd name="T82" fmla="*/ 2147483647 w 118"/>
              <a:gd name="T83" fmla="*/ 2147483647 h 141"/>
              <a:gd name="T84" fmla="*/ 2147483647 w 118"/>
              <a:gd name="T85" fmla="*/ 2147483647 h 141"/>
              <a:gd name="T86" fmla="*/ 2147483647 w 118"/>
              <a:gd name="T87" fmla="*/ 2147483647 h 141"/>
              <a:gd name="T88" fmla="*/ 2147483647 w 118"/>
              <a:gd name="T89" fmla="*/ 2147483647 h 141"/>
              <a:gd name="T90" fmla="*/ 2147483647 w 118"/>
              <a:gd name="T91" fmla="*/ 2147483647 h 141"/>
              <a:gd name="T92" fmla="*/ 2147483647 w 118"/>
              <a:gd name="T93" fmla="*/ 2147483647 h 141"/>
              <a:gd name="T94" fmla="*/ 2147483647 w 118"/>
              <a:gd name="T95" fmla="*/ 2147483647 h 141"/>
              <a:gd name="T96" fmla="*/ 2147483647 w 118"/>
              <a:gd name="T97" fmla="*/ 2147483647 h 141"/>
              <a:gd name="T98" fmla="*/ 2147483647 w 118"/>
              <a:gd name="T99" fmla="*/ 2147483647 h 141"/>
              <a:gd name="T100" fmla="*/ 2147483647 w 118"/>
              <a:gd name="T101" fmla="*/ 2147483647 h 141"/>
              <a:gd name="T102" fmla="*/ 2147483647 w 118"/>
              <a:gd name="T103" fmla="*/ 2147483647 h 141"/>
              <a:gd name="T104" fmla="*/ 2147483647 w 118"/>
              <a:gd name="T105" fmla="*/ 2147483647 h 141"/>
              <a:gd name="T106" fmla="*/ 2147483647 w 118"/>
              <a:gd name="T107" fmla="*/ 2147483647 h 14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18"/>
              <a:gd name="T163" fmla="*/ 0 h 141"/>
              <a:gd name="T164" fmla="*/ 118 w 118"/>
              <a:gd name="T165" fmla="*/ 141 h 14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18" h="141">
                <a:moveTo>
                  <a:pt x="11" y="93"/>
                </a:moveTo>
                <a:cubicBezTo>
                  <a:pt x="13" y="93"/>
                  <a:pt x="13" y="93"/>
                  <a:pt x="13" y="93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1" y="100"/>
                  <a:pt x="11" y="100"/>
                  <a:pt x="11" y="100"/>
                </a:cubicBezTo>
                <a:lnTo>
                  <a:pt x="11" y="93"/>
                </a:lnTo>
                <a:close/>
                <a:moveTo>
                  <a:pt x="11" y="90"/>
                </a:moveTo>
                <a:cubicBezTo>
                  <a:pt x="13" y="90"/>
                  <a:pt x="13" y="90"/>
                  <a:pt x="13" y="90"/>
                </a:cubicBezTo>
                <a:cubicBezTo>
                  <a:pt x="13" y="82"/>
                  <a:pt x="13" y="82"/>
                  <a:pt x="13" y="82"/>
                </a:cubicBezTo>
                <a:cubicBezTo>
                  <a:pt x="11" y="82"/>
                  <a:pt x="11" y="82"/>
                  <a:pt x="11" y="82"/>
                </a:cubicBezTo>
                <a:lnTo>
                  <a:pt x="11" y="90"/>
                </a:lnTo>
                <a:close/>
                <a:moveTo>
                  <a:pt x="11" y="121"/>
                </a:moveTo>
                <a:cubicBezTo>
                  <a:pt x="13" y="121"/>
                  <a:pt x="13" y="121"/>
                  <a:pt x="13" y="12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1" y="113"/>
                  <a:pt x="11" y="113"/>
                  <a:pt x="11" y="113"/>
                </a:cubicBezTo>
                <a:lnTo>
                  <a:pt x="11" y="121"/>
                </a:lnTo>
                <a:close/>
                <a:moveTo>
                  <a:pt x="13" y="65"/>
                </a:moveTo>
                <a:cubicBezTo>
                  <a:pt x="13" y="64"/>
                  <a:pt x="14" y="63"/>
                  <a:pt x="14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2"/>
                  <a:pt x="11" y="64"/>
                  <a:pt x="11" y="65"/>
                </a:cubicBezTo>
                <a:cubicBezTo>
                  <a:pt x="11" y="69"/>
                  <a:pt x="11" y="69"/>
                  <a:pt x="11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65"/>
                </a:lnTo>
                <a:close/>
                <a:moveTo>
                  <a:pt x="11" y="124"/>
                </a:moveTo>
                <a:cubicBezTo>
                  <a:pt x="11" y="127"/>
                  <a:pt x="14" y="129"/>
                  <a:pt x="16" y="130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27"/>
                  <a:pt x="13" y="126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1" y="124"/>
                  <a:pt x="11" y="124"/>
                  <a:pt x="11" y="124"/>
                </a:cubicBezTo>
                <a:close/>
                <a:moveTo>
                  <a:pt x="11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1" y="103"/>
                  <a:pt x="11" y="103"/>
                  <a:pt x="11" y="103"/>
                </a:cubicBezTo>
                <a:lnTo>
                  <a:pt x="11" y="110"/>
                </a:lnTo>
                <a:close/>
                <a:moveTo>
                  <a:pt x="103" y="116"/>
                </a:moveTo>
                <a:cubicBezTo>
                  <a:pt x="101" y="116"/>
                  <a:pt x="101" y="116"/>
                  <a:pt x="101" y="116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73" y="112"/>
                  <a:pt x="65" y="104"/>
                  <a:pt x="65" y="94"/>
                </a:cubicBezTo>
                <a:cubicBezTo>
                  <a:pt x="65" y="84"/>
                  <a:pt x="73" y="76"/>
                  <a:pt x="83" y="76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58"/>
                  <a:pt x="104" y="55"/>
                  <a:pt x="10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0" y="55"/>
                  <a:pt x="7" y="58"/>
                  <a:pt x="7" y="62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31"/>
                  <a:pt x="10" y="134"/>
                  <a:pt x="14" y="134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04" y="134"/>
                  <a:pt x="107" y="131"/>
                  <a:pt x="107" y="127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4" y="135"/>
                  <a:pt x="108" y="141"/>
                  <a:pt x="101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6" y="141"/>
                  <a:pt x="0" y="135"/>
                  <a:pt x="0" y="12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4"/>
                  <a:pt x="6" y="48"/>
                  <a:pt x="14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0"/>
                  <a:pt x="70" y="0"/>
                  <a:pt x="73" y="3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4" y="34"/>
                  <a:pt x="104" y="38"/>
                  <a:pt x="101" y="41"/>
                </a:cubicBezTo>
                <a:cubicBezTo>
                  <a:pt x="96" y="46"/>
                  <a:pt x="96" y="46"/>
                  <a:pt x="96" y="46"/>
                </a:cubicBezTo>
                <a:cubicBezTo>
                  <a:pt x="94" y="48"/>
                  <a:pt x="94" y="48"/>
                  <a:pt x="94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8" y="48"/>
                  <a:pt x="114" y="54"/>
                  <a:pt x="114" y="62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16"/>
                </a:lnTo>
                <a:close/>
                <a:moveTo>
                  <a:pt x="69" y="48"/>
                </a:moveTo>
                <a:cubicBezTo>
                  <a:pt x="69" y="47"/>
                  <a:pt x="69" y="46"/>
                  <a:pt x="69" y="45"/>
                </a:cubicBezTo>
                <a:cubicBezTo>
                  <a:pt x="69" y="42"/>
                  <a:pt x="68" y="40"/>
                  <a:pt x="66" y="38"/>
                </a:cubicBezTo>
                <a:cubicBezTo>
                  <a:pt x="60" y="32"/>
                  <a:pt x="50" y="33"/>
                  <a:pt x="44" y="39"/>
                </a:cubicBezTo>
                <a:cubicBezTo>
                  <a:pt x="42" y="41"/>
                  <a:pt x="41" y="43"/>
                  <a:pt x="40" y="45"/>
                </a:cubicBezTo>
                <a:cubicBezTo>
                  <a:pt x="40" y="46"/>
                  <a:pt x="39" y="47"/>
                  <a:pt x="39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6"/>
                  <a:pt x="48" y="45"/>
                </a:cubicBezTo>
                <a:cubicBezTo>
                  <a:pt x="48" y="45"/>
                  <a:pt x="48" y="44"/>
                  <a:pt x="48" y="44"/>
                </a:cubicBezTo>
                <a:cubicBezTo>
                  <a:pt x="46" y="42"/>
                  <a:pt x="46" y="42"/>
                  <a:pt x="46" y="42"/>
                </a:cubicBezTo>
                <a:cubicBezTo>
                  <a:pt x="48" y="41"/>
                  <a:pt x="48" y="41"/>
                  <a:pt x="48" y="41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2" y="41"/>
                  <a:pt x="53" y="40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2" y="43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6"/>
                  <a:pt x="50" y="47"/>
                  <a:pt x="50" y="47"/>
                </a:cubicBezTo>
                <a:cubicBezTo>
                  <a:pt x="51" y="48"/>
                  <a:pt x="52" y="48"/>
                  <a:pt x="54" y="47"/>
                </a:cubicBezTo>
                <a:cubicBezTo>
                  <a:pt x="57" y="45"/>
                  <a:pt x="59" y="45"/>
                  <a:pt x="60" y="47"/>
                </a:cubicBezTo>
                <a:cubicBezTo>
                  <a:pt x="61" y="47"/>
                  <a:pt x="61" y="48"/>
                  <a:pt x="61" y="48"/>
                </a:cubicBezTo>
                <a:lnTo>
                  <a:pt x="69" y="48"/>
                </a:lnTo>
                <a:close/>
                <a:moveTo>
                  <a:pt x="79" y="30"/>
                </a:moveTo>
                <a:cubicBezTo>
                  <a:pt x="79" y="30"/>
                  <a:pt x="79" y="29"/>
                  <a:pt x="79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6"/>
                  <a:pt x="77" y="26"/>
                </a:cubicBezTo>
                <a:cubicBezTo>
                  <a:pt x="77" y="26"/>
                  <a:pt x="76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4"/>
                  <a:pt x="73" y="24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5"/>
                  <a:pt x="70" y="25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69" y="26"/>
                  <a:pt x="69" y="26"/>
                </a:cubicBezTo>
                <a:cubicBezTo>
                  <a:pt x="69" y="26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7"/>
                  <a:pt x="68" y="27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ubicBezTo>
                  <a:pt x="68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6"/>
                  <a:pt x="73" y="36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4"/>
                </a:cubicBezTo>
                <a:cubicBezTo>
                  <a:pt x="76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3"/>
                  <a:pt x="78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8" y="33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9" y="31"/>
                  <a:pt x="79" y="30"/>
                </a:cubicBezTo>
                <a:cubicBezTo>
                  <a:pt x="79" y="30"/>
                  <a:pt x="79" y="30"/>
                  <a:pt x="79" y="30"/>
                </a:cubicBezTo>
                <a:close/>
                <a:moveTo>
                  <a:pt x="93" y="45"/>
                </a:move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8"/>
                  <a:pt x="100" y="35"/>
                  <a:pt x="99" y="34"/>
                </a:cubicBezTo>
                <a:cubicBezTo>
                  <a:pt x="71" y="6"/>
                  <a:pt x="71" y="6"/>
                  <a:pt x="71" y="6"/>
                </a:cubicBezTo>
                <a:cubicBezTo>
                  <a:pt x="69" y="4"/>
                  <a:pt x="67" y="4"/>
                  <a:pt x="65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26" y="45"/>
                  <a:pt x="26" y="45"/>
                  <a:pt x="26" y="45"/>
                </a:cubicBezTo>
                <a:cubicBezTo>
                  <a:pt x="23" y="48"/>
                  <a:pt x="23" y="48"/>
                  <a:pt x="23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0" y="45"/>
                  <a:pt x="30" y="45"/>
                  <a:pt x="30" y="45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4" y="12"/>
                </a:cubicBezTo>
                <a:cubicBezTo>
                  <a:pt x="64" y="12"/>
                  <a:pt x="64" y="13"/>
                  <a:pt x="64" y="13"/>
                </a:cubicBezTo>
                <a:cubicBezTo>
                  <a:pt x="66" y="14"/>
                  <a:pt x="69" y="14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2" y="34"/>
                </a:cubicBezTo>
                <a:cubicBezTo>
                  <a:pt x="90" y="35"/>
                  <a:pt x="90" y="38"/>
                  <a:pt x="91" y="40"/>
                </a:cubicBezTo>
                <a:cubicBezTo>
                  <a:pt x="92" y="40"/>
                  <a:pt x="92" y="40"/>
                  <a:pt x="92" y="41"/>
                </a:cubicBezTo>
                <a:cubicBezTo>
                  <a:pt x="92" y="41"/>
                  <a:pt x="93" y="41"/>
                  <a:pt x="93" y="41"/>
                </a:cubicBezTo>
                <a:cubicBezTo>
                  <a:pt x="93" y="41"/>
                  <a:pt x="93" y="41"/>
                  <a:pt x="92" y="41"/>
                </a:cubicBezTo>
                <a:cubicBezTo>
                  <a:pt x="89" y="45"/>
                  <a:pt x="89" y="45"/>
                  <a:pt x="89" y="45"/>
                </a:cubicBezTo>
                <a:cubicBezTo>
                  <a:pt x="86" y="48"/>
                  <a:pt x="86" y="48"/>
                  <a:pt x="86" y="48"/>
                </a:cubicBezTo>
                <a:cubicBezTo>
                  <a:pt x="90" y="48"/>
                  <a:pt x="90" y="48"/>
                  <a:pt x="90" y="48"/>
                </a:cubicBezTo>
                <a:lnTo>
                  <a:pt x="93" y="45"/>
                </a:lnTo>
                <a:close/>
                <a:moveTo>
                  <a:pt x="111" y="105"/>
                </a:moveTo>
                <a:cubicBezTo>
                  <a:pt x="111" y="84"/>
                  <a:pt x="111" y="84"/>
                  <a:pt x="111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77" y="84"/>
                  <a:pt x="72" y="88"/>
                  <a:pt x="72" y="94"/>
                </a:cubicBezTo>
                <a:cubicBezTo>
                  <a:pt x="72" y="100"/>
                  <a:pt x="77" y="105"/>
                  <a:pt x="83" y="105"/>
                </a:cubicBezTo>
                <a:lnTo>
                  <a:pt x="111" y="105"/>
                </a:lnTo>
                <a:close/>
                <a:moveTo>
                  <a:pt x="92" y="128"/>
                </a:moveTo>
                <a:cubicBezTo>
                  <a:pt x="92" y="130"/>
                  <a:pt x="92" y="130"/>
                  <a:pt x="92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8" y="130"/>
                  <a:pt x="99" y="130"/>
                  <a:pt x="99" y="129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8" y="128"/>
                  <a:pt x="97" y="128"/>
                  <a:pt x="97" y="128"/>
                </a:cubicBezTo>
                <a:lnTo>
                  <a:pt x="92" y="128"/>
                </a:lnTo>
                <a:close/>
                <a:moveTo>
                  <a:pt x="78" y="130"/>
                </a:moveTo>
                <a:cubicBezTo>
                  <a:pt x="78" y="128"/>
                  <a:pt x="78" y="128"/>
                  <a:pt x="78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30"/>
                  <a:pt x="71" y="130"/>
                  <a:pt x="71" y="130"/>
                </a:cubicBezTo>
                <a:lnTo>
                  <a:pt x="78" y="130"/>
                </a:lnTo>
                <a:close/>
                <a:moveTo>
                  <a:pt x="82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82" y="128"/>
                  <a:pt x="82" y="128"/>
                  <a:pt x="82" y="128"/>
                </a:cubicBezTo>
                <a:lnTo>
                  <a:pt x="82" y="130"/>
                </a:lnTo>
                <a:close/>
                <a:moveTo>
                  <a:pt x="1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72"/>
                  <a:pt x="11" y="72"/>
                  <a:pt x="11" y="72"/>
                </a:cubicBezTo>
                <a:lnTo>
                  <a:pt x="11" y="79"/>
                </a:lnTo>
                <a:close/>
                <a:moveTo>
                  <a:pt x="101" y="124"/>
                </a:moveTo>
                <a:cubicBezTo>
                  <a:pt x="101" y="125"/>
                  <a:pt x="101" y="125"/>
                  <a:pt x="100" y="126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03" y="126"/>
                  <a:pt x="103" y="125"/>
                  <a:pt x="103" y="124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1" y="119"/>
                  <a:pt x="101" y="119"/>
                  <a:pt x="101" y="119"/>
                </a:cubicBezTo>
                <a:lnTo>
                  <a:pt x="101" y="124"/>
                </a:lnTo>
                <a:close/>
                <a:moveTo>
                  <a:pt x="64" y="59"/>
                </a:moveTo>
                <a:cubicBezTo>
                  <a:pt x="57" y="59"/>
                  <a:pt x="57" y="59"/>
                  <a:pt x="57" y="59"/>
                </a:cubicBezTo>
                <a:cubicBezTo>
                  <a:pt x="57" y="61"/>
                  <a:pt x="57" y="61"/>
                  <a:pt x="57" y="61"/>
                </a:cubicBezTo>
                <a:cubicBezTo>
                  <a:pt x="64" y="61"/>
                  <a:pt x="64" y="61"/>
                  <a:pt x="64" y="61"/>
                </a:cubicBezTo>
                <a:lnTo>
                  <a:pt x="64" y="59"/>
                </a:lnTo>
                <a:close/>
                <a:moveTo>
                  <a:pt x="85" y="59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61"/>
                  <a:pt x="78" y="61"/>
                  <a:pt x="78" y="61"/>
                </a:cubicBezTo>
                <a:cubicBezTo>
                  <a:pt x="85" y="61"/>
                  <a:pt x="85" y="61"/>
                  <a:pt x="85" y="61"/>
                </a:cubicBezTo>
                <a:lnTo>
                  <a:pt x="85" y="59"/>
                </a:lnTo>
                <a:close/>
                <a:moveTo>
                  <a:pt x="68" y="128"/>
                </a:moveTo>
                <a:cubicBezTo>
                  <a:pt x="61" y="128"/>
                  <a:pt x="61" y="128"/>
                  <a:pt x="61" y="12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8" y="130"/>
                  <a:pt x="68" y="130"/>
                  <a:pt x="68" y="130"/>
                </a:cubicBezTo>
                <a:lnTo>
                  <a:pt x="68" y="128"/>
                </a:lnTo>
                <a:close/>
                <a:moveTo>
                  <a:pt x="75" y="59"/>
                </a:moveTo>
                <a:cubicBezTo>
                  <a:pt x="67" y="59"/>
                  <a:pt x="67" y="59"/>
                  <a:pt x="67" y="59"/>
                </a:cubicBezTo>
                <a:cubicBezTo>
                  <a:pt x="67" y="61"/>
                  <a:pt x="67" y="61"/>
                  <a:pt x="67" y="61"/>
                </a:cubicBezTo>
                <a:cubicBezTo>
                  <a:pt x="75" y="61"/>
                  <a:pt x="75" y="61"/>
                  <a:pt x="75" y="61"/>
                </a:cubicBezTo>
                <a:lnTo>
                  <a:pt x="75" y="59"/>
                </a:lnTo>
                <a:close/>
                <a:moveTo>
                  <a:pt x="101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76"/>
                </a:lnTo>
                <a:close/>
                <a:moveTo>
                  <a:pt x="88" y="59"/>
                </a:moveTo>
                <a:cubicBezTo>
                  <a:pt x="88" y="61"/>
                  <a:pt x="88" y="61"/>
                  <a:pt x="88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59"/>
                  <a:pt x="95" y="59"/>
                  <a:pt x="95" y="59"/>
                </a:cubicBezTo>
                <a:lnTo>
                  <a:pt x="88" y="59"/>
                </a:lnTo>
                <a:close/>
                <a:moveTo>
                  <a:pt x="103" y="65"/>
                </a:moveTo>
                <a:cubicBezTo>
                  <a:pt x="103" y="62"/>
                  <a:pt x="101" y="60"/>
                  <a:pt x="98" y="59"/>
                </a:cubicBezTo>
                <a:cubicBezTo>
                  <a:pt x="98" y="61"/>
                  <a:pt x="98" y="61"/>
                  <a:pt x="98" y="61"/>
                </a:cubicBezTo>
                <a:cubicBezTo>
                  <a:pt x="100" y="62"/>
                  <a:pt x="101" y="63"/>
                  <a:pt x="101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3" y="65"/>
                  <a:pt x="103" y="65"/>
                  <a:pt x="103" y="65"/>
                </a:cubicBezTo>
                <a:close/>
                <a:moveTo>
                  <a:pt x="23" y="61"/>
                </a:moveTo>
                <a:cubicBezTo>
                  <a:pt x="23" y="59"/>
                  <a:pt x="23" y="59"/>
                  <a:pt x="2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61"/>
                  <a:pt x="17" y="61"/>
                  <a:pt x="18" y="61"/>
                </a:cubicBezTo>
                <a:lnTo>
                  <a:pt x="23" y="61"/>
                </a:lnTo>
                <a:close/>
                <a:moveTo>
                  <a:pt x="33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6" y="61"/>
                  <a:pt x="26" y="61"/>
                  <a:pt x="26" y="61"/>
                </a:cubicBezTo>
                <a:cubicBezTo>
                  <a:pt x="33" y="61"/>
                  <a:pt x="33" y="61"/>
                  <a:pt x="33" y="61"/>
                </a:cubicBezTo>
                <a:lnTo>
                  <a:pt x="33" y="59"/>
                </a:lnTo>
                <a:close/>
                <a:moveTo>
                  <a:pt x="27" y="128"/>
                </a:moveTo>
                <a:cubicBezTo>
                  <a:pt x="20" y="128"/>
                  <a:pt x="20" y="128"/>
                  <a:pt x="20" y="128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7" y="130"/>
                  <a:pt x="27" y="130"/>
                  <a:pt x="27" y="130"/>
                </a:cubicBezTo>
                <a:lnTo>
                  <a:pt x="27" y="128"/>
                </a:lnTo>
                <a:close/>
                <a:moveTo>
                  <a:pt x="37" y="128"/>
                </a:moveTo>
                <a:cubicBezTo>
                  <a:pt x="30" y="128"/>
                  <a:pt x="30" y="128"/>
                  <a:pt x="30" y="12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7" y="130"/>
                  <a:pt x="37" y="130"/>
                  <a:pt x="37" y="130"/>
                </a:cubicBezTo>
                <a:lnTo>
                  <a:pt x="37" y="128"/>
                </a:lnTo>
                <a:close/>
                <a:moveTo>
                  <a:pt x="44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61"/>
                  <a:pt x="36" y="61"/>
                  <a:pt x="36" y="61"/>
                </a:cubicBezTo>
                <a:cubicBezTo>
                  <a:pt x="44" y="61"/>
                  <a:pt x="44" y="61"/>
                  <a:pt x="44" y="61"/>
                </a:cubicBezTo>
                <a:lnTo>
                  <a:pt x="44" y="59"/>
                </a:lnTo>
                <a:close/>
                <a:moveTo>
                  <a:pt x="54" y="59"/>
                </a:moveTo>
                <a:cubicBezTo>
                  <a:pt x="47" y="59"/>
                  <a:pt x="47" y="59"/>
                  <a:pt x="47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54" y="61"/>
                  <a:pt x="54" y="61"/>
                  <a:pt x="54" y="61"/>
                </a:cubicBezTo>
                <a:lnTo>
                  <a:pt x="54" y="59"/>
                </a:lnTo>
                <a:close/>
                <a:moveTo>
                  <a:pt x="47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30"/>
                  <a:pt x="40" y="130"/>
                  <a:pt x="40" y="130"/>
                </a:cubicBezTo>
                <a:cubicBezTo>
                  <a:pt x="47" y="130"/>
                  <a:pt x="47" y="130"/>
                  <a:pt x="47" y="130"/>
                </a:cubicBezTo>
                <a:lnTo>
                  <a:pt x="47" y="128"/>
                </a:lnTo>
                <a:close/>
                <a:moveTo>
                  <a:pt x="58" y="128"/>
                </a:moveTo>
                <a:cubicBezTo>
                  <a:pt x="51" y="128"/>
                  <a:pt x="51" y="128"/>
                  <a:pt x="51" y="128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58" y="130"/>
                  <a:pt x="58" y="130"/>
                  <a:pt x="58" y="130"/>
                </a:cubicBezTo>
                <a:lnTo>
                  <a:pt x="58" y="128"/>
                </a:lnTo>
                <a:close/>
                <a:moveTo>
                  <a:pt x="84" y="88"/>
                </a:moveTo>
                <a:cubicBezTo>
                  <a:pt x="81" y="88"/>
                  <a:pt x="78" y="91"/>
                  <a:pt x="78" y="94"/>
                </a:cubicBezTo>
                <a:cubicBezTo>
                  <a:pt x="78" y="98"/>
                  <a:pt x="81" y="100"/>
                  <a:pt x="84" y="100"/>
                </a:cubicBezTo>
                <a:cubicBezTo>
                  <a:pt x="88" y="100"/>
                  <a:pt x="91" y="98"/>
                  <a:pt x="91" y="94"/>
                </a:cubicBezTo>
                <a:cubicBezTo>
                  <a:pt x="91" y="91"/>
                  <a:pt x="88" y="88"/>
                  <a:pt x="84" y="88"/>
                </a:cubicBezTo>
                <a:close/>
              </a:path>
            </a:pathLst>
          </a:custGeom>
          <a:solidFill>
            <a:srgbClr val="C91919"/>
          </a:solidFill>
          <a:ln>
            <a:noFill/>
          </a:ln>
          <a:extLst/>
        </p:spPr>
        <p:txBody>
          <a:bodyPr lIns="91281" tIns="45641" rIns="91281" bIns="45641"/>
          <a:lstStyle/>
          <a:p>
            <a:endParaRPr lang="zh-CN" altLang="en-US" sz="2438"/>
          </a:p>
        </p:txBody>
      </p:sp>
      <p:sp>
        <p:nvSpPr>
          <p:cNvPr id="17" name="Freeform 20">
            <a:extLst>
              <a:ext uri="{FF2B5EF4-FFF2-40B4-BE49-F238E27FC236}">
                <a16:creationId xmlns:a16="http://schemas.microsoft.com/office/drawing/2014/main" xmlns="" id="{C67FE379-25E8-4384-9645-605E7E4AC354}"/>
              </a:ext>
            </a:extLst>
          </p:cNvPr>
          <p:cNvSpPr>
            <a:spLocks noEditPoints="1"/>
          </p:cNvSpPr>
          <p:nvPr/>
        </p:nvSpPr>
        <p:spPr bwMode="auto">
          <a:xfrm>
            <a:off x="2093915" y="5064658"/>
            <a:ext cx="498475" cy="453559"/>
          </a:xfrm>
          <a:custGeom>
            <a:avLst/>
            <a:gdLst>
              <a:gd name="T0" fmla="*/ 2147483647 w 364"/>
              <a:gd name="T1" fmla="*/ 2147483647 h 333"/>
              <a:gd name="T2" fmla="*/ 2147483647 w 364"/>
              <a:gd name="T3" fmla="*/ 2147483647 h 333"/>
              <a:gd name="T4" fmla="*/ 2147483647 w 364"/>
              <a:gd name="T5" fmla="*/ 2147483647 h 333"/>
              <a:gd name="T6" fmla="*/ 2147483647 w 364"/>
              <a:gd name="T7" fmla="*/ 2147483647 h 333"/>
              <a:gd name="T8" fmla="*/ 2147483647 w 364"/>
              <a:gd name="T9" fmla="*/ 0 h 333"/>
              <a:gd name="T10" fmla="*/ 2147483647 w 364"/>
              <a:gd name="T11" fmla="*/ 2147483647 h 333"/>
              <a:gd name="T12" fmla="*/ 2147483647 w 364"/>
              <a:gd name="T13" fmla="*/ 2147483647 h 333"/>
              <a:gd name="T14" fmla="*/ 0 w 364"/>
              <a:gd name="T15" fmla="*/ 2147483647 h 333"/>
              <a:gd name="T16" fmla="*/ 2147483647 w 364"/>
              <a:gd name="T17" fmla="*/ 2147483647 h 333"/>
              <a:gd name="T18" fmla="*/ 2147483647 w 364"/>
              <a:gd name="T19" fmla="*/ 2147483647 h 333"/>
              <a:gd name="T20" fmla="*/ 2147483647 w 364"/>
              <a:gd name="T21" fmla="*/ 2147483647 h 333"/>
              <a:gd name="T22" fmla="*/ 2147483647 w 364"/>
              <a:gd name="T23" fmla="*/ 2147483647 h 333"/>
              <a:gd name="T24" fmla="*/ 2147483647 w 364"/>
              <a:gd name="T25" fmla="*/ 2147483647 h 333"/>
              <a:gd name="T26" fmla="*/ 2147483647 w 364"/>
              <a:gd name="T27" fmla="*/ 2147483647 h 333"/>
              <a:gd name="T28" fmla="*/ 2147483647 w 364"/>
              <a:gd name="T29" fmla="*/ 2147483647 h 333"/>
              <a:gd name="T30" fmla="*/ 2147483647 w 364"/>
              <a:gd name="T31" fmla="*/ 2147483647 h 333"/>
              <a:gd name="T32" fmla="*/ 2147483647 w 364"/>
              <a:gd name="T33" fmla="*/ 2147483647 h 333"/>
              <a:gd name="T34" fmla="*/ 2147483647 w 364"/>
              <a:gd name="T35" fmla="*/ 2147483647 h 333"/>
              <a:gd name="T36" fmla="*/ 2147483647 w 364"/>
              <a:gd name="T37" fmla="*/ 2147483647 h 333"/>
              <a:gd name="T38" fmla="*/ 2147483647 w 364"/>
              <a:gd name="T39" fmla="*/ 2147483647 h 333"/>
              <a:gd name="T40" fmla="*/ 2147483647 w 364"/>
              <a:gd name="T41" fmla="*/ 2147483647 h 333"/>
              <a:gd name="T42" fmla="*/ 2147483647 w 364"/>
              <a:gd name="T43" fmla="*/ 2147483647 h 333"/>
              <a:gd name="T44" fmla="*/ 2147483647 w 364"/>
              <a:gd name="T45" fmla="*/ 2147483647 h 333"/>
              <a:gd name="T46" fmla="*/ 2147483647 w 364"/>
              <a:gd name="T47" fmla="*/ 2147483647 h 333"/>
              <a:gd name="T48" fmla="*/ 2147483647 w 364"/>
              <a:gd name="T49" fmla="*/ 2147483647 h 333"/>
              <a:gd name="T50" fmla="*/ 2147483647 w 364"/>
              <a:gd name="T51" fmla="*/ 2147483647 h 333"/>
              <a:gd name="T52" fmla="*/ 2147483647 w 364"/>
              <a:gd name="T53" fmla="*/ 2147483647 h 333"/>
              <a:gd name="T54" fmla="*/ 2147483647 w 364"/>
              <a:gd name="T55" fmla="*/ 2147483647 h 333"/>
              <a:gd name="T56" fmla="*/ 2147483647 w 364"/>
              <a:gd name="T57" fmla="*/ 2147483647 h 333"/>
              <a:gd name="T58" fmla="*/ 2147483647 w 364"/>
              <a:gd name="T59" fmla="*/ 2147483647 h 333"/>
              <a:gd name="T60" fmla="*/ 2147483647 w 364"/>
              <a:gd name="T61" fmla="*/ 2147483647 h 333"/>
              <a:gd name="T62" fmla="*/ 2147483647 w 364"/>
              <a:gd name="T63" fmla="*/ 2147483647 h 333"/>
              <a:gd name="T64" fmla="*/ 2147483647 w 364"/>
              <a:gd name="T65" fmla="*/ 2147483647 h 333"/>
              <a:gd name="T66" fmla="*/ 2147483647 w 364"/>
              <a:gd name="T67" fmla="*/ 2147483647 h 33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64"/>
              <a:gd name="T103" fmla="*/ 0 h 333"/>
              <a:gd name="T104" fmla="*/ 364 w 364"/>
              <a:gd name="T105" fmla="*/ 333 h 33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64" h="333">
                <a:moveTo>
                  <a:pt x="359" y="119"/>
                </a:moveTo>
                <a:cubicBezTo>
                  <a:pt x="355" y="114"/>
                  <a:pt x="349" y="111"/>
                  <a:pt x="343" y="111"/>
                </a:cubicBezTo>
                <a:cubicBezTo>
                  <a:pt x="323" y="111"/>
                  <a:pt x="323" y="111"/>
                  <a:pt x="323" y="111"/>
                </a:cubicBezTo>
                <a:cubicBezTo>
                  <a:pt x="323" y="100"/>
                  <a:pt x="314" y="91"/>
                  <a:pt x="303" y="91"/>
                </a:cubicBezTo>
                <a:cubicBezTo>
                  <a:pt x="283" y="91"/>
                  <a:pt x="283" y="91"/>
                  <a:pt x="283" y="91"/>
                </a:cubicBezTo>
                <a:cubicBezTo>
                  <a:pt x="283" y="71"/>
                  <a:pt x="283" y="71"/>
                  <a:pt x="283" y="71"/>
                </a:cubicBezTo>
                <a:cubicBezTo>
                  <a:pt x="283" y="60"/>
                  <a:pt x="274" y="51"/>
                  <a:pt x="263" y="51"/>
                </a:cubicBezTo>
                <a:cubicBezTo>
                  <a:pt x="252" y="51"/>
                  <a:pt x="252" y="51"/>
                  <a:pt x="252" y="51"/>
                </a:cubicBezTo>
                <a:cubicBezTo>
                  <a:pt x="252" y="10"/>
                  <a:pt x="252" y="10"/>
                  <a:pt x="252" y="10"/>
                </a:cubicBezTo>
                <a:cubicBezTo>
                  <a:pt x="252" y="5"/>
                  <a:pt x="248" y="0"/>
                  <a:pt x="242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5" y="0"/>
                  <a:pt x="30" y="5"/>
                  <a:pt x="30" y="10"/>
                </a:cubicBezTo>
                <a:cubicBezTo>
                  <a:pt x="30" y="51"/>
                  <a:pt x="30" y="51"/>
                  <a:pt x="3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9" y="51"/>
                  <a:pt x="0" y="60"/>
                  <a:pt x="0" y="71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24"/>
                  <a:pt x="9" y="333"/>
                  <a:pt x="20" y="333"/>
                </a:cubicBezTo>
                <a:cubicBezTo>
                  <a:pt x="61" y="333"/>
                  <a:pt x="61" y="333"/>
                  <a:pt x="61" y="333"/>
                </a:cubicBezTo>
                <a:cubicBezTo>
                  <a:pt x="156" y="333"/>
                  <a:pt x="156" y="333"/>
                  <a:pt x="156" y="333"/>
                </a:cubicBezTo>
                <a:cubicBezTo>
                  <a:pt x="156" y="247"/>
                  <a:pt x="156" y="247"/>
                  <a:pt x="156" y="247"/>
                </a:cubicBezTo>
                <a:cubicBezTo>
                  <a:pt x="131" y="247"/>
                  <a:pt x="131" y="247"/>
                  <a:pt x="131" y="247"/>
                </a:cubicBezTo>
                <a:cubicBezTo>
                  <a:pt x="127" y="247"/>
                  <a:pt x="123" y="245"/>
                  <a:pt x="121" y="241"/>
                </a:cubicBezTo>
                <a:cubicBezTo>
                  <a:pt x="120" y="237"/>
                  <a:pt x="121" y="233"/>
                  <a:pt x="124" y="230"/>
                </a:cubicBezTo>
                <a:cubicBezTo>
                  <a:pt x="194" y="159"/>
                  <a:pt x="194" y="159"/>
                  <a:pt x="194" y="159"/>
                </a:cubicBezTo>
                <a:cubicBezTo>
                  <a:pt x="198" y="155"/>
                  <a:pt x="205" y="155"/>
                  <a:pt x="208" y="159"/>
                </a:cubicBezTo>
                <a:cubicBezTo>
                  <a:pt x="279" y="230"/>
                  <a:pt x="279" y="230"/>
                  <a:pt x="279" y="230"/>
                </a:cubicBezTo>
                <a:cubicBezTo>
                  <a:pt x="282" y="233"/>
                  <a:pt x="283" y="237"/>
                  <a:pt x="281" y="241"/>
                </a:cubicBezTo>
                <a:cubicBezTo>
                  <a:pt x="280" y="245"/>
                  <a:pt x="276" y="247"/>
                  <a:pt x="272" y="247"/>
                </a:cubicBezTo>
                <a:cubicBezTo>
                  <a:pt x="247" y="247"/>
                  <a:pt x="247" y="247"/>
                  <a:pt x="247" y="247"/>
                </a:cubicBezTo>
                <a:cubicBezTo>
                  <a:pt x="247" y="333"/>
                  <a:pt x="247" y="333"/>
                  <a:pt x="247" y="333"/>
                </a:cubicBezTo>
                <a:cubicBezTo>
                  <a:pt x="263" y="333"/>
                  <a:pt x="263" y="333"/>
                  <a:pt x="263" y="333"/>
                </a:cubicBezTo>
                <a:cubicBezTo>
                  <a:pt x="303" y="333"/>
                  <a:pt x="303" y="333"/>
                  <a:pt x="303" y="333"/>
                </a:cubicBezTo>
                <a:cubicBezTo>
                  <a:pt x="312" y="333"/>
                  <a:pt x="321" y="327"/>
                  <a:pt x="323" y="318"/>
                </a:cubicBezTo>
                <a:cubicBezTo>
                  <a:pt x="363" y="136"/>
                  <a:pt x="363" y="136"/>
                  <a:pt x="363" y="136"/>
                </a:cubicBezTo>
                <a:cubicBezTo>
                  <a:pt x="364" y="130"/>
                  <a:pt x="363" y="124"/>
                  <a:pt x="359" y="119"/>
                </a:cubicBezTo>
                <a:close/>
                <a:moveTo>
                  <a:pt x="30" y="313"/>
                </a:moveTo>
                <a:cubicBezTo>
                  <a:pt x="20" y="313"/>
                  <a:pt x="20" y="313"/>
                  <a:pt x="20" y="313"/>
                </a:cubicBezTo>
                <a:cubicBezTo>
                  <a:pt x="20" y="71"/>
                  <a:pt x="20" y="71"/>
                  <a:pt x="20" y="71"/>
                </a:cubicBezTo>
                <a:cubicBezTo>
                  <a:pt x="30" y="71"/>
                  <a:pt x="30" y="71"/>
                  <a:pt x="30" y="71"/>
                </a:cubicBezTo>
                <a:lnTo>
                  <a:pt x="30" y="313"/>
                </a:lnTo>
                <a:close/>
                <a:moveTo>
                  <a:pt x="242" y="91"/>
                </a:moveTo>
                <a:cubicBezTo>
                  <a:pt x="231" y="91"/>
                  <a:pt x="222" y="100"/>
                  <a:pt x="222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92" y="111"/>
                  <a:pt x="83" y="118"/>
                  <a:pt x="81" y="127"/>
                </a:cubicBezTo>
                <a:cubicBezTo>
                  <a:pt x="81" y="127"/>
                  <a:pt x="41" y="312"/>
                  <a:pt x="41" y="313"/>
                </a:cubicBezTo>
                <a:cubicBezTo>
                  <a:pt x="41" y="313"/>
                  <a:pt x="41" y="313"/>
                  <a:pt x="41" y="313"/>
                </a:cubicBezTo>
                <a:cubicBezTo>
                  <a:pt x="41" y="10"/>
                  <a:pt x="41" y="10"/>
                  <a:pt x="41" y="10"/>
                </a:cubicBezTo>
                <a:cubicBezTo>
                  <a:pt x="242" y="10"/>
                  <a:pt x="242" y="10"/>
                  <a:pt x="242" y="10"/>
                </a:cubicBezTo>
                <a:lnTo>
                  <a:pt x="242" y="91"/>
                </a:lnTo>
                <a:close/>
                <a:moveTo>
                  <a:pt x="263" y="91"/>
                </a:moveTo>
                <a:cubicBezTo>
                  <a:pt x="252" y="91"/>
                  <a:pt x="252" y="91"/>
                  <a:pt x="252" y="91"/>
                </a:cubicBezTo>
                <a:cubicBezTo>
                  <a:pt x="252" y="71"/>
                  <a:pt x="252" y="71"/>
                  <a:pt x="252" y="71"/>
                </a:cubicBezTo>
                <a:cubicBezTo>
                  <a:pt x="263" y="71"/>
                  <a:pt x="263" y="71"/>
                  <a:pt x="263" y="71"/>
                </a:cubicBezTo>
                <a:lnTo>
                  <a:pt x="263" y="91"/>
                </a:lnTo>
                <a:close/>
                <a:moveTo>
                  <a:pt x="70" y="86"/>
                </a:moveTo>
                <a:cubicBezTo>
                  <a:pt x="70" y="81"/>
                  <a:pt x="75" y="76"/>
                  <a:pt x="80" y="76"/>
                </a:cubicBezTo>
                <a:cubicBezTo>
                  <a:pt x="201" y="76"/>
                  <a:pt x="201" y="76"/>
                  <a:pt x="201" y="76"/>
                </a:cubicBezTo>
                <a:cubicBezTo>
                  <a:pt x="206" y="76"/>
                  <a:pt x="211" y="81"/>
                  <a:pt x="211" y="86"/>
                </a:cubicBezTo>
                <a:cubicBezTo>
                  <a:pt x="211" y="92"/>
                  <a:pt x="206" y="96"/>
                  <a:pt x="201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75" y="96"/>
                  <a:pt x="70" y="92"/>
                  <a:pt x="70" y="86"/>
                </a:cubicBezTo>
                <a:close/>
                <a:moveTo>
                  <a:pt x="70" y="45"/>
                </a:moveTo>
                <a:cubicBezTo>
                  <a:pt x="70" y="40"/>
                  <a:pt x="75" y="35"/>
                  <a:pt x="80" y="35"/>
                </a:cubicBezTo>
                <a:cubicBezTo>
                  <a:pt x="201" y="35"/>
                  <a:pt x="201" y="35"/>
                  <a:pt x="201" y="35"/>
                </a:cubicBezTo>
                <a:cubicBezTo>
                  <a:pt x="206" y="35"/>
                  <a:pt x="211" y="40"/>
                  <a:pt x="211" y="45"/>
                </a:cubicBezTo>
                <a:cubicBezTo>
                  <a:pt x="211" y="51"/>
                  <a:pt x="206" y="55"/>
                  <a:pt x="201" y="55"/>
                </a:cubicBezTo>
                <a:cubicBezTo>
                  <a:pt x="80" y="55"/>
                  <a:pt x="80" y="55"/>
                  <a:pt x="80" y="55"/>
                </a:cubicBezTo>
                <a:cubicBezTo>
                  <a:pt x="75" y="55"/>
                  <a:pt x="70" y="51"/>
                  <a:pt x="70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81" tIns="45641" rIns="91281" bIns="45641"/>
          <a:lstStyle/>
          <a:p>
            <a:endParaRPr lang="zh-CN" altLang="en-US" sz="2438"/>
          </a:p>
        </p:txBody>
      </p:sp>
      <p:sp>
        <p:nvSpPr>
          <p:cNvPr id="18" name="Freeform 21">
            <a:extLst>
              <a:ext uri="{FF2B5EF4-FFF2-40B4-BE49-F238E27FC236}">
                <a16:creationId xmlns:a16="http://schemas.microsoft.com/office/drawing/2014/main" xmlns="" id="{2ADCCD0D-E46C-478B-9C03-E80E0AD0AFFA}"/>
              </a:ext>
            </a:extLst>
          </p:cNvPr>
          <p:cNvSpPr>
            <a:spLocks noEditPoints="1"/>
          </p:cNvSpPr>
          <p:nvPr/>
        </p:nvSpPr>
        <p:spPr bwMode="auto">
          <a:xfrm>
            <a:off x="4645026" y="5064658"/>
            <a:ext cx="500063" cy="453559"/>
          </a:xfrm>
          <a:custGeom>
            <a:avLst/>
            <a:gdLst>
              <a:gd name="T0" fmla="*/ 2147483647 w 365"/>
              <a:gd name="T1" fmla="*/ 2147483647 h 333"/>
              <a:gd name="T2" fmla="*/ 2147483647 w 365"/>
              <a:gd name="T3" fmla="*/ 2147483647 h 333"/>
              <a:gd name="T4" fmla="*/ 2147483647 w 365"/>
              <a:gd name="T5" fmla="*/ 2147483647 h 333"/>
              <a:gd name="T6" fmla="*/ 2147483647 w 365"/>
              <a:gd name="T7" fmla="*/ 2147483647 h 333"/>
              <a:gd name="T8" fmla="*/ 2147483647 w 365"/>
              <a:gd name="T9" fmla="*/ 0 h 333"/>
              <a:gd name="T10" fmla="*/ 2147483647 w 365"/>
              <a:gd name="T11" fmla="*/ 2147483647 h 333"/>
              <a:gd name="T12" fmla="*/ 2147483647 w 365"/>
              <a:gd name="T13" fmla="*/ 2147483647 h 333"/>
              <a:gd name="T14" fmla="*/ 0 w 365"/>
              <a:gd name="T15" fmla="*/ 2147483647 h 333"/>
              <a:gd name="T16" fmla="*/ 2147483647 w 365"/>
              <a:gd name="T17" fmla="*/ 2147483647 h 333"/>
              <a:gd name="T18" fmla="*/ 2147483647 w 365"/>
              <a:gd name="T19" fmla="*/ 2147483647 h 333"/>
              <a:gd name="T20" fmla="*/ 2147483647 w 365"/>
              <a:gd name="T21" fmla="*/ 2147483647 h 333"/>
              <a:gd name="T22" fmla="*/ 2147483647 w 365"/>
              <a:gd name="T23" fmla="*/ 2147483647 h 333"/>
              <a:gd name="T24" fmla="*/ 2147483647 w 365"/>
              <a:gd name="T25" fmla="*/ 2147483647 h 333"/>
              <a:gd name="T26" fmla="*/ 2147483647 w 365"/>
              <a:gd name="T27" fmla="*/ 2147483647 h 333"/>
              <a:gd name="T28" fmla="*/ 2147483647 w 365"/>
              <a:gd name="T29" fmla="*/ 2147483647 h 333"/>
              <a:gd name="T30" fmla="*/ 2147483647 w 365"/>
              <a:gd name="T31" fmla="*/ 2147483647 h 333"/>
              <a:gd name="T32" fmla="*/ 2147483647 w 365"/>
              <a:gd name="T33" fmla="*/ 2147483647 h 333"/>
              <a:gd name="T34" fmla="*/ 2147483647 w 365"/>
              <a:gd name="T35" fmla="*/ 2147483647 h 333"/>
              <a:gd name="T36" fmla="*/ 2147483647 w 365"/>
              <a:gd name="T37" fmla="*/ 2147483647 h 333"/>
              <a:gd name="T38" fmla="*/ 2147483647 w 365"/>
              <a:gd name="T39" fmla="*/ 2147483647 h 333"/>
              <a:gd name="T40" fmla="*/ 2147483647 w 365"/>
              <a:gd name="T41" fmla="*/ 2147483647 h 333"/>
              <a:gd name="T42" fmla="*/ 2147483647 w 365"/>
              <a:gd name="T43" fmla="*/ 2147483647 h 333"/>
              <a:gd name="T44" fmla="*/ 2147483647 w 365"/>
              <a:gd name="T45" fmla="*/ 2147483647 h 333"/>
              <a:gd name="T46" fmla="*/ 2147483647 w 365"/>
              <a:gd name="T47" fmla="*/ 2147483647 h 333"/>
              <a:gd name="T48" fmla="*/ 2147483647 w 365"/>
              <a:gd name="T49" fmla="*/ 2147483647 h 333"/>
              <a:gd name="T50" fmla="*/ 2147483647 w 365"/>
              <a:gd name="T51" fmla="*/ 2147483647 h 333"/>
              <a:gd name="T52" fmla="*/ 2147483647 w 365"/>
              <a:gd name="T53" fmla="*/ 2147483647 h 333"/>
              <a:gd name="T54" fmla="*/ 2147483647 w 365"/>
              <a:gd name="T55" fmla="*/ 2147483647 h 333"/>
              <a:gd name="T56" fmla="*/ 2147483647 w 365"/>
              <a:gd name="T57" fmla="*/ 2147483647 h 333"/>
              <a:gd name="T58" fmla="*/ 2147483647 w 365"/>
              <a:gd name="T59" fmla="*/ 2147483647 h 333"/>
              <a:gd name="T60" fmla="*/ 2147483647 w 365"/>
              <a:gd name="T61" fmla="*/ 2147483647 h 333"/>
              <a:gd name="T62" fmla="*/ 2147483647 w 365"/>
              <a:gd name="T63" fmla="*/ 2147483647 h 333"/>
              <a:gd name="T64" fmla="*/ 2147483647 w 365"/>
              <a:gd name="T65" fmla="*/ 2147483647 h 333"/>
              <a:gd name="T66" fmla="*/ 2147483647 w 365"/>
              <a:gd name="T67" fmla="*/ 2147483647 h 33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65"/>
              <a:gd name="T103" fmla="*/ 0 h 333"/>
              <a:gd name="T104" fmla="*/ 365 w 365"/>
              <a:gd name="T105" fmla="*/ 333 h 33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65" h="333">
                <a:moveTo>
                  <a:pt x="359" y="119"/>
                </a:moveTo>
                <a:cubicBezTo>
                  <a:pt x="355" y="114"/>
                  <a:pt x="350" y="111"/>
                  <a:pt x="343" y="111"/>
                </a:cubicBezTo>
                <a:cubicBezTo>
                  <a:pt x="323" y="111"/>
                  <a:pt x="323" y="111"/>
                  <a:pt x="323" y="111"/>
                </a:cubicBezTo>
                <a:cubicBezTo>
                  <a:pt x="323" y="100"/>
                  <a:pt x="314" y="91"/>
                  <a:pt x="303" y="91"/>
                </a:cubicBezTo>
                <a:cubicBezTo>
                  <a:pt x="283" y="91"/>
                  <a:pt x="283" y="91"/>
                  <a:pt x="283" y="91"/>
                </a:cubicBezTo>
                <a:cubicBezTo>
                  <a:pt x="283" y="71"/>
                  <a:pt x="283" y="71"/>
                  <a:pt x="283" y="71"/>
                </a:cubicBezTo>
                <a:cubicBezTo>
                  <a:pt x="283" y="60"/>
                  <a:pt x="274" y="51"/>
                  <a:pt x="263" y="51"/>
                </a:cubicBezTo>
                <a:cubicBezTo>
                  <a:pt x="253" y="51"/>
                  <a:pt x="253" y="51"/>
                  <a:pt x="253" y="51"/>
                </a:cubicBezTo>
                <a:cubicBezTo>
                  <a:pt x="253" y="10"/>
                  <a:pt x="253" y="10"/>
                  <a:pt x="253" y="10"/>
                </a:cubicBezTo>
                <a:cubicBezTo>
                  <a:pt x="253" y="5"/>
                  <a:pt x="248" y="0"/>
                  <a:pt x="243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5" y="0"/>
                  <a:pt x="31" y="5"/>
                  <a:pt x="31" y="10"/>
                </a:cubicBezTo>
                <a:cubicBezTo>
                  <a:pt x="31" y="51"/>
                  <a:pt x="31" y="51"/>
                  <a:pt x="3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9" y="51"/>
                  <a:pt x="0" y="60"/>
                  <a:pt x="0" y="71"/>
                </a:cubicBezTo>
                <a:cubicBezTo>
                  <a:pt x="0" y="313"/>
                  <a:pt x="0" y="313"/>
                  <a:pt x="0" y="313"/>
                </a:cubicBezTo>
                <a:cubicBezTo>
                  <a:pt x="0" y="324"/>
                  <a:pt x="9" y="333"/>
                  <a:pt x="21" y="333"/>
                </a:cubicBezTo>
                <a:cubicBezTo>
                  <a:pt x="61" y="333"/>
                  <a:pt x="61" y="333"/>
                  <a:pt x="61" y="333"/>
                </a:cubicBezTo>
                <a:cubicBezTo>
                  <a:pt x="263" y="333"/>
                  <a:pt x="263" y="333"/>
                  <a:pt x="263" y="333"/>
                </a:cubicBezTo>
                <a:cubicBezTo>
                  <a:pt x="303" y="333"/>
                  <a:pt x="303" y="333"/>
                  <a:pt x="303" y="333"/>
                </a:cubicBezTo>
                <a:cubicBezTo>
                  <a:pt x="313" y="333"/>
                  <a:pt x="321" y="327"/>
                  <a:pt x="323" y="318"/>
                </a:cubicBezTo>
                <a:cubicBezTo>
                  <a:pt x="363" y="136"/>
                  <a:pt x="363" y="136"/>
                  <a:pt x="363" y="136"/>
                </a:cubicBezTo>
                <a:cubicBezTo>
                  <a:pt x="365" y="130"/>
                  <a:pt x="363" y="124"/>
                  <a:pt x="359" y="119"/>
                </a:cubicBezTo>
                <a:close/>
                <a:moveTo>
                  <a:pt x="31" y="313"/>
                </a:moveTo>
                <a:cubicBezTo>
                  <a:pt x="21" y="313"/>
                  <a:pt x="21" y="313"/>
                  <a:pt x="21" y="313"/>
                </a:cubicBezTo>
                <a:cubicBezTo>
                  <a:pt x="21" y="71"/>
                  <a:pt x="21" y="71"/>
                  <a:pt x="21" y="71"/>
                </a:cubicBezTo>
                <a:cubicBezTo>
                  <a:pt x="31" y="71"/>
                  <a:pt x="31" y="71"/>
                  <a:pt x="31" y="71"/>
                </a:cubicBezTo>
                <a:lnTo>
                  <a:pt x="31" y="313"/>
                </a:lnTo>
                <a:close/>
                <a:moveTo>
                  <a:pt x="254" y="215"/>
                </a:moveTo>
                <a:cubicBezTo>
                  <a:pt x="184" y="286"/>
                  <a:pt x="184" y="286"/>
                  <a:pt x="184" y="286"/>
                </a:cubicBezTo>
                <a:cubicBezTo>
                  <a:pt x="180" y="290"/>
                  <a:pt x="173" y="290"/>
                  <a:pt x="169" y="286"/>
                </a:cubicBezTo>
                <a:cubicBezTo>
                  <a:pt x="99" y="215"/>
                  <a:pt x="99" y="215"/>
                  <a:pt x="99" y="215"/>
                </a:cubicBezTo>
                <a:cubicBezTo>
                  <a:pt x="96" y="212"/>
                  <a:pt x="95" y="208"/>
                  <a:pt x="97" y="204"/>
                </a:cubicBezTo>
                <a:cubicBezTo>
                  <a:pt x="98" y="200"/>
                  <a:pt x="102" y="198"/>
                  <a:pt x="106" y="198"/>
                </a:cubicBezTo>
                <a:cubicBezTo>
                  <a:pt x="131" y="198"/>
                  <a:pt x="131" y="198"/>
                  <a:pt x="131" y="198"/>
                </a:cubicBezTo>
                <a:cubicBezTo>
                  <a:pt x="131" y="111"/>
                  <a:pt x="131" y="111"/>
                  <a:pt x="13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92" y="111"/>
                  <a:pt x="84" y="118"/>
                  <a:pt x="82" y="127"/>
                </a:cubicBezTo>
                <a:cubicBezTo>
                  <a:pt x="82" y="127"/>
                  <a:pt x="41" y="312"/>
                  <a:pt x="41" y="313"/>
                </a:cubicBezTo>
                <a:cubicBezTo>
                  <a:pt x="41" y="313"/>
                  <a:pt x="41" y="313"/>
                  <a:pt x="41" y="313"/>
                </a:cubicBezTo>
                <a:cubicBezTo>
                  <a:pt x="41" y="10"/>
                  <a:pt x="41" y="10"/>
                  <a:pt x="41" y="10"/>
                </a:cubicBezTo>
                <a:cubicBezTo>
                  <a:pt x="243" y="10"/>
                  <a:pt x="243" y="10"/>
                  <a:pt x="243" y="10"/>
                </a:cubicBezTo>
                <a:cubicBezTo>
                  <a:pt x="243" y="91"/>
                  <a:pt x="243" y="91"/>
                  <a:pt x="243" y="91"/>
                </a:cubicBezTo>
                <a:cubicBezTo>
                  <a:pt x="231" y="91"/>
                  <a:pt x="222" y="100"/>
                  <a:pt x="222" y="111"/>
                </a:cubicBezTo>
                <a:cubicBezTo>
                  <a:pt x="222" y="111"/>
                  <a:pt x="222" y="111"/>
                  <a:pt x="222" y="111"/>
                </a:cubicBezTo>
                <a:cubicBezTo>
                  <a:pt x="222" y="198"/>
                  <a:pt x="222" y="198"/>
                  <a:pt x="222" y="198"/>
                </a:cubicBezTo>
                <a:cubicBezTo>
                  <a:pt x="247" y="198"/>
                  <a:pt x="247" y="198"/>
                  <a:pt x="247" y="198"/>
                </a:cubicBezTo>
                <a:cubicBezTo>
                  <a:pt x="251" y="198"/>
                  <a:pt x="255" y="200"/>
                  <a:pt x="257" y="204"/>
                </a:cubicBezTo>
                <a:cubicBezTo>
                  <a:pt x="258" y="208"/>
                  <a:pt x="257" y="212"/>
                  <a:pt x="254" y="215"/>
                </a:cubicBezTo>
                <a:close/>
                <a:moveTo>
                  <a:pt x="263" y="91"/>
                </a:moveTo>
                <a:cubicBezTo>
                  <a:pt x="253" y="91"/>
                  <a:pt x="253" y="91"/>
                  <a:pt x="253" y="91"/>
                </a:cubicBezTo>
                <a:cubicBezTo>
                  <a:pt x="253" y="71"/>
                  <a:pt x="253" y="71"/>
                  <a:pt x="253" y="71"/>
                </a:cubicBezTo>
                <a:cubicBezTo>
                  <a:pt x="263" y="71"/>
                  <a:pt x="263" y="71"/>
                  <a:pt x="263" y="71"/>
                </a:cubicBezTo>
                <a:lnTo>
                  <a:pt x="263" y="91"/>
                </a:lnTo>
                <a:close/>
                <a:moveTo>
                  <a:pt x="70" y="45"/>
                </a:moveTo>
                <a:cubicBezTo>
                  <a:pt x="70" y="40"/>
                  <a:pt x="75" y="35"/>
                  <a:pt x="80" y="35"/>
                </a:cubicBezTo>
                <a:cubicBezTo>
                  <a:pt x="201" y="35"/>
                  <a:pt x="201" y="35"/>
                  <a:pt x="201" y="35"/>
                </a:cubicBezTo>
                <a:cubicBezTo>
                  <a:pt x="206" y="35"/>
                  <a:pt x="211" y="40"/>
                  <a:pt x="211" y="45"/>
                </a:cubicBezTo>
                <a:cubicBezTo>
                  <a:pt x="211" y="51"/>
                  <a:pt x="206" y="55"/>
                  <a:pt x="201" y="55"/>
                </a:cubicBezTo>
                <a:cubicBezTo>
                  <a:pt x="80" y="55"/>
                  <a:pt x="80" y="55"/>
                  <a:pt x="80" y="55"/>
                </a:cubicBezTo>
                <a:cubicBezTo>
                  <a:pt x="75" y="55"/>
                  <a:pt x="70" y="51"/>
                  <a:pt x="70" y="45"/>
                </a:cubicBezTo>
                <a:close/>
                <a:moveTo>
                  <a:pt x="201" y="96"/>
                </a:moveTo>
                <a:cubicBezTo>
                  <a:pt x="80" y="96"/>
                  <a:pt x="80" y="96"/>
                  <a:pt x="80" y="96"/>
                </a:cubicBezTo>
                <a:cubicBezTo>
                  <a:pt x="75" y="96"/>
                  <a:pt x="70" y="92"/>
                  <a:pt x="70" y="86"/>
                </a:cubicBezTo>
                <a:cubicBezTo>
                  <a:pt x="70" y="81"/>
                  <a:pt x="75" y="76"/>
                  <a:pt x="80" y="76"/>
                </a:cubicBezTo>
                <a:cubicBezTo>
                  <a:pt x="201" y="76"/>
                  <a:pt x="201" y="76"/>
                  <a:pt x="201" y="76"/>
                </a:cubicBezTo>
                <a:cubicBezTo>
                  <a:pt x="206" y="76"/>
                  <a:pt x="211" y="81"/>
                  <a:pt x="211" y="86"/>
                </a:cubicBezTo>
                <a:cubicBezTo>
                  <a:pt x="211" y="92"/>
                  <a:pt x="206" y="96"/>
                  <a:pt x="201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81" tIns="45641" rIns="91281" bIns="45641"/>
          <a:lstStyle/>
          <a:p>
            <a:endParaRPr lang="zh-CN" altLang="en-US" sz="2438"/>
          </a:p>
        </p:txBody>
      </p:sp>
      <p:sp>
        <p:nvSpPr>
          <p:cNvPr id="19" name="Freeform 24">
            <a:extLst>
              <a:ext uri="{FF2B5EF4-FFF2-40B4-BE49-F238E27FC236}">
                <a16:creationId xmlns:a16="http://schemas.microsoft.com/office/drawing/2014/main" xmlns="" id="{986B46E9-1A7D-4632-8F3F-72F92011265D}"/>
              </a:ext>
            </a:extLst>
          </p:cNvPr>
          <p:cNvSpPr>
            <a:spLocks noEditPoints="1"/>
          </p:cNvSpPr>
          <p:nvPr/>
        </p:nvSpPr>
        <p:spPr bwMode="auto">
          <a:xfrm>
            <a:off x="7085014" y="5064658"/>
            <a:ext cx="498475" cy="453559"/>
          </a:xfrm>
          <a:custGeom>
            <a:avLst/>
            <a:gdLst>
              <a:gd name="T0" fmla="*/ 2147483647 w 364"/>
              <a:gd name="T1" fmla="*/ 2147483647 h 333"/>
              <a:gd name="T2" fmla="*/ 2147483647 w 364"/>
              <a:gd name="T3" fmla="*/ 2147483647 h 333"/>
              <a:gd name="T4" fmla="*/ 2147483647 w 364"/>
              <a:gd name="T5" fmla="*/ 2147483647 h 333"/>
              <a:gd name="T6" fmla="*/ 2147483647 w 364"/>
              <a:gd name="T7" fmla="*/ 2147483647 h 333"/>
              <a:gd name="T8" fmla="*/ 2147483647 w 364"/>
              <a:gd name="T9" fmla="*/ 2147483647 h 333"/>
              <a:gd name="T10" fmla="*/ 2147483647 w 364"/>
              <a:gd name="T11" fmla="*/ 2147483647 h 333"/>
              <a:gd name="T12" fmla="*/ 2147483647 w 364"/>
              <a:gd name="T13" fmla="*/ 2147483647 h 333"/>
              <a:gd name="T14" fmla="*/ 2147483647 w 364"/>
              <a:gd name="T15" fmla="*/ 2147483647 h 333"/>
              <a:gd name="T16" fmla="*/ 2147483647 w 364"/>
              <a:gd name="T17" fmla="*/ 2147483647 h 333"/>
              <a:gd name="T18" fmla="*/ 2147483647 w 364"/>
              <a:gd name="T19" fmla="*/ 2147483647 h 333"/>
              <a:gd name="T20" fmla="*/ 0 w 364"/>
              <a:gd name="T21" fmla="*/ 2147483647 h 333"/>
              <a:gd name="T22" fmla="*/ 2147483647 w 364"/>
              <a:gd name="T23" fmla="*/ 2147483647 h 333"/>
              <a:gd name="T24" fmla="*/ 2147483647 w 364"/>
              <a:gd name="T25" fmla="*/ 0 h 333"/>
              <a:gd name="T26" fmla="*/ 2147483647 w 364"/>
              <a:gd name="T27" fmla="*/ 2147483647 h 333"/>
              <a:gd name="T28" fmla="*/ 2147483647 w 364"/>
              <a:gd name="T29" fmla="*/ 2147483647 h 333"/>
              <a:gd name="T30" fmla="*/ 2147483647 w 364"/>
              <a:gd name="T31" fmla="*/ 2147483647 h 333"/>
              <a:gd name="T32" fmla="*/ 2147483647 w 364"/>
              <a:gd name="T33" fmla="*/ 2147483647 h 333"/>
              <a:gd name="T34" fmla="*/ 2147483647 w 364"/>
              <a:gd name="T35" fmla="*/ 2147483647 h 333"/>
              <a:gd name="T36" fmla="*/ 2147483647 w 364"/>
              <a:gd name="T37" fmla="*/ 2147483647 h 333"/>
              <a:gd name="T38" fmla="*/ 2147483647 w 364"/>
              <a:gd name="T39" fmla="*/ 2147483647 h 333"/>
              <a:gd name="T40" fmla="*/ 2147483647 w 364"/>
              <a:gd name="T41" fmla="*/ 2147483647 h 333"/>
              <a:gd name="T42" fmla="*/ 2147483647 w 364"/>
              <a:gd name="T43" fmla="*/ 2147483647 h 333"/>
              <a:gd name="T44" fmla="*/ 2147483647 w 364"/>
              <a:gd name="T45" fmla="*/ 2147483647 h 333"/>
              <a:gd name="T46" fmla="*/ 2147483647 w 364"/>
              <a:gd name="T47" fmla="*/ 2147483647 h 333"/>
              <a:gd name="T48" fmla="*/ 2147483647 w 364"/>
              <a:gd name="T49" fmla="*/ 2147483647 h 333"/>
              <a:gd name="T50" fmla="*/ 2147483647 w 364"/>
              <a:gd name="T51" fmla="*/ 2147483647 h 333"/>
              <a:gd name="T52" fmla="*/ 2147483647 w 364"/>
              <a:gd name="T53" fmla="*/ 2147483647 h 333"/>
              <a:gd name="T54" fmla="*/ 2147483647 w 364"/>
              <a:gd name="T55" fmla="*/ 2147483647 h 333"/>
              <a:gd name="T56" fmla="*/ 2147483647 w 364"/>
              <a:gd name="T57" fmla="*/ 2147483647 h 333"/>
              <a:gd name="T58" fmla="*/ 2147483647 w 364"/>
              <a:gd name="T59" fmla="*/ 2147483647 h 333"/>
              <a:gd name="T60" fmla="*/ 2147483647 w 364"/>
              <a:gd name="T61" fmla="*/ 2147483647 h 333"/>
              <a:gd name="T62" fmla="*/ 2147483647 w 364"/>
              <a:gd name="T63" fmla="*/ 2147483647 h 333"/>
              <a:gd name="T64" fmla="*/ 2147483647 w 364"/>
              <a:gd name="T65" fmla="*/ 2147483647 h 333"/>
              <a:gd name="T66" fmla="*/ 2147483647 w 364"/>
              <a:gd name="T67" fmla="*/ 2147483647 h 333"/>
              <a:gd name="T68" fmla="*/ 2147483647 w 364"/>
              <a:gd name="T69" fmla="*/ 2147483647 h 333"/>
              <a:gd name="T70" fmla="*/ 2147483647 w 364"/>
              <a:gd name="T71" fmla="*/ 2147483647 h 333"/>
              <a:gd name="T72" fmla="*/ 2147483647 w 364"/>
              <a:gd name="T73" fmla="*/ 2147483647 h 333"/>
              <a:gd name="T74" fmla="*/ 2147483647 w 364"/>
              <a:gd name="T75" fmla="*/ 2147483647 h 333"/>
              <a:gd name="T76" fmla="*/ 2147483647 w 364"/>
              <a:gd name="T77" fmla="*/ 2147483647 h 333"/>
              <a:gd name="T78" fmla="*/ 2147483647 w 364"/>
              <a:gd name="T79" fmla="*/ 2147483647 h 33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364"/>
              <a:gd name="T121" fmla="*/ 0 h 333"/>
              <a:gd name="T122" fmla="*/ 364 w 364"/>
              <a:gd name="T123" fmla="*/ 333 h 333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364" h="333">
                <a:moveTo>
                  <a:pt x="210" y="45"/>
                </a:moveTo>
                <a:cubicBezTo>
                  <a:pt x="210" y="51"/>
                  <a:pt x="206" y="55"/>
                  <a:pt x="200" y="55"/>
                </a:cubicBezTo>
                <a:cubicBezTo>
                  <a:pt x="80" y="55"/>
                  <a:pt x="80" y="55"/>
                  <a:pt x="80" y="55"/>
                </a:cubicBezTo>
                <a:cubicBezTo>
                  <a:pt x="74" y="55"/>
                  <a:pt x="69" y="51"/>
                  <a:pt x="69" y="45"/>
                </a:cubicBezTo>
                <a:cubicBezTo>
                  <a:pt x="69" y="40"/>
                  <a:pt x="74" y="35"/>
                  <a:pt x="80" y="35"/>
                </a:cubicBezTo>
                <a:cubicBezTo>
                  <a:pt x="200" y="35"/>
                  <a:pt x="200" y="35"/>
                  <a:pt x="200" y="35"/>
                </a:cubicBezTo>
                <a:cubicBezTo>
                  <a:pt x="206" y="35"/>
                  <a:pt x="210" y="40"/>
                  <a:pt x="210" y="45"/>
                </a:cubicBezTo>
                <a:close/>
                <a:moveTo>
                  <a:pt x="200" y="76"/>
                </a:moveTo>
                <a:cubicBezTo>
                  <a:pt x="80" y="76"/>
                  <a:pt x="80" y="76"/>
                  <a:pt x="80" y="76"/>
                </a:cubicBezTo>
                <a:cubicBezTo>
                  <a:pt x="74" y="76"/>
                  <a:pt x="69" y="81"/>
                  <a:pt x="69" y="86"/>
                </a:cubicBezTo>
                <a:cubicBezTo>
                  <a:pt x="69" y="92"/>
                  <a:pt x="74" y="96"/>
                  <a:pt x="80" y="96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206" y="96"/>
                  <a:pt x="210" y="92"/>
                  <a:pt x="210" y="86"/>
                </a:cubicBezTo>
                <a:cubicBezTo>
                  <a:pt x="210" y="81"/>
                  <a:pt x="206" y="76"/>
                  <a:pt x="200" y="76"/>
                </a:cubicBezTo>
                <a:close/>
                <a:moveTo>
                  <a:pt x="362" y="136"/>
                </a:moveTo>
                <a:cubicBezTo>
                  <a:pt x="322" y="318"/>
                  <a:pt x="322" y="318"/>
                  <a:pt x="322" y="318"/>
                </a:cubicBezTo>
                <a:cubicBezTo>
                  <a:pt x="320" y="327"/>
                  <a:pt x="312" y="333"/>
                  <a:pt x="302" y="333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60" y="333"/>
                  <a:pt x="60" y="333"/>
                  <a:pt x="60" y="333"/>
                </a:cubicBezTo>
                <a:cubicBezTo>
                  <a:pt x="20" y="333"/>
                  <a:pt x="20" y="333"/>
                  <a:pt x="20" y="333"/>
                </a:cubicBezTo>
                <a:cubicBezTo>
                  <a:pt x="9" y="333"/>
                  <a:pt x="0" y="324"/>
                  <a:pt x="0" y="313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60"/>
                  <a:pt x="9" y="51"/>
                  <a:pt x="2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5"/>
                  <a:pt x="34" y="0"/>
                  <a:pt x="40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7" y="0"/>
                  <a:pt x="252" y="5"/>
                  <a:pt x="252" y="10"/>
                </a:cubicBezTo>
                <a:cubicBezTo>
                  <a:pt x="252" y="51"/>
                  <a:pt x="252" y="51"/>
                  <a:pt x="252" y="51"/>
                </a:cubicBezTo>
                <a:cubicBezTo>
                  <a:pt x="262" y="51"/>
                  <a:pt x="262" y="51"/>
                  <a:pt x="262" y="51"/>
                </a:cubicBezTo>
                <a:cubicBezTo>
                  <a:pt x="273" y="51"/>
                  <a:pt x="282" y="60"/>
                  <a:pt x="282" y="71"/>
                </a:cubicBezTo>
                <a:cubicBezTo>
                  <a:pt x="282" y="91"/>
                  <a:pt x="282" y="91"/>
                  <a:pt x="282" y="91"/>
                </a:cubicBezTo>
                <a:cubicBezTo>
                  <a:pt x="302" y="91"/>
                  <a:pt x="302" y="91"/>
                  <a:pt x="302" y="91"/>
                </a:cubicBezTo>
                <a:cubicBezTo>
                  <a:pt x="313" y="91"/>
                  <a:pt x="322" y="100"/>
                  <a:pt x="322" y="111"/>
                </a:cubicBezTo>
                <a:cubicBezTo>
                  <a:pt x="343" y="111"/>
                  <a:pt x="343" y="111"/>
                  <a:pt x="343" y="111"/>
                </a:cubicBezTo>
                <a:cubicBezTo>
                  <a:pt x="349" y="111"/>
                  <a:pt x="355" y="114"/>
                  <a:pt x="358" y="119"/>
                </a:cubicBezTo>
                <a:cubicBezTo>
                  <a:pt x="362" y="124"/>
                  <a:pt x="364" y="130"/>
                  <a:pt x="362" y="136"/>
                </a:cubicBezTo>
                <a:close/>
                <a:moveTo>
                  <a:pt x="30" y="71"/>
                </a:moveTo>
                <a:cubicBezTo>
                  <a:pt x="20" y="71"/>
                  <a:pt x="20" y="71"/>
                  <a:pt x="20" y="71"/>
                </a:cubicBezTo>
                <a:cubicBezTo>
                  <a:pt x="20" y="313"/>
                  <a:pt x="20" y="313"/>
                  <a:pt x="20" y="313"/>
                </a:cubicBezTo>
                <a:cubicBezTo>
                  <a:pt x="30" y="313"/>
                  <a:pt x="30" y="313"/>
                  <a:pt x="30" y="313"/>
                </a:cubicBezTo>
                <a:lnTo>
                  <a:pt x="30" y="71"/>
                </a:lnTo>
                <a:close/>
                <a:moveTo>
                  <a:pt x="252" y="91"/>
                </a:moveTo>
                <a:cubicBezTo>
                  <a:pt x="262" y="91"/>
                  <a:pt x="262" y="91"/>
                  <a:pt x="262" y="91"/>
                </a:cubicBezTo>
                <a:cubicBezTo>
                  <a:pt x="262" y="71"/>
                  <a:pt x="262" y="71"/>
                  <a:pt x="262" y="71"/>
                </a:cubicBezTo>
                <a:cubicBezTo>
                  <a:pt x="252" y="71"/>
                  <a:pt x="252" y="71"/>
                  <a:pt x="252" y="71"/>
                </a:cubicBezTo>
                <a:lnTo>
                  <a:pt x="252" y="91"/>
                </a:lnTo>
                <a:close/>
                <a:moveTo>
                  <a:pt x="100" y="111"/>
                </a:moveTo>
                <a:cubicBezTo>
                  <a:pt x="222" y="111"/>
                  <a:pt x="222" y="111"/>
                  <a:pt x="222" y="111"/>
                </a:cubicBezTo>
                <a:cubicBezTo>
                  <a:pt x="222" y="100"/>
                  <a:pt x="231" y="91"/>
                  <a:pt x="242" y="91"/>
                </a:cubicBezTo>
                <a:cubicBezTo>
                  <a:pt x="242" y="10"/>
                  <a:pt x="242" y="10"/>
                  <a:pt x="242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313"/>
                  <a:pt x="40" y="313"/>
                  <a:pt x="40" y="313"/>
                </a:cubicBezTo>
                <a:cubicBezTo>
                  <a:pt x="40" y="313"/>
                  <a:pt x="40" y="313"/>
                  <a:pt x="40" y="313"/>
                </a:cubicBezTo>
                <a:cubicBezTo>
                  <a:pt x="40" y="312"/>
                  <a:pt x="81" y="127"/>
                  <a:pt x="81" y="127"/>
                </a:cubicBezTo>
                <a:cubicBezTo>
                  <a:pt x="83" y="118"/>
                  <a:pt x="91" y="111"/>
                  <a:pt x="100" y="111"/>
                </a:cubicBezTo>
                <a:close/>
                <a:moveTo>
                  <a:pt x="278" y="279"/>
                </a:moveTo>
                <a:cubicBezTo>
                  <a:pt x="246" y="253"/>
                  <a:pt x="246" y="253"/>
                  <a:pt x="246" y="253"/>
                </a:cubicBezTo>
                <a:cubicBezTo>
                  <a:pt x="243" y="250"/>
                  <a:pt x="240" y="250"/>
                  <a:pt x="236" y="250"/>
                </a:cubicBezTo>
                <a:cubicBezTo>
                  <a:pt x="233" y="247"/>
                  <a:pt x="233" y="247"/>
                  <a:pt x="233" y="247"/>
                </a:cubicBezTo>
                <a:cubicBezTo>
                  <a:pt x="240" y="236"/>
                  <a:pt x="244" y="222"/>
                  <a:pt x="242" y="208"/>
                </a:cubicBezTo>
                <a:cubicBezTo>
                  <a:pt x="241" y="192"/>
                  <a:pt x="233" y="177"/>
                  <a:pt x="220" y="167"/>
                </a:cubicBezTo>
                <a:cubicBezTo>
                  <a:pt x="210" y="158"/>
                  <a:pt x="196" y="153"/>
                  <a:pt x="182" y="153"/>
                </a:cubicBezTo>
                <a:cubicBezTo>
                  <a:pt x="164" y="153"/>
                  <a:pt x="147" y="161"/>
                  <a:pt x="135" y="175"/>
                </a:cubicBezTo>
                <a:cubicBezTo>
                  <a:pt x="114" y="201"/>
                  <a:pt x="118" y="240"/>
                  <a:pt x="144" y="261"/>
                </a:cubicBezTo>
                <a:cubicBezTo>
                  <a:pt x="154" y="269"/>
                  <a:pt x="168" y="274"/>
                  <a:pt x="182" y="274"/>
                </a:cubicBezTo>
                <a:cubicBezTo>
                  <a:pt x="197" y="274"/>
                  <a:pt x="211" y="269"/>
                  <a:pt x="222" y="259"/>
                </a:cubicBezTo>
                <a:cubicBezTo>
                  <a:pt x="226" y="263"/>
                  <a:pt x="226" y="263"/>
                  <a:pt x="226" y="263"/>
                </a:cubicBezTo>
                <a:cubicBezTo>
                  <a:pt x="226" y="266"/>
                  <a:pt x="228" y="269"/>
                  <a:pt x="230" y="271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5" y="299"/>
                  <a:pt x="267" y="300"/>
                  <a:pt x="270" y="300"/>
                </a:cubicBezTo>
                <a:cubicBezTo>
                  <a:pt x="273" y="300"/>
                  <a:pt x="277" y="299"/>
                  <a:pt x="279" y="296"/>
                </a:cubicBezTo>
                <a:cubicBezTo>
                  <a:pt x="284" y="291"/>
                  <a:pt x="283" y="283"/>
                  <a:pt x="278" y="279"/>
                </a:cubicBezTo>
                <a:close/>
                <a:moveTo>
                  <a:pt x="208" y="183"/>
                </a:moveTo>
                <a:cubicBezTo>
                  <a:pt x="200" y="176"/>
                  <a:pt x="191" y="173"/>
                  <a:pt x="182" y="173"/>
                </a:cubicBezTo>
                <a:cubicBezTo>
                  <a:pt x="170" y="173"/>
                  <a:pt x="159" y="178"/>
                  <a:pt x="151" y="188"/>
                </a:cubicBezTo>
                <a:cubicBezTo>
                  <a:pt x="137" y="206"/>
                  <a:pt x="139" y="231"/>
                  <a:pt x="156" y="245"/>
                </a:cubicBezTo>
                <a:cubicBezTo>
                  <a:pt x="164" y="251"/>
                  <a:pt x="173" y="254"/>
                  <a:pt x="182" y="254"/>
                </a:cubicBezTo>
                <a:cubicBezTo>
                  <a:pt x="194" y="254"/>
                  <a:pt x="205" y="249"/>
                  <a:pt x="213" y="239"/>
                </a:cubicBezTo>
                <a:cubicBezTo>
                  <a:pt x="227" y="222"/>
                  <a:pt x="225" y="197"/>
                  <a:pt x="208" y="1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81" tIns="45641" rIns="91281" bIns="45641"/>
          <a:lstStyle/>
          <a:p>
            <a:endParaRPr lang="zh-CN" altLang="en-US" sz="2438"/>
          </a:p>
        </p:txBody>
      </p:sp>
      <p:sp>
        <p:nvSpPr>
          <p:cNvPr id="20" name="Freeform 11">
            <a:extLst>
              <a:ext uri="{FF2B5EF4-FFF2-40B4-BE49-F238E27FC236}">
                <a16:creationId xmlns:a16="http://schemas.microsoft.com/office/drawing/2014/main" xmlns="" id="{37DB407B-0D00-4723-9F56-255DF4EA391A}"/>
              </a:ext>
            </a:extLst>
          </p:cNvPr>
          <p:cNvSpPr>
            <a:spLocks noEditPoints="1"/>
          </p:cNvSpPr>
          <p:nvPr/>
        </p:nvSpPr>
        <p:spPr bwMode="auto">
          <a:xfrm>
            <a:off x="9547226" y="5064658"/>
            <a:ext cx="498475" cy="453559"/>
          </a:xfrm>
          <a:custGeom>
            <a:avLst/>
            <a:gdLst>
              <a:gd name="T0" fmla="*/ 2147483647 w 364"/>
              <a:gd name="T1" fmla="*/ 2147483647 h 333"/>
              <a:gd name="T2" fmla="*/ 2147483647 w 364"/>
              <a:gd name="T3" fmla="*/ 2147483647 h 333"/>
              <a:gd name="T4" fmla="*/ 2147483647 w 364"/>
              <a:gd name="T5" fmla="*/ 2147483647 h 333"/>
              <a:gd name="T6" fmla="*/ 2147483647 w 364"/>
              <a:gd name="T7" fmla="*/ 2147483647 h 333"/>
              <a:gd name="T8" fmla="*/ 2147483647 w 364"/>
              <a:gd name="T9" fmla="*/ 2147483647 h 333"/>
              <a:gd name="T10" fmla="*/ 2147483647 w 364"/>
              <a:gd name="T11" fmla="*/ 2147483647 h 333"/>
              <a:gd name="T12" fmla="*/ 2147483647 w 364"/>
              <a:gd name="T13" fmla="*/ 2147483647 h 333"/>
              <a:gd name="T14" fmla="*/ 2147483647 w 364"/>
              <a:gd name="T15" fmla="*/ 2147483647 h 333"/>
              <a:gd name="T16" fmla="*/ 2147483647 w 364"/>
              <a:gd name="T17" fmla="*/ 2147483647 h 333"/>
              <a:gd name="T18" fmla="*/ 0 w 364"/>
              <a:gd name="T19" fmla="*/ 2147483647 h 333"/>
              <a:gd name="T20" fmla="*/ 2147483647 w 364"/>
              <a:gd name="T21" fmla="*/ 2147483647 h 333"/>
              <a:gd name="T22" fmla="*/ 2147483647 w 364"/>
              <a:gd name="T23" fmla="*/ 0 h 333"/>
              <a:gd name="T24" fmla="*/ 2147483647 w 364"/>
              <a:gd name="T25" fmla="*/ 2147483647 h 333"/>
              <a:gd name="T26" fmla="*/ 2147483647 w 364"/>
              <a:gd name="T27" fmla="*/ 2147483647 h 333"/>
              <a:gd name="T28" fmla="*/ 2147483647 w 364"/>
              <a:gd name="T29" fmla="*/ 2147483647 h 333"/>
              <a:gd name="T30" fmla="*/ 2147483647 w 364"/>
              <a:gd name="T31" fmla="*/ 2147483647 h 333"/>
              <a:gd name="T32" fmla="*/ 2147483647 w 364"/>
              <a:gd name="T33" fmla="*/ 2147483647 h 333"/>
              <a:gd name="T34" fmla="*/ 2147483647 w 364"/>
              <a:gd name="T35" fmla="*/ 2147483647 h 333"/>
              <a:gd name="T36" fmla="*/ 2147483647 w 364"/>
              <a:gd name="T37" fmla="*/ 2147483647 h 333"/>
              <a:gd name="T38" fmla="*/ 2147483647 w 364"/>
              <a:gd name="T39" fmla="*/ 2147483647 h 333"/>
              <a:gd name="T40" fmla="*/ 2147483647 w 364"/>
              <a:gd name="T41" fmla="*/ 2147483647 h 333"/>
              <a:gd name="T42" fmla="*/ 2147483647 w 364"/>
              <a:gd name="T43" fmla="*/ 2147483647 h 333"/>
              <a:gd name="T44" fmla="*/ 2147483647 w 364"/>
              <a:gd name="T45" fmla="*/ 2147483647 h 333"/>
              <a:gd name="T46" fmla="*/ 2147483647 w 364"/>
              <a:gd name="T47" fmla="*/ 2147483647 h 333"/>
              <a:gd name="T48" fmla="*/ 2147483647 w 364"/>
              <a:gd name="T49" fmla="*/ 2147483647 h 333"/>
              <a:gd name="T50" fmla="*/ 2147483647 w 364"/>
              <a:gd name="T51" fmla="*/ 2147483647 h 333"/>
              <a:gd name="T52" fmla="*/ 2147483647 w 364"/>
              <a:gd name="T53" fmla="*/ 2147483647 h 333"/>
              <a:gd name="T54" fmla="*/ 2147483647 w 364"/>
              <a:gd name="T55" fmla="*/ 2147483647 h 333"/>
              <a:gd name="T56" fmla="*/ 2147483647 w 364"/>
              <a:gd name="T57" fmla="*/ 2147483647 h 333"/>
              <a:gd name="T58" fmla="*/ 2147483647 w 364"/>
              <a:gd name="T59" fmla="*/ 2147483647 h 333"/>
              <a:gd name="T60" fmla="*/ 2147483647 w 364"/>
              <a:gd name="T61" fmla="*/ 2147483647 h 333"/>
              <a:gd name="T62" fmla="*/ 2147483647 w 364"/>
              <a:gd name="T63" fmla="*/ 2147483647 h 333"/>
              <a:gd name="T64" fmla="*/ 2147483647 w 364"/>
              <a:gd name="T65" fmla="*/ 2147483647 h 333"/>
              <a:gd name="T66" fmla="*/ 2147483647 w 364"/>
              <a:gd name="T67" fmla="*/ 2147483647 h 333"/>
              <a:gd name="T68" fmla="*/ 2147483647 w 364"/>
              <a:gd name="T69" fmla="*/ 2147483647 h 333"/>
              <a:gd name="T70" fmla="*/ 2147483647 w 364"/>
              <a:gd name="T71" fmla="*/ 2147483647 h 333"/>
              <a:gd name="T72" fmla="*/ 2147483647 w 364"/>
              <a:gd name="T73" fmla="*/ 2147483647 h 333"/>
              <a:gd name="T74" fmla="*/ 2147483647 w 364"/>
              <a:gd name="T75" fmla="*/ 2147483647 h 333"/>
              <a:gd name="T76" fmla="*/ 2147483647 w 364"/>
              <a:gd name="T77" fmla="*/ 2147483647 h 333"/>
              <a:gd name="T78" fmla="*/ 2147483647 w 364"/>
              <a:gd name="T79" fmla="*/ 2147483647 h 333"/>
              <a:gd name="T80" fmla="*/ 2147483647 w 364"/>
              <a:gd name="T81" fmla="*/ 2147483647 h 333"/>
              <a:gd name="T82" fmla="*/ 2147483647 w 364"/>
              <a:gd name="T83" fmla="*/ 2147483647 h 333"/>
              <a:gd name="T84" fmla="*/ 2147483647 w 364"/>
              <a:gd name="T85" fmla="*/ 2147483647 h 333"/>
              <a:gd name="T86" fmla="*/ 2147483647 w 364"/>
              <a:gd name="T87" fmla="*/ 2147483647 h 33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364"/>
              <a:gd name="T133" fmla="*/ 0 h 333"/>
              <a:gd name="T134" fmla="*/ 364 w 364"/>
              <a:gd name="T135" fmla="*/ 333 h 333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364" h="333">
                <a:moveTo>
                  <a:pt x="210" y="86"/>
                </a:moveTo>
                <a:cubicBezTo>
                  <a:pt x="210" y="92"/>
                  <a:pt x="206" y="96"/>
                  <a:pt x="200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74" y="96"/>
                  <a:pt x="70" y="92"/>
                  <a:pt x="70" y="86"/>
                </a:cubicBezTo>
                <a:cubicBezTo>
                  <a:pt x="70" y="81"/>
                  <a:pt x="74" y="76"/>
                  <a:pt x="80" y="76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6" y="76"/>
                  <a:pt x="210" y="81"/>
                  <a:pt x="210" y="86"/>
                </a:cubicBezTo>
                <a:close/>
                <a:moveTo>
                  <a:pt x="171" y="184"/>
                </a:moveTo>
                <a:cubicBezTo>
                  <a:pt x="232" y="184"/>
                  <a:pt x="232" y="184"/>
                  <a:pt x="232" y="184"/>
                </a:cubicBezTo>
                <a:cubicBezTo>
                  <a:pt x="232" y="163"/>
                  <a:pt x="232" y="163"/>
                  <a:pt x="232" y="163"/>
                </a:cubicBezTo>
                <a:cubicBezTo>
                  <a:pt x="171" y="163"/>
                  <a:pt x="171" y="163"/>
                  <a:pt x="171" y="163"/>
                </a:cubicBezTo>
                <a:lnTo>
                  <a:pt x="171" y="184"/>
                </a:lnTo>
                <a:close/>
                <a:moveTo>
                  <a:pt x="363" y="136"/>
                </a:moveTo>
                <a:cubicBezTo>
                  <a:pt x="322" y="318"/>
                  <a:pt x="322" y="318"/>
                  <a:pt x="322" y="318"/>
                </a:cubicBezTo>
                <a:cubicBezTo>
                  <a:pt x="320" y="327"/>
                  <a:pt x="312" y="333"/>
                  <a:pt x="302" y="333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60" y="333"/>
                  <a:pt x="60" y="333"/>
                  <a:pt x="60" y="333"/>
                </a:cubicBezTo>
                <a:cubicBezTo>
                  <a:pt x="20" y="333"/>
                  <a:pt x="20" y="333"/>
                  <a:pt x="20" y="333"/>
                </a:cubicBezTo>
                <a:cubicBezTo>
                  <a:pt x="9" y="333"/>
                  <a:pt x="0" y="324"/>
                  <a:pt x="0" y="313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60"/>
                  <a:pt x="9" y="51"/>
                  <a:pt x="2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5"/>
                  <a:pt x="34" y="0"/>
                  <a:pt x="40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7" y="0"/>
                  <a:pt x="252" y="5"/>
                  <a:pt x="252" y="10"/>
                </a:cubicBezTo>
                <a:cubicBezTo>
                  <a:pt x="252" y="51"/>
                  <a:pt x="252" y="51"/>
                  <a:pt x="252" y="51"/>
                </a:cubicBezTo>
                <a:cubicBezTo>
                  <a:pt x="262" y="51"/>
                  <a:pt x="262" y="51"/>
                  <a:pt x="262" y="51"/>
                </a:cubicBezTo>
                <a:cubicBezTo>
                  <a:pt x="273" y="51"/>
                  <a:pt x="282" y="60"/>
                  <a:pt x="282" y="71"/>
                </a:cubicBezTo>
                <a:cubicBezTo>
                  <a:pt x="282" y="91"/>
                  <a:pt x="282" y="91"/>
                  <a:pt x="282" y="91"/>
                </a:cubicBezTo>
                <a:cubicBezTo>
                  <a:pt x="302" y="91"/>
                  <a:pt x="302" y="91"/>
                  <a:pt x="302" y="91"/>
                </a:cubicBezTo>
                <a:cubicBezTo>
                  <a:pt x="314" y="91"/>
                  <a:pt x="323" y="100"/>
                  <a:pt x="323" y="111"/>
                </a:cubicBezTo>
                <a:cubicBezTo>
                  <a:pt x="343" y="111"/>
                  <a:pt x="343" y="111"/>
                  <a:pt x="343" y="111"/>
                </a:cubicBezTo>
                <a:cubicBezTo>
                  <a:pt x="349" y="111"/>
                  <a:pt x="355" y="114"/>
                  <a:pt x="359" y="119"/>
                </a:cubicBezTo>
                <a:cubicBezTo>
                  <a:pt x="362" y="124"/>
                  <a:pt x="364" y="130"/>
                  <a:pt x="363" y="136"/>
                </a:cubicBezTo>
                <a:close/>
                <a:moveTo>
                  <a:pt x="30" y="71"/>
                </a:moveTo>
                <a:cubicBezTo>
                  <a:pt x="20" y="71"/>
                  <a:pt x="20" y="71"/>
                  <a:pt x="20" y="71"/>
                </a:cubicBezTo>
                <a:cubicBezTo>
                  <a:pt x="20" y="313"/>
                  <a:pt x="20" y="313"/>
                  <a:pt x="20" y="313"/>
                </a:cubicBezTo>
                <a:cubicBezTo>
                  <a:pt x="30" y="313"/>
                  <a:pt x="30" y="313"/>
                  <a:pt x="30" y="313"/>
                </a:cubicBezTo>
                <a:lnTo>
                  <a:pt x="30" y="71"/>
                </a:lnTo>
                <a:close/>
                <a:moveTo>
                  <a:pt x="252" y="91"/>
                </a:moveTo>
                <a:cubicBezTo>
                  <a:pt x="262" y="91"/>
                  <a:pt x="262" y="91"/>
                  <a:pt x="262" y="91"/>
                </a:cubicBezTo>
                <a:cubicBezTo>
                  <a:pt x="262" y="71"/>
                  <a:pt x="262" y="71"/>
                  <a:pt x="262" y="71"/>
                </a:cubicBezTo>
                <a:cubicBezTo>
                  <a:pt x="252" y="71"/>
                  <a:pt x="252" y="71"/>
                  <a:pt x="252" y="71"/>
                </a:cubicBezTo>
                <a:lnTo>
                  <a:pt x="252" y="91"/>
                </a:lnTo>
                <a:close/>
                <a:moveTo>
                  <a:pt x="101" y="111"/>
                </a:moveTo>
                <a:cubicBezTo>
                  <a:pt x="222" y="111"/>
                  <a:pt x="222" y="111"/>
                  <a:pt x="222" y="111"/>
                </a:cubicBezTo>
                <a:cubicBezTo>
                  <a:pt x="222" y="100"/>
                  <a:pt x="231" y="91"/>
                  <a:pt x="242" y="91"/>
                </a:cubicBezTo>
                <a:cubicBezTo>
                  <a:pt x="242" y="10"/>
                  <a:pt x="242" y="10"/>
                  <a:pt x="242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313"/>
                  <a:pt x="40" y="313"/>
                  <a:pt x="40" y="313"/>
                </a:cubicBezTo>
                <a:cubicBezTo>
                  <a:pt x="40" y="313"/>
                  <a:pt x="40" y="313"/>
                  <a:pt x="40" y="313"/>
                </a:cubicBezTo>
                <a:cubicBezTo>
                  <a:pt x="40" y="312"/>
                  <a:pt x="81" y="127"/>
                  <a:pt x="81" y="127"/>
                </a:cubicBezTo>
                <a:cubicBezTo>
                  <a:pt x="83" y="118"/>
                  <a:pt x="91" y="111"/>
                  <a:pt x="101" y="111"/>
                </a:cubicBezTo>
                <a:close/>
                <a:moveTo>
                  <a:pt x="282" y="204"/>
                </a:moveTo>
                <a:cubicBezTo>
                  <a:pt x="282" y="193"/>
                  <a:pt x="273" y="184"/>
                  <a:pt x="262" y="184"/>
                </a:cubicBezTo>
                <a:cubicBezTo>
                  <a:pt x="252" y="184"/>
                  <a:pt x="252" y="184"/>
                  <a:pt x="252" y="184"/>
                </a:cubicBezTo>
                <a:cubicBezTo>
                  <a:pt x="252" y="163"/>
                  <a:pt x="252" y="163"/>
                  <a:pt x="252" y="163"/>
                </a:cubicBezTo>
                <a:cubicBezTo>
                  <a:pt x="252" y="152"/>
                  <a:pt x="243" y="143"/>
                  <a:pt x="232" y="143"/>
                </a:cubicBezTo>
                <a:cubicBezTo>
                  <a:pt x="171" y="143"/>
                  <a:pt x="171" y="143"/>
                  <a:pt x="171" y="143"/>
                </a:cubicBezTo>
                <a:cubicBezTo>
                  <a:pt x="160" y="143"/>
                  <a:pt x="151" y="152"/>
                  <a:pt x="151" y="163"/>
                </a:cubicBezTo>
                <a:cubicBezTo>
                  <a:pt x="151" y="184"/>
                  <a:pt x="151" y="184"/>
                  <a:pt x="151" y="184"/>
                </a:cubicBezTo>
                <a:cubicBezTo>
                  <a:pt x="141" y="184"/>
                  <a:pt x="141" y="184"/>
                  <a:pt x="141" y="184"/>
                </a:cubicBezTo>
                <a:cubicBezTo>
                  <a:pt x="130" y="184"/>
                  <a:pt x="121" y="193"/>
                  <a:pt x="121" y="204"/>
                </a:cubicBezTo>
                <a:cubicBezTo>
                  <a:pt x="121" y="284"/>
                  <a:pt x="121" y="284"/>
                  <a:pt x="121" y="284"/>
                </a:cubicBezTo>
                <a:cubicBezTo>
                  <a:pt x="121" y="296"/>
                  <a:pt x="130" y="305"/>
                  <a:pt x="141" y="305"/>
                </a:cubicBezTo>
                <a:cubicBezTo>
                  <a:pt x="262" y="305"/>
                  <a:pt x="262" y="305"/>
                  <a:pt x="262" y="305"/>
                </a:cubicBezTo>
                <a:cubicBezTo>
                  <a:pt x="273" y="305"/>
                  <a:pt x="282" y="296"/>
                  <a:pt x="282" y="284"/>
                </a:cubicBezTo>
                <a:lnTo>
                  <a:pt x="282" y="204"/>
                </a:lnTo>
                <a:close/>
                <a:moveTo>
                  <a:pt x="20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74" y="35"/>
                  <a:pt x="70" y="40"/>
                  <a:pt x="70" y="45"/>
                </a:cubicBezTo>
                <a:cubicBezTo>
                  <a:pt x="70" y="51"/>
                  <a:pt x="74" y="55"/>
                  <a:pt x="80" y="55"/>
                </a:cubicBezTo>
                <a:cubicBezTo>
                  <a:pt x="200" y="55"/>
                  <a:pt x="200" y="55"/>
                  <a:pt x="200" y="55"/>
                </a:cubicBezTo>
                <a:cubicBezTo>
                  <a:pt x="206" y="55"/>
                  <a:pt x="210" y="51"/>
                  <a:pt x="210" y="45"/>
                </a:cubicBezTo>
                <a:cubicBezTo>
                  <a:pt x="210" y="40"/>
                  <a:pt x="206" y="35"/>
                  <a:pt x="200" y="35"/>
                </a:cubicBezTo>
                <a:close/>
                <a:moveTo>
                  <a:pt x="202" y="207"/>
                </a:moveTo>
                <a:cubicBezTo>
                  <a:pt x="191" y="207"/>
                  <a:pt x="181" y="216"/>
                  <a:pt x="181" y="227"/>
                </a:cubicBezTo>
                <a:cubicBezTo>
                  <a:pt x="181" y="233"/>
                  <a:pt x="184" y="238"/>
                  <a:pt x="188" y="242"/>
                </a:cubicBezTo>
                <a:cubicBezTo>
                  <a:pt x="182" y="277"/>
                  <a:pt x="182" y="277"/>
                  <a:pt x="182" y="277"/>
                </a:cubicBezTo>
                <a:cubicBezTo>
                  <a:pt x="182" y="278"/>
                  <a:pt x="182" y="279"/>
                  <a:pt x="182" y="280"/>
                </a:cubicBezTo>
                <a:cubicBezTo>
                  <a:pt x="183" y="281"/>
                  <a:pt x="184" y="281"/>
                  <a:pt x="185" y="281"/>
                </a:cubicBezTo>
                <a:cubicBezTo>
                  <a:pt x="218" y="281"/>
                  <a:pt x="218" y="281"/>
                  <a:pt x="218" y="281"/>
                </a:cubicBezTo>
                <a:cubicBezTo>
                  <a:pt x="219" y="281"/>
                  <a:pt x="220" y="281"/>
                  <a:pt x="221" y="280"/>
                </a:cubicBezTo>
                <a:cubicBezTo>
                  <a:pt x="221" y="279"/>
                  <a:pt x="222" y="278"/>
                  <a:pt x="222" y="277"/>
                </a:cubicBezTo>
                <a:cubicBezTo>
                  <a:pt x="215" y="242"/>
                  <a:pt x="215" y="242"/>
                  <a:pt x="215" y="242"/>
                </a:cubicBezTo>
                <a:cubicBezTo>
                  <a:pt x="220" y="238"/>
                  <a:pt x="222" y="233"/>
                  <a:pt x="222" y="227"/>
                </a:cubicBezTo>
                <a:cubicBezTo>
                  <a:pt x="222" y="216"/>
                  <a:pt x="213" y="207"/>
                  <a:pt x="202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81" tIns="45641" rIns="91281" bIns="45641"/>
          <a:lstStyle/>
          <a:p>
            <a:endParaRPr lang="zh-CN" altLang="en-US" sz="2438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025E3F3B-C98D-46C5-911C-703045216702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9">
            <a:extLst>
              <a:ext uri="{FF2B5EF4-FFF2-40B4-BE49-F238E27FC236}">
                <a16:creationId xmlns:a16="http://schemas.microsoft.com/office/drawing/2014/main" xmlns="" id="{6F7002EE-410F-4C98-A88C-8E8D556F2437}"/>
              </a:ext>
            </a:extLst>
          </p:cNvPr>
          <p:cNvSpPr txBox="1"/>
          <p:nvPr/>
        </p:nvSpPr>
        <p:spPr>
          <a:xfrm>
            <a:off x="2486959" y="524265"/>
            <a:ext cx="72064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提高中央企业落实管党治党政治责任的质量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31886495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弧形 11">
            <a:extLst>
              <a:ext uri="{FF2B5EF4-FFF2-40B4-BE49-F238E27FC236}">
                <a16:creationId xmlns:a16="http://schemas.microsoft.com/office/drawing/2014/main" xmlns="" id="{C0BA75BC-E0C7-45A4-B6CA-327AD0062D08}"/>
              </a:ext>
            </a:extLst>
          </p:cNvPr>
          <p:cNvSpPr>
            <a:spLocks noChangeArrowheads="1"/>
          </p:cNvSpPr>
          <p:nvPr/>
        </p:nvSpPr>
        <p:spPr bwMode="auto">
          <a:xfrm rot="2819095" flipV="1">
            <a:off x="3072834" y="1699604"/>
            <a:ext cx="2673351" cy="2674576"/>
          </a:xfrm>
          <a:custGeom>
            <a:avLst/>
            <a:gdLst>
              <a:gd name="T0" fmla="*/ 1336677 w 2673350"/>
              <a:gd name="T1" fmla="*/ 0 h 2674938"/>
              <a:gd name="T2" fmla="*/ 1336675 w 2673350"/>
              <a:gd name="T3" fmla="*/ 1337469 h 2674938"/>
              <a:gd name="T4" fmla="*/ 2670532 w 2673350"/>
              <a:gd name="T5" fmla="*/ 1424258 h 2674938"/>
              <a:gd name="T6" fmla="*/ 11796480 60000 65536"/>
              <a:gd name="T7" fmla="*/ 11796480 60000 65536"/>
              <a:gd name="T8" fmla="*/ 5898240 60000 65536"/>
              <a:gd name="T9" fmla="*/ 1336677 w 2673350"/>
              <a:gd name="T10" fmla="*/ 0 h 2674938"/>
              <a:gd name="T11" fmla="*/ 2673350 w 2673350"/>
              <a:gd name="T12" fmla="*/ 1424263 h 267493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73350" h="2674938" stroke="0">
                <a:moveTo>
                  <a:pt x="1336677" y="0"/>
                </a:moveTo>
                <a:lnTo>
                  <a:pt x="1336676" y="0"/>
                </a:lnTo>
                <a:cubicBezTo>
                  <a:pt x="2074901" y="1"/>
                  <a:pt x="2673350" y="598806"/>
                  <a:pt x="2673350" y="1337469"/>
                </a:cubicBezTo>
                <a:cubicBezTo>
                  <a:pt x="2673350" y="1366424"/>
                  <a:pt x="2672410" y="1395371"/>
                  <a:pt x="2670532" y="1424265"/>
                </a:cubicBezTo>
                <a:lnTo>
                  <a:pt x="1336675" y="1337469"/>
                </a:lnTo>
                <a:close/>
              </a:path>
              <a:path w="2673350" h="2674938" fill="none">
                <a:moveTo>
                  <a:pt x="1336677" y="0"/>
                </a:moveTo>
                <a:lnTo>
                  <a:pt x="1336676" y="0"/>
                </a:lnTo>
                <a:cubicBezTo>
                  <a:pt x="2074901" y="1"/>
                  <a:pt x="2673350" y="598806"/>
                  <a:pt x="2673350" y="1337469"/>
                </a:cubicBezTo>
                <a:cubicBezTo>
                  <a:pt x="2673350" y="1366424"/>
                  <a:pt x="2672410" y="1395371"/>
                  <a:pt x="2670532" y="1424265"/>
                </a:cubicBezTo>
              </a:path>
            </a:pathLst>
          </a:custGeom>
          <a:noFill/>
          <a:ln w="25400" algn="ctr">
            <a:solidFill>
              <a:schemeClr val="accent1"/>
            </a:solidFill>
            <a:miter lim="800000"/>
            <a:headEnd/>
            <a:tailEnd type="stealth" w="med" len="med"/>
          </a:ln>
        </p:spPr>
        <p:txBody>
          <a:bodyPr vert="eaVert" lIns="91412" tIns="45706" rIns="91412" bIns="45706" anchor="ctr"/>
          <a:lstStyle/>
          <a:p>
            <a:endParaRPr lang="zh-CN" altLang="en-US" sz="2399"/>
          </a:p>
        </p:txBody>
      </p:sp>
      <p:sp>
        <p:nvSpPr>
          <p:cNvPr id="3" name="半闭框 17">
            <a:extLst>
              <a:ext uri="{FF2B5EF4-FFF2-40B4-BE49-F238E27FC236}">
                <a16:creationId xmlns:a16="http://schemas.microsoft.com/office/drawing/2014/main" xmlns="" id="{66A29BA9-B0A3-42E3-8905-144D27B01485}"/>
              </a:ext>
            </a:extLst>
          </p:cNvPr>
          <p:cNvSpPr>
            <a:spLocks noChangeArrowheads="1"/>
          </p:cNvSpPr>
          <p:nvPr/>
        </p:nvSpPr>
        <p:spPr bwMode="auto">
          <a:xfrm rot="8093902">
            <a:off x="7464210" y="2638458"/>
            <a:ext cx="466725" cy="466663"/>
          </a:xfrm>
          <a:custGeom>
            <a:avLst/>
            <a:gdLst>
              <a:gd name="T0" fmla="*/ 424806 w 466725"/>
              <a:gd name="T1" fmla="*/ 41919 h 466725"/>
              <a:gd name="T2" fmla="*/ 43475 w 466725"/>
              <a:gd name="T3" fmla="*/ 423249 h 466725"/>
              <a:gd name="T4" fmla="*/ 0 w 466725"/>
              <a:gd name="T5" fmla="*/ 233363 h 466725"/>
              <a:gd name="T6" fmla="*/ 233363 w 466725"/>
              <a:gd name="T7" fmla="*/ 0 h 466725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466725"/>
              <a:gd name="T13" fmla="*/ 0 h 466725"/>
              <a:gd name="T14" fmla="*/ 466725 w 466725"/>
              <a:gd name="T15" fmla="*/ 466725 h 4667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66725" h="466725">
                <a:moveTo>
                  <a:pt x="0" y="0"/>
                </a:moveTo>
                <a:lnTo>
                  <a:pt x="466725" y="0"/>
                </a:lnTo>
                <a:lnTo>
                  <a:pt x="382887" y="83838"/>
                </a:lnTo>
                <a:lnTo>
                  <a:pt x="86951" y="83838"/>
                </a:lnTo>
                <a:lnTo>
                  <a:pt x="86951" y="379774"/>
                </a:lnTo>
                <a:lnTo>
                  <a:pt x="0" y="466725"/>
                </a:lnTo>
                <a:close/>
              </a:path>
            </a:pathLst>
          </a:custGeom>
          <a:solidFill>
            <a:schemeClr val="accent1"/>
          </a:solidFill>
          <a:ln w="12700" algn="ctr">
            <a:solidFill>
              <a:schemeClr val="accent1"/>
            </a:solidFill>
            <a:miter lim="800000"/>
            <a:headEnd/>
            <a:tailEnd/>
          </a:ln>
        </p:spPr>
        <p:txBody>
          <a:bodyPr rot="10800000" vert="eaVert" lIns="91412" tIns="45706" rIns="91412" bIns="45706" anchor="ctr"/>
          <a:lstStyle/>
          <a:p>
            <a:endParaRPr lang="zh-CN" altLang="en-US" sz="2399"/>
          </a:p>
        </p:txBody>
      </p:sp>
      <p:sp>
        <p:nvSpPr>
          <p:cNvPr id="4" name="椭圆 12">
            <a:extLst>
              <a:ext uri="{FF2B5EF4-FFF2-40B4-BE49-F238E27FC236}">
                <a16:creationId xmlns:a16="http://schemas.microsoft.com/office/drawing/2014/main" xmlns="" id="{170CA767-728A-467E-9558-C80C838AED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632" y="1701800"/>
            <a:ext cx="2306327" cy="2305051"/>
          </a:xfrm>
          <a:prstGeom prst="ellipse">
            <a:avLst/>
          </a:prstGeom>
          <a:solidFill>
            <a:schemeClr val="accent2"/>
          </a:solidFill>
          <a:ln w="12700" algn="ctr">
            <a:noFill/>
            <a:miter lim="800000"/>
            <a:headEnd/>
            <a:tailEnd/>
          </a:ln>
        </p:spPr>
        <p:txBody>
          <a:bodyPr lIns="91412" tIns="45706" rIns="91412" bIns="45706" anchor="ctr"/>
          <a:lstStyle/>
          <a:p>
            <a:pPr algn="ctr"/>
            <a:endParaRPr lang="zh-CN" altLang="en-US" sz="2399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2B13B8D1-B13E-416B-A85C-395B7DAF6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8110" y="1701800"/>
            <a:ext cx="2306326" cy="2305051"/>
          </a:xfrm>
          <a:prstGeom prst="ellipse">
            <a:avLst/>
          </a:prstGeom>
          <a:solidFill>
            <a:schemeClr val="accent1"/>
          </a:solidFill>
          <a:ln w="12700" algn="ctr">
            <a:noFill/>
            <a:miter lim="800000"/>
            <a:headEnd/>
            <a:tailEnd/>
          </a:ln>
        </p:spPr>
        <p:txBody>
          <a:bodyPr lIns="91412" tIns="45706" rIns="91412" bIns="45706" anchor="ctr"/>
          <a:lstStyle/>
          <a:p>
            <a:pPr algn="ctr"/>
            <a:endParaRPr lang="zh-CN" altLang="en-US" sz="2399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椭圆 18">
            <a:extLst>
              <a:ext uri="{FF2B5EF4-FFF2-40B4-BE49-F238E27FC236}">
                <a16:creationId xmlns:a16="http://schemas.microsoft.com/office/drawing/2014/main" xmlns="" id="{312FB359-DB5B-41FF-A980-F0D6E7AC6C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4073" y="1712914"/>
            <a:ext cx="2306326" cy="2305051"/>
          </a:xfrm>
          <a:prstGeom prst="ellipse">
            <a:avLst/>
          </a:prstGeom>
          <a:solidFill>
            <a:schemeClr val="accent3"/>
          </a:solidFill>
          <a:ln w="12700" algn="ctr">
            <a:noFill/>
            <a:miter lim="800000"/>
            <a:headEnd/>
            <a:tailEnd/>
          </a:ln>
        </p:spPr>
        <p:txBody>
          <a:bodyPr lIns="91412" tIns="45706" rIns="91412" bIns="45706" anchor="ctr"/>
          <a:lstStyle/>
          <a:p>
            <a:pPr algn="ctr"/>
            <a:endParaRPr lang="zh-CN" altLang="en-US" sz="2399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Rectangle 19">
            <a:extLst>
              <a:ext uri="{FF2B5EF4-FFF2-40B4-BE49-F238E27FC236}">
                <a16:creationId xmlns:a16="http://schemas.microsoft.com/office/drawing/2014/main" xmlns="" id="{1698A04F-42F2-44F8-9E12-CB795FAEBE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5358" y="2609836"/>
            <a:ext cx="2031269" cy="461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2" tIns="45706" rIns="91412" bIns="45706">
            <a:spAutoFit/>
          </a:bodyPr>
          <a:lstStyle/>
          <a:p>
            <a:r>
              <a:rPr lang="zh-CN" altLang="en-US" sz="2399" b="1" dirty="0">
                <a:solidFill>
                  <a:schemeClr val="bg1"/>
                </a:solidFill>
                <a:ea typeface="微软雅黑" pitchFamily="34" charset="-122"/>
              </a:rPr>
              <a:t>制定考核办法</a:t>
            </a:r>
          </a:p>
        </p:txBody>
      </p:sp>
      <p:sp>
        <p:nvSpPr>
          <p:cNvPr id="8" name="Rectangle 20">
            <a:extLst>
              <a:ext uri="{FF2B5EF4-FFF2-40B4-BE49-F238E27FC236}">
                <a16:creationId xmlns:a16="http://schemas.microsoft.com/office/drawing/2014/main" xmlns="" id="{A2C7E5AE-CB74-483E-AC4C-11690CD8D0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3857" y="2609836"/>
            <a:ext cx="2031269" cy="461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2" tIns="45706" rIns="91412" bIns="45706">
            <a:spAutoFit/>
          </a:bodyPr>
          <a:lstStyle/>
          <a:p>
            <a:r>
              <a:rPr lang="zh-CN" altLang="en-US" sz="2399" b="1" dirty="0">
                <a:solidFill>
                  <a:schemeClr val="bg1"/>
                </a:solidFill>
                <a:ea typeface="微软雅黑" pitchFamily="34" charset="-122"/>
              </a:rPr>
              <a:t>建立指标体系</a:t>
            </a:r>
          </a:p>
        </p:txBody>
      </p:sp>
      <p:sp>
        <p:nvSpPr>
          <p:cNvPr id="9" name="Rectangle 21">
            <a:extLst>
              <a:ext uri="{FF2B5EF4-FFF2-40B4-BE49-F238E27FC236}">
                <a16:creationId xmlns:a16="http://schemas.microsoft.com/office/drawing/2014/main" xmlns="" id="{CE1B1BF9-4035-4D7D-A820-5383F307B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0629" y="2609836"/>
            <a:ext cx="2031269" cy="461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2" tIns="45706" rIns="91412" bIns="45706">
            <a:spAutoFit/>
          </a:bodyPr>
          <a:lstStyle/>
          <a:p>
            <a:r>
              <a:rPr lang="zh-CN" altLang="en-US" sz="2399" b="1" dirty="0">
                <a:solidFill>
                  <a:schemeClr val="bg1"/>
                </a:solidFill>
                <a:ea typeface="微软雅黑" pitchFamily="34" charset="-122"/>
              </a:rPr>
              <a:t>进行年度考核</a:t>
            </a:r>
          </a:p>
        </p:txBody>
      </p:sp>
      <p:sp>
        <p:nvSpPr>
          <p:cNvPr id="10" name="文本框 13">
            <a:extLst>
              <a:ext uri="{FF2B5EF4-FFF2-40B4-BE49-F238E27FC236}">
                <a16:creationId xmlns:a16="http://schemas.microsoft.com/office/drawing/2014/main" xmlns="" id="{195A1368-0F6C-47C9-A521-8AC762CDA2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3667" y="4797427"/>
            <a:ext cx="9864982" cy="967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2" tIns="45706" rIns="91412" bIns="4570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方正正中黑简体" pitchFamily="2" charset="-122"/>
                <a:ea typeface="微软雅黑" pitchFamily="34" charset="-122"/>
              </a:rPr>
              <a:t>制定中央企业党建工作考核评价办法，建立党建工作考核评价量化指标体系，对中央企业党建工作进行年度考核</a:t>
            </a:r>
            <a:endParaRPr lang="zh-CN" altLang="en-US" sz="2000" b="1" dirty="0">
              <a:solidFill>
                <a:schemeClr val="accent1"/>
              </a:solidFill>
              <a:ea typeface="微软雅黑" pitchFamily="34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F7D3B67C-2195-4315-820C-E9A42CF8240A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9">
            <a:extLst>
              <a:ext uri="{FF2B5EF4-FFF2-40B4-BE49-F238E27FC236}">
                <a16:creationId xmlns:a16="http://schemas.microsoft.com/office/drawing/2014/main" xmlns="" id="{32FDD862-DEC3-4974-9061-3D3C39757621}"/>
              </a:ext>
            </a:extLst>
          </p:cNvPr>
          <p:cNvSpPr txBox="1"/>
          <p:nvPr/>
        </p:nvSpPr>
        <p:spPr>
          <a:xfrm>
            <a:off x="2486959" y="524265"/>
            <a:ext cx="72064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提高中央企业落实管党治党政治责任的质量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35795629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38" name="矩形 4"/>
          <p:cNvSpPr>
            <a:spLocks noChangeArrowheads="1"/>
          </p:cNvSpPr>
          <p:nvPr/>
        </p:nvSpPr>
        <p:spPr bwMode="auto">
          <a:xfrm>
            <a:off x="1729029" y="1931142"/>
            <a:ext cx="1914420" cy="191442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zh-CN" altLang="en-US" sz="1707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38939" name="组合 5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2231" y="2572255"/>
            <a:ext cx="627853" cy="62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矩形 11"/>
          <p:cNvSpPr>
            <a:spLocks noChangeArrowheads="1"/>
          </p:cNvSpPr>
          <p:nvPr/>
        </p:nvSpPr>
        <p:spPr bwMode="auto">
          <a:xfrm>
            <a:off x="4000617" y="1931142"/>
            <a:ext cx="1914420" cy="1914420"/>
          </a:xfrm>
          <a:prstGeom prst="rect">
            <a:avLst/>
          </a:prstGeom>
          <a:solidFill>
            <a:schemeClr val="accent2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128">
              <a:defRPr/>
            </a:pPr>
            <a:endParaRPr lang="zh-CN" altLang="en-US" sz="3999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微软雅黑" panose="020B0503020204020204" pitchFamily="34" charset="-122"/>
            </a:endParaRPr>
          </a:p>
        </p:txBody>
      </p:sp>
      <p:pic>
        <p:nvPicPr>
          <p:cNvPr id="38917" name="组合 1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4946" y="2615318"/>
            <a:ext cx="688937" cy="530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4" name="矩形 17"/>
          <p:cNvSpPr>
            <a:spLocks noChangeArrowheads="1"/>
          </p:cNvSpPr>
          <p:nvPr/>
        </p:nvSpPr>
        <p:spPr bwMode="auto">
          <a:xfrm>
            <a:off x="6272205" y="1931142"/>
            <a:ext cx="1914420" cy="1914420"/>
          </a:xfrm>
          <a:prstGeom prst="rect">
            <a:avLst/>
          </a:prstGeom>
          <a:solidFill>
            <a:schemeClr val="accent3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128">
              <a:defRPr/>
            </a:pPr>
            <a:endParaRPr lang="zh-CN" altLang="en-US" sz="3999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微软雅黑" panose="020B0503020204020204" pitchFamily="34" charset="-122"/>
            </a:endParaRPr>
          </a:p>
        </p:txBody>
      </p:sp>
      <p:pic>
        <p:nvPicPr>
          <p:cNvPr id="38919" name="组合 18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4791" y="2597854"/>
            <a:ext cx="549245" cy="547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6" name="矩形 25"/>
          <p:cNvSpPr>
            <a:spLocks noChangeArrowheads="1"/>
          </p:cNvSpPr>
          <p:nvPr/>
        </p:nvSpPr>
        <p:spPr bwMode="auto">
          <a:xfrm>
            <a:off x="8543793" y="1931142"/>
            <a:ext cx="1914420" cy="1914420"/>
          </a:xfrm>
          <a:prstGeom prst="rect">
            <a:avLst/>
          </a:prstGeom>
          <a:solidFill>
            <a:schemeClr val="accent4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128">
              <a:defRPr/>
            </a:pPr>
            <a:endParaRPr lang="zh-CN" altLang="en-US" sz="3999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微软雅黑" panose="020B0503020204020204" pitchFamily="34" charset="-122"/>
            </a:endParaRPr>
          </a:p>
        </p:txBody>
      </p:sp>
      <p:pic>
        <p:nvPicPr>
          <p:cNvPr id="38921" name="组合 26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93044" y="2615316"/>
            <a:ext cx="620677" cy="41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22" name="组合 32"/>
          <p:cNvGrpSpPr>
            <a:grpSpLocks/>
          </p:cNvGrpSpPr>
          <p:nvPr/>
        </p:nvGrpSpPr>
        <p:grpSpPr bwMode="auto">
          <a:xfrm>
            <a:off x="1649658" y="4330757"/>
            <a:ext cx="1993791" cy="1271776"/>
            <a:chOff x="0" y="399539"/>
            <a:chExt cx="1992668" cy="1271977"/>
          </a:xfrm>
        </p:grpSpPr>
        <p:sp>
          <p:nvSpPr>
            <p:cNvPr id="38935" name="矩形 33"/>
            <p:cNvSpPr>
              <a:spLocks noChangeArrowheads="1"/>
            </p:cNvSpPr>
            <p:nvPr/>
          </p:nvSpPr>
          <p:spPr bwMode="auto">
            <a:xfrm>
              <a:off x="0" y="514478"/>
              <a:ext cx="1992668" cy="115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将党建工作考核结果与企业领导人员奖惩任免薪酬挂钩</a:t>
              </a:r>
              <a:endParaRPr lang="en-GB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38937" name="直接连接符 35"/>
            <p:cNvCxnSpPr>
              <a:cxnSpLocks noChangeShapeType="1"/>
            </p:cNvCxnSpPr>
            <p:nvPr/>
          </p:nvCxnSpPr>
          <p:spPr bwMode="auto">
            <a:xfrm>
              <a:off x="78143" y="399539"/>
              <a:ext cx="1914525" cy="0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grpSp>
        <p:nvGrpSpPr>
          <p:cNvPr id="38923" name="组合 36"/>
          <p:cNvGrpSpPr>
            <a:grpSpLocks/>
          </p:cNvGrpSpPr>
          <p:nvPr/>
        </p:nvGrpSpPr>
        <p:grpSpPr bwMode="auto">
          <a:xfrm>
            <a:off x="3940294" y="4334294"/>
            <a:ext cx="1974741" cy="1268242"/>
            <a:chOff x="0" y="403075"/>
            <a:chExt cx="1973442" cy="1268440"/>
          </a:xfrm>
        </p:grpSpPr>
        <p:sp>
          <p:nvSpPr>
            <p:cNvPr id="38932" name="矩形 37"/>
            <p:cNvSpPr>
              <a:spLocks noChangeArrowheads="1"/>
            </p:cNvSpPr>
            <p:nvPr/>
          </p:nvSpPr>
          <p:spPr bwMode="auto">
            <a:xfrm>
              <a:off x="0" y="514479"/>
              <a:ext cx="1973442" cy="1157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对党建工作不力的进行约谈整改问责，建立党建责任闭环</a:t>
              </a:r>
              <a:endParaRPr lang="en-GB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38934" name="直接连接符 39"/>
            <p:cNvCxnSpPr>
              <a:cxnSpLocks noChangeShapeType="1"/>
            </p:cNvCxnSpPr>
            <p:nvPr/>
          </p:nvCxnSpPr>
          <p:spPr bwMode="auto">
            <a:xfrm>
              <a:off x="58917" y="403075"/>
              <a:ext cx="1914525" cy="0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grpSp>
        <p:nvGrpSpPr>
          <p:cNvPr id="38924" name="组合 40"/>
          <p:cNvGrpSpPr>
            <a:grpSpLocks/>
          </p:cNvGrpSpPr>
          <p:nvPr/>
        </p:nvGrpSpPr>
        <p:grpSpPr bwMode="auto">
          <a:xfrm>
            <a:off x="6264267" y="4334294"/>
            <a:ext cx="2000140" cy="1311715"/>
            <a:chOff x="0" y="403075"/>
            <a:chExt cx="1999412" cy="1311919"/>
          </a:xfrm>
        </p:grpSpPr>
        <p:sp>
          <p:nvSpPr>
            <p:cNvPr id="38929" name="矩形 41"/>
            <p:cNvSpPr>
              <a:spLocks noChangeArrowheads="1"/>
            </p:cNvSpPr>
            <p:nvPr/>
          </p:nvSpPr>
          <p:spPr bwMode="auto">
            <a:xfrm>
              <a:off x="6744" y="514479"/>
              <a:ext cx="1992668" cy="1200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贯彻落实措施强调要不断提高中央企业党的建设质量</a:t>
              </a:r>
              <a:endParaRPr lang="en-GB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38931" name="直接连接符 43"/>
            <p:cNvCxnSpPr>
              <a:cxnSpLocks noChangeShapeType="1"/>
            </p:cNvCxnSpPr>
            <p:nvPr/>
          </p:nvCxnSpPr>
          <p:spPr bwMode="auto">
            <a:xfrm>
              <a:off x="0" y="403075"/>
              <a:ext cx="1914525" cy="0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grpSp>
        <p:nvGrpSpPr>
          <p:cNvPr id="38925" name="组合 44"/>
          <p:cNvGrpSpPr>
            <a:grpSpLocks/>
          </p:cNvGrpSpPr>
          <p:nvPr/>
        </p:nvGrpSpPr>
        <p:grpSpPr bwMode="auto">
          <a:xfrm>
            <a:off x="8562840" y="4330758"/>
            <a:ext cx="1973155" cy="1271777"/>
            <a:chOff x="0" y="399539"/>
            <a:chExt cx="1973442" cy="1271975"/>
          </a:xfrm>
        </p:grpSpPr>
        <p:sp>
          <p:nvSpPr>
            <p:cNvPr id="38926" name="矩形 45"/>
            <p:cNvSpPr>
              <a:spLocks noChangeArrowheads="1"/>
            </p:cNvSpPr>
            <p:nvPr/>
          </p:nvSpPr>
          <p:spPr bwMode="auto">
            <a:xfrm>
              <a:off x="0" y="514479"/>
              <a:ext cx="1973442" cy="1157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为建设具有全球竞争力的世界一流企业提供坚强保证</a:t>
              </a:r>
              <a:endParaRPr lang="en-GB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38928" name="直接连接符 47"/>
            <p:cNvCxnSpPr>
              <a:cxnSpLocks noChangeShapeType="1"/>
            </p:cNvCxnSpPr>
            <p:nvPr/>
          </p:nvCxnSpPr>
          <p:spPr bwMode="auto">
            <a:xfrm>
              <a:off x="0" y="399539"/>
              <a:ext cx="1914525" cy="0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sp>
        <p:nvSpPr>
          <p:cNvPr id="26" name="文本框 25"/>
          <p:cNvSpPr txBox="1"/>
          <p:nvPr/>
        </p:nvSpPr>
        <p:spPr>
          <a:xfrm>
            <a:off x="228804" y="6535525"/>
            <a:ext cx="1904624" cy="238174"/>
          </a:xfrm>
          <a:prstGeom prst="rect">
            <a:avLst/>
          </a:prstGeom>
          <a:noFill/>
        </p:spPr>
        <p:txBody>
          <a:bodyPr wrap="none" lIns="91408" tIns="45704" rIns="91408" bIns="45704" rtlCol="0">
            <a:spAutoFit/>
          </a:bodyPr>
          <a:lstStyle/>
          <a:p>
            <a:pPr defTabSz="913932"/>
            <a:r>
              <a:rPr lang="en-US" altLang="zh-CN" sz="948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948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805895" y="6586355"/>
            <a:ext cx="1384100" cy="136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80" tIns="43339" rIns="86680" bIns="433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96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F5195C0F-12F1-4E98-8BB9-A4040AF0735F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9">
            <a:extLst>
              <a:ext uri="{FF2B5EF4-FFF2-40B4-BE49-F238E27FC236}">
                <a16:creationId xmlns:a16="http://schemas.microsoft.com/office/drawing/2014/main" xmlns="" id="{BB921E64-A8B8-4CCE-9190-F4A97B96C55C}"/>
              </a:ext>
            </a:extLst>
          </p:cNvPr>
          <p:cNvSpPr txBox="1"/>
          <p:nvPr/>
        </p:nvSpPr>
        <p:spPr>
          <a:xfrm>
            <a:off x="2486959" y="524265"/>
            <a:ext cx="72064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提高中央企业落实管党治党政治责任的质量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1408611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0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8" grpId="0" animBg="1"/>
      <p:bldP spid="39942" grpId="0" animBg="1"/>
      <p:bldP spid="39944" grpId="0" animBg="1"/>
      <p:bldP spid="39946" grpId="0" animBg="1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53ED3E0-C88C-46E1-A609-0CCECCA91E94}"/>
              </a:ext>
            </a:extLst>
          </p:cNvPr>
          <p:cNvSpPr txBox="1"/>
          <p:nvPr/>
        </p:nvSpPr>
        <p:spPr>
          <a:xfrm>
            <a:off x="6469148" y="5259675"/>
            <a:ext cx="1420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党课学习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8D258A4-4FC2-4DAF-80E0-30D9394384B7}"/>
              </a:ext>
            </a:extLst>
          </p:cNvPr>
          <p:cNvSpPr txBox="1"/>
          <p:nvPr/>
        </p:nvSpPr>
        <p:spPr>
          <a:xfrm>
            <a:off x="6469148" y="5630066"/>
            <a:ext cx="26390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Made In Xiao </a:t>
            </a:r>
            <a:r>
              <a:rPr lang="en-US" altLang="zh-CN" sz="1200" spc="300" dirty="0" err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zheng</a:t>
            </a:r>
            <a:endParaRPr lang="zh-CN" altLang="en-US" sz="1200" spc="3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A8EFD03-1834-4F76-BA57-CB536303531F}"/>
              </a:ext>
            </a:extLst>
          </p:cNvPr>
          <p:cNvSpPr txBox="1"/>
          <p:nvPr/>
        </p:nvSpPr>
        <p:spPr>
          <a:xfrm>
            <a:off x="2993984" y="4363456"/>
            <a:ext cx="62040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 spc="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提升央企党建质量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3610E8A-335A-4138-AF69-C00F98B9AB5C}"/>
              </a:ext>
            </a:extLst>
          </p:cNvPr>
          <p:cNvSpPr/>
          <p:nvPr/>
        </p:nvSpPr>
        <p:spPr>
          <a:xfrm>
            <a:off x="3853876" y="5416717"/>
            <a:ext cx="2129744" cy="4861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1F1B2AB-6698-4D3A-A005-6F81135B1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7018" y="2784879"/>
            <a:ext cx="941796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80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感谢聆听，欢迎指正</a:t>
            </a:r>
          </a:p>
        </p:txBody>
      </p:sp>
    </p:spTree>
    <p:extLst>
      <p:ext uri="{BB962C8B-B14F-4D97-AF65-F5344CB8AC3E}">
        <p14:creationId xmlns:p14="http://schemas.microsoft.com/office/powerpoint/2010/main" xmlns="" val="14486026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CEC81D-510F-4A61-929B-A25F49616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D8B849E-F180-4BC2-8918-CFE7354EE9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pSp>
        <p:nvGrpSpPr>
          <p:cNvPr id="4" name="组合 9">
            <a:extLst>
              <a:ext uri="{FF2B5EF4-FFF2-40B4-BE49-F238E27FC236}">
                <a16:creationId xmlns:a16="http://schemas.microsoft.com/office/drawing/2014/main" xmlns="" id="{74CA7B4F-8316-4D3F-BA97-03CD4955D555}"/>
              </a:ext>
            </a:extLst>
          </p:cNvPr>
          <p:cNvGrpSpPr>
            <a:grpSpLocks/>
          </p:cNvGrpSpPr>
          <p:nvPr/>
        </p:nvGrpSpPr>
        <p:grpSpPr bwMode="auto">
          <a:xfrm>
            <a:off x="5817670" y="2388029"/>
            <a:ext cx="1149187" cy="1040972"/>
            <a:chOff x="3050349" y="1844085"/>
            <a:chExt cx="833779" cy="678092"/>
          </a:xfrm>
          <a:solidFill>
            <a:schemeClr val="accent1"/>
          </a:solidFill>
        </p:grpSpPr>
        <p:sp>
          <p:nvSpPr>
            <p:cNvPr id="5" name="任意多边形 7">
              <a:extLst>
                <a:ext uri="{FF2B5EF4-FFF2-40B4-BE49-F238E27FC236}">
                  <a16:creationId xmlns:a16="http://schemas.microsoft.com/office/drawing/2014/main" xmlns="" id="{C7273E4A-F46F-41FA-8FA5-24E74304F2B8}"/>
                </a:ext>
              </a:extLst>
            </p:cNvPr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文本框 6">
              <a:extLst>
                <a:ext uri="{FF2B5EF4-FFF2-40B4-BE49-F238E27FC236}">
                  <a16:creationId xmlns:a16="http://schemas.microsoft.com/office/drawing/2014/main" xmlns="" id="{4F1E430B-A556-4B69-95D8-6FF6BC1D09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1506" y="1952572"/>
              <a:ext cx="611465" cy="461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A46E001-C3BA-4FE5-AF27-24F31B391384}"/>
              </a:ext>
            </a:extLst>
          </p:cNvPr>
          <p:cNvGrpSpPr/>
          <p:nvPr/>
        </p:nvGrpSpPr>
        <p:grpSpPr>
          <a:xfrm>
            <a:off x="2737748" y="3744199"/>
            <a:ext cx="7233566" cy="901781"/>
            <a:chOff x="6339097" y="1573726"/>
            <a:chExt cx="3744416" cy="511504"/>
          </a:xfrm>
          <a:solidFill>
            <a:schemeClr val="tx1"/>
          </a:solidFill>
        </p:grpSpPr>
        <p:sp>
          <p:nvSpPr>
            <p:cNvPr id="8" name="圆角矩形 22">
              <a:extLst>
                <a:ext uri="{FF2B5EF4-FFF2-40B4-BE49-F238E27FC236}">
                  <a16:creationId xmlns:a16="http://schemas.microsoft.com/office/drawing/2014/main" xmlns="" id="{FEFCD0DC-6723-42E7-9121-18AF04791D9A}"/>
                </a:ext>
              </a:extLst>
            </p:cNvPr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F1FDD0E9-A554-4A66-AE03-B14650DAF415}"/>
                </a:ext>
              </a:extLst>
            </p:cNvPr>
            <p:cNvSpPr/>
            <p:nvPr/>
          </p:nvSpPr>
          <p:spPr>
            <a:xfrm>
              <a:off x="6611932" y="1654891"/>
              <a:ext cx="3198746" cy="349174"/>
            </a:xfrm>
            <a:prstGeom prst="rect">
              <a:avLst/>
            </a:prstGeom>
            <a:noFill/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32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提高中央企业党的政治建设质量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32068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1805557" y="4520550"/>
            <a:ext cx="7778235" cy="382351"/>
          </a:xfrm>
          <a:prstGeom prst="triangl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121883" tIns="60941" rIns="121883" bIns="60941" numCol="1" anchor="t" anchorCtr="0" compatLnSpc="1"/>
          <a:lstStyle/>
          <a:p>
            <a:endParaRPr lang="zh-CN" altLang="en-US" sz="2399"/>
          </a:p>
        </p:txBody>
      </p:sp>
      <p:sp>
        <p:nvSpPr>
          <p:cNvPr id="3" name="Freeform 6"/>
          <p:cNvSpPr/>
          <p:nvPr/>
        </p:nvSpPr>
        <p:spPr bwMode="auto">
          <a:xfrm>
            <a:off x="2975675" y="2293739"/>
            <a:ext cx="1534724" cy="767600"/>
          </a:xfrm>
          <a:custGeom>
            <a:avLst/>
            <a:gdLst>
              <a:gd name="T0" fmla="*/ 59 w 274"/>
              <a:gd name="T1" fmla="*/ 0 h 137"/>
              <a:gd name="T2" fmla="*/ 218 w 274"/>
              <a:gd name="T3" fmla="*/ 0 h 137"/>
              <a:gd name="T4" fmla="*/ 267 w 274"/>
              <a:gd name="T5" fmla="*/ 31 h 137"/>
              <a:gd name="T6" fmla="*/ 274 w 274"/>
              <a:gd name="T7" fmla="*/ 59 h 137"/>
              <a:gd name="T8" fmla="*/ 274 w 274"/>
              <a:gd name="T9" fmla="*/ 137 h 137"/>
              <a:gd name="T10" fmla="*/ 249 w 274"/>
              <a:gd name="T11" fmla="*/ 137 h 137"/>
              <a:gd name="T12" fmla="*/ 249 w 274"/>
              <a:gd name="T13" fmla="*/ 59 h 137"/>
              <a:gd name="T14" fmla="*/ 215 w 274"/>
              <a:gd name="T15" fmla="*/ 25 h 137"/>
              <a:gd name="T16" fmla="*/ 59 w 274"/>
              <a:gd name="T17" fmla="*/ 25 h 137"/>
              <a:gd name="T18" fmla="*/ 25 w 274"/>
              <a:gd name="T19" fmla="*/ 59 h 137"/>
              <a:gd name="T20" fmla="*/ 25 w 274"/>
              <a:gd name="T21" fmla="*/ 137 h 137"/>
              <a:gd name="T22" fmla="*/ 0 w 274"/>
              <a:gd name="T23" fmla="*/ 137 h 137"/>
              <a:gd name="T24" fmla="*/ 0 w 274"/>
              <a:gd name="T25" fmla="*/ 56 h 137"/>
              <a:gd name="T26" fmla="*/ 31 w 274"/>
              <a:gd name="T27" fmla="*/ 7 h 137"/>
              <a:gd name="T28" fmla="*/ 59 w 274"/>
              <a:gd name="T2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4" h="137">
                <a:moveTo>
                  <a:pt x="59" y="0"/>
                </a:moveTo>
                <a:cubicBezTo>
                  <a:pt x="218" y="0"/>
                  <a:pt x="218" y="0"/>
                  <a:pt x="218" y="0"/>
                </a:cubicBezTo>
                <a:cubicBezTo>
                  <a:pt x="239" y="2"/>
                  <a:pt x="256" y="12"/>
                  <a:pt x="267" y="31"/>
                </a:cubicBezTo>
                <a:cubicBezTo>
                  <a:pt x="272" y="40"/>
                  <a:pt x="274" y="49"/>
                  <a:pt x="274" y="59"/>
                </a:cubicBezTo>
                <a:cubicBezTo>
                  <a:pt x="274" y="137"/>
                  <a:pt x="274" y="137"/>
                  <a:pt x="274" y="137"/>
                </a:cubicBezTo>
                <a:cubicBezTo>
                  <a:pt x="249" y="137"/>
                  <a:pt x="249" y="137"/>
                  <a:pt x="249" y="137"/>
                </a:cubicBezTo>
                <a:cubicBezTo>
                  <a:pt x="249" y="59"/>
                  <a:pt x="249" y="59"/>
                  <a:pt x="249" y="59"/>
                </a:cubicBezTo>
                <a:cubicBezTo>
                  <a:pt x="249" y="41"/>
                  <a:pt x="233" y="25"/>
                  <a:pt x="215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41" y="25"/>
                  <a:pt x="25" y="41"/>
                  <a:pt x="25" y="59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56"/>
                  <a:pt x="0" y="56"/>
                  <a:pt x="0" y="56"/>
                </a:cubicBezTo>
                <a:cubicBezTo>
                  <a:pt x="2" y="35"/>
                  <a:pt x="12" y="18"/>
                  <a:pt x="31" y="7"/>
                </a:cubicBezTo>
                <a:cubicBezTo>
                  <a:pt x="40" y="2"/>
                  <a:pt x="49" y="0"/>
                  <a:pt x="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/>
          </a:p>
        </p:txBody>
      </p:sp>
      <p:sp>
        <p:nvSpPr>
          <p:cNvPr id="4" name="Freeform 8"/>
          <p:cNvSpPr/>
          <p:nvPr/>
        </p:nvSpPr>
        <p:spPr bwMode="auto">
          <a:xfrm>
            <a:off x="4370515" y="3061339"/>
            <a:ext cx="1536723" cy="767600"/>
          </a:xfrm>
          <a:custGeom>
            <a:avLst/>
            <a:gdLst>
              <a:gd name="T0" fmla="*/ 274 w 274"/>
              <a:gd name="T1" fmla="*/ 0 h 137"/>
              <a:gd name="T2" fmla="*/ 274 w 274"/>
              <a:gd name="T3" fmla="*/ 81 h 137"/>
              <a:gd name="T4" fmla="*/ 273 w 274"/>
              <a:gd name="T5" fmla="*/ 87 h 137"/>
              <a:gd name="T6" fmla="*/ 215 w 274"/>
              <a:gd name="T7" fmla="*/ 137 h 137"/>
              <a:gd name="T8" fmla="*/ 56 w 274"/>
              <a:gd name="T9" fmla="*/ 137 h 137"/>
              <a:gd name="T10" fmla="*/ 7 w 274"/>
              <a:gd name="T11" fmla="*/ 106 h 137"/>
              <a:gd name="T12" fmla="*/ 0 w 274"/>
              <a:gd name="T13" fmla="*/ 78 h 137"/>
              <a:gd name="T14" fmla="*/ 0 w 274"/>
              <a:gd name="T15" fmla="*/ 0 h 137"/>
              <a:gd name="T16" fmla="*/ 25 w 274"/>
              <a:gd name="T17" fmla="*/ 0 h 137"/>
              <a:gd name="T18" fmla="*/ 25 w 274"/>
              <a:gd name="T19" fmla="*/ 78 h 137"/>
              <a:gd name="T20" fmla="*/ 59 w 274"/>
              <a:gd name="T21" fmla="*/ 112 h 137"/>
              <a:gd name="T22" fmla="*/ 215 w 274"/>
              <a:gd name="T23" fmla="*/ 112 h 137"/>
              <a:gd name="T24" fmla="*/ 249 w 274"/>
              <a:gd name="T25" fmla="*/ 78 h 137"/>
              <a:gd name="T26" fmla="*/ 249 w 274"/>
              <a:gd name="T27" fmla="*/ 0 h 137"/>
              <a:gd name="T28" fmla="*/ 274 w 274"/>
              <a:gd name="T2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4" h="137">
                <a:moveTo>
                  <a:pt x="274" y="0"/>
                </a:moveTo>
                <a:cubicBezTo>
                  <a:pt x="274" y="81"/>
                  <a:pt x="274" y="81"/>
                  <a:pt x="274" y="81"/>
                </a:cubicBezTo>
                <a:cubicBezTo>
                  <a:pt x="273" y="87"/>
                  <a:pt x="273" y="87"/>
                  <a:pt x="273" y="87"/>
                </a:cubicBezTo>
                <a:cubicBezTo>
                  <a:pt x="268" y="116"/>
                  <a:pt x="245" y="136"/>
                  <a:pt x="215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35" y="135"/>
                  <a:pt x="18" y="125"/>
                  <a:pt x="7" y="106"/>
                </a:cubicBezTo>
                <a:cubicBezTo>
                  <a:pt x="2" y="97"/>
                  <a:pt x="0" y="88"/>
                  <a:pt x="0" y="78"/>
                </a:cubicBezTo>
                <a:cubicBezTo>
                  <a:pt x="0" y="0"/>
                  <a:pt x="0" y="0"/>
                  <a:pt x="0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96"/>
                  <a:pt x="41" y="112"/>
                  <a:pt x="59" y="112"/>
                </a:cubicBezTo>
                <a:cubicBezTo>
                  <a:pt x="215" y="112"/>
                  <a:pt x="215" y="112"/>
                  <a:pt x="215" y="112"/>
                </a:cubicBezTo>
                <a:cubicBezTo>
                  <a:pt x="233" y="112"/>
                  <a:pt x="249" y="96"/>
                  <a:pt x="249" y="78"/>
                </a:cubicBezTo>
                <a:cubicBezTo>
                  <a:pt x="249" y="0"/>
                  <a:pt x="249" y="0"/>
                  <a:pt x="249" y="0"/>
                </a:cubicBezTo>
                <a:cubicBezTo>
                  <a:pt x="274" y="0"/>
                  <a:pt x="274" y="0"/>
                  <a:pt x="27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/>
          </a:p>
        </p:txBody>
      </p:sp>
      <p:sp>
        <p:nvSpPr>
          <p:cNvPr id="5" name="Freeform 9"/>
          <p:cNvSpPr/>
          <p:nvPr/>
        </p:nvSpPr>
        <p:spPr bwMode="auto">
          <a:xfrm>
            <a:off x="5756043" y="2293739"/>
            <a:ext cx="1534724" cy="767600"/>
          </a:xfrm>
          <a:custGeom>
            <a:avLst/>
            <a:gdLst>
              <a:gd name="T0" fmla="*/ 59 w 274"/>
              <a:gd name="T1" fmla="*/ 0 h 137"/>
              <a:gd name="T2" fmla="*/ 218 w 274"/>
              <a:gd name="T3" fmla="*/ 0 h 137"/>
              <a:gd name="T4" fmla="*/ 267 w 274"/>
              <a:gd name="T5" fmla="*/ 31 h 137"/>
              <a:gd name="T6" fmla="*/ 274 w 274"/>
              <a:gd name="T7" fmla="*/ 59 h 137"/>
              <a:gd name="T8" fmla="*/ 274 w 274"/>
              <a:gd name="T9" fmla="*/ 137 h 137"/>
              <a:gd name="T10" fmla="*/ 249 w 274"/>
              <a:gd name="T11" fmla="*/ 137 h 137"/>
              <a:gd name="T12" fmla="*/ 249 w 274"/>
              <a:gd name="T13" fmla="*/ 59 h 137"/>
              <a:gd name="T14" fmla="*/ 215 w 274"/>
              <a:gd name="T15" fmla="*/ 25 h 137"/>
              <a:gd name="T16" fmla="*/ 59 w 274"/>
              <a:gd name="T17" fmla="*/ 25 h 137"/>
              <a:gd name="T18" fmla="*/ 25 w 274"/>
              <a:gd name="T19" fmla="*/ 59 h 137"/>
              <a:gd name="T20" fmla="*/ 25 w 274"/>
              <a:gd name="T21" fmla="*/ 137 h 137"/>
              <a:gd name="T22" fmla="*/ 0 w 274"/>
              <a:gd name="T23" fmla="*/ 137 h 137"/>
              <a:gd name="T24" fmla="*/ 0 w 274"/>
              <a:gd name="T25" fmla="*/ 56 h 137"/>
              <a:gd name="T26" fmla="*/ 31 w 274"/>
              <a:gd name="T27" fmla="*/ 7 h 137"/>
              <a:gd name="T28" fmla="*/ 59 w 274"/>
              <a:gd name="T2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4" h="137">
                <a:moveTo>
                  <a:pt x="59" y="0"/>
                </a:moveTo>
                <a:cubicBezTo>
                  <a:pt x="218" y="0"/>
                  <a:pt x="218" y="0"/>
                  <a:pt x="218" y="0"/>
                </a:cubicBezTo>
                <a:cubicBezTo>
                  <a:pt x="239" y="2"/>
                  <a:pt x="256" y="12"/>
                  <a:pt x="267" y="31"/>
                </a:cubicBezTo>
                <a:cubicBezTo>
                  <a:pt x="272" y="40"/>
                  <a:pt x="274" y="49"/>
                  <a:pt x="274" y="59"/>
                </a:cubicBezTo>
                <a:cubicBezTo>
                  <a:pt x="274" y="137"/>
                  <a:pt x="274" y="137"/>
                  <a:pt x="274" y="137"/>
                </a:cubicBezTo>
                <a:cubicBezTo>
                  <a:pt x="249" y="137"/>
                  <a:pt x="249" y="137"/>
                  <a:pt x="249" y="137"/>
                </a:cubicBezTo>
                <a:cubicBezTo>
                  <a:pt x="249" y="59"/>
                  <a:pt x="249" y="59"/>
                  <a:pt x="249" y="59"/>
                </a:cubicBezTo>
                <a:cubicBezTo>
                  <a:pt x="249" y="41"/>
                  <a:pt x="233" y="25"/>
                  <a:pt x="215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40" y="25"/>
                  <a:pt x="25" y="41"/>
                  <a:pt x="25" y="59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56"/>
                  <a:pt x="0" y="56"/>
                  <a:pt x="0" y="56"/>
                </a:cubicBezTo>
                <a:cubicBezTo>
                  <a:pt x="2" y="35"/>
                  <a:pt x="12" y="18"/>
                  <a:pt x="31" y="7"/>
                </a:cubicBezTo>
                <a:cubicBezTo>
                  <a:pt x="40" y="2"/>
                  <a:pt x="49" y="0"/>
                  <a:pt x="5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/>
          </a:p>
        </p:txBody>
      </p:sp>
      <p:sp>
        <p:nvSpPr>
          <p:cNvPr id="6" name="Freeform 11"/>
          <p:cNvSpPr/>
          <p:nvPr/>
        </p:nvSpPr>
        <p:spPr bwMode="auto">
          <a:xfrm>
            <a:off x="7151205" y="3061339"/>
            <a:ext cx="1536723" cy="767600"/>
          </a:xfrm>
          <a:custGeom>
            <a:avLst/>
            <a:gdLst>
              <a:gd name="T0" fmla="*/ 274 w 274"/>
              <a:gd name="T1" fmla="*/ 0 h 137"/>
              <a:gd name="T2" fmla="*/ 274 w 274"/>
              <a:gd name="T3" fmla="*/ 81 h 137"/>
              <a:gd name="T4" fmla="*/ 273 w 274"/>
              <a:gd name="T5" fmla="*/ 87 h 137"/>
              <a:gd name="T6" fmla="*/ 215 w 274"/>
              <a:gd name="T7" fmla="*/ 137 h 137"/>
              <a:gd name="T8" fmla="*/ 56 w 274"/>
              <a:gd name="T9" fmla="*/ 137 h 137"/>
              <a:gd name="T10" fmla="*/ 7 w 274"/>
              <a:gd name="T11" fmla="*/ 106 h 137"/>
              <a:gd name="T12" fmla="*/ 0 w 274"/>
              <a:gd name="T13" fmla="*/ 78 h 137"/>
              <a:gd name="T14" fmla="*/ 0 w 274"/>
              <a:gd name="T15" fmla="*/ 0 h 137"/>
              <a:gd name="T16" fmla="*/ 25 w 274"/>
              <a:gd name="T17" fmla="*/ 0 h 137"/>
              <a:gd name="T18" fmla="*/ 25 w 274"/>
              <a:gd name="T19" fmla="*/ 78 h 137"/>
              <a:gd name="T20" fmla="*/ 59 w 274"/>
              <a:gd name="T21" fmla="*/ 112 h 137"/>
              <a:gd name="T22" fmla="*/ 215 w 274"/>
              <a:gd name="T23" fmla="*/ 112 h 137"/>
              <a:gd name="T24" fmla="*/ 249 w 274"/>
              <a:gd name="T25" fmla="*/ 78 h 137"/>
              <a:gd name="T26" fmla="*/ 249 w 274"/>
              <a:gd name="T27" fmla="*/ 0 h 137"/>
              <a:gd name="T28" fmla="*/ 274 w 274"/>
              <a:gd name="T2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4" h="137">
                <a:moveTo>
                  <a:pt x="274" y="0"/>
                </a:moveTo>
                <a:cubicBezTo>
                  <a:pt x="274" y="81"/>
                  <a:pt x="274" y="81"/>
                  <a:pt x="274" y="81"/>
                </a:cubicBezTo>
                <a:cubicBezTo>
                  <a:pt x="273" y="87"/>
                  <a:pt x="273" y="87"/>
                  <a:pt x="273" y="87"/>
                </a:cubicBezTo>
                <a:cubicBezTo>
                  <a:pt x="268" y="116"/>
                  <a:pt x="245" y="136"/>
                  <a:pt x="215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35" y="135"/>
                  <a:pt x="18" y="125"/>
                  <a:pt x="7" y="106"/>
                </a:cubicBezTo>
                <a:cubicBezTo>
                  <a:pt x="2" y="97"/>
                  <a:pt x="0" y="88"/>
                  <a:pt x="0" y="78"/>
                </a:cubicBezTo>
                <a:cubicBezTo>
                  <a:pt x="0" y="0"/>
                  <a:pt x="0" y="0"/>
                  <a:pt x="0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96"/>
                  <a:pt x="40" y="112"/>
                  <a:pt x="59" y="112"/>
                </a:cubicBezTo>
                <a:cubicBezTo>
                  <a:pt x="215" y="112"/>
                  <a:pt x="215" y="112"/>
                  <a:pt x="215" y="112"/>
                </a:cubicBezTo>
                <a:cubicBezTo>
                  <a:pt x="233" y="112"/>
                  <a:pt x="249" y="96"/>
                  <a:pt x="249" y="78"/>
                </a:cubicBezTo>
                <a:cubicBezTo>
                  <a:pt x="249" y="0"/>
                  <a:pt x="249" y="0"/>
                  <a:pt x="249" y="0"/>
                </a:cubicBezTo>
                <a:cubicBezTo>
                  <a:pt x="274" y="0"/>
                  <a:pt x="274" y="0"/>
                  <a:pt x="2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/>
          </a:p>
        </p:txBody>
      </p:sp>
      <p:sp>
        <p:nvSpPr>
          <p:cNvPr id="7" name="Freeform 12"/>
          <p:cNvSpPr/>
          <p:nvPr/>
        </p:nvSpPr>
        <p:spPr bwMode="auto">
          <a:xfrm>
            <a:off x="8559034" y="2287975"/>
            <a:ext cx="1534724" cy="1321312"/>
          </a:xfrm>
          <a:custGeom>
            <a:avLst/>
            <a:gdLst>
              <a:gd name="T0" fmla="*/ 59 w 274"/>
              <a:gd name="T1" fmla="*/ 0 h 236"/>
              <a:gd name="T2" fmla="*/ 218 w 274"/>
              <a:gd name="T3" fmla="*/ 0 h 236"/>
              <a:gd name="T4" fmla="*/ 267 w 274"/>
              <a:gd name="T5" fmla="*/ 31 h 236"/>
              <a:gd name="T6" fmla="*/ 274 w 274"/>
              <a:gd name="T7" fmla="*/ 59 h 236"/>
              <a:gd name="T8" fmla="*/ 274 w 274"/>
              <a:gd name="T9" fmla="*/ 236 h 236"/>
              <a:gd name="T10" fmla="*/ 249 w 274"/>
              <a:gd name="T11" fmla="*/ 236 h 236"/>
              <a:gd name="T12" fmla="*/ 249 w 274"/>
              <a:gd name="T13" fmla="*/ 59 h 236"/>
              <a:gd name="T14" fmla="*/ 214 w 274"/>
              <a:gd name="T15" fmla="*/ 25 h 236"/>
              <a:gd name="T16" fmla="*/ 59 w 274"/>
              <a:gd name="T17" fmla="*/ 25 h 236"/>
              <a:gd name="T18" fmla="*/ 25 w 274"/>
              <a:gd name="T19" fmla="*/ 59 h 236"/>
              <a:gd name="T20" fmla="*/ 25 w 274"/>
              <a:gd name="T21" fmla="*/ 137 h 236"/>
              <a:gd name="T22" fmla="*/ 0 w 274"/>
              <a:gd name="T23" fmla="*/ 137 h 236"/>
              <a:gd name="T24" fmla="*/ 0 w 274"/>
              <a:gd name="T25" fmla="*/ 56 h 236"/>
              <a:gd name="T26" fmla="*/ 31 w 274"/>
              <a:gd name="T27" fmla="*/ 7 h 236"/>
              <a:gd name="T28" fmla="*/ 59 w 274"/>
              <a:gd name="T29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4" h="236">
                <a:moveTo>
                  <a:pt x="59" y="0"/>
                </a:moveTo>
                <a:cubicBezTo>
                  <a:pt x="218" y="0"/>
                  <a:pt x="218" y="0"/>
                  <a:pt x="218" y="0"/>
                </a:cubicBezTo>
                <a:cubicBezTo>
                  <a:pt x="239" y="2"/>
                  <a:pt x="256" y="12"/>
                  <a:pt x="267" y="31"/>
                </a:cubicBezTo>
                <a:cubicBezTo>
                  <a:pt x="271" y="40"/>
                  <a:pt x="274" y="49"/>
                  <a:pt x="274" y="59"/>
                </a:cubicBezTo>
                <a:cubicBezTo>
                  <a:pt x="274" y="236"/>
                  <a:pt x="274" y="236"/>
                  <a:pt x="274" y="236"/>
                </a:cubicBezTo>
                <a:cubicBezTo>
                  <a:pt x="249" y="236"/>
                  <a:pt x="249" y="236"/>
                  <a:pt x="249" y="236"/>
                </a:cubicBezTo>
                <a:cubicBezTo>
                  <a:pt x="249" y="59"/>
                  <a:pt x="249" y="59"/>
                  <a:pt x="249" y="59"/>
                </a:cubicBezTo>
                <a:cubicBezTo>
                  <a:pt x="249" y="41"/>
                  <a:pt x="233" y="25"/>
                  <a:pt x="214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40" y="25"/>
                  <a:pt x="25" y="41"/>
                  <a:pt x="25" y="59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56"/>
                  <a:pt x="0" y="56"/>
                  <a:pt x="0" y="56"/>
                </a:cubicBezTo>
                <a:cubicBezTo>
                  <a:pt x="1" y="35"/>
                  <a:pt x="12" y="18"/>
                  <a:pt x="31" y="7"/>
                </a:cubicBezTo>
                <a:cubicBezTo>
                  <a:pt x="40" y="2"/>
                  <a:pt x="49" y="0"/>
                  <a:pt x="5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/>
          </a:p>
        </p:txBody>
      </p:sp>
      <p:sp>
        <p:nvSpPr>
          <p:cNvPr id="8" name="Freeform 13"/>
          <p:cNvSpPr/>
          <p:nvPr/>
        </p:nvSpPr>
        <p:spPr bwMode="auto">
          <a:xfrm>
            <a:off x="9863954" y="3537090"/>
            <a:ext cx="319735" cy="291849"/>
          </a:xfrm>
          <a:custGeom>
            <a:avLst/>
            <a:gdLst>
              <a:gd name="T0" fmla="*/ 160 w 160"/>
              <a:gd name="T1" fmla="*/ 0 h 146"/>
              <a:gd name="T2" fmla="*/ 79 w 160"/>
              <a:gd name="T3" fmla="*/ 146 h 146"/>
              <a:gd name="T4" fmla="*/ 0 w 160"/>
              <a:gd name="T5" fmla="*/ 0 h 146"/>
              <a:gd name="T6" fmla="*/ 160 w 160"/>
              <a:gd name="T7" fmla="*/ 0 h 146"/>
              <a:gd name="T8" fmla="*/ 160 w 160"/>
              <a:gd name="T9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6">
                <a:moveTo>
                  <a:pt x="160" y="0"/>
                </a:moveTo>
                <a:lnTo>
                  <a:pt x="79" y="146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/>
          </a:p>
        </p:txBody>
      </p:sp>
      <p:sp>
        <p:nvSpPr>
          <p:cNvPr id="9" name="Freeform 14"/>
          <p:cNvSpPr/>
          <p:nvPr/>
        </p:nvSpPr>
        <p:spPr bwMode="auto">
          <a:xfrm>
            <a:off x="1488915" y="2278328"/>
            <a:ext cx="319735" cy="289849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/>
          </a:p>
        </p:txBody>
      </p:sp>
      <p:sp>
        <p:nvSpPr>
          <p:cNvPr id="10" name="Freeform 15"/>
          <p:cNvSpPr/>
          <p:nvPr/>
        </p:nvSpPr>
        <p:spPr bwMode="auto">
          <a:xfrm>
            <a:off x="1578837" y="2505011"/>
            <a:ext cx="1536723" cy="1283331"/>
          </a:xfrm>
          <a:custGeom>
            <a:avLst/>
            <a:gdLst>
              <a:gd name="T0" fmla="*/ 274 w 274"/>
              <a:gd name="T1" fmla="*/ 92 h 229"/>
              <a:gd name="T2" fmla="*/ 274 w 274"/>
              <a:gd name="T3" fmla="*/ 173 h 229"/>
              <a:gd name="T4" fmla="*/ 273 w 274"/>
              <a:gd name="T5" fmla="*/ 179 h 229"/>
              <a:gd name="T6" fmla="*/ 215 w 274"/>
              <a:gd name="T7" fmla="*/ 229 h 229"/>
              <a:gd name="T8" fmla="*/ 56 w 274"/>
              <a:gd name="T9" fmla="*/ 229 h 229"/>
              <a:gd name="T10" fmla="*/ 7 w 274"/>
              <a:gd name="T11" fmla="*/ 198 h 229"/>
              <a:gd name="T12" fmla="*/ 0 w 274"/>
              <a:gd name="T13" fmla="*/ 170 h 229"/>
              <a:gd name="T14" fmla="*/ 0 w 274"/>
              <a:gd name="T15" fmla="*/ 0 h 229"/>
              <a:gd name="T16" fmla="*/ 13 w 274"/>
              <a:gd name="T17" fmla="*/ 23 h 229"/>
              <a:gd name="T18" fmla="*/ 25 w 274"/>
              <a:gd name="T19" fmla="*/ 0 h 229"/>
              <a:gd name="T20" fmla="*/ 25 w 274"/>
              <a:gd name="T21" fmla="*/ 170 h 229"/>
              <a:gd name="T22" fmla="*/ 59 w 274"/>
              <a:gd name="T23" fmla="*/ 204 h 229"/>
              <a:gd name="T24" fmla="*/ 215 w 274"/>
              <a:gd name="T25" fmla="*/ 204 h 229"/>
              <a:gd name="T26" fmla="*/ 249 w 274"/>
              <a:gd name="T27" fmla="*/ 170 h 229"/>
              <a:gd name="T28" fmla="*/ 249 w 274"/>
              <a:gd name="T29" fmla="*/ 92 h 229"/>
              <a:gd name="T30" fmla="*/ 274 w 274"/>
              <a:gd name="T31" fmla="*/ 9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74" h="229">
                <a:moveTo>
                  <a:pt x="274" y="92"/>
                </a:moveTo>
                <a:cubicBezTo>
                  <a:pt x="274" y="173"/>
                  <a:pt x="274" y="173"/>
                  <a:pt x="274" y="173"/>
                </a:cubicBezTo>
                <a:cubicBezTo>
                  <a:pt x="273" y="179"/>
                  <a:pt x="273" y="179"/>
                  <a:pt x="273" y="179"/>
                </a:cubicBezTo>
                <a:cubicBezTo>
                  <a:pt x="268" y="208"/>
                  <a:pt x="245" y="228"/>
                  <a:pt x="215" y="229"/>
                </a:cubicBezTo>
                <a:cubicBezTo>
                  <a:pt x="56" y="229"/>
                  <a:pt x="56" y="229"/>
                  <a:pt x="56" y="229"/>
                </a:cubicBezTo>
                <a:cubicBezTo>
                  <a:pt x="35" y="227"/>
                  <a:pt x="18" y="217"/>
                  <a:pt x="7" y="198"/>
                </a:cubicBezTo>
                <a:cubicBezTo>
                  <a:pt x="2" y="189"/>
                  <a:pt x="0" y="180"/>
                  <a:pt x="0" y="170"/>
                </a:cubicBezTo>
                <a:cubicBezTo>
                  <a:pt x="0" y="0"/>
                  <a:pt x="0" y="0"/>
                  <a:pt x="0" y="0"/>
                </a:cubicBezTo>
                <a:cubicBezTo>
                  <a:pt x="13" y="23"/>
                  <a:pt x="13" y="23"/>
                  <a:pt x="13" y="23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170"/>
                  <a:pt x="25" y="170"/>
                  <a:pt x="25" y="170"/>
                </a:cubicBezTo>
                <a:cubicBezTo>
                  <a:pt x="25" y="188"/>
                  <a:pt x="41" y="204"/>
                  <a:pt x="59" y="204"/>
                </a:cubicBezTo>
                <a:cubicBezTo>
                  <a:pt x="215" y="204"/>
                  <a:pt x="215" y="204"/>
                  <a:pt x="215" y="204"/>
                </a:cubicBezTo>
                <a:cubicBezTo>
                  <a:pt x="234" y="204"/>
                  <a:pt x="249" y="188"/>
                  <a:pt x="249" y="170"/>
                </a:cubicBezTo>
                <a:cubicBezTo>
                  <a:pt x="249" y="92"/>
                  <a:pt x="249" y="92"/>
                  <a:pt x="249" y="92"/>
                </a:cubicBezTo>
                <a:cubicBezTo>
                  <a:pt x="274" y="92"/>
                  <a:pt x="274" y="92"/>
                  <a:pt x="274" y="9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/>
          </a:p>
        </p:txBody>
      </p:sp>
      <p:grpSp>
        <p:nvGrpSpPr>
          <p:cNvPr id="11" name="组合 10"/>
          <p:cNvGrpSpPr/>
          <p:nvPr/>
        </p:nvGrpSpPr>
        <p:grpSpPr>
          <a:xfrm>
            <a:off x="1820639" y="2293739"/>
            <a:ext cx="1053127" cy="1053451"/>
            <a:chOff x="2078282" y="1720304"/>
            <a:chExt cx="790088" cy="790088"/>
          </a:xfrm>
        </p:grpSpPr>
        <p:sp>
          <p:nvSpPr>
            <p:cNvPr id="13" name="Oval 17"/>
            <p:cNvSpPr>
              <a:spLocks noChangeArrowheads="1"/>
            </p:cNvSpPr>
            <p:nvPr/>
          </p:nvSpPr>
          <p:spPr bwMode="auto">
            <a:xfrm>
              <a:off x="2078282" y="1720304"/>
              <a:ext cx="790088" cy="7900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04951" y="1776421"/>
              <a:ext cx="498126" cy="623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799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A</a:t>
              </a:r>
              <a:endParaRPr lang="zh-CN" altLang="en-US" sz="4799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2" name="组合 14"/>
          <p:cNvGrpSpPr/>
          <p:nvPr/>
        </p:nvGrpSpPr>
        <p:grpSpPr>
          <a:xfrm>
            <a:off x="4612315" y="2293741"/>
            <a:ext cx="1053126" cy="1053451"/>
            <a:chOff x="4172688" y="1720304"/>
            <a:chExt cx="790088" cy="790088"/>
          </a:xfrm>
        </p:grpSpPr>
        <p:sp>
          <p:nvSpPr>
            <p:cNvPr id="17" name="Oval 21"/>
            <p:cNvSpPr>
              <a:spLocks noChangeArrowheads="1"/>
            </p:cNvSpPr>
            <p:nvPr/>
          </p:nvSpPr>
          <p:spPr bwMode="auto">
            <a:xfrm>
              <a:off x="4172688" y="1720304"/>
              <a:ext cx="790088" cy="7900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302734" y="1818178"/>
              <a:ext cx="498127" cy="623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799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C</a:t>
              </a:r>
              <a:endParaRPr lang="zh-CN" altLang="en-US" sz="4799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5" name="组合 18"/>
          <p:cNvGrpSpPr/>
          <p:nvPr/>
        </p:nvGrpSpPr>
        <p:grpSpPr>
          <a:xfrm>
            <a:off x="7403994" y="2293740"/>
            <a:ext cx="1053127" cy="1053452"/>
            <a:chOff x="6267094" y="1720304"/>
            <a:chExt cx="790088" cy="790088"/>
          </a:xfrm>
        </p:grpSpPr>
        <p:sp>
          <p:nvSpPr>
            <p:cNvPr id="21" name="Oval 25"/>
            <p:cNvSpPr>
              <a:spLocks noChangeArrowheads="1"/>
            </p:cNvSpPr>
            <p:nvPr/>
          </p:nvSpPr>
          <p:spPr bwMode="auto">
            <a:xfrm>
              <a:off x="6267094" y="1720304"/>
              <a:ext cx="790088" cy="7900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409252" y="1837036"/>
              <a:ext cx="471668" cy="623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799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E</a:t>
              </a:r>
              <a:endParaRPr lang="zh-CN" altLang="en-US" sz="4799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6" name="组合 22"/>
          <p:cNvGrpSpPr/>
          <p:nvPr/>
        </p:nvGrpSpPr>
        <p:grpSpPr>
          <a:xfrm>
            <a:off x="8798833" y="2775489"/>
            <a:ext cx="1055123" cy="1053450"/>
            <a:chOff x="7313547" y="2081615"/>
            <a:chExt cx="791586" cy="790088"/>
          </a:xfrm>
        </p:grpSpPr>
        <p:sp>
          <p:nvSpPr>
            <p:cNvPr id="25" name="Oval 27"/>
            <p:cNvSpPr>
              <a:spLocks noChangeArrowheads="1"/>
            </p:cNvSpPr>
            <p:nvPr/>
          </p:nvSpPr>
          <p:spPr bwMode="auto">
            <a:xfrm>
              <a:off x="7313547" y="2081615"/>
              <a:ext cx="791586" cy="790088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67816" y="2205198"/>
              <a:ext cx="446414" cy="623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799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F</a:t>
              </a:r>
              <a:endParaRPr lang="zh-CN" altLang="en-US" sz="4799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9" name="组合 26"/>
          <p:cNvGrpSpPr/>
          <p:nvPr/>
        </p:nvGrpSpPr>
        <p:grpSpPr>
          <a:xfrm>
            <a:off x="6007153" y="2775487"/>
            <a:ext cx="1055123" cy="1053451"/>
            <a:chOff x="5219141" y="2081615"/>
            <a:chExt cx="791586" cy="790088"/>
          </a:xfrm>
        </p:grpSpPr>
        <p:sp>
          <p:nvSpPr>
            <p:cNvPr id="29" name="Oval 23"/>
            <p:cNvSpPr>
              <a:spLocks noChangeArrowheads="1"/>
            </p:cNvSpPr>
            <p:nvPr/>
          </p:nvSpPr>
          <p:spPr bwMode="auto">
            <a:xfrm>
              <a:off x="5219141" y="2081615"/>
              <a:ext cx="791586" cy="7900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344974" y="2168608"/>
              <a:ext cx="498126" cy="623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799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D</a:t>
              </a:r>
              <a:endParaRPr lang="zh-CN" altLang="en-US" sz="4799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0" name="组合 30"/>
          <p:cNvGrpSpPr/>
          <p:nvPr/>
        </p:nvGrpSpPr>
        <p:grpSpPr>
          <a:xfrm>
            <a:off x="3215475" y="2775490"/>
            <a:ext cx="1055123" cy="1053451"/>
            <a:chOff x="3124735" y="2081615"/>
            <a:chExt cx="791586" cy="790088"/>
          </a:xfrm>
        </p:grpSpPr>
        <p:sp>
          <p:nvSpPr>
            <p:cNvPr id="33" name="Oval 19"/>
            <p:cNvSpPr>
              <a:spLocks noChangeArrowheads="1"/>
            </p:cNvSpPr>
            <p:nvPr/>
          </p:nvSpPr>
          <p:spPr bwMode="auto">
            <a:xfrm>
              <a:off x="3124735" y="2081615"/>
              <a:ext cx="791586" cy="7900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399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239231" y="2180609"/>
              <a:ext cx="498126" cy="623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799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B</a:t>
              </a:r>
              <a:endParaRPr lang="zh-CN" altLang="en-US" sz="4799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3387156" y="188600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体现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85072" y="188600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确立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958956" y="188600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贯彻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53074" y="3978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55011" y="3978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反映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08543" y="3978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514382" y="4989705"/>
            <a:ext cx="9151613" cy="826499"/>
          </a:xfrm>
          <a:prstGeom prst="rect">
            <a:avLst/>
          </a:prstGeom>
        </p:spPr>
        <p:txBody>
          <a:bodyPr wrap="square" lIns="86988" tIns="43493" rIns="86988" bIns="43493">
            <a:spAutoFit/>
          </a:bodyPr>
          <a:lstStyle/>
          <a:p>
            <a:pPr algn="just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Clr>
                <a:srgbClr val="074AA1"/>
              </a:buClr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党的十九大报告提出了新时代党的建设总要求，首次提出“不断提高党的建设质量”，体现了习近平总书记管党治党新思想，反映了党的建设实践探索和理论探索新进展，确立了新时代党的建设新目标</a:t>
            </a:r>
            <a:endParaRPr lang="en-US" altLang="zh-CN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C53F3007-A271-4AAB-8C42-575F965D9DB5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9">
            <a:extLst>
              <a:ext uri="{FF2B5EF4-FFF2-40B4-BE49-F238E27FC236}">
                <a16:creationId xmlns:a16="http://schemas.microsoft.com/office/drawing/2014/main" xmlns="" id="{F350B888-C103-49D8-92DC-0BC1517E37ED}"/>
              </a:ext>
            </a:extLst>
          </p:cNvPr>
          <p:cNvSpPr txBox="1"/>
          <p:nvPr/>
        </p:nvSpPr>
        <p:spPr>
          <a:xfrm>
            <a:off x="3553904" y="485409"/>
            <a:ext cx="5072570" cy="3692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提高中央企业党的政治建设质量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1690102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3896104" y="2313820"/>
            <a:ext cx="2072481" cy="2828269"/>
          </a:xfrm>
          <a:custGeom>
            <a:avLst/>
            <a:gdLst>
              <a:gd name="T0" fmla="*/ 0 w 2071340"/>
              <a:gd name="T1" fmla="*/ 0 h 2828404"/>
              <a:gd name="T2" fmla="*/ 0 60000 65536"/>
              <a:gd name="T3" fmla="*/ 0 w 2071340"/>
              <a:gd name="T4" fmla="*/ 0 h 2828404"/>
              <a:gd name="T5" fmla="*/ 2071340 w 2071340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2071340" h="2828404">
                <a:moveTo>
                  <a:pt x="0" y="0"/>
                </a:moveTo>
                <a:lnTo>
                  <a:pt x="2071340" y="0"/>
                </a:lnTo>
                <a:lnTo>
                  <a:pt x="2071340" y="902778"/>
                </a:lnTo>
                <a:cubicBezTo>
                  <a:pt x="1815192" y="931760"/>
                  <a:pt x="1617104" y="1149848"/>
                  <a:pt x="1617104" y="1414202"/>
                </a:cubicBezTo>
                <a:cubicBezTo>
                  <a:pt x="1617104" y="1678556"/>
                  <a:pt x="1815192" y="1896645"/>
                  <a:pt x="2071340" y="1925626"/>
                </a:cubicBezTo>
                <a:lnTo>
                  <a:pt x="2071340" y="2828404"/>
                </a:lnTo>
                <a:lnTo>
                  <a:pt x="0" y="2828404"/>
                </a:lnTo>
                <a:lnTo>
                  <a:pt x="0" y="1925626"/>
                </a:lnTo>
                <a:cubicBezTo>
                  <a:pt x="256148" y="1896644"/>
                  <a:pt x="454235" y="1678556"/>
                  <a:pt x="454235" y="1414202"/>
                </a:cubicBezTo>
                <a:cubicBezTo>
                  <a:pt x="454235" y="1149849"/>
                  <a:pt x="256148" y="931760"/>
                  <a:pt x="0" y="902779"/>
                </a:cubicBezTo>
                <a:close/>
              </a:path>
            </a:pathLst>
          </a:custGeom>
          <a:solidFill>
            <a:schemeClr val="accent2"/>
          </a:solidFill>
          <a:ln w="3175">
            <a:solidFill>
              <a:srgbClr val="EAEAEA"/>
            </a:solidFill>
            <a:bevel/>
            <a:headEnd/>
            <a:tailEnd/>
          </a:ln>
        </p:spPr>
        <p:txBody>
          <a:bodyPr lIns="449964" tIns="45717" rIns="449964" bIns="45717" anchor="ctr"/>
          <a:lstStyle/>
          <a:p>
            <a:pPr algn="ctr" defTabSz="913849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造字工房悦黑体验版常规体" pitchFamily="50" charset="-122"/>
                <a:sym typeface="微软雅黑" pitchFamily="34" charset="-122"/>
              </a:rPr>
              <a:t>坚决维护党中央的核心、全党的核心地位</a:t>
            </a:r>
            <a:endParaRPr lang="zh-CN" altLang="en-US" sz="2000" dirty="0">
              <a:ea typeface="造字工房悦黑体验版常规体" pitchFamily="50" charset="-122"/>
            </a:endParaRP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6096000" y="2313820"/>
            <a:ext cx="2056553" cy="2828269"/>
          </a:xfrm>
          <a:custGeom>
            <a:avLst/>
            <a:gdLst>
              <a:gd name="T0" fmla="*/ 0 w 2055564"/>
              <a:gd name="T1" fmla="*/ 0 h 2828404"/>
              <a:gd name="T2" fmla="*/ 0 60000 65536"/>
              <a:gd name="T3" fmla="*/ 0 w 2055564"/>
              <a:gd name="T4" fmla="*/ 0 h 2828404"/>
              <a:gd name="T5" fmla="*/ 2055564 w 2055564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2055564" h="2828404">
                <a:moveTo>
                  <a:pt x="0" y="0"/>
                </a:moveTo>
                <a:lnTo>
                  <a:pt x="2055564" y="0"/>
                </a:lnTo>
                <a:lnTo>
                  <a:pt x="2055564" y="902778"/>
                </a:lnTo>
                <a:cubicBezTo>
                  <a:pt x="1799416" y="931760"/>
                  <a:pt x="1601328" y="1149848"/>
                  <a:pt x="1601328" y="1414202"/>
                </a:cubicBezTo>
                <a:cubicBezTo>
                  <a:pt x="1601328" y="1678556"/>
                  <a:pt x="1799416" y="1896645"/>
                  <a:pt x="2055564" y="1925626"/>
                </a:cubicBezTo>
                <a:lnTo>
                  <a:pt x="2055564" y="2828404"/>
                </a:lnTo>
                <a:lnTo>
                  <a:pt x="0" y="2828404"/>
                </a:lnTo>
                <a:lnTo>
                  <a:pt x="0" y="1925626"/>
                </a:lnTo>
                <a:cubicBezTo>
                  <a:pt x="256148" y="1896644"/>
                  <a:pt x="454235" y="1678556"/>
                  <a:pt x="454235" y="1414202"/>
                </a:cubicBezTo>
                <a:cubicBezTo>
                  <a:pt x="454235" y="1149849"/>
                  <a:pt x="256148" y="931760"/>
                  <a:pt x="0" y="902779"/>
                </a:cubicBezTo>
                <a:close/>
              </a:path>
            </a:pathLst>
          </a:custGeom>
          <a:solidFill>
            <a:schemeClr val="accent3"/>
          </a:solidFill>
          <a:ln w="3175">
            <a:solidFill>
              <a:srgbClr val="EAEAEA"/>
            </a:solidFill>
            <a:bevel/>
            <a:headEnd/>
            <a:tailEnd/>
          </a:ln>
        </p:spPr>
        <p:txBody>
          <a:bodyPr lIns="449964" tIns="45717" rIns="449964" bIns="45717" anchor="ctr"/>
          <a:lstStyle/>
          <a:p>
            <a:pPr algn="ctr" defTabSz="913849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造字工房悦黑体验版常规体" pitchFamily="50" charset="-122"/>
                <a:sym typeface="微软雅黑" pitchFamily="34" charset="-122"/>
              </a:rPr>
              <a:t>强调要不断提高中央企业党的建设质量</a:t>
            </a:r>
          </a:p>
        </p:txBody>
      </p:sp>
      <p:sp>
        <p:nvSpPr>
          <p:cNvPr id="4" name="矩形 6"/>
          <p:cNvSpPr>
            <a:spLocks noChangeArrowheads="1"/>
          </p:cNvSpPr>
          <p:nvPr/>
        </p:nvSpPr>
        <p:spPr bwMode="auto">
          <a:xfrm>
            <a:off x="8277977" y="2313820"/>
            <a:ext cx="1964973" cy="2828269"/>
          </a:xfrm>
          <a:custGeom>
            <a:avLst/>
            <a:gdLst>
              <a:gd name="T0" fmla="*/ 0 w 1963712"/>
              <a:gd name="T1" fmla="*/ 0 h 2828404"/>
              <a:gd name="T2" fmla="*/ 0 60000 65536"/>
              <a:gd name="T3" fmla="*/ 0 w 1963712"/>
              <a:gd name="T4" fmla="*/ 0 h 2828404"/>
              <a:gd name="T5" fmla="*/ 1963712 w 1963712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963712" h="2828404">
                <a:moveTo>
                  <a:pt x="0" y="0"/>
                </a:moveTo>
                <a:lnTo>
                  <a:pt x="1963712" y="0"/>
                </a:lnTo>
                <a:lnTo>
                  <a:pt x="1963712" y="2828404"/>
                </a:lnTo>
                <a:lnTo>
                  <a:pt x="0" y="2828404"/>
                </a:lnTo>
                <a:lnTo>
                  <a:pt x="0" y="1925626"/>
                </a:lnTo>
                <a:cubicBezTo>
                  <a:pt x="256149" y="1896645"/>
                  <a:pt x="454236" y="1678556"/>
                  <a:pt x="454236" y="1414202"/>
                </a:cubicBezTo>
                <a:cubicBezTo>
                  <a:pt x="454236" y="1149848"/>
                  <a:pt x="256149" y="931760"/>
                  <a:pt x="0" y="902778"/>
                </a:cubicBezTo>
                <a:close/>
              </a:path>
            </a:pathLst>
          </a:custGeom>
          <a:solidFill>
            <a:schemeClr val="accent4"/>
          </a:solidFill>
          <a:ln w="3175">
            <a:solidFill>
              <a:srgbClr val="EAEAEA"/>
            </a:solidFill>
            <a:bevel/>
            <a:headEnd/>
            <a:tailEnd/>
          </a:ln>
        </p:spPr>
        <p:txBody>
          <a:bodyPr lIns="539957" tIns="45717" rIns="179987" bIns="45717" anchor="ctr"/>
          <a:lstStyle/>
          <a:p>
            <a:pPr algn="ctr" defTabSz="913849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为建设具有全球竞争力的世界一流企业提供坚强保证</a:t>
            </a:r>
          </a:p>
        </p:txBody>
      </p:sp>
      <p:sp>
        <p:nvSpPr>
          <p:cNvPr id="5" name="椭圆 7"/>
          <p:cNvSpPr>
            <a:spLocks noChangeArrowheads="1"/>
          </p:cNvSpPr>
          <p:nvPr/>
        </p:nvSpPr>
        <p:spPr bwMode="auto">
          <a:xfrm>
            <a:off x="3430243" y="3325790"/>
            <a:ext cx="806297" cy="804332"/>
          </a:xfrm>
          <a:prstGeom prst="ellipse">
            <a:avLst/>
          </a:prstGeom>
          <a:solidFill>
            <a:schemeClr val="accent1"/>
          </a:solidFill>
          <a:ln w="25400">
            <a:noFill/>
            <a:bevel/>
            <a:headEnd/>
            <a:tailEnd/>
          </a:ln>
        </p:spPr>
        <p:txBody>
          <a:bodyPr lIns="0" tIns="0" rIns="0" bIns="0" anchor="ctr"/>
          <a:lstStyle/>
          <a:p>
            <a:pPr algn="ctr" defTabSz="913849">
              <a:lnSpc>
                <a:spcPct val="120000"/>
              </a:lnSpc>
            </a:pPr>
            <a:r>
              <a:rPr lang="zh-CN" altLang="en-US" sz="1733" dirty="0">
                <a:solidFill>
                  <a:srgbClr val="FFFFFF"/>
                </a:solidFill>
                <a:latin typeface="微软雅黑" pitchFamily="34" charset="-122"/>
                <a:sym typeface="微软雅黑" pitchFamily="34" charset="-122"/>
              </a:rPr>
              <a:t>贯彻</a:t>
            </a:r>
            <a:endParaRPr lang="zh-CN" altLang="en-US" sz="1733" dirty="0"/>
          </a:p>
        </p:txBody>
      </p:sp>
      <p:sp>
        <p:nvSpPr>
          <p:cNvPr id="6" name="椭圆 8"/>
          <p:cNvSpPr>
            <a:spLocks noChangeArrowheads="1"/>
          </p:cNvSpPr>
          <p:nvPr/>
        </p:nvSpPr>
        <p:spPr bwMode="auto">
          <a:xfrm>
            <a:off x="5628149" y="3325790"/>
            <a:ext cx="808287" cy="804332"/>
          </a:xfrm>
          <a:prstGeom prst="ellipse">
            <a:avLst/>
          </a:prstGeom>
          <a:solidFill>
            <a:schemeClr val="accent2"/>
          </a:solidFill>
          <a:ln w="25400">
            <a:noFill/>
            <a:bevel/>
            <a:headEnd/>
            <a:tailEnd/>
          </a:ln>
        </p:spPr>
        <p:txBody>
          <a:bodyPr lIns="0" tIns="0" rIns="0" bIns="0" anchor="ctr"/>
          <a:lstStyle/>
          <a:p>
            <a:pPr algn="ctr" defTabSz="913849">
              <a:lnSpc>
                <a:spcPct val="120000"/>
              </a:lnSpc>
            </a:pPr>
            <a:r>
              <a:rPr lang="zh-CN" altLang="en-US" sz="1733" dirty="0">
                <a:solidFill>
                  <a:schemeClr val="bg1"/>
                </a:solidFill>
              </a:rPr>
              <a:t>提高</a:t>
            </a:r>
          </a:p>
        </p:txBody>
      </p:sp>
      <p:sp>
        <p:nvSpPr>
          <p:cNvPr id="7" name="椭圆 9"/>
          <p:cNvSpPr>
            <a:spLocks noChangeArrowheads="1"/>
          </p:cNvSpPr>
          <p:nvPr/>
        </p:nvSpPr>
        <p:spPr bwMode="auto">
          <a:xfrm>
            <a:off x="7812118" y="3325790"/>
            <a:ext cx="806296" cy="804332"/>
          </a:xfrm>
          <a:prstGeom prst="ellipse">
            <a:avLst/>
          </a:prstGeom>
          <a:solidFill>
            <a:schemeClr val="accent3"/>
          </a:solidFill>
          <a:ln w="25400">
            <a:noFill/>
            <a:bevel/>
            <a:headEnd/>
            <a:tailEnd/>
          </a:ln>
        </p:spPr>
        <p:txBody>
          <a:bodyPr lIns="0" tIns="0" rIns="0" bIns="0" anchor="ctr"/>
          <a:lstStyle/>
          <a:p>
            <a:pPr algn="ctr" defTabSz="913849">
              <a:lnSpc>
                <a:spcPct val="120000"/>
              </a:lnSpc>
            </a:pPr>
            <a:r>
              <a:rPr lang="zh-CN" altLang="en-US" sz="1733" dirty="0">
                <a:solidFill>
                  <a:schemeClr val="bg1"/>
                </a:solidFill>
              </a:rPr>
              <a:t>保障</a:t>
            </a: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853486" y="2313820"/>
            <a:ext cx="1917195" cy="2828269"/>
          </a:xfrm>
          <a:custGeom>
            <a:avLst/>
            <a:gdLst>
              <a:gd name="T0" fmla="*/ 0 w 1915864"/>
              <a:gd name="T1" fmla="*/ 0 h 2828404"/>
              <a:gd name="T2" fmla="*/ 0 60000 65536"/>
              <a:gd name="T3" fmla="*/ 0 w 1915864"/>
              <a:gd name="T4" fmla="*/ 0 h 2828404"/>
              <a:gd name="T5" fmla="*/ 1915864 w 1915864"/>
              <a:gd name="T6" fmla="*/ 2828404 h 2828404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915864" h="2828404">
                <a:moveTo>
                  <a:pt x="0" y="0"/>
                </a:moveTo>
                <a:lnTo>
                  <a:pt x="1915864" y="0"/>
                </a:lnTo>
                <a:lnTo>
                  <a:pt x="1915864" y="902778"/>
                </a:lnTo>
                <a:cubicBezTo>
                  <a:pt x="1659716" y="931760"/>
                  <a:pt x="1461628" y="1149848"/>
                  <a:pt x="1461628" y="1414202"/>
                </a:cubicBezTo>
                <a:cubicBezTo>
                  <a:pt x="1461628" y="1678556"/>
                  <a:pt x="1659716" y="1896645"/>
                  <a:pt x="1915864" y="1925626"/>
                </a:cubicBezTo>
                <a:lnTo>
                  <a:pt x="1915864" y="2828404"/>
                </a:lnTo>
                <a:lnTo>
                  <a:pt x="0" y="2828404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  <a:bevel/>
            <a:headEnd/>
            <a:tailEnd/>
          </a:ln>
        </p:spPr>
        <p:txBody>
          <a:bodyPr lIns="179987" tIns="45717" rIns="449964" bIns="45717" anchor="ctr"/>
          <a:lstStyle/>
          <a:p>
            <a:pPr algn="ctr" defTabSz="913849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sym typeface="微软雅黑" pitchFamily="34" charset="-122"/>
              </a:rPr>
              <a:t>国资委党委正在持续深入学习贯彻党的十九大精神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01BC6BFB-EDAF-4CC2-811C-F7CDA177C5D4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">
            <a:extLst>
              <a:ext uri="{FF2B5EF4-FFF2-40B4-BE49-F238E27FC236}">
                <a16:creationId xmlns:a16="http://schemas.microsoft.com/office/drawing/2014/main" xmlns="" id="{2BF89360-D322-4F3F-904A-39888EDC6AE0}"/>
              </a:ext>
            </a:extLst>
          </p:cNvPr>
          <p:cNvSpPr txBox="1"/>
          <p:nvPr/>
        </p:nvSpPr>
        <p:spPr>
          <a:xfrm>
            <a:off x="3553904" y="485409"/>
            <a:ext cx="5072570" cy="3692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提高中央企业党的政治建设质量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2431156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82"/>
          <p:cNvSpPr>
            <a:spLocks noChangeArrowheads="1"/>
          </p:cNvSpPr>
          <p:nvPr/>
        </p:nvSpPr>
        <p:spPr bwMode="auto">
          <a:xfrm>
            <a:off x="6336509" y="2297909"/>
            <a:ext cx="652463" cy="650081"/>
          </a:xfrm>
          <a:custGeom>
            <a:avLst/>
            <a:gdLst>
              <a:gd name="T0" fmla="*/ 572839227 w 1999"/>
              <a:gd name="T1" fmla="*/ 123300439 h 1990"/>
              <a:gd name="T2" fmla="*/ 572839227 w 1999"/>
              <a:gd name="T3" fmla="*/ 123300439 h 1990"/>
              <a:gd name="T4" fmla="*/ 122324805 w 1999"/>
              <a:gd name="T5" fmla="*/ 126713527 h 1990"/>
              <a:gd name="T6" fmla="*/ 126161246 w 1999"/>
              <a:gd name="T7" fmla="*/ 577251674 h 1990"/>
              <a:gd name="T8" fmla="*/ 531495496 w 1999"/>
              <a:gd name="T9" fmla="*/ 610956577 h 1990"/>
              <a:gd name="T10" fmla="*/ 550675739 w 1999"/>
              <a:gd name="T11" fmla="*/ 644234844 h 1990"/>
              <a:gd name="T12" fmla="*/ 732671324 w 1999"/>
              <a:gd name="T13" fmla="*/ 822999279 h 1990"/>
              <a:gd name="T14" fmla="*/ 825161066 w 1999"/>
              <a:gd name="T15" fmla="*/ 822999279 h 1990"/>
              <a:gd name="T16" fmla="*/ 825161066 w 1999"/>
              <a:gd name="T17" fmla="*/ 729564019 h 1990"/>
              <a:gd name="T18" fmla="*/ 643165481 w 1999"/>
              <a:gd name="T19" fmla="*/ 547386496 h 1990"/>
              <a:gd name="T20" fmla="*/ 609493977 w 1999"/>
              <a:gd name="T21" fmla="*/ 528187219 h 1990"/>
              <a:gd name="T22" fmla="*/ 572839227 w 1999"/>
              <a:gd name="T23" fmla="*/ 123300439 h 1990"/>
              <a:gd name="T24" fmla="*/ 516577964 w 1999"/>
              <a:gd name="T25" fmla="*/ 517521317 h 1990"/>
              <a:gd name="T26" fmla="*/ 516577964 w 1999"/>
              <a:gd name="T27" fmla="*/ 517521317 h 1990"/>
              <a:gd name="T28" fmla="*/ 182421857 w 1999"/>
              <a:gd name="T29" fmla="*/ 517521317 h 1990"/>
              <a:gd name="T30" fmla="*/ 182421857 w 1999"/>
              <a:gd name="T31" fmla="*/ 182177523 h 1990"/>
              <a:gd name="T32" fmla="*/ 516577964 w 1999"/>
              <a:gd name="T33" fmla="*/ 182177523 h 1990"/>
              <a:gd name="T34" fmla="*/ 516577964 w 1999"/>
              <a:gd name="T35" fmla="*/ 517521317 h 1990"/>
              <a:gd name="T36" fmla="*/ 516577964 w 1999"/>
              <a:gd name="T37" fmla="*/ 517521317 h 1990"/>
              <a:gd name="T38" fmla="*/ 516577964 w 1999"/>
              <a:gd name="T39" fmla="*/ 517521317 h 199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999" h="1990">
                <a:moveTo>
                  <a:pt x="1344" y="289"/>
                </a:moveTo>
                <a:lnTo>
                  <a:pt x="1344" y="289"/>
                </a:lnTo>
                <a:cubicBezTo>
                  <a:pt x="1055" y="0"/>
                  <a:pt x="576" y="0"/>
                  <a:pt x="287" y="297"/>
                </a:cubicBezTo>
                <a:cubicBezTo>
                  <a:pt x="0" y="586"/>
                  <a:pt x="0" y="1056"/>
                  <a:pt x="296" y="1353"/>
                </a:cubicBezTo>
                <a:cubicBezTo>
                  <a:pt x="549" y="1605"/>
                  <a:pt x="960" y="1632"/>
                  <a:pt x="1247" y="1432"/>
                </a:cubicBezTo>
                <a:cubicBezTo>
                  <a:pt x="1257" y="1457"/>
                  <a:pt x="1265" y="1483"/>
                  <a:pt x="1292" y="1510"/>
                </a:cubicBezTo>
                <a:cubicBezTo>
                  <a:pt x="1719" y="1929"/>
                  <a:pt x="1719" y="1929"/>
                  <a:pt x="1719" y="1929"/>
                </a:cubicBezTo>
                <a:cubicBezTo>
                  <a:pt x="1779" y="1989"/>
                  <a:pt x="1876" y="1989"/>
                  <a:pt x="1936" y="1929"/>
                </a:cubicBezTo>
                <a:cubicBezTo>
                  <a:pt x="1998" y="1867"/>
                  <a:pt x="1998" y="1772"/>
                  <a:pt x="1936" y="1710"/>
                </a:cubicBezTo>
                <a:cubicBezTo>
                  <a:pt x="1509" y="1283"/>
                  <a:pt x="1509" y="1283"/>
                  <a:pt x="1509" y="1283"/>
                </a:cubicBezTo>
                <a:cubicBezTo>
                  <a:pt x="1492" y="1265"/>
                  <a:pt x="1457" y="1248"/>
                  <a:pt x="1430" y="1238"/>
                </a:cubicBezTo>
                <a:cubicBezTo>
                  <a:pt x="1631" y="951"/>
                  <a:pt x="1606" y="551"/>
                  <a:pt x="1344" y="289"/>
                </a:cubicBezTo>
                <a:close/>
                <a:moveTo>
                  <a:pt x="1212" y="1213"/>
                </a:moveTo>
                <a:lnTo>
                  <a:pt x="1212" y="1213"/>
                </a:lnTo>
                <a:cubicBezTo>
                  <a:pt x="995" y="1432"/>
                  <a:pt x="646" y="1432"/>
                  <a:pt x="428" y="1213"/>
                </a:cubicBezTo>
                <a:cubicBezTo>
                  <a:pt x="209" y="994"/>
                  <a:pt x="209" y="646"/>
                  <a:pt x="428" y="427"/>
                </a:cubicBezTo>
                <a:cubicBezTo>
                  <a:pt x="636" y="210"/>
                  <a:pt x="995" y="210"/>
                  <a:pt x="1212" y="427"/>
                </a:cubicBezTo>
                <a:cubicBezTo>
                  <a:pt x="1430" y="637"/>
                  <a:pt x="1430" y="994"/>
                  <a:pt x="1212" y="1213"/>
                </a:cubicBezTo>
                <a:close/>
                <a:moveTo>
                  <a:pt x="1212" y="1213"/>
                </a:moveTo>
                <a:lnTo>
                  <a:pt x="1212" y="1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 sz="900"/>
          </a:p>
        </p:txBody>
      </p:sp>
      <p:sp>
        <p:nvSpPr>
          <p:cNvPr id="12" name="Freeform 283"/>
          <p:cNvSpPr>
            <a:spLocks noChangeArrowheads="1"/>
          </p:cNvSpPr>
          <p:nvPr/>
        </p:nvSpPr>
        <p:spPr bwMode="auto">
          <a:xfrm>
            <a:off x="6436519" y="4560093"/>
            <a:ext cx="541339" cy="541339"/>
          </a:xfrm>
          <a:custGeom>
            <a:avLst/>
            <a:gdLst>
              <a:gd name="T0" fmla="*/ 1989 w 1999"/>
              <a:gd name="T1" fmla="*/ 933 h 1999"/>
              <a:gd name="T2" fmla="*/ 1065 w 1999"/>
              <a:gd name="T3" fmla="*/ 0 h 1999"/>
              <a:gd name="T4" fmla="*/ 933 w 1999"/>
              <a:gd name="T5" fmla="*/ 0 h 1999"/>
              <a:gd name="T6" fmla="*/ 0 w 1999"/>
              <a:gd name="T7" fmla="*/ 933 h 1999"/>
              <a:gd name="T8" fmla="*/ 9 w 1999"/>
              <a:gd name="T9" fmla="*/ 1065 h 1999"/>
              <a:gd name="T10" fmla="*/ 933 w 1999"/>
              <a:gd name="T11" fmla="*/ 1998 h 1999"/>
              <a:gd name="T12" fmla="*/ 1065 w 1999"/>
              <a:gd name="T13" fmla="*/ 1989 h 1999"/>
              <a:gd name="T14" fmla="*/ 1998 w 1999"/>
              <a:gd name="T15" fmla="*/ 1065 h 1999"/>
              <a:gd name="T16" fmla="*/ 1989 w 1999"/>
              <a:gd name="T17" fmla="*/ 933 h 1999"/>
              <a:gd name="T18" fmla="*/ 628 w 1999"/>
              <a:gd name="T19" fmla="*/ 217 h 1999"/>
              <a:gd name="T20" fmla="*/ 271 w 1999"/>
              <a:gd name="T21" fmla="*/ 532 h 1999"/>
              <a:gd name="T22" fmla="*/ 201 w 1999"/>
              <a:gd name="T23" fmla="*/ 663 h 1999"/>
              <a:gd name="T24" fmla="*/ 436 w 1999"/>
              <a:gd name="T25" fmla="*/ 663 h 1999"/>
              <a:gd name="T26" fmla="*/ 139 w 1999"/>
              <a:gd name="T27" fmla="*/ 933 h 1999"/>
              <a:gd name="T28" fmla="*/ 139 w 1999"/>
              <a:gd name="T29" fmla="*/ 1065 h 1999"/>
              <a:gd name="T30" fmla="*/ 401 w 1999"/>
              <a:gd name="T31" fmla="*/ 1065 h 1999"/>
              <a:gd name="T32" fmla="*/ 201 w 1999"/>
              <a:gd name="T33" fmla="*/ 1325 h 1999"/>
              <a:gd name="T34" fmla="*/ 271 w 1999"/>
              <a:gd name="T35" fmla="*/ 1465 h 1999"/>
              <a:gd name="T36" fmla="*/ 471 w 1999"/>
              <a:gd name="T37" fmla="*/ 1465 h 1999"/>
              <a:gd name="T38" fmla="*/ 271 w 1999"/>
              <a:gd name="T39" fmla="*/ 1465 h 1999"/>
              <a:gd name="T40" fmla="*/ 933 w 1999"/>
              <a:gd name="T41" fmla="*/ 1849 h 1999"/>
              <a:gd name="T42" fmla="*/ 933 w 1999"/>
              <a:gd name="T43" fmla="*/ 1465 h 1999"/>
              <a:gd name="T44" fmla="*/ 933 w 1999"/>
              <a:gd name="T45" fmla="*/ 1325 h 1999"/>
              <a:gd name="T46" fmla="*/ 568 w 1999"/>
              <a:gd name="T47" fmla="*/ 1325 h 1999"/>
              <a:gd name="T48" fmla="*/ 933 w 1999"/>
              <a:gd name="T49" fmla="*/ 1065 h 1999"/>
              <a:gd name="T50" fmla="*/ 933 w 1999"/>
              <a:gd name="T51" fmla="*/ 933 h 1999"/>
              <a:gd name="T52" fmla="*/ 533 w 1999"/>
              <a:gd name="T53" fmla="*/ 933 h 1999"/>
              <a:gd name="T54" fmla="*/ 933 w 1999"/>
              <a:gd name="T55" fmla="*/ 663 h 1999"/>
              <a:gd name="T56" fmla="*/ 933 w 1999"/>
              <a:gd name="T57" fmla="*/ 532 h 1999"/>
              <a:gd name="T58" fmla="*/ 611 w 1999"/>
              <a:gd name="T59" fmla="*/ 532 h 1999"/>
              <a:gd name="T60" fmla="*/ 933 w 1999"/>
              <a:gd name="T61" fmla="*/ 532 h 1999"/>
              <a:gd name="T62" fmla="*/ 1728 w 1999"/>
              <a:gd name="T63" fmla="*/ 532 h 1999"/>
              <a:gd name="T64" fmla="*/ 1370 w 1999"/>
              <a:gd name="T65" fmla="*/ 217 h 1999"/>
              <a:gd name="T66" fmla="*/ 1065 w 1999"/>
              <a:gd name="T67" fmla="*/ 139 h 1999"/>
              <a:gd name="T68" fmla="*/ 1387 w 1999"/>
              <a:gd name="T69" fmla="*/ 532 h 1999"/>
              <a:gd name="T70" fmla="*/ 1065 w 1999"/>
              <a:gd name="T71" fmla="*/ 139 h 1999"/>
              <a:gd name="T72" fmla="*/ 1065 w 1999"/>
              <a:gd name="T73" fmla="*/ 663 h 1999"/>
              <a:gd name="T74" fmla="*/ 1466 w 1999"/>
              <a:gd name="T75" fmla="*/ 933 h 1999"/>
              <a:gd name="T76" fmla="*/ 1065 w 1999"/>
              <a:gd name="T77" fmla="*/ 663 h 1999"/>
              <a:gd name="T78" fmla="*/ 1065 w 1999"/>
              <a:gd name="T79" fmla="*/ 1065 h 1999"/>
              <a:gd name="T80" fmla="*/ 1430 w 1999"/>
              <a:gd name="T81" fmla="*/ 1325 h 1999"/>
              <a:gd name="T82" fmla="*/ 1065 w 1999"/>
              <a:gd name="T83" fmla="*/ 1065 h 1999"/>
              <a:gd name="T84" fmla="*/ 1065 w 1999"/>
              <a:gd name="T85" fmla="*/ 1849 h 1999"/>
              <a:gd name="T86" fmla="*/ 1387 w 1999"/>
              <a:gd name="T87" fmla="*/ 1465 h 1999"/>
              <a:gd name="T88" fmla="*/ 1370 w 1999"/>
              <a:gd name="T89" fmla="*/ 1779 h 1999"/>
              <a:gd name="T90" fmla="*/ 1527 w 1999"/>
              <a:gd name="T91" fmla="*/ 1465 h 1999"/>
              <a:gd name="T92" fmla="*/ 1370 w 1999"/>
              <a:gd name="T93" fmla="*/ 1779 h 1999"/>
              <a:gd name="T94" fmla="*/ 1798 w 1999"/>
              <a:gd name="T95" fmla="*/ 1325 h 1999"/>
              <a:gd name="T96" fmla="*/ 1596 w 1999"/>
              <a:gd name="T97" fmla="*/ 1065 h 1999"/>
              <a:gd name="T98" fmla="*/ 1798 w 1999"/>
              <a:gd name="T99" fmla="*/ 1325 h 1999"/>
              <a:gd name="T100" fmla="*/ 1596 w 1999"/>
              <a:gd name="T101" fmla="*/ 933 h 1999"/>
              <a:gd name="T102" fmla="*/ 1798 w 1999"/>
              <a:gd name="T103" fmla="*/ 663 h 1999"/>
              <a:gd name="T104" fmla="*/ 1596 w 1999"/>
              <a:gd name="T105" fmla="*/ 933 h 1999"/>
              <a:gd name="T106" fmla="*/ 1596 w 1999"/>
              <a:gd name="T107" fmla="*/ 933 h 1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99" h="1999">
                <a:moveTo>
                  <a:pt x="1989" y="933"/>
                </a:moveTo>
                <a:lnTo>
                  <a:pt x="1989" y="933"/>
                </a:lnTo>
                <a:cubicBezTo>
                  <a:pt x="1963" y="436"/>
                  <a:pt x="1561" y="35"/>
                  <a:pt x="1065" y="0"/>
                </a:cubicBezTo>
                <a:lnTo>
                  <a:pt x="1065" y="0"/>
                </a:lnTo>
                <a:cubicBezTo>
                  <a:pt x="933" y="0"/>
                  <a:pt x="933" y="0"/>
                  <a:pt x="933" y="0"/>
                </a:cubicBezTo>
                <a:lnTo>
                  <a:pt x="933" y="0"/>
                </a:lnTo>
                <a:cubicBezTo>
                  <a:pt x="436" y="35"/>
                  <a:pt x="36" y="436"/>
                  <a:pt x="9" y="933"/>
                </a:cubicBezTo>
                <a:cubicBezTo>
                  <a:pt x="0" y="933"/>
                  <a:pt x="0" y="933"/>
                  <a:pt x="0" y="933"/>
                </a:cubicBezTo>
                <a:cubicBezTo>
                  <a:pt x="0" y="1065"/>
                  <a:pt x="0" y="1065"/>
                  <a:pt x="0" y="1065"/>
                </a:cubicBezTo>
                <a:cubicBezTo>
                  <a:pt x="9" y="1065"/>
                  <a:pt x="9" y="1065"/>
                  <a:pt x="9" y="1065"/>
                </a:cubicBezTo>
                <a:cubicBezTo>
                  <a:pt x="36" y="1560"/>
                  <a:pt x="436" y="1962"/>
                  <a:pt x="933" y="1989"/>
                </a:cubicBezTo>
                <a:cubicBezTo>
                  <a:pt x="933" y="1998"/>
                  <a:pt x="933" y="1998"/>
                  <a:pt x="933" y="1998"/>
                </a:cubicBezTo>
                <a:cubicBezTo>
                  <a:pt x="1065" y="1998"/>
                  <a:pt x="1065" y="1998"/>
                  <a:pt x="1065" y="1998"/>
                </a:cubicBezTo>
                <a:cubicBezTo>
                  <a:pt x="1065" y="1989"/>
                  <a:pt x="1065" y="1989"/>
                  <a:pt x="1065" y="1989"/>
                </a:cubicBezTo>
                <a:cubicBezTo>
                  <a:pt x="1561" y="1962"/>
                  <a:pt x="1963" y="1560"/>
                  <a:pt x="1989" y="1065"/>
                </a:cubicBezTo>
                <a:cubicBezTo>
                  <a:pt x="1998" y="1065"/>
                  <a:pt x="1998" y="1065"/>
                  <a:pt x="1998" y="1065"/>
                </a:cubicBezTo>
                <a:cubicBezTo>
                  <a:pt x="1998" y="933"/>
                  <a:pt x="1998" y="933"/>
                  <a:pt x="1998" y="933"/>
                </a:cubicBezTo>
                <a:lnTo>
                  <a:pt x="1989" y="933"/>
                </a:lnTo>
                <a:close/>
                <a:moveTo>
                  <a:pt x="628" y="217"/>
                </a:moveTo>
                <a:lnTo>
                  <a:pt x="628" y="217"/>
                </a:lnTo>
                <a:cubicBezTo>
                  <a:pt x="568" y="306"/>
                  <a:pt x="506" y="409"/>
                  <a:pt x="471" y="532"/>
                </a:cubicBezTo>
                <a:cubicBezTo>
                  <a:pt x="271" y="532"/>
                  <a:pt x="271" y="532"/>
                  <a:pt x="271" y="532"/>
                </a:cubicBezTo>
                <a:cubicBezTo>
                  <a:pt x="358" y="401"/>
                  <a:pt x="479" y="287"/>
                  <a:pt x="628" y="217"/>
                </a:cubicBezTo>
                <a:close/>
                <a:moveTo>
                  <a:pt x="201" y="663"/>
                </a:moveTo>
                <a:lnTo>
                  <a:pt x="201" y="663"/>
                </a:lnTo>
                <a:cubicBezTo>
                  <a:pt x="436" y="663"/>
                  <a:pt x="436" y="663"/>
                  <a:pt x="436" y="663"/>
                </a:cubicBezTo>
                <a:cubicBezTo>
                  <a:pt x="419" y="749"/>
                  <a:pt x="409" y="838"/>
                  <a:pt x="401" y="933"/>
                </a:cubicBezTo>
                <a:cubicBezTo>
                  <a:pt x="139" y="933"/>
                  <a:pt x="139" y="933"/>
                  <a:pt x="139" y="933"/>
                </a:cubicBezTo>
                <a:cubicBezTo>
                  <a:pt x="149" y="838"/>
                  <a:pt x="166" y="749"/>
                  <a:pt x="201" y="663"/>
                </a:cubicBezTo>
                <a:close/>
                <a:moveTo>
                  <a:pt x="139" y="1065"/>
                </a:moveTo>
                <a:lnTo>
                  <a:pt x="139" y="1065"/>
                </a:lnTo>
                <a:cubicBezTo>
                  <a:pt x="401" y="1065"/>
                  <a:pt x="401" y="1065"/>
                  <a:pt x="401" y="1065"/>
                </a:cubicBezTo>
                <a:cubicBezTo>
                  <a:pt x="409" y="1160"/>
                  <a:pt x="419" y="1247"/>
                  <a:pt x="436" y="1325"/>
                </a:cubicBezTo>
                <a:cubicBezTo>
                  <a:pt x="201" y="1325"/>
                  <a:pt x="201" y="1325"/>
                  <a:pt x="201" y="1325"/>
                </a:cubicBezTo>
                <a:cubicBezTo>
                  <a:pt x="166" y="1247"/>
                  <a:pt x="149" y="1160"/>
                  <a:pt x="139" y="1065"/>
                </a:cubicBezTo>
                <a:close/>
                <a:moveTo>
                  <a:pt x="271" y="1465"/>
                </a:moveTo>
                <a:lnTo>
                  <a:pt x="271" y="1465"/>
                </a:lnTo>
                <a:cubicBezTo>
                  <a:pt x="471" y="1465"/>
                  <a:pt x="471" y="1465"/>
                  <a:pt x="471" y="1465"/>
                </a:cubicBezTo>
                <a:cubicBezTo>
                  <a:pt x="506" y="1587"/>
                  <a:pt x="558" y="1692"/>
                  <a:pt x="628" y="1779"/>
                </a:cubicBezTo>
                <a:cubicBezTo>
                  <a:pt x="479" y="1709"/>
                  <a:pt x="358" y="1595"/>
                  <a:pt x="271" y="1465"/>
                </a:cubicBezTo>
                <a:close/>
                <a:moveTo>
                  <a:pt x="933" y="1849"/>
                </a:moveTo>
                <a:lnTo>
                  <a:pt x="933" y="1849"/>
                </a:lnTo>
                <a:cubicBezTo>
                  <a:pt x="793" y="1814"/>
                  <a:pt x="680" y="1665"/>
                  <a:pt x="611" y="1465"/>
                </a:cubicBezTo>
                <a:cubicBezTo>
                  <a:pt x="933" y="1465"/>
                  <a:pt x="933" y="1465"/>
                  <a:pt x="933" y="1465"/>
                </a:cubicBezTo>
                <a:lnTo>
                  <a:pt x="933" y="1849"/>
                </a:lnTo>
                <a:close/>
                <a:moveTo>
                  <a:pt x="933" y="1325"/>
                </a:moveTo>
                <a:lnTo>
                  <a:pt x="933" y="1325"/>
                </a:lnTo>
                <a:cubicBezTo>
                  <a:pt x="568" y="1325"/>
                  <a:pt x="568" y="1325"/>
                  <a:pt x="568" y="1325"/>
                </a:cubicBezTo>
                <a:cubicBezTo>
                  <a:pt x="549" y="1247"/>
                  <a:pt x="541" y="1160"/>
                  <a:pt x="533" y="1065"/>
                </a:cubicBezTo>
                <a:cubicBezTo>
                  <a:pt x="933" y="1065"/>
                  <a:pt x="933" y="1065"/>
                  <a:pt x="933" y="1065"/>
                </a:cubicBezTo>
                <a:lnTo>
                  <a:pt x="933" y="1325"/>
                </a:lnTo>
                <a:close/>
                <a:moveTo>
                  <a:pt x="933" y="933"/>
                </a:moveTo>
                <a:lnTo>
                  <a:pt x="933" y="933"/>
                </a:lnTo>
                <a:cubicBezTo>
                  <a:pt x="533" y="933"/>
                  <a:pt x="533" y="933"/>
                  <a:pt x="533" y="933"/>
                </a:cubicBezTo>
                <a:cubicBezTo>
                  <a:pt x="541" y="838"/>
                  <a:pt x="549" y="749"/>
                  <a:pt x="568" y="663"/>
                </a:cubicBezTo>
                <a:cubicBezTo>
                  <a:pt x="933" y="663"/>
                  <a:pt x="933" y="663"/>
                  <a:pt x="933" y="663"/>
                </a:cubicBezTo>
                <a:lnTo>
                  <a:pt x="933" y="933"/>
                </a:lnTo>
                <a:close/>
                <a:moveTo>
                  <a:pt x="933" y="532"/>
                </a:moveTo>
                <a:lnTo>
                  <a:pt x="933" y="532"/>
                </a:lnTo>
                <a:cubicBezTo>
                  <a:pt x="611" y="532"/>
                  <a:pt x="611" y="532"/>
                  <a:pt x="611" y="532"/>
                </a:cubicBezTo>
                <a:cubicBezTo>
                  <a:pt x="680" y="322"/>
                  <a:pt x="793" y="184"/>
                  <a:pt x="933" y="139"/>
                </a:cubicBezTo>
                <a:lnTo>
                  <a:pt x="933" y="532"/>
                </a:lnTo>
                <a:close/>
                <a:moveTo>
                  <a:pt x="1728" y="532"/>
                </a:moveTo>
                <a:lnTo>
                  <a:pt x="1728" y="532"/>
                </a:lnTo>
                <a:cubicBezTo>
                  <a:pt x="1527" y="532"/>
                  <a:pt x="1527" y="532"/>
                  <a:pt x="1527" y="532"/>
                </a:cubicBezTo>
                <a:cubicBezTo>
                  <a:pt x="1492" y="409"/>
                  <a:pt x="1439" y="306"/>
                  <a:pt x="1370" y="217"/>
                </a:cubicBezTo>
                <a:cubicBezTo>
                  <a:pt x="1517" y="287"/>
                  <a:pt x="1641" y="401"/>
                  <a:pt x="1728" y="532"/>
                </a:cubicBezTo>
                <a:close/>
                <a:moveTo>
                  <a:pt x="1065" y="139"/>
                </a:moveTo>
                <a:lnTo>
                  <a:pt x="1065" y="139"/>
                </a:lnTo>
                <a:cubicBezTo>
                  <a:pt x="1204" y="184"/>
                  <a:pt x="1317" y="322"/>
                  <a:pt x="1387" y="532"/>
                </a:cubicBezTo>
                <a:cubicBezTo>
                  <a:pt x="1065" y="532"/>
                  <a:pt x="1065" y="532"/>
                  <a:pt x="1065" y="532"/>
                </a:cubicBezTo>
                <a:lnTo>
                  <a:pt x="1065" y="139"/>
                </a:lnTo>
                <a:close/>
                <a:moveTo>
                  <a:pt x="1065" y="663"/>
                </a:moveTo>
                <a:lnTo>
                  <a:pt x="1065" y="663"/>
                </a:lnTo>
                <a:cubicBezTo>
                  <a:pt x="1430" y="663"/>
                  <a:pt x="1430" y="663"/>
                  <a:pt x="1430" y="663"/>
                </a:cubicBezTo>
                <a:cubicBezTo>
                  <a:pt x="1449" y="749"/>
                  <a:pt x="1457" y="838"/>
                  <a:pt x="1466" y="933"/>
                </a:cubicBezTo>
                <a:cubicBezTo>
                  <a:pt x="1065" y="933"/>
                  <a:pt x="1065" y="933"/>
                  <a:pt x="1065" y="933"/>
                </a:cubicBezTo>
                <a:lnTo>
                  <a:pt x="1065" y="663"/>
                </a:lnTo>
                <a:close/>
                <a:moveTo>
                  <a:pt x="1065" y="1065"/>
                </a:moveTo>
                <a:lnTo>
                  <a:pt x="1065" y="1065"/>
                </a:lnTo>
                <a:cubicBezTo>
                  <a:pt x="1466" y="1065"/>
                  <a:pt x="1466" y="1065"/>
                  <a:pt x="1466" y="1065"/>
                </a:cubicBezTo>
                <a:cubicBezTo>
                  <a:pt x="1457" y="1160"/>
                  <a:pt x="1449" y="1247"/>
                  <a:pt x="1430" y="1325"/>
                </a:cubicBezTo>
                <a:cubicBezTo>
                  <a:pt x="1065" y="1325"/>
                  <a:pt x="1065" y="1325"/>
                  <a:pt x="1065" y="1325"/>
                </a:cubicBezTo>
                <a:lnTo>
                  <a:pt x="1065" y="1065"/>
                </a:lnTo>
                <a:close/>
                <a:moveTo>
                  <a:pt x="1065" y="1849"/>
                </a:moveTo>
                <a:lnTo>
                  <a:pt x="1065" y="1849"/>
                </a:lnTo>
                <a:cubicBezTo>
                  <a:pt x="1065" y="1465"/>
                  <a:pt x="1065" y="1465"/>
                  <a:pt x="1065" y="1465"/>
                </a:cubicBezTo>
                <a:cubicBezTo>
                  <a:pt x="1387" y="1465"/>
                  <a:pt x="1387" y="1465"/>
                  <a:pt x="1387" y="1465"/>
                </a:cubicBezTo>
                <a:cubicBezTo>
                  <a:pt x="1317" y="1665"/>
                  <a:pt x="1204" y="1814"/>
                  <a:pt x="1065" y="1849"/>
                </a:cubicBezTo>
                <a:close/>
                <a:moveTo>
                  <a:pt x="1370" y="1779"/>
                </a:moveTo>
                <a:lnTo>
                  <a:pt x="1370" y="1779"/>
                </a:lnTo>
                <a:cubicBezTo>
                  <a:pt x="1439" y="1692"/>
                  <a:pt x="1492" y="1587"/>
                  <a:pt x="1527" y="1465"/>
                </a:cubicBezTo>
                <a:cubicBezTo>
                  <a:pt x="1728" y="1465"/>
                  <a:pt x="1728" y="1465"/>
                  <a:pt x="1728" y="1465"/>
                </a:cubicBezTo>
                <a:cubicBezTo>
                  <a:pt x="1641" y="1595"/>
                  <a:pt x="1517" y="1709"/>
                  <a:pt x="1370" y="1779"/>
                </a:cubicBezTo>
                <a:close/>
                <a:moveTo>
                  <a:pt x="1798" y="1325"/>
                </a:moveTo>
                <a:lnTo>
                  <a:pt x="1798" y="1325"/>
                </a:lnTo>
                <a:cubicBezTo>
                  <a:pt x="1561" y="1325"/>
                  <a:pt x="1561" y="1325"/>
                  <a:pt x="1561" y="1325"/>
                </a:cubicBezTo>
                <a:cubicBezTo>
                  <a:pt x="1579" y="1247"/>
                  <a:pt x="1587" y="1160"/>
                  <a:pt x="1596" y="1065"/>
                </a:cubicBezTo>
                <a:cubicBezTo>
                  <a:pt x="1858" y="1065"/>
                  <a:pt x="1858" y="1065"/>
                  <a:pt x="1858" y="1065"/>
                </a:cubicBezTo>
                <a:cubicBezTo>
                  <a:pt x="1849" y="1160"/>
                  <a:pt x="1833" y="1247"/>
                  <a:pt x="1798" y="1325"/>
                </a:cubicBezTo>
                <a:close/>
                <a:moveTo>
                  <a:pt x="1596" y="933"/>
                </a:moveTo>
                <a:lnTo>
                  <a:pt x="1596" y="933"/>
                </a:lnTo>
                <a:cubicBezTo>
                  <a:pt x="1587" y="838"/>
                  <a:pt x="1579" y="749"/>
                  <a:pt x="1561" y="663"/>
                </a:cubicBezTo>
                <a:cubicBezTo>
                  <a:pt x="1798" y="663"/>
                  <a:pt x="1798" y="663"/>
                  <a:pt x="1798" y="663"/>
                </a:cubicBezTo>
                <a:cubicBezTo>
                  <a:pt x="1833" y="749"/>
                  <a:pt x="1849" y="838"/>
                  <a:pt x="1858" y="933"/>
                </a:cubicBezTo>
                <a:lnTo>
                  <a:pt x="1596" y="933"/>
                </a:lnTo>
                <a:close/>
                <a:moveTo>
                  <a:pt x="1596" y="933"/>
                </a:moveTo>
                <a:lnTo>
                  <a:pt x="1596" y="9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pPr defTabSz="913742">
              <a:defRPr/>
            </a:pPr>
            <a:endParaRPr lang="en-US" sz="6900"/>
          </a:p>
        </p:txBody>
      </p:sp>
      <p:grpSp>
        <p:nvGrpSpPr>
          <p:cNvPr id="13" name="Group 83"/>
          <p:cNvGrpSpPr/>
          <p:nvPr/>
        </p:nvGrpSpPr>
        <p:grpSpPr>
          <a:xfrm>
            <a:off x="6435733" y="3466429"/>
            <a:ext cx="453351" cy="485147"/>
            <a:chOff x="5484820" y="7048230"/>
            <a:chExt cx="1337946" cy="1431781"/>
          </a:xfrm>
          <a:solidFill>
            <a:schemeClr val="accent2"/>
          </a:solidFill>
        </p:grpSpPr>
        <p:sp>
          <p:nvSpPr>
            <p:cNvPr id="14" name="Freeform 284"/>
            <p:cNvSpPr>
              <a:spLocks noChangeArrowheads="1"/>
            </p:cNvSpPr>
            <p:nvPr/>
          </p:nvSpPr>
          <p:spPr bwMode="auto">
            <a:xfrm>
              <a:off x="5484820" y="7048230"/>
              <a:ext cx="1303858" cy="596576"/>
            </a:xfrm>
            <a:custGeom>
              <a:avLst/>
              <a:gdLst>
                <a:gd name="T0" fmla="*/ 122 w 1352"/>
                <a:gd name="T1" fmla="*/ 621 h 622"/>
                <a:gd name="T2" fmla="*/ 122 w 1352"/>
                <a:gd name="T3" fmla="*/ 621 h 622"/>
                <a:gd name="T4" fmla="*/ 235 w 1352"/>
                <a:gd name="T5" fmla="*/ 551 h 622"/>
                <a:gd name="T6" fmla="*/ 697 w 1352"/>
                <a:gd name="T7" fmla="*/ 237 h 622"/>
                <a:gd name="T8" fmla="*/ 994 w 1352"/>
                <a:gd name="T9" fmla="*/ 340 h 622"/>
                <a:gd name="T10" fmla="*/ 933 w 1352"/>
                <a:gd name="T11" fmla="*/ 359 h 622"/>
                <a:gd name="T12" fmla="*/ 889 w 1352"/>
                <a:gd name="T13" fmla="*/ 402 h 622"/>
                <a:gd name="T14" fmla="*/ 916 w 1352"/>
                <a:gd name="T15" fmla="*/ 454 h 622"/>
                <a:gd name="T16" fmla="*/ 1281 w 1352"/>
                <a:gd name="T17" fmla="*/ 621 h 622"/>
                <a:gd name="T18" fmla="*/ 1335 w 1352"/>
                <a:gd name="T19" fmla="*/ 611 h 622"/>
                <a:gd name="T20" fmla="*/ 1351 w 1352"/>
                <a:gd name="T21" fmla="*/ 567 h 622"/>
                <a:gd name="T22" fmla="*/ 1351 w 1352"/>
                <a:gd name="T23" fmla="*/ 167 h 622"/>
                <a:gd name="T24" fmla="*/ 1316 w 1352"/>
                <a:gd name="T25" fmla="*/ 124 h 622"/>
                <a:gd name="T26" fmla="*/ 1265 w 1352"/>
                <a:gd name="T27" fmla="*/ 140 h 622"/>
                <a:gd name="T28" fmla="*/ 1211 w 1352"/>
                <a:gd name="T29" fmla="*/ 219 h 622"/>
                <a:gd name="T30" fmla="*/ 697 w 1352"/>
                <a:gd name="T31" fmla="*/ 0 h 622"/>
                <a:gd name="T32" fmla="*/ 17 w 1352"/>
                <a:gd name="T33" fmla="*/ 454 h 622"/>
                <a:gd name="T34" fmla="*/ 25 w 1352"/>
                <a:gd name="T35" fmla="*/ 567 h 622"/>
                <a:gd name="T36" fmla="*/ 122 w 1352"/>
                <a:gd name="T37" fmla="*/ 621 h 622"/>
                <a:gd name="T38" fmla="*/ 122 w 1352"/>
                <a:gd name="T39" fmla="*/ 621 h 622"/>
                <a:gd name="T40" fmla="*/ 122 w 1352"/>
                <a:gd name="T41" fmla="*/ 62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2" h="622">
                  <a:moveTo>
                    <a:pt x="122" y="621"/>
                  </a:moveTo>
                  <a:lnTo>
                    <a:pt x="122" y="621"/>
                  </a:lnTo>
                  <a:cubicBezTo>
                    <a:pt x="173" y="621"/>
                    <a:pt x="208" y="594"/>
                    <a:pt x="235" y="551"/>
                  </a:cubicBezTo>
                  <a:cubicBezTo>
                    <a:pt x="305" y="367"/>
                    <a:pt x="487" y="237"/>
                    <a:pt x="697" y="237"/>
                  </a:cubicBezTo>
                  <a:cubicBezTo>
                    <a:pt x="811" y="237"/>
                    <a:pt x="916" y="280"/>
                    <a:pt x="994" y="340"/>
                  </a:cubicBezTo>
                  <a:cubicBezTo>
                    <a:pt x="933" y="359"/>
                    <a:pt x="933" y="359"/>
                    <a:pt x="933" y="359"/>
                  </a:cubicBezTo>
                  <a:cubicBezTo>
                    <a:pt x="906" y="359"/>
                    <a:pt x="889" y="375"/>
                    <a:pt x="889" y="402"/>
                  </a:cubicBezTo>
                  <a:cubicBezTo>
                    <a:pt x="889" y="419"/>
                    <a:pt x="898" y="446"/>
                    <a:pt x="916" y="454"/>
                  </a:cubicBezTo>
                  <a:cubicBezTo>
                    <a:pt x="1281" y="621"/>
                    <a:pt x="1281" y="621"/>
                    <a:pt x="1281" y="621"/>
                  </a:cubicBezTo>
                  <a:cubicBezTo>
                    <a:pt x="1300" y="621"/>
                    <a:pt x="1316" y="621"/>
                    <a:pt x="1335" y="611"/>
                  </a:cubicBezTo>
                  <a:cubicBezTo>
                    <a:pt x="1343" y="602"/>
                    <a:pt x="1351" y="586"/>
                    <a:pt x="1351" y="567"/>
                  </a:cubicBezTo>
                  <a:cubicBezTo>
                    <a:pt x="1351" y="167"/>
                    <a:pt x="1351" y="167"/>
                    <a:pt x="1351" y="167"/>
                  </a:cubicBezTo>
                  <a:cubicBezTo>
                    <a:pt x="1351" y="149"/>
                    <a:pt x="1343" y="124"/>
                    <a:pt x="1316" y="124"/>
                  </a:cubicBezTo>
                  <a:cubicBezTo>
                    <a:pt x="1300" y="115"/>
                    <a:pt x="1273" y="124"/>
                    <a:pt x="1265" y="140"/>
                  </a:cubicBezTo>
                  <a:cubicBezTo>
                    <a:pt x="1211" y="219"/>
                    <a:pt x="1211" y="219"/>
                    <a:pt x="1211" y="219"/>
                  </a:cubicBezTo>
                  <a:cubicBezTo>
                    <a:pt x="1081" y="88"/>
                    <a:pt x="898" y="0"/>
                    <a:pt x="697" y="0"/>
                  </a:cubicBezTo>
                  <a:cubicBezTo>
                    <a:pt x="392" y="0"/>
                    <a:pt x="122" y="194"/>
                    <a:pt x="17" y="454"/>
                  </a:cubicBezTo>
                  <a:cubicBezTo>
                    <a:pt x="0" y="489"/>
                    <a:pt x="0" y="532"/>
                    <a:pt x="25" y="567"/>
                  </a:cubicBezTo>
                  <a:cubicBezTo>
                    <a:pt x="43" y="602"/>
                    <a:pt x="87" y="621"/>
                    <a:pt x="122" y="621"/>
                  </a:cubicBezTo>
                  <a:close/>
                  <a:moveTo>
                    <a:pt x="122" y="621"/>
                  </a:moveTo>
                  <a:lnTo>
                    <a:pt x="122" y="62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42">
                <a:defRPr/>
              </a:pPr>
              <a:endParaRPr lang="en-US" sz="6900"/>
            </a:p>
          </p:txBody>
        </p:sp>
        <p:sp>
          <p:nvSpPr>
            <p:cNvPr id="15" name="Freeform 285"/>
            <p:cNvSpPr>
              <a:spLocks noChangeArrowheads="1"/>
            </p:cNvSpPr>
            <p:nvPr/>
          </p:nvSpPr>
          <p:spPr bwMode="auto">
            <a:xfrm>
              <a:off x="5518908" y="7883435"/>
              <a:ext cx="1303858" cy="596576"/>
            </a:xfrm>
            <a:custGeom>
              <a:avLst/>
              <a:gdLst>
                <a:gd name="T0" fmla="*/ 1325 w 1352"/>
                <a:gd name="T1" fmla="*/ 54 h 620"/>
                <a:gd name="T2" fmla="*/ 1325 w 1352"/>
                <a:gd name="T3" fmla="*/ 54 h 620"/>
                <a:gd name="T4" fmla="*/ 1230 w 1352"/>
                <a:gd name="T5" fmla="*/ 0 h 620"/>
                <a:gd name="T6" fmla="*/ 1125 w 1352"/>
                <a:gd name="T7" fmla="*/ 70 h 620"/>
                <a:gd name="T8" fmla="*/ 662 w 1352"/>
                <a:gd name="T9" fmla="*/ 376 h 620"/>
                <a:gd name="T10" fmla="*/ 357 w 1352"/>
                <a:gd name="T11" fmla="*/ 271 h 620"/>
                <a:gd name="T12" fmla="*/ 417 w 1352"/>
                <a:gd name="T13" fmla="*/ 262 h 620"/>
                <a:gd name="T14" fmla="*/ 462 w 1352"/>
                <a:gd name="T15" fmla="*/ 219 h 620"/>
                <a:gd name="T16" fmla="*/ 435 w 1352"/>
                <a:gd name="T17" fmla="*/ 166 h 620"/>
                <a:gd name="T18" fmla="*/ 68 w 1352"/>
                <a:gd name="T19" fmla="*/ 0 h 620"/>
                <a:gd name="T20" fmla="*/ 25 w 1352"/>
                <a:gd name="T21" fmla="*/ 9 h 620"/>
                <a:gd name="T22" fmla="*/ 0 w 1352"/>
                <a:gd name="T23" fmla="*/ 54 h 620"/>
                <a:gd name="T24" fmla="*/ 0 w 1352"/>
                <a:gd name="T25" fmla="*/ 454 h 620"/>
                <a:gd name="T26" fmla="*/ 33 w 1352"/>
                <a:gd name="T27" fmla="*/ 498 h 620"/>
                <a:gd name="T28" fmla="*/ 87 w 1352"/>
                <a:gd name="T29" fmla="*/ 481 h 620"/>
                <a:gd name="T30" fmla="*/ 138 w 1352"/>
                <a:gd name="T31" fmla="*/ 403 h 620"/>
                <a:gd name="T32" fmla="*/ 662 w 1352"/>
                <a:gd name="T33" fmla="*/ 619 h 620"/>
                <a:gd name="T34" fmla="*/ 1343 w 1352"/>
                <a:gd name="T35" fmla="*/ 166 h 620"/>
                <a:gd name="T36" fmla="*/ 1325 w 1352"/>
                <a:gd name="T37" fmla="*/ 54 h 620"/>
                <a:gd name="T38" fmla="*/ 1325 w 1352"/>
                <a:gd name="T39" fmla="*/ 54 h 620"/>
                <a:gd name="T40" fmla="*/ 1325 w 1352"/>
                <a:gd name="T41" fmla="*/ 54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2" h="620">
                  <a:moveTo>
                    <a:pt x="1325" y="54"/>
                  </a:moveTo>
                  <a:lnTo>
                    <a:pt x="1325" y="54"/>
                  </a:lnTo>
                  <a:cubicBezTo>
                    <a:pt x="1308" y="19"/>
                    <a:pt x="1273" y="0"/>
                    <a:pt x="1230" y="0"/>
                  </a:cubicBezTo>
                  <a:cubicBezTo>
                    <a:pt x="1186" y="0"/>
                    <a:pt x="1141" y="27"/>
                    <a:pt x="1125" y="70"/>
                  </a:cubicBezTo>
                  <a:cubicBezTo>
                    <a:pt x="1046" y="254"/>
                    <a:pt x="863" y="376"/>
                    <a:pt x="662" y="376"/>
                  </a:cubicBezTo>
                  <a:cubicBezTo>
                    <a:pt x="541" y="376"/>
                    <a:pt x="435" y="341"/>
                    <a:pt x="357" y="271"/>
                  </a:cubicBezTo>
                  <a:cubicBezTo>
                    <a:pt x="417" y="262"/>
                    <a:pt x="417" y="262"/>
                    <a:pt x="417" y="262"/>
                  </a:cubicBezTo>
                  <a:cubicBezTo>
                    <a:pt x="444" y="262"/>
                    <a:pt x="462" y="244"/>
                    <a:pt x="462" y="219"/>
                  </a:cubicBezTo>
                  <a:cubicBezTo>
                    <a:pt x="470" y="201"/>
                    <a:pt x="452" y="176"/>
                    <a:pt x="435" y="16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2" y="0"/>
                    <a:pt x="33" y="0"/>
                    <a:pt x="25" y="9"/>
                  </a:cubicBezTo>
                  <a:cubicBezTo>
                    <a:pt x="8" y="19"/>
                    <a:pt x="0" y="35"/>
                    <a:pt x="0" y="54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0" y="471"/>
                    <a:pt x="8" y="489"/>
                    <a:pt x="33" y="498"/>
                  </a:cubicBezTo>
                  <a:cubicBezTo>
                    <a:pt x="52" y="506"/>
                    <a:pt x="78" y="498"/>
                    <a:pt x="87" y="481"/>
                  </a:cubicBezTo>
                  <a:cubicBezTo>
                    <a:pt x="138" y="403"/>
                    <a:pt x="138" y="403"/>
                    <a:pt x="138" y="403"/>
                  </a:cubicBezTo>
                  <a:cubicBezTo>
                    <a:pt x="270" y="533"/>
                    <a:pt x="452" y="619"/>
                    <a:pt x="662" y="619"/>
                  </a:cubicBezTo>
                  <a:cubicBezTo>
                    <a:pt x="968" y="619"/>
                    <a:pt x="1230" y="428"/>
                    <a:pt x="1343" y="166"/>
                  </a:cubicBezTo>
                  <a:cubicBezTo>
                    <a:pt x="1351" y="132"/>
                    <a:pt x="1351" y="87"/>
                    <a:pt x="1325" y="54"/>
                  </a:cubicBezTo>
                  <a:close/>
                  <a:moveTo>
                    <a:pt x="1325" y="54"/>
                  </a:moveTo>
                  <a:lnTo>
                    <a:pt x="1325" y="5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3742">
                <a:defRPr/>
              </a:pPr>
              <a:endParaRPr lang="en-US" sz="69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66777" y="2238656"/>
            <a:ext cx="4862513" cy="3245645"/>
            <a:chOff x="866775" y="2090738"/>
            <a:chExt cx="4862513" cy="3245644"/>
          </a:xfrm>
        </p:grpSpPr>
        <p:sp>
          <p:nvSpPr>
            <p:cNvPr id="17" name="Freeform 253"/>
            <p:cNvSpPr>
              <a:spLocks noChangeArrowheads="1"/>
            </p:cNvSpPr>
            <p:nvPr/>
          </p:nvSpPr>
          <p:spPr bwMode="auto">
            <a:xfrm>
              <a:off x="1269207" y="2090738"/>
              <a:ext cx="4037806" cy="2007394"/>
            </a:xfrm>
            <a:custGeom>
              <a:avLst/>
              <a:gdLst>
                <a:gd name="T0" fmla="*/ 2147483647 w 4470"/>
                <a:gd name="T1" fmla="*/ 0 h 2221"/>
                <a:gd name="T2" fmla="*/ 0 w 4470"/>
                <a:gd name="T3" fmla="*/ 2147483647 h 2221"/>
                <a:gd name="T4" fmla="*/ 1514621680 w 4470"/>
                <a:gd name="T5" fmla="*/ 2147483647 h 2221"/>
                <a:gd name="T6" fmla="*/ 2147483647 w 4470"/>
                <a:gd name="T7" fmla="*/ 2147483647 h 2221"/>
                <a:gd name="T8" fmla="*/ 2147483647 w 4470"/>
                <a:gd name="T9" fmla="*/ 0 h 2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2221">
                  <a:moveTo>
                    <a:pt x="4005" y="0"/>
                  </a:moveTo>
                  <a:lnTo>
                    <a:pt x="0" y="1375"/>
                  </a:lnTo>
                  <a:lnTo>
                    <a:pt x="464" y="2220"/>
                  </a:lnTo>
                  <a:lnTo>
                    <a:pt x="4469" y="838"/>
                  </a:lnTo>
                  <a:lnTo>
                    <a:pt x="4005" y="0"/>
                  </a:ln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18" name="Freeform 254"/>
            <p:cNvSpPr>
              <a:spLocks noChangeArrowheads="1"/>
            </p:cNvSpPr>
            <p:nvPr/>
          </p:nvSpPr>
          <p:spPr bwMode="auto">
            <a:xfrm>
              <a:off x="1269207" y="2090738"/>
              <a:ext cx="4037806" cy="2007394"/>
            </a:xfrm>
            <a:custGeom>
              <a:avLst/>
              <a:gdLst>
                <a:gd name="T0" fmla="*/ 4005 w 4470"/>
                <a:gd name="T1" fmla="*/ 0 h 2221"/>
                <a:gd name="T2" fmla="*/ 0 w 4470"/>
                <a:gd name="T3" fmla="*/ 1375 h 2221"/>
                <a:gd name="T4" fmla="*/ 464 w 4470"/>
                <a:gd name="T5" fmla="*/ 2220 h 2221"/>
                <a:gd name="T6" fmla="*/ 4469 w 4470"/>
                <a:gd name="T7" fmla="*/ 838 h 2221"/>
                <a:gd name="T8" fmla="*/ 4005 w 4470"/>
                <a:gd name="T9" fmla="*/ 0 h 2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0" h="2221">
                  <a:moveTo>
                    <a:pt x="4005" y="0"/>
                  </a:moveTo>
                  <a:lnTo>
                    <a:pt x="0" y="1375"/>
                  </a:lnTo>
                  <a:lnTo>
                    <a:pt x="464" y="2220"/>
                  </a:lnTo>
                  <a:lnTo>
                    <a:pt x="4469" y="838"/>
                  </a:lnTo>
                  <a:lnTo>
                    <a:pt x="4005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42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19" name="Freeform 255"/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2006600"/>
            </a:xfrm>
            <a:custGeom>
              <a:avLst/>
              <a:gdLst>
                <a:gd name="T0" fmla="*/ 2147483647 w 4470"/>
                <a:gd name="T1" fmla="*/ 0 h 2222"/>
                <a:gd name="T2" fmla="*/ 0 w 4470"/>
                <a:gd name="T3" fmla="*/ 2147483647 h 2222"/>
                <a:gd name="T4" fmla="*/ 1514621680 w 4470"/>
                <a:gd name="T5" fmla="*/ 2147483647 h 2222"/>
                <a:gd name="T6" fmla="*/ 2147483647 w 4470"/>
                <a:gd name="T7" fmla="*/ 2147483647 h 2222"/>
                <a:gd name="T8" fmla="*/ 2147483647 w 4470"/>
                <a:gd name="T9" fmla="*/ 0 h 2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2222">
                  <a:moveTo>
                    <a:pt x="4005" y="0"/>
                  </a:moveTo>
                  <a:lnTo>
                    <a:pt x="0" y="1376"/>
                  </a:lnTo>
                  <a:lnTo>
                    <a:pt x="464" y="2221"/>
                  </a:lnTo>
                  <a:lnTo>
                    <a:pt x="4469" y="845"/>
                  </a:lnTo>
                  <a:lnTo>
                    <a:pt x="4005" y="0"/>
                  </a:ln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0" name="Freeform 256"/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2006600"/>
            </a:xfrm>
            <a:custGeom>
              <a:avLst/>
              <a:gdLst>
                <a:gd name="T0" fmla="*/ 4005 w 4470"/>
                <a:gd name="T1" fmla="*/ 0 h 2222"/>
                <a:gd name="T2" fmla="*/ 0 w 4470"/>
                <a:gd name="T3" fmla="*/ 1376 h 2222"/>
                <a:gd name="T4" fmla="*/ 464 w 4470"/>
                <a:gd name="T5" fmla="*/ 2221 h 2222"/>
                <a:gd name="T6" fmla="*/ 4469 w 4470"/>
                <a:gd name="T7" fmla="*/ 845 h 2222"/>
                <a:gd name="T8" fmla="*/ 4005 w 4470"/>
                <a:gd name="T9" fmla="*/ 0 h 2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0" h="2222">
                  <a:moveTo>
                    <a:pt x="4005" y="0"/>
                  </a:moveTo>
                  <a:lnTo>
                    <a:pt x="0" y="1376"/>
                  </a:lnTo>
                  <a:lnTo>
                    <a:pt x="464" y="2221"/>
                  </a:lnTo>
                  <a:lnTo>
                    <a:pt x="4469" y="845"/>
                  </a:lnTo>
                  <a:lnTo>
                    <a:pt x="4005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42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1" name="Freeform 257"/>
            <p:cNvSpPr>
              <a:spLocks noChangeArrowheads="1"/>
            </p:cNvSpPr>
            <p:nvPr/>
          </p:nvSpPr>
          <p:spPr bwMode="auto">
            <a:xfrm>
              <a:off x="866775" y="2090738"/>
              <a:ext cx="4440238" cy="756444"/>
            </a:xfrm>
            <a:custGeom>
              <a:avLst/>
              <a:gdLst>
                <a:gd name="T0" fmla="*/ 2147483647 w 4917"/>
                <a:gd name="T1" fmla="*/ 2147483647 h 839"/>
                <a:gd name="T2" fmla="*/ 1458164242 w 4917"/>
                <a:gd name="T3" fmla="*/ 2147483647 h 839"/>
                <a:gd name="T4" fmla="*/ 0 w 4917"/>
                <a:gd name="T5" fmla="*/ 1372667265 h 839"/>
                <a:gd name="T6" fmla="*/ 1458164242 w 4917"/>
                <a:gd name="T7" fmla="*/ 0 h 839"/>
                <a:gd name="T8" fmla="*/ 2147483647 w 4917"/>
                <a:gd name="T9" fmla="*/ 0 h 839"/>
                <a:gd name="T10" fmla="*/ 2147483647 w 4917"/>
                <a:gd name="T11" fmla="*/ 2147483647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17" h="839">
                  <a:moveTo>
                    <a:pt x="4916" y="838"/>
                  </a:moveTo>
                  <a:lnTo>
                    <a:pt x="447" y="838"/>
                  </a:lnTo>
                  <a:lnTo>
                    <a:pt x="0" y="422"/>
                  </a:lnTo>
                  <a:lnTo>
                    <a:pt x="447" y="0"/>
                  </a:lnTo>
                  <a:lnTo>
                    <a:pt x="4452" y="0"/>
                  </a:lnTo>
                  <a:lnTo>
                    <a:pt x="4916" y="838"/>
                  </a:lnTo>
                </a:path>
              </a:pathLst>
            </a:custGeom>
            <a:solidFill>
              <a:srgbClr val="ED1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2" name="Freeform 258"/>
            <p:cNvSpPr>
              <a:spLocks noChangeArrowheads="1"/>
            </p:cNvSpPr>
            <p:nvPr/>
          </p:nvSpPr>
          <p:spPr bwMode="auto">
            <a:xfrm>
              <a:off x="866775" y="2090738"/>
              <a:ext cx="4440238" cy="756444"/>
            </a:xfrm>
            <a:custGeom>
              <a:avLst/>
              <a:gdLst>
                <a:gd name="T0" fmla="*/ 2147483647 w 4917"/>
                <a:gd name="T1" fmla="*/ 2147483647 h 839"/>
                <a:gd name="T2" fmla="*/ 1458164242 w 4917"/>
                <a:gd name="T3" fmla="*/ 2147483647 h 839"/>
                <a:gd name="T4" fmla="*/ 0 w 4917"/>
                <a:gd name="T5" fmla="*/ 1372667265 h 839"/>
                <a:gd name="T6" fmla="*/ 1458164242 w 4917"/>
                <a:gd name="T7" fmla="*/ 0 h 839"/>
                <a:gd name="T8" fmla="*/ 2147483647 w 4917"/>
                <a:gd name="T9" fmla="*/ 0 h 839"/>
                <a:gd name="T10" fmla="*/ 2147483647 w 4917"/>
                <a:gd name="T11" fmla="*/ 2147483647 h 8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17" h="839">
                  <a:moveTo>
                    <a:pt x="4916" y="838"/>
                  </a:moveTo>
                  <a:lnTo>
                    <a:pt x="447" y="838"/>
                  </a:lnTo>
                  <a:lnTo>
                    <a:pt x="0" y="422"/>
                  </a:lnTo>
                  <a:lnTo>
                    <a:pt x="447" y="0"/>
                  </a:lnTo>
                  <a:lnTo>
                    <a:pt x="4452" y="0"/>
                  </a:lnTo>
                  <a:lnTo>
                    <a:pt x="4916" y="83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3" name="Freeform 259"/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764381"/>
            </a:xfrm>
            <a:custGeom>
              <a:avLst/>
              <a:gdLst>
                <a:gd name="T0" fmla="*/ 2147483647 w 4470"/>
                <a:gd name="T1" fmla="*/ 2147483647 h 846"/>
                <a:gd name="T2" fmla="*/ 1514621680 w 4470"/>
                <a:gd name="T3" fmla="*/ 2147483647 h 846"/>
                <a:gd name="T4" fmla="*/ 0 w 4470"/>
                <a:gd name="T5" fmla="*/ 0 h 846"/>
                <a:gd name="T6" fmla="*/ 2147483647 w 4470"/>
                <a:gd name="T7" fmla="*/ 0 h 846"/>
                <a:gd name="T8" fmla="*/ 2147483647 w 4470"/>
                <a:gd name="T9" fmla="*/ 2147483647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846">
                  <a:moveTo>
                    <a:pt x="4469" y="845"/>
                  </a:moveTo>
                  <a:lnTo>
                    <a:pt x="464" y="845"/>
                  </a:lnTo>
                  <a:lnTo>
                    <a:pt x="0" y="0"/>
                  </a:lnTo>
                  <a:lnTo>
                    <a:pt x="4005" y="0"/>
                  </a:lnTo>
                  <a:lnTo>
                    <a:pt x="4469" y="845"/>
                  </a:lnTo>
                </a:path>
              </a:pathLst>
            </a:custGeom>
            <a:solidFill>
              <a:srgbClr val="5CC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4" name="Freeform 260"/>
            <p:cNvSpPr>
              <a:spLocks noChangeArrowheads="1"/>
            </p:cNvSpPr>
            <p:nvPr/>
          </p:nvSpPr>
          <p:spPr bwMode="auto">
            <a:xfrm>
              <a:off x="1269207" y="3329782"/>
              <a:ext cx="4037806" cy="764381"/>
            </a:xfrm>
            <a:custGeom>
              <a:avLst/>
              <a:gdLst>
                <a:gd name="T0" fmla="*/ 2147483647 w 4470"/>
                <a:gd name="T1" fmla="*/ 2147483647 h 846"/>
                <a:gd name="T2" fmla="*/ 1514621680 w 4470"/>
                <a:gd name="T3" fmla="*/ 2147483647 h 846"/>
                <a:gd name="T4" fmla="*/ 0 w 4470"/>
                <a:gd name="T5" fmla="*/ 0 h 846"/>
                <a:gd name="T6" fmla="*/ 2147483647 w 4470"/>
                <a:gd name="T7" fmla="*/ 0 h 846"/>
                <a:gd name="T8" fmla="*/ 2147483647 w 4470"/>
                <a:gd name="T9" fmla="*/ 2147483647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70" h="846">
                  <a:moveTo>
                    <a:pt x="4469" y="845"/>
                  </a:moveTo>
                  <a:lnTo>
                    <a:pt x="464" y="845"/>
                  </a:lnTo>
                  <a:lnTo>
                    <a:pt x="0" y="0"/>
                  </a:lnTo>
                  <a:lnTo>
                    <a:pt x="4005" y="0"/>
                  </a:lnTo>
                  <a:lnTo>
                    <a:pt x="4469" y="845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5" name="Freeform 261"/>
            <p:cNvSpPr>
              <a:spLocks noChangeArrowheads="1"/>
            </p:cNvSpPr>
            <p:nvPr/>
          </p:nvSpPr>
          <p:spPr bwMode="auto">
            <a:xfrm>
              <a:off x="1269207" y="4572000"/>
              <a:ext cx="4460081" cy="764382"/>
            </a:xfrm>
            <a:custGeom>
              <a:avLst/>
              <a:gdLst>
                <a:gd name="T0" fmla="*/ 1512399837 w 4941"/>
                <a:gd name="T1" fmla="*/ 2147483647 h 846"/>
                <a:gd name="T2" fmla="*/ 2147483647 w 4941"/>
                <a:gd name="T3" fmla="*/ 2147483647 h 846"/>
                <a:gd name="T4" fmla="*/ 2147483647 w 4941"/>
                <a:gd name="T5" fmla="*/ 1378571974 h 846"/>
                <a:gd name="T6" fmla="*/ 2147483647 w 4941"/>
                <a:gd name="T7" fmla="*/ 0 h 846"/>
                <a:gd name="T8" fmla="*/ 0 w 4941"/>
                <a:gd name="T9" fmla="*/ 0 h 846"/>
                <a:gd name="T10" fmla="*/ 1512399837 w 4941"/>
                <a:gd name="T11" fmla="*/ 2147483647 h 8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41" h="846">
                  <a:moveTo>
                    <a:pt x="464" y="845"/>
                  </a:moveTo>
                  <a:lnTo>
                    <a:pt x="4469" y="845"/>
                  </a:lnTo>
                  <a:lnTo>
                    <a:pt x="4940" y="422"/>
                  </a:lnTo>
                  <a:lnTo>
                    <a:pt x="4469" y="0"/>
                  </a:lnTo>
                  <a:lnTo>
                    <a:pt x="0" y="0"/>
                  </a:lnTo>
                  <a:lnTo>
                    <a:pt x="464" y="845"/>
                  </a:lnTo>
                </a:path>
              </a:pathLst>
            </a:custGeom>
            <a:solidFill>
              <a:srgbClr val="F157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26" name="Freeform 262"/>
            <p:cNvSpPr>
              <a:spLocks noChangeArrowheads="1"/>
            </p:cNvSpPr>
            <p:nvPr/>
          </p:nvSpPr>
          <p:spPr bwMode="auto">
            <a:xfrm>
              <a:off x="1269207" y="4572000"/>
              <a:ext cx="4460081" cy="764382"/>
            </a:xfrm>
            <a:custGeom>
              <a:avLst/>
              <a:gdLst>
                <a:gd name="T0" fmla="*/ 464 w 4941"/>
                <a:gd name="T1" fmla="*/ 845 h 846"/>
                <a:gd name="T2" fmla="*/ 4469 w 4941"/>
                <a:gd name="T3" fmla="*/ 845 h 846"/>
                <a:gd name="T4" fmla="*/ 4940 w 4941"/>
                <a:gd name="T5" fmla="*/ 422 h 846"/>
                <a:gd name="T6" fmla="*/ 4469 w 4941"/>
                <a:gd name="T7" fmla="*/ 0 h 846"/>
                <a:gd name="T8" fmla="*/ 0 w 4941"/>
                <a:gd name="T9" fmla="*/ 0 h 846"/>
                <a:gd name="T10" fmla="*/ 464 w 4941"/>
                <a:gd name="T11" fmla="*/ 84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41" h="846">
                  <a:moveTo>
                    <a:pt x="464" y="845"/>
                  </a:moveTo>
                  <a:lnTo>
                    <a:pt x="4469" y="845"/>
                  </a:lnTo>
                  <a:lnTo>
                    <a:pt x="4940" y="422"/>
                  </a:lnTo>
                  <a:lnTo>
                    <a:pt x="4469" y="0"/>
                  </a:lnTo>
                  <a:lnTo>
                    <a:pt x="0" y="0"/>
                  </a:lnTo>
                  <a:lnTo>
                    <a:pt x="464" y="845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42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7" name="Freeform 263"/>
            <p:cNvSpPr>
              <a:spLocks noChangeArrowheads="1"/>
            </p:cNvSpPr>
            <p:nvPr/>
          </p:nvSpPr>
          <p:spPr bwMode="auto">
            <a:xfrm>
              <a:off x="4810919" y="4698207"/>
              <a:ext cx="558006" cy="557213"/>
            </a:xfrm>
            <a:custGeom>
              <a:avLst/>
              <a:gdLst>
                <a:gd name="T0" fmla="*/ 308 w 616"/>
                <a:gd name="T1" fmla="*/ 0 h 616"/>
                <a:gd name="T2" fmla="*/ 308 w 616"/>
                <a:gd name="T3" fmla="*/ 0 h 616"/>
                <a:gd name="T4" fmla="*/ 0 w 616"/>
                <a:gd name="T5" fmla="*/ 307 h 616"/>
                <a:gd name="T6" fmla="*/ 308 w 616"/>
                <a:gd name="T7" fmla="*/ 615 h 616"/>
                <a:gd name="T8" fmla="*/ 615 w 616"/>
                <a:gd name="T9" fmla="*/ 307 h 616"/>
                <a:gd name="T10" fmla="*/ 308 w 616"/>
                <a:gd name="T1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6">
                  <a:moveTo>
                    <a:pt x="308" y="0"/>
                  </a:moveTo>
                  <a:lnTo>
                    <a:pt x="308" y="0"/>
                  </a:lnTo>
                  <a:cubicBezTo>
                    <a:pt x="139" y="0"/>
                    <a:pt x="0" y="138"/>
                    <a:pt x="0" y="307"/>
                  </a:cubicBezTo>
                  <a:cubicBezTo>
                    <a:pt x="0" y="476"/>
                    <a:pt x="139" y="615"/>
                    <a:pt x="308" y="615"/>
                  </a:cubicBezTo>
                  <a:cubicBezTo>
                    <a:pt x="477" y="615"/>
                    <a:pt x="615" y="476"/>
                    <a:pt x="615" y="307"/>
                  </a:cubicBezTo>
                  <a:cubicBezTo>
                    <a:pt x="615" y="138"/>
                    <a:pt x="477" y="0"/>
                    <a:pt x="30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42">
                <a:defRPr/>
              </a:pPr>
              <a:endParaRPr lang="en-US" sz="6900">
                <a:latin typeface="Impact" panose="020B0806030902050204" pitchFamily="34" charset="0"/>
              </a:endParaRPr>
            </a:p>
          </p:txBody>
        </p:sp>
        <p:sp>
          <p:nvSpPr>
            <p:cNvPr id="28" name="Freeform 269"/>
            <p:cNvSpPr>
              <a:spLocks noChangeArrowheads="1"/>
            </p:cNvSpPr>
            <p:nvPr/>
          </p:nvSpPr>
          <p:spPr bwMode="auto">
            <a:xfrm>
              <a:off x="1253332" y="2189957"/>
              <a:ext cx="557213" cy="558006"/>
            </a:xfrm>
            <a:custGeom>
              <a:avLst/>
              <a:gdLst>
                <a:gd name="T0" fmla="*/ 307 w 616"/>
                <a:gd name="T1" fmla="*/ 0 h 617"/>
                <a:gd name="T2" fmla="*/ 307 w 616"/>
                <a:gd name="T3" fmla="*/ 0 h 617"/>
                <a:gd name="T4" fmla="*/ 0 w 616"/>
                <a:gd name="T5" fmla="*/ 308 h 617"/>
                <a:gd name="T6" fmla="*/ 307 w 616"/>
                <a:gd name="T7" fmla="*/ 616 h 617"/>
                <a:gd name="T8" fmla="*/ 615 w 616"/>
                <a:gd name="T9" fmla="*/ 308 h 617"/>
                <a:gd name="T10" fmla="*/ 307 w 616"/>
                <a:gd name="T11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6" h="617">
                  <a:moveTo>
                    <a:pt x="307" y="0"/>
                  </a:moveTo>
                  <a:lnTo>
                    <a:pt x="307" y="0"/>
                  </a:lnTo>
                  <a:cubicBezTo>
                    <a:pt x="138" y="0"/>
                    <a:pt x="0" y="133"/>
                    <a:pt x="0" y="308"/>
                  </a:cubicBezTo>
                  <a:cubicBezTo>
                    <a:pt x="0" y="477"/>
                    <a:pt x="138" y="616"/>
                    <a:pt x="307" y="616"/>
                  </a:cubicBezTo>
                  <a:cubicBezTo>
                    <a:pt x="476" y="616"/>
                    <a:pt x="615" y="477"/>
                    <a:pt x="615" y="308"/>
                  </a:cubicBezTo>
                  <a:cubicBezTo>
                    <a:pt x="615" y="133"/>
                    <a:pt x="476" y="0"/>
                    <a:pt x="30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3742">
                <a:defRPr/>
              </a:pPr>
              <a:endParaRPr lang="en-US" sz="690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Freeform 271"/>
            <p:cNvSpPr>
              <a:spLocks noChangeArrowheads="1"/>
            </p:cNvSpPr>
            <p:nvPr/>
          </p:nvSpPr>
          <p:spPr bwMode="auto">
            <a:xfrm>
              <a:off x="1356519" y="3492500"/>
              <a:ext cx="3863181" cy="438150"/>
            </a:xfrm>
            <a:custGeom>
              <a:avLst/>
              <a:gdLst>
                <a:gd name="T0" fmla="*/ 0 w 4278"/>
                <a:gd name="T1" fmla="*/ 0 h 484"/>
                <a:gd name="T2" fmla="*/ 0 w 4278"/>
                <a:gd name="T3" fmla="*/ 0 h 484"/>
                <a:gd name="T4" fmla="*/ 887200557 w 4278"/>
                <a:gd name="T5" fmla="*/ 1583135530 h 484"/>
                <a:gd name="T6" fmla="*/ 0 w 4278"/>
                <a:gd name="T7" fmla="*/ 0 h 484"/>
                <a:gd name="T8" fmla="*/ 2147483647 w 4278"/>
                <a:gd name="T9" fmla="*/ 0 h 484"/>
                <a:gd name="T10" fmla="*/ 2147483647 w 4278"/>
                <a:gd name="T11" fmla="*/ 0 h 484"/>
                <a:gd name="T12" fmla="*/ 2147483647 w 4278"/>
                <a:gd name="T13" fmla="*/ 1583135530 h 484"/>
                <a:gd name="T14" fmla="*/ 2147483647 w 4278"/>
                <a:gd name="T15" fmla="*/ 1583135530 h 484"/>
                <a:gd name="T16" fmla="*/ 2147483647 w 4278"/>
                <a:gd name="T17" fmla="*/ 0 h 4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278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  <a:close/>
                  <a:moveTo>
                    <a:pt x="4005" y="0"/>
                  </a:moveTo>
                  <a:lnTo>
                    <a:pt x="4005" y="0"/>
                  </a:lnTo>
                  <a:lnTo>
                    <a:pt x="4277" y="483"/>
                  </a:lnTo>
                  <a:lnTo>
                    <a:pt x="40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30" name="Freeform 272"/>
            <p:cNvSpPr>
              <a:spLocks noChangeArrowheads="1"/>
            </p:cNvSpPr>
            <p:nvPr/>
          </p:nvSpPr>
          <p:spPr bwMode="auto">
            <a:xfrm>
              <a:off x="1356519" y="3492500"/>
              <a:ext cx="246856" cy="438150"/>
            </a:xfrm>
            <a:custGeom>
              <a:avLst/>
              <a:gdLst>
                <a:gd name="T0" fmla="*/ 0 w 273"/>
                <a:gd name="T1" fmla="*/ 0 h 484"/>
                <a:gd name="T2" fmla="*/ 0 w 273"/>
                <a:gd name="T3" fmla="*/ 0 h 484"/>
                <a:gd name="T4" fmla="*/ 889811893 w 273"/>
                <a:gd name="T5" fmla="*/ 1583135530 h 484"/>
                <a:gd name="T6" fmla="*/ 0 w 273"/>
                <a:gd name="T7" fmla="*/ 0 h 4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3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31" name="Freeform 273"/>
            <p:cNvSpPr>
              <a:spLocks noChangeArrowheads="1"/>
            </p:cNvSpPr>
            <p:nvPr/>
          </p:nvSpPr>
          <p:spPr bwMode="auto">
            <a:xfrm>
              <a:off x="4972844" y="3492500"/>
              <a:ext cx="246856" cy="438150"/>
            </a:xfrm>
            <a:custGeom>
              <a:avLst/>
              <a:gdLst>
                <a:gd name="T0" fmla="*/ 0 w 273"/>
                <a:gd name="T1" fmla="*/ 0 h 484"/>
                <a:gd name="T2" fmla="*/ 0 w 273"/>
                <a:gd name="T3" fmla="*/ 0 h 484"/>
                <a:gd name="T4" fmla="*/ 889811893 w 273"/>
                <a:gd name="T5" fmla="*/ 1583135530 h 484"/>
                <a:gd name="T6" fmla="*/ 889811893 w 273"/>
                <a:gd name="T7" fmla="*/ 1583135530 h 484"/>
                <a:gd name="T8" fmla="*/ 0 w 273"/>
                <a:gd name="T9" fmla="*/ 0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3" h="484">
                  <a:moveTo>
                    <a:pt x="0" y="0"/>
                  </a:moveTo>
                  <a:lnTo>
                    <a:pt x="0" y="0"/>
                  </a:lnTo>
                  <a:lnTo>
                    <a:pt x="272" y="48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900">
                <a:latin typeface="Impact" panose="020B0806030902050204" pitchFamily="34" charset="0"/>
              </a:endParaRPr>
            </a:p>
          </p:txBody>
        </p:sp>
        <p:sp>
          <p:nvSpPr>
            <p:cNvPr id="32" name="TextBox 89"/>
            <p:cNvSpPr txBox="1">
              <a:spLocks noChangeArrowheads="1"/>
            </p:cNvSpPr>
            <p:nvPr/>
          </p:nvSpPr>
          <p:spPr bwMode="auto">
            <a:xfrm>
              <a:off x="2371585" y="4639469"/>
              <a:ext cx="1723514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3" tIns="45711" rIns="91423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Impact" panose="020B0806030902050204" pitchFamily="34" charset="0"/>
                </a:rPr>
                <a:t>坚决贯彻</a:t>
              </a:r>
              <a:endParaRPr lang="id-ID" altLang="zh-CN" sz="3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TextBox 90"/>
            <p:cNvSpPr txBox="1">
              <a:spLocks noChangeArrowheads="1"/>
            </p:cNvSpPr>
            <p:nvPr/>
          </p:nvSpPr>
          <p:spPr bwMode="auto">
            <a:xfrm>
              <a:off x="2371186" y="2142333"/>
              <a:ext cx="1723515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3" tIns="45711" rIns="91423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Impact" panose="020B0806030902050204" pitchFamily="34" charset="0"/>
                </a:rPr>
                <a:t>坚决维护</a:t>
              </a:r>
              <a:endParaRPr lang="id-ID" altLang="zh-CN" sz="3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TextBox 91"/>
            <p:cNvSpPr txBox="1">
              <a:spLocks noChangeArrowheads="1"/>
            </p:cNvSpPr>
            <p:nvPr/>
          </p:nvSpPr>
          <p:spPr bwMode="auto">
            <a:xfrm>
              <a:off x="2371189" y="3398044"/>
              <a:ext cx="1723514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23" tIns="45711" rIns="91423" bIns="45711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zh-CN" altLang="en-US" sz="3000" dirty="0">
                  <a:solidFill>
                    <a:schemeClr val="bg1"/>
                  </a:solidFill>
                  <a:latin typeface="Impact" panose="020B0806030902050204" pitchFamily="34" charset="0"/>
                </a:rPr>
                <a:t>坚决维护</a:t>
              </a:r>
              <a:endParaRPr lang="id-ID" altLang="zh-CN" sz="3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Text Box 381"/>
            <p:cNvSpPr txBox="1">
              <a:spLocks noChangeArrowheads="1"/>
            </p:cNvSpPr>
            <p:nvPr/>
          </p:nvSpPr>
          <p:spPr bwMode="auto">
            <a:xfrm>
              <a:off x="1354138" y="2265363"/>
              <a:ext cx="28212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37" name="Text Box 381"/>
            <p:cNvSpPr txBox="1">
              <a:spLocks noChangeArrowheads="1"/>
            </p:cNvSpPr>
            <p:nvPr/>
          </p:nvSpPr>
          <p:spPr bwMode="auto">
            <a:xfrm>
              <a:off x="4918075" y="4783137"/>
              <a:ext cx="3286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1pPr>
              <a:lvl2pPr marL="742950" indent="-28575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2pPr>
              <a:lvl3pPr marL="11430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3pPr>
              <a:lvl4pPr marL="16002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4pPr>
              <a:lvl5pPr marL="2057400" indent="-228600" defTabSz="-635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5pPr>
              <a:lvl6pPr marL="25146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6pPr>
              <a:lvl7pPr marL="29718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7pPr>
              <a:lvl8pPr marL="34290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8pPr>
              <a:lvl9pPr marL="3886200" indent="-228600" defTabSz="182689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3600">
                  <a:solidFill>
                    <a:schemeClr val="tx1"/>
                  </a:solidFill>
                  <a:latin typeface="Lato Light" pitchFamily="-65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41" name="TextBox 18"/>
          <p:cNvSpPr txBox="1"/>
          <p:nvPr/>
        </p:nvSpPr>
        <p:spPr>
          <a:xfrm>
            <a:off x="7251392" y="2293361"/>
            <a:ext cx="35609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坚决维护习近平同志党中央的核心、全党的核心地位，</a:t>
            </a:r>
            <a:endParaRPr lang="en-US" sz="1600" b="1" spc="3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44" name="TextBox 18"/>
          <p:cNvSpPr txBox="1"/>
          <p:nvPr/>
        </p:nvSpPr>
        <p:spPr>
          <a:xfrm>
            <a:off x="7274543" y="3364655"/>
            <a:ext cx="35609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坚决维护以习近平同志为核心的党中央权威和集中统一领导</a:t>
            </a:r>
            <a:endParaRPr lang="en-US" sz="1600" b="1" spc="3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47" name="TextBox 18"/>
          <p:cNvSpPr txBox="1"/>
          <p:nvPr/>
        </p:nvSpPr>
        <p:spPr>
          <a:xfrm>
            <a:off x="7310882" y="4412765"/>
            <a:ext cx="35609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坚决贯彻习近平新时代中国特色社会主义思想</a:t>
            </a:r>
            <a:endParaRPr lang="en-US" sz="1600" b="1" spc="3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93C346C0-1107-4098-8109-94DD69182F2B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9">
            <a:extLst>
              <a:ext uri="{FF2B5EF4-FFF2-40B4-BE49-F238E27FC236}">
                <a16:creationId xmlns:a16="http://schemas.microsoft.com/office/drawing/2014/main" xmlns="" id="{80B2BF9C-690D-40F3-B14D-D209644D2032}"/>
              </a:ext>
            </a:extLst>
          </p:cNvPr>
          <p:cNvSpPr txBox="1"/>
          <p:nvPr/>
        </p:nvSpPr>
        <p:spPr>
          <a:xfrm>
            <a:off x="3553904" y="485409"/>
            <a:ext cx="5072570" cy="3692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提高中央企业党的政治建设质量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2341462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1"/>
          <p:cNvSpPr/>
          <p:nvPr/>
        </p:nvSpPr>
        <p:spPr>
          <a:xfrm>
            <a:off x="2148710" y="1756836"/>
            <a:ext cx="1821888" cy="1822451"/>
          </a:xfrm>
          <a:custGeom>
            <a:avLst/>
            <a:gdLst/>
            <a:ahLst/>
            <a:cxnLst/>
            <a:rect l="l" t="t" r="r" b="b"/>
            <a:pathLst>
              <a:path w="1368263" h="1368263">
                <a:moveTo>
                  <a:pt x="867444" y="0"/>
                </a:moveTo>
                <a:lnTo>
                  <a:pt x="1368263" y="867444"/>
                </a:lnTo>
                <a:lnTo>
                  <a:pt x="1049028" y="1051755"/>
                </a:lnTo>
                <a:lnTo>
                  <a:pt x="1029977" y="1018758"/>
                </a:lnTo>
                <a:lnTo>
                  <a:pt x="1144463" y="952660"/>
                </a:lnTo>
                <a:lnTo>
                  <a:pt x="799204" y="883441"/>
                </a:lnTo>
                <a:lnTo>
                  <a:pt x="686519" y="1217054"/>
                </a:lnTo>
                <a:lnTo>
                  <a:pt x="801005" y="1150955"/>
                </a:lnTo>
                <a:lnTo>
                  <a:pt x="820056" y="1183952"/>
                </a:lnTo>
                <a:lnTo>
                  <a:pt x="500819" y="1368263"/>
                </a:lnTo>
                <a:lnTo>
                  <a:pt x="0" y="500819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zh-CN" altLang="en-US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政治建设</a:t>
            </a:r>
          </a:p>
        </p:txBody>
      </p:sp>
      <p:sp>
        <p:nvSpPr>
          <p:cNvPr id="10" name="圆角矩形 37"/>
          <p:cNvSpPr/>
          <p:nvPr/>
        </p:nvSpPr>
        <p:spPr>
          <a:xfrm>
            <a:off x="2912593" y="2984503"/>
            <a:ext cx="1821887" cy="1892300"/>
          </a:xfrm>
          <a:custGeom>
            <a:avLst/>
            <a:gdLst/>
            <a:ahLst/>
            <a:cxnLst/>
            <a:rect l="l" t="t" r="r" b="b"/>
            <a:pathLst>
              <a:path w="1368263" h="1419696">
                <a:moveTo>
                  <a:pt x="248811" y="0"/>
                </a:moveTo>
                <a:lnTo>
                  <a:pt x="484100" y="63045"/>
                </a:lnTo>
                <a:lnTo>
                  <a:pt x="409516" y="106106"/>
                </a:lnTo>
                <a:lnTo>
                  <a:pt x="500324" y="263390"/>
                </a:lnTo>
                <a:lnTo>
                  <a:pt x="867444" y="51433"/>
                </a:lnTo>
                <a:lnTo>
                  <a:pt x="1368263" y="918877"/>
                </a:lnTo>
                <a:lnTo>
                  <a:pt x="1049028" y="1103188"/>
                </a:lnTo>
                <a:lnTo>
                  <a:pt x="1029977" y="1070191"/>
                </a:lnTo>
                <a:lnTo>
                  <a:pt x="1144463" y="1004093"/>
                </a:lnTo>
                <a:lnTo>
                  <a:pt x="799204" y="934874"/>
                </a:lnTo>
                <a:lnTo>
                  <a:pt x="686520" y="1268487"/>
                </a:lnTo>
                <a:lnTo>
                  <a:pt x="801006" y="1202388"/>
                </a:lnTo>
                <a:lnTo>
                  <a:pt x="820056" y="1235385"/>
                </a:lnTo>
                <a:lnTo>
                  <a:pt x="500819" y="1419696"/>
                </a:lnTo>
                <a:lnTo>
                  <a:pt x="0" y="552252"/>
                </a:lnTo>
                <a:lnTo>
                  <a:pt x="351157" y="349512"/>
                </a:lnTo>
                <a:lnTo>
                  <a:pt x="260349" y="192228"/>
                </a:lnTo>
                <a:lnTo>
                  <a:pt x="185765" y="235289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zh-CN" altLang="en-US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建设质量</a:t>
            </a:r>
          </a:p>
        </p:txBody>
      </p:sp>
      <p:sp>
        <p:nvSpPr>
          <p:cNvPr id="11" name="圆角矩形 38"/>
          <p:cNvSpPr/>
          <p:nvPr/>
        </p:nvSpPr>
        <p:spPr>
          <a:xfrm>
            <a:off x="3657434" y="4282019"/>
            <a:ext cx="1824004" cy="1930400"/>
          </a:xfrm>
          <a:custGeom>
            <a:avLst/>
            <a:gdLst/>
            <a:ahLst/>
            <a:cxnLst/>
            <a:rect l="l" t="t" r="r" b="b"/>
            <a:pathLst>
              <a:path w="1369740" h="1447146">
                <a:moveTo>
                  <a:pt x="261406" y="0"/>
                </a:moveTo>
                <a:lnTo>
                  <a:pt x="496694" y="63046"/>
                </a:lnTo>
                <a:lnTo>
                  <a:pt x="422110" y="106107"/>
                </a:lnTo>
                <a:lnTo>
                  <a:pt x="521628" y="278476"/>
                </a:lnTo>
                <a:lnTo>
                  <a:pt x="868884" y="77988"/>
                </a:lnTo>
                <a:lnTo>
                  <a:pt x="1053208" y="397246"/>
                </a:lnTo>
                <a:lnTo>
                  <a:pt x="1020157" y="416329"/>
                </a:lnTo>
                <a:lnTo>
                  <a:pt x="954053" y="301834"/>
                </a:lnTo>
                <a:lnTo>
                  <a:pt x="884510" y="647303"/>
                </a:lnTo>
                <a:lnTo>
                  <a:pt x="1218467" y="759812"/>
                </a:lnTo>
                <a:lnTo>
                  <a:pt x="1152363" y="645317"/>
                </a:lnTo>
                <a:lnTo>
                  <a:pt x="1185415" y="626235"/>
                </a:lnTo>
                <a:lnTo>
                  <a:pt x="1369740" y="945496"/>
                </a:lnTo>
                <a:lnTo>
                  <a:pt x="500856" y="1447146"/>
                </a:lnTo>
                <a:lnTo>
                  <a:pt x="0" y="579638"/>
                </a:lnTo>
                <a:lnTo>
                  <a:pt x="372461" y="364598"/>
                </a:lnTo>
                <a:lnTo>
                  <a:pt x="272943" y="192228"/>
                </a:lnTo>
                <a:lnTo>
                  <a:pt x="198359" y="235289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zh-CN" altLang="en-US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根本标准</a:t>
            </a:r>
          </a:p>
        </p:txBody>
      </p:sp>
      <p:sp>
        <p:nvSpPr>
          <p:cNvPr id="12" name="圆角矩形 39"/>
          <p:cNvSpPr/>
          <p:nvPr/>
        </p:nvSpPr>
        <p:spPr>
          <a:xfrm>
            <a:off x="4886833" y="3661835"/>
            <a:ext cx="1931921" cy="1826684"/>
          </a:xfrm>
          <a:custGeom>
            <a:avLst/>
            <a:gdLst/>
            <a:ahLst/>
            <a:cxnLst/>
            <a:rect l="l" t="t" r="r" b="b"/>
            <a:pathLst>
              <a:path w="1449817" h="1369158">
                <a:moveTo>
                  <a:pt x="948961" y="0"/>
                </a:moveTo>
                <a:lnTo>
                  <a:pt x="1133285" y="319259"/>
                </a:lnTo>
                <a:lnTo>
                  <a:pt x="1100234" y="338341"/>
                </a:lnTo>
                <a:lnTo>
                  <a:pt x="1034131" y="223846"/>
                </a:lnTo>
                <a:lnTo>
                  <a:pt x="964587" y="569316"/>
                </a:lnTo>
                <a:lnTo>
                  <a:pt x="1298544" y="681824"/>
                </a:lnTo>
                <a:lnTo>
                  <a:pt x="1232441" y="567330"/>
                </a:lnTo>
                <a:lnTo>
                  <a:pt x="1265492" y="548247"/>
                </a:lnTo>
                <a:lnTo>
                  <a:pt x="1449817" y="867508"/>
                </a:lnTo>
                <a:lnTo>
                  <a:pt x="580933" y="1369158"/>
                </a:lnTo>
                <a:lnTo>
                  <a:pt x="357790" y="982662"/>
                </a:lnTo>
                <a:lnTo>
                  <a:pt x="192228" y="1078250"/>
                </a:lnTo>
                <a:lnTo>
                  <a:pt x="235289" y="1152834"/>
                </a:lnTo>
                <a:lnTo>
                  <a:pt x="0" y="1089788"/>
                </a:lnTo>
                <a:lnTo>
                  <a:pt x="63046" y="854499"/>
                </a:lnTo>
                <a:lnTo>
                  <a:pt x="106107" y="929083"/>
                </a:lnTo>
                <a:lnTo>
                  <a:pt x="271669" y="833496"/>
                </a:lnTo>
                <a:lnTo>
                  <a:pt x="80077" y="50165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zh-CN" altLang="en-US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旗帜鲜明</a:t>
            </a:r>
          </a:p>
        </p:txBody>
      </p:sp>
      <p:sp>
        <p:nvSpPr>
          <p:cNvPr id="13" name="圆角矩形 40"/>
          <p:cNvSpPr/>
          <p:nvPr/>
        </p:nvSpPr>
        <p:spPr>
          <a:xfrm>
            <a:off x="7083254" y="4199469"/>
            <a:ext cx="1821888" cy="1824567"/>
          </a:xfrm>
          <a:custGeom>
            <a:avLst/>
            <a:gdLst/>
            <a:ahLst/>
            <a:cxnLst/>
            <a:rect l="l" t="t" r="r" b="b"/>
            <a:pathLst>
              <a:path w="1368263" h="1368264">
                <a:moveTo>
                  <a:pt x="867444" y="0"/>
                </a:moveTo>
                <a:lnTo>
                  <a:pt x="1368263" y="867445"/>
                </a:lnTo>
                <a:lnTo>
                  <a:pt x="500819" y="1368264"/>
                </a:lnTo>
                <a:lnTo>
                  <a:pt x="0" y="500820"/>
                </a:lnTo>
                <a:lnTo>
                  <a:pt x="319235" y="316509"/>
                </a:lnTo>
                <a:lnTo>
                  <a:pt x="338285" y="349506"/>
                </a:lnTo>
                <a:lnTo>
                  <a:pt x="223799" y="415604"/>
                </a:lnTo>
                <a:lnTo>
                  <a:pt x="569059" y="484823"/>
                </a:lnTo>
                <a:lnTo>
                  <a:pt x="681743" y="151210"/>
                </a:lnTo>
                <a:lnTo>
                  <a:pt x="567257" y="217309"/>
                </a:lnTo>
                <a:lnTo>
                  <a:pt x="548207" y="18431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zh-CN" altLang="en-US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严守政治</a:t>
            </a:r>
          </a:p>
        </p:txBody>
      </p:sp>
      <p:sp>
        <p:nvSpPr>
          <p:cNvPr id="14" name="圆角矩形 41"/>
          <p:cNvSpPr/>
          <p:nvPr/>
        </p:nvSpPr>
        <p:spPr>
          <a:xfrm>
            <a:off x="7627074" y="2154770"/>
            <a:ext cx="1824004" cy="1824567"/>
          </a:xfrm>
          <a:custGeom>
            <a:avLst/>
            <a:gdLst/>
            <a:ahLst/>
            <a:cxnLst/>
            <a:rect l="l" t="t" r="r" b="b"/>
            <a:pathLst>
              <a:path w="1368263" h="1368263">
                <a:moveTo>
                  <a:pt x="867444" y="0"/>
                </a:moveTo>
                <a:lnTo>
                  <a:pt x="1368263" y="867444"/>
                </a:lnTo>
                <a:lnTo>
                  <a:pt x="500819" y="1368263"/>
                </a:lnTo>
                <a:lnTo>
                  <a:pt x="316508" y="1049028"/>
                </a:lnTo>
                <a:lnTo>
                  <a:pt x="349505" y="1029977"/>
                </a:lnTo>
                <a:lnTo>
                  <a:pt x="415603" y="1144463"/>
                </a:lnTo>
                <a:lnTo>
                  <a:pt x="484822" y="799204"/>
                </a:lnTo>
                <a:lnTo>
                  <a:pt x="151209" y="686520"/>
                </a:lnTo>
                <a:lnTo>
                  <a:pt x="217308" y="801006"/>
                </a:lnTo>
                <a:lnTo>
                  <a:pt x="184311" y="820056"/>
                </a:lnTo>
                <a:lnTo>
                  <a:pt x="0" y="500819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zh-CN" altLang="en-US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政治规矩</a:t>
            </a:r>
          </a:p>
        </p:txBody>
      </p:sp>
      <p:sp>
        <p:nvSpPr>
          <p:cNvPr id="15" name="圆角矩形 42"/>
          <p:cNvSpPr/>
          <p:nvPr/>
        </p:nvSpPr>
        <p:spPr>
          <a:xfrm>
            <a:off x="5555497" y="1602319"/>
            <a:ext cx="1824004" cy="1824567"/>
          </a:xfrm>
          <a:custGeom>
            <a:avLst/>
            <a:gdLst/>
            <a:ahLst/>
            <a:cxnLst/>
            <a:rect l="l" t="t" r="r" b="b"/>
            <a:pathLst>
              <a:path w="1368264" h="1368263">
                <a:moveTo>
                  <a:pt x="867444" y="0"/>
                </a:moveTo>
                <a:lnTo>
                  <a:pt x="1368264" y="867444"/>
                </a:lnTo>
                <a:lnTo>
                  <a:pt x="1049028" y="1051755"/>
                </a:lnTo>
                <a:lnTo>
                  <a:pt x="1029978" y="1018758"/>
                </a:lnTo>
                <a:lnTo>
                  <a:pt x="1144464" y="952660"/>
                </a:lnTo>
                <a:lnTo>
                  <a:pt x="799204" y="883441"/>
                </a:lnTo>
                <a:lnTo>
                  <a:pt x="686520" y="1217054"/>
                </a:lnTo>
                <a:lnTo>
                  <a:pt x="801006" y="1150955"/>
                </a:lnTo>
                <a:lnTo>
                  <a:pt x="820056" y="1183952"/>
                </a:lnTo>
                <a:lnTo>
                  <a:pt x="500819" y="1368263"/>
                </a:lnTo>
                <a:lnTo>
                  <a:pt x="0" y="500819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zh-CN" altLang="en-US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政治纪律</a:t>
            </a:r>
          </a:p>
        </p:txBody>
      </p:sp>
      <p:sp>
        <p:nvSpPr>
          <p:cNvPr id="16" name="圆角矩形 43"/>
          <p:cNvSpPr>
            <a:spLocks noChangeArrowheads="1"/>
          </p:cNvSpPr>
          <p:nvPr/>
        </p:nvSpPr>
        <p:spPr bwMode="auto">
          <a:xfrm>
            <a:off x="6224153" y="2829987"/>
            <a:ext cx="1997517" cy="1968500"/>
          </a:xfrm>
          <a:custGeom>
            <a:avLst/>
            <a:gdLst>
              <a:gd name="T0" fmla="*/ 0 w 1499097"/>
              <a:gd name="T1" fmla="*/ 0 h 1476867"/>
              <a:gd name="T2" fmla="*/ 1499097 w 1499097"/>
              <a:gd name="T3" fmla="*/ 1476867 h 1476867"/>
            </a:gdLst>
            <a:ahLst/>
            <a:cxnLst/>
            <a:rect l="T0" t="T1" r="T2" b="T3"/>
            <a:pathLst>
              <a:path w="1499097" h="1476867">
                <a:moveTo>
                  <a:pt x="318623" y="0"/>
                </a:moveTo>
                <a:lnTo>
                  <a:pt x="553912" y="63046"/>
                </a:lnTo>
                <a:lnTo>
                  <a:pt x="479328" y="106107"/>
                </a:lnTo>
                <a:lnTo>
                  <a:pt x="572629" y="267710"/>
                </a:lnTo>
                <a:lnTo>
                  <a:pt x="929701" y="61554"/>
                </a:lnTo>
                <a:lnTo>
                  <a:pt x="1138377" y="422992"/>
                </a:lnTo>
                <a:lnTo>
                  <a:pt x="1306868" y="325713"/>
                </a:lnTo>
                <a:lnTo>
                  <a:pt x="1263807" y="251129"/>
                </a:lnTo>
                <a:lnTo>
                  <a:pt x="1499097" y="314175"/>
                </a:lnTo>
                <a:lnTo>
                  <a:pt x="1436051" y="549465"/>
                </a:lnTo>
                <a:lnTo>
                  <a:pt x="1392990" y="474881"/>
                </a:lnTo>
                <a:lnTo>
                  <a:pt x="1224499" y="572159"/>
                </a:lnTo>
                <a:lnTo>
                  <a:pt x="1430557" y="929062"/>
                </a:lnTo>
                <a:lnTo>
                  <a:pt x="1085134" y="1128492"/>
                </a:lnTo>
                <a:lnTo>
                  <a:pt x="1175285" y="1284639"/>
                </a:lnTo>
                <a:lnTo>
                  <a:pt x="1249869" y="1241578"/>
                </a:lnTo>
                <a:lnTo>
                  <a:pt x="1186823" y="1476867"/>
                </a:lnTo>
                <a:lnTo>
                  <a:pt x="951535" y="1413822"/>
                </a:lnTo>
                <a:lnTo>
                  <a:pt x="1026119" y="1370761"/>
                </a:lnTo>
                <a:lnTo>
                  <a:pt x="935967" y="1214614"/>
                </a:lnTo>
                <a:lnTo>
                  <a:pt x="563048" y="1429919"/>
                </a:lnTo>
                <a:lnTo>
                  <a:pt x="353622" y="1067183"/>
                </a:lnTo>
                <a:lnTo>
                  <a:pt x="192228" y="1160364"/>
                </a:lnTo>
                <a:lnTo>
                  <a:pt x="235289" y="1234947"/>
                </a:lnTo>
                <a:lnTo>
                  <a:pt x="0" y="1171901"/>
                </a:lnTo>
                <a:lnTo>
                  <a:pt x="63046" y="936613"/>
                </a:lnTo>
                <a:lnTo>
                  <a:pt x="106107" y="1011197"/>
                </a:lnTo>
                <a:lnTo>
                  <a:pt x="267500" y="918016"/>
                </a:lnTo>
                <a:lnTo>
                  <a:pt x="62192" y="562411"/>
                </a:lnTo>
                <a:lnTo>
                  <a:pt x="423463" y="353831"/>
                </a:lnTo>
                <a:lnTo>
                  <a:pt x="330161" y="192228"/>
                </a:lnTo>
                <a:lnTo>
                  <a:pt x="255577" y="235289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zh-CN" altLang="en-US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狠抓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A79FB13-9A1B-4963-88E7-2ED5BF06FCE3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9">
            <a:extLst>
              <a:ext uri="{FF2B5EF4-FFF2-40B4-BE49-F238E27FC236}">
                <a16:creationId xmlns:a16="http://schemas.microsoft.com/office/drawing/2014/main" xmlns="" id="{051B655E-AA92-4604-83D6-9CDFDF29CEEC}"/>
              </a:ext>
            </a:extLst>
          </p:cNvPr>
          <p:cNvSpPr txBox="1"/>
          <p:nvPr/>
        </p:nvSpPr>
        <p:spPr>
          <a:xfrm>
            <a:off x="3553904" y="485409"/>
            <a:ext cx="5072570" cy="3692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提高中央企业党的政治建设质量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2258687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">
            <a:extLst>
              <a:ext uri="{FF2B5EF4-FFF2-40B4-BE49-F238E27FC236}">
                <a16:creationId xmlns:a16="http://schemas.microsoft.com/office/drawing/2014/main" xmlns="" id="{456F1677-1A74-4D91-8BAE-5116FF8ADC2E}"/>
              </a:ext>
            </a:extLst>
          </p:cNvPr>
          <p:cNvGrpSpPr>
            <a:grpSpLocks/>
          </p:cNvGrpSpPr>
          <p:nvPr/>
        </p:nvGrpSpPr>
        <p:grpSpPr bwMode="auto">
          <a:xfrm>
            <a:off x="5817670" y="2388029"/>
            <a:ext cx="1149187" cy="1040972"/>
            <a:chOff x="3050349" y="1844085"/>
            <a:chExt cx="833779" cy="678092"/>
          </a:xfrm>
          <a:solidFill>
            <a:schemeClr val="accent1"/>
          </a:solidFill>
        </p:grpSpPr>
        <p:sp>
          <p:nvSpPr>
            <p:cNvPr id="5" name="任意多边形 7">
              <a:extLst>
                <a:ext uri="{FF2B5EF4-FFF2-40B4-BE49-F238E27FC236}">
                  <a16:creationId xmlns:a16="http://schemas.microsoft.com/office/drawing/2014/main" xmlns="" id="{BAA0C44A-761C-4123-9B03-027C7B479DEE}"/>
                </a:ext>
              </a:extLst>
            </p:cNvPr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6" name="文本框 6">
              <a:extLst>
                <a:ext uri="{FF2B5EF4-FFF2-40B4-BE49-F238E27FC236}">
                  <a16:creationId xmlns:a16="http://schemas.microsoft.com/office/drawing/2014/main" xmlns="" id="{D628BA4B-003A-4F1F-951A-F3B78FCC0E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1506" y="1952572"/>
              <a:ext cx="611465" cy="461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84EED3F-DED7-46CE-A33B-4D8273F1E94D}"/>
              </a:ext>
            </a:extLst>
          </p:cNvPr>
          <p:cNvGrpSpPr/>
          <p:nvPr/>
        </p:nvGrpSpPr>
        <p:grpSpPr>
          <a:xfrm>
            <a:off x="2737749" y="3744199"/>
            <a:ext cx="7233567" cy="901781"/>
            <a:chOff x="6339097" y="1573726"/>
            <a:chExt cx="3744416" cy="511504"/>
          </a:xfrm>
          <a:solidFill>
            <a:schemeClr val="tx1"/>
          </a:solidFill>
        </p:grpSpPr>
        <p:sp>
          <p:nvSpPr>
            <p:cNvPr id="8" name="圆角矩形 22">
              <a:extLst>
                <a:ext uri="{FF2B5EF4-FFF2-40B4-BE49-F238E27FC236}">
                  <a16:creationId xmlns:a16="http://schemas.microsoft.com/office/drawing/2014/main" xmlns="" id="{A989FFDD-2146-4982-AA6C-FC2C5106B5F9}"/>
                </a:ext>
              </a:extLst>
            </p:cNvPr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5B536959-88EA-4398-97DD-3E70BB6D7AEB}"/>
                </a:ext>
              </a:extLst>
            </p:cNvPr>
            <p:cNvSpPr/>
            <p:nvPr/>
          </p:nvSpPr>
          <p:spPr>
            <a:xfrm>
              <a:off x="6405318" y="1689805"/>
              <a:ext cx="3611974" cy="279344"/>
            </a:xfrm>
            <a:prstGeom prst="rect">
              <a:avLst/>
            </a:prstGeom>
            <a:noFill/>
          </p:spPr>
          <p:txBody>
            <a:bodyPr wrap="square" lIns="121960" tIns="60980" rIns="121960" bIns="60980">
              <a:spAutoFit/>
            </a:bodyPr>
            <a:lstStyle/>
            <a:p>
              <a:pPr algn="ctr">
                <a:defRPr/>
              </a:pPr>
              <a:r>
                <a:rPr lang="zh-CN" altLang="en-US" sz="2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提高中央企业党委把方向、管大局、保落实的质量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544697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4"/>
          <p:cNvSpPr/>
          <p:nvPr/>
        </p:nvSpPr>
        <p:spPr>
          <a:xfrm>
            <a:off x="1066292" y="2151505"/>
            <a:ext cx="2269165" cy="327571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62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0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1066292" y="4779859"/>
            <a:ext cx="2269165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b="1" dirty="0"/>
              <a:t>巩固</a:t>
            </a:r>
          </a:p>
        </p:txBody>
      </p:sp>
      <p:sp>
        <p:nvSpPr>
          <p:cNvPr id="7" name="Freeform: Shape 9"/>
          <p:cNvSpPr/>
          <p:nvPr/>
        </p:nvSpPr>
        <p:spPr>
          <a:xfrm>
            <a:off x="1839250" y="2552968"/>
            <a:ext cx="723247" cy="716984"/>
          </a:xfrm>
          <a:custGeom>
            <a:avLst/>
            <a:gdLst/>
            <a:ahLst/>
            <a:cxnLst/>
            <a:rect l="l" t="t" r="r" b="b"/>
            <a:pathLst>
              <a:path w="206276" h="204490">
                <a:moveTo>
                  <a:pt x="97334" y="133052"/>
                </a:moveTo>
                <a:lnTo>
                  <a:pt x="119212" y="133052"/>
                </a:lnTo>
                <a:cubicBezTo>
                  <a:pt x="121593" y="133052"/>
                  <a:pt x="122783" y="134094"/>
                  <a:pt x="122783" y="136178"/>
                </a:cubicBezTo>
                <a:cubicBezTo>
                  <a:pt x="122783" y="138559"/>
                  <a:pt x="121593" y="139750"/>
                  <a:pt x="119212" y="139750"/>
                </a:cubicBezTo>
                <a:lnTo>
                  <a:pt x="97334" y="139750"/>
                </a:lnTo>
                <a:cubicBezTo>
                  <a:pt x="95250" y="139750"/>
                  <a:pt x="94208" y="138559"/>
                  <a:pt x="94208" y="136178"/>
                </a:cubicBezTo>
                <a:cubicBezTo>
                  <a:pt x="94208" y="134094"/>
                  <a:pt x="95250" y="133052"/>
                  <a:pt x="97334" y="133052"/>
                </a:cubicBezTo>
                <a:close/>
                <a:moveTo>
                  <a:pt x="71884" y="133052"/>
                </a:moveTo>
                <a:lnTo>
                  <a:pt x="84386" y="133052"/>
                </a:lnTo>
                <a:cubicBezTo>
                  <a:pt x="86469" y="133052"/>
                  <a:pt x="87511" y="134094"/>
                  <a:pt x="87511" y="136178"/>
                </a:cubicBezTo>
                <a:cubicBezTo>
                  <a:pt x="87511" y="138559"/>
                  <a:pt x="86469" y="139750"/>
                  <a:pt x="84386" y="139750"/>
                </a:cubicBezTo>
                <a:lnTo>
                  <a:pt x="71884" y="139750"/>
                </a:lnTo>
                <a:cubicBezTo>
                  <a:pt x="69801" y="139750"/>
                  <a:pt x="68759" y="138559"/>
                  <a:pt x="68759" y="136178"/>
                </a:cubicBezTo>
                <a:cubicBezTo>
                  <a:pt x="68759" y="134094"/>
                  <a:pt x="69801" y="133052"/>
                  <a:pt x="71884" y="133052"/>
                </a:cubicBezTo>
                <a:close/>
                <a:moveTo>
                  <a:pt x="160735" y="117426"/>
                </a:moveTo>
                <a:lnTo>
                  <a:pt x="166985" y="117426"/>
                </a:lnTo>
                <a:cubicBezTo>
                  <a:pt x="169069" y="117426"/>
                  <a:pt x="170111" y="118467"/>
                  <a:pt x="170111" y="120551"/>
                </a:cubicBezTo>
                <a:cubicBezTo>
                  <a:pt x="170111" y="122634"/>
                  <a:pt x="169069" y="123676"/>
                  <a:pt x="166985" y="123676"/>
                </a:cubicBezTo>
                <a:lnTo>
                  <a:pt x="160735" y="123676"/>
                </a:lnTo>
                <a:cubicBezTo>
                  <a:pt x="158651" y="123676"/>
                  <a:pt x="157609" y="122634"/>
                  <a:pt x="157609" y="120551"/>
                </a:cubicBezTo>
                <a:cubicBezTo>
                  <a:pt x="157609" y="118467"/>
                  <a:pt x="158651" y="117426"/>
                  <a:pt x="160735" y="117426"/>
                </a:cubicBezTo>
                <a:close/>
                <a:moveTo>
                  <a:pt x="116086" y="117426"/>
                </a:moveTo>
                <a:lnTo>
                  <a:pt x="147787" y="117426"/>
                </a:lnTo>
                <a:cubicBezTo>
                  <a:pt x="150168" y="117426"/>
                  <a:pt x="151358" y="118467"/>
                  <a:pt x="151358" y="120551"/>
                </a:cubicBezTo>
                <a:cubicBezTo>
                  <a:pt x="151358" y="122634"/>
                  <a:pt x="150168" y="123676"/>
                  <a:pt x="147787" y="123676"/>
                </a:cubicBezTo>
                <a:lnTo>
                  <a:pt x="116086" y="123676"/>
                </a:lnTo>
                <a:cubicBezTo>
                  <a:pt x="114003" y="123676"/>
                  <a:pt x="112961" y="122634"/>
                  <a:pt x="112961" y="120551"/>
                </a:cubicBezTo>
                <a:cubicBezTo>
                  <a:pt x="112961" y="118467"/>
                  <a:pt x="114003" y="117426"/>
                  <a:pt x="116086" y="117426"/>
                </a:cubicBezTo>
                <a:close/>
                <a:moveTo>
                  <a:pt x="71884" y="117426"/>
                </a:moveTo>
                <a:lnTo>
                  <a:pt x="103585" y="117426"/>
                </a:lnTo>
                <a:cubicBezTo>
                  <a:pt x="105668" y="117426"/>
                  <a:pt x="106710" y="118467"/>
                  <a:pt x="106710" y="120551"/>
                </a:cubicBezTo>
                <a:cubicBezTo>
                  <a:pt x="106710" y="122634"/>
                  <a:pt x="105668" y="123676"/>
                  <a:pt x="103585" y="123676"/>
                </a:cubicBezTo>
                <a:lnTo>
                  <a:pt x="71884" y="123676"/>
                </a:lnTo>
                <a:cubicBezTo>
                  <a:pt x="69801" y="123676"/>
                  <a:pt x="68759" y="122634"/>
                  <a:pt x="68759" y="120551"/>
                </a:cubicBezTo>
                <a:cubicBezTo>
                  <a:pt x="68759" y="118467"/>
                  <a:pt x="69801" y="117426"/>
                  <a:pt x="71884" y="117426"/>
                </a:cubicBezTo>
                <a:close/>
                <a:moveTo>
                  <a:pt x="135285" y="98227"/>
                </a:moveTo>
                <a:lnTo>
                  <a:pt x="166985" y="98227"/>
                </a:lnTo>
                <a:cubicBezTo>
                  <a:pt x="169069" y="98227"/>
                  <a:pt x="170111" y="99268"/>
                  <a:pt x="170111" y="101352"/>
                </a:cubicBezTo>
                <a:cubicBezTo>
                  <a:pt x="170111" y="103436"/>
                  <a:pt x="169069" y="104477"/>
                  <a:pt x="166985" y="104477"/>
                </a:cubicBezTo>
                <a:lnTo>
                  <a:pt x="135285" y="104477"/>
                </a:lnTo>
                <a:cubicBezTo>
                  <a:pt x="133201" y="104477"/>
                  <a:pt x="132160" y="103436"/>
                  <a:pt x="132160" y="101352"/>
                </a:cubicBezTo>
                <a:cubicBezTo>
                  <a:pt x="132160" y="99268"/>
                  <a:pt x="133201" y="98227"/>
                  <a:pt x="135285" y="98227"/>
                </a:cubicBezTo>
                <a:close/>
                <a:moveTo>
                  <a:pt x="97334" y="98227"/>
                </a:moveTo>
                <a:lnTo>
                  <a:pt x="122783" y="98227"/>
                </a:lnTo>
                <a:cubicBezTo>
                  <a:pt x="124867" y="98227"/>
                  <a:pt x="125909" y="99268"/>
                  <a:pt x="125909" y="101352"/>
                </a:cubicBezTo>
                <a:cubicBezTo>
                  <a:pt x="125909" y="103436"/>
                  <a:pt x="124867" y="104477"/>
                  <a:pt x="122783" y="104477"/>
                </a:cubicBezTo>
                <a:lnTo>
                  <a:pt x="97334" y="104477"/>
                </a:lnTo>
                <a:cubicBezTo>
                  <a:pt x="95250" y="104477"/>
                  <a:pt x="94208" y="103436"/>
                  <a:pt x="94208" y="101352"/>
                </a:cubicBezTo>
                <a:cubicBezTo>
                  <a:pt x="94208" y="99268"/>
                  <a:pt x="95250" y="98227"/>
                  <a:pt x="97334" y="98227"/>
                </a:cubicBezTo>
                <a:close/>
                <a:moveTo>
                  <a:pt x="71884" y="98227"/>
                </a:moveTo>
                <a:lnTo>
                  <a:pt x="84386" y="98227"/>
                </a:lnTo>
                <a:cubicBezTo>
                  <a:pt x="86469" y="98227"/>
                  <a:pt x="87511" y="99268"/>
                  <a:pt x="87511" y="101352"/>
                </a:cubicBezTo>
                <a:cubicBezTo>
                  <a:pt x="87511" y="103436"/>
                  <a:pt x="86469" y="104477"/>
                  <a:pt x="84386" y="104477"/>
                </a:cubicBezTo>
                <a:lnTo>
                  <a:pt x="71884" y="104477"/>
                </a:lnTo>
                <a:cubicBezTo>
                  <a:pt x="69801" y="104477"/>
                  <a:pt x="68759" y="103436"/>
                  <a:pt x="68759" y="101352"/>
                </a:cubicBezTo>
                <a:cubicBezTo>
                  <a:pt x="68759" y="99268"/>
                  <a:pt x="69801" y="98227"/>
                  <a:pt x="71884" y="98227"/>
                </a:cubicBezTo>
                <a:close/>
                <a:moveTo>
                  <a:pt x="154484" y="82600"/>
                </a:moveTo>
                <a:lnTo>
                  <a:pt x="166985" y="82600"/>
                </a:lnTo>
                <a:cubicBezTo>
                  <a:pt x="169069" y="82600"/>
                  <a:pt x="170111" y="83642"/>
                  <a:pt x="170111" y="85725"/>
                </a:cubicBezTo>
                <a:cubicBezTo>
                  <a:pt x="170111" y="87809"/>
                  <a:pt x="169069" y="88851"/>
                  <a:pt x="166985" y="88851"/>
                </a:cubicBezTo>
                <a:lnTo>
                  <a:pt x="154484" y="88851"/>
                </a:lnTo>
                <a:cubicBezTo>
                  <a:pt x="152400" y="88851"/>
                  <a:pt x="151358" y="87809"/>
                  <a:pt x="151358" y="85725"/>
                </a:cubicBezTo>
                <a:cubicBezTo>
                  <a:pt x="151358" y="83642"/>
                  <a:pt x="152400" y="82600"/>
                  <a:pt x="154484" y="82600"/>
                </a:cubicBezTo>
                <a:close/>
                <a:moveTo>
                  <a:pt x="109835" y="82600"/>
                </a:moveTo>
                <a:lnTo>
                  <a:pt x="141536" y="82600"/>
                </a:lnTo>
                <a:cubicBezTo>
                  <a:pt x="143619" y="82600"/>
                  <a:pt x="144661" y="83642"/>
                  <a:pt x="144661" y="85725"/>
                </a:cubicBezTo>
                <a:cubicBezTo>
                  <a:pt x="144661" y="87809"/>
                  <a:pt x="143619" y="88851"/>
                  <a:pt x="141536" y="88851"/>
                </a:cubicBezTo>
                <a:lnTo>
                  <a:pt x="109835" y="88851"/>
                </a:lnTo>
                <a:cubicBezTo>
                  <a:pt x="107752" y="88851"/>
                  <a:pt x="106710" y="87809"/>
                  <a:pt x="106710" y="85725"/>
                </a:cubicBezTo>
                <a:cubicBezTo>
                  <a:pt x="106710" y="83642"/>
                  <a:pt x="107752" y="82600"/>
                  <a:pt x="109835" y="82600"/>
                </a:cubicBezTo>
                <a:close/>
                <a:moveTo>
                  <a:pt x="71884" y="82600"/>
                </a:moveTo>
                <a:lnTo>
                  <a:pt x="97334" y="82600"/>
                </a:lnTo>
                <a:cubicBezTo>
                  <a:pt x="99417" y="82600"/>
                  <a:pt x="100459" y="83642"/>
                  <a:pt x="100459" y="85725"/>
                </a:cubicBezTo>
                <a:cubicBezTo>
                  <a:pt x="100459" y="87809"/>
                  <a:pt x="99417" y="88851"/>
                  <a:pt x="97334" y="88851"/>
                </a:cubicBezTo>
                <a:lnTo>
                  <a:pt x="71884" y="88851"/>
                </a:lnTo>
                <a:cubicBezTo>
                  <a:pt x="69801" y="88851"/>
                  <a:pt x="68759" y="87809"/>
                  <a:pt x="68759" y="85725"/>
                </a:cubicBezTo>
                <a:cubicBezTo>
                  <a:pt x="68759" y="83642"/>
                  <a:pt x="69801" y="82600"/>
                  <a:pt x="71884" y="82600"/>
                </a:cubicBezTo>
                <a:close/>
                <a:moveTo>
                  <a:pt x="55811" y="60276"/>
                </a:moveTo>
                <a:cubicBezTo>
                  <a:pt x="50453" y="60276"/>
                  <a:pt x="47774" y="63252"/>
                  <a:pt x="47774" y="69205"/>
                </a:cubicBezTo>
                <a:lnTo>
                  <a:pt x="47774" y="152251"/>
                </a:lnTo>
                <a:cubicBezTo>
                  <a:pt x="47774" y="158502"/>
                  <a:pt x="50453" y="161627"/>
                  <a:pt x="55811" y="161627"/>
                </a:cubicBezTo>
                <a:lnTo>
                  <a:pt x="78135" y="161627"/>
                </a:lnTo>
                <a:cubicBezTo>
                  <a:pt x="79623" y="161627"/>
                  <a:pt x="81112" y="162372"/>
                  <a:pt x="82600" y="163860"/>
                </a:cubicBezTo>
                <a:cubicBezTo>
                  <a:pt x="83790" y="164753"/>
                  <a:pt x="84386" y="166241"/>
                  <a:pt x="84386" y="168325"/>
                </a:cubicBezTo>
                <a:lnTo>
                  <a:pt x="83939" y="185738"/>
                </a:lnTo>
                <a:lnTo>
                  <a:pt x="115640" y="162967"/>
                </a:lnTo>
                <a:cubicBezTo>
                  <a:pt x="116830" y="162074"/>
                  <a:pt x="118021" y="161627"/>
                  <a:pt x="119212" y="161627"/>
                </a:cubicBezTo>
                <a:lnTo>
                  <a:pt x="183059" y="161627"/>
                </a:lnTo>
                <a:cubicBezTo>
                  <a:pt x="185738" y="161627"/>
                  <a:pt x="188193" y="160734"/>
                  <a:pt x="190426" y="158949"/>
                </a:cubicBezTo>
                <a:cubicBezTo>
                  <a:pt x="192658" y="157163"/>
                  <a:pt x="193774" y="154930"/>
                  <a:pt x="193774" y="152251"/>
                </a:cubicBezTo>
                <a:lnTo>
                  <a:pt x="193774" y="69205"/>
                </a:lnTo>
                <a:cubicBezTo>
                  <a:pt x="193774" y="66824"/>
                  <a:pt x="192658" y="64740"/>
                  <a:pt x="190426" y="62954"/>
                </a:cubicBezTo>
                <a:cubicBezTo>
                  <a:pt x="188193" y="61168"/>
                  <a:pt x="185738" y="60276"/>
                  <a:pt x="183059" y="60276"/>
                </a:cubicBezTo>
                <a:close/>
                <a:moveTo>
                  <a:pt x="55811" y="47327"/>
                </a:moveTo>
                <a:lnTo>
                  <a:pt x="183059" y="47327"/>
                </a:lnTo>
                <a:cubicBezTo>
                  <a:pt x="189310" y="47327"/>
                  <a:pt x="194742" y="49485"/>
                  <a:pt x="199355" y="53801"/>
                </a:cubicBezTo>
                <a:cubicBezTo>
                  <a:pt x="203969" y="58117"/>
                  <a:pt x="206276" y="63252"/>
                  <a:pt x="206276" y="69205"/>
                </a:cubicBezTo>
                <a:lnTo>
                  <a:pt x="206276" y="152251"/>
                </a:lnTo>
                <a:cubicBezTo>
                  <a:pt x="206276" y="158204"/>
                  <a:pt x="203895" y="163413"/>
                  <a:pt x="199132" y="167878"/>
                </a:cubicBezTo>
                <a:cubicBezTo>
                  <a:pt x="194370" y="172343"/>
                  <a:pt x="189012" y="174576"/>
                  <a:pt x="183059" y="174576"/>
                </a:cubicBezTo>
                <a:lnTo>
                  <a:pt x="121444" y="174576"/>
                </a:lnTo>
                <a:lnTo>
                  <a:pt x="80814" y="203597"/>
                </a:lnTo>
                <a:cubicBezTo>
                  <a:pt x="79623" y="204192"/>
                  <a:pt x="78433" y="204490"/>
                  <a:pt x="77242" y="204490"/>
                </a:cubicBezTo>
                <a:cubicBezTo>
                  <a:pt x="76051" y="204490"/>
                  <a:pt x="75158" y="204341"/>
                  <a:pt x="74563" y="204044"/>
                </a:cubicBezTo>
                <a:cubicBezTo>
                  <a:pt x="72182" y="202555"/>
                  <a:pt x="70991" y="200620"/>
                  <a:pt x="70991" y="198239"/>
                </a:cubicBezTo>
                <a:lnTo>
                  <a:pt x="71438" y="174576"/>
                </a:lnTo>
                <a:lnTo>
                  <a:pt x="55811" y="174576"/>
                </a:lnTo>
                <a:cubicBezTo>
                  <a:pt x="49858" y="174576"/>
                  <a:pt x="44872" y="172418"/>
                  <a:pt x="40854" y="168102"/>
                </a:cubicBezTo>
                <a:cubicBezTo>
                  <a:pt x="36835" y="163785"/>
                  <a:pt x="34826" y="158502"/>
                  <a:pt x="34826" y="152251"/>
                </a:cubicBezTo>
                <a:lnTo>
                  <a:pt x="34826" y="69205"/>
                </a:lnTo>
                <a:cubicBezTo>
                  <a:pt x="34826" y="63252"/>
                  <a:pt x="36835" y="58117"/>
                  <a:pt x="40854" y="53801"/>
                </a:cubicBezTo>
                <a:cubicBezTo>
                  <a:pt x="44872" y="49485"/>
                  <a:pt x="49858" y="47327"/>
                  <a:pt x="55811" y="47327"/>
                </a:cubicBezTo>
                <a:close/>
                <a:moveTo>
                  <a:pt x="20538" y="0"/>
                </a:moveTo>
                <a:lnTo>
                  <a:pt x="148233" y="0"/>
                </a:lnTo>
                <a:cubicBezTo>
                  <a:pt x="154484" y="0"/>
                  <a:pt x="159916" y="2084"/>
                  <a:pt x="164530" y="6251"/>
                </a:cubicBezTo>
                <a:cubicBezTo>
                  <a:pt x="169143" y="10418"/>
                  <a:pt x="171450" y="15478"/>
                  <a:pt x="171450" y="21431"/>
                </a:cubicBezTo>
                <a:lnTo>
                  <a:pt x="171450" y="25450"/>
                </a:lnTo>
                <a:cubicBezTo>
                  <a:pt x="171450" y="26938"/>
                  <a:pt x="170855" y="28352"/>
                  <a:pt x="169664" y="29691"/>
                </a:cubicBezTo>
                <a:cubicBezTo>
                  <a:pt x="168474" y="31031"/>
                  <a:pt x="166985" y="31701"/>
                  <a:pt x="165199" y="31701"/>
                </a:cubicBezTo>
                <a:cubicBezTo>
                  <a:pt x="163413" y="31701"/>
                  <a:pt x="161851" y="31031"/>
                  <a:pt x="160511" y="29691"/>
                </a:cubicBezTo>
                <a:cubicBezTo>
                  <a:pt x="159172" y="28352"/>
                  <a:pt x="158502" y="26938"/>
                  <a:pt x="158502" y="25450"/>
                </a:cubicBezTo>
                <a:lnTo>
                  <a:pt x="158502" y="21431"/>
                </a:lnTo>
                <a:cubicBezTo>
                  <a:pt x="158502" y="19050"/>
                  <a:pt x="157460" y="16967"/>
                  <a:pt x="155377" y="15181"/>
                </a:cubicBezTo>
                <a:cubicBezTo>
                  <a:pt x="153293" y="13395"/>
                  <a:pt x="150912" y="12502"/>
                  <a:pt x="148233" y="12502"/>
                </a:cubicBezTo>
                <a:lnTo>
                  <a:pt x="20538" y="12502"/>
                </a:lnTo>
                <a:cubicBezTo>
                  <a:pt x="15181" y="12502"/>
                  <a:pt x="12502" y="15478"/>
                  <a:pt x="12502" y="21431"/>
                </a:cubicBezTo>
                <a:lnTo>
                  <a:pt x="12502" y="104477"/>
                </a:lnTo>
                <a:cubicBezTo>
                  <a:pt x="12502" y="107156"/>
                  <a:pt x="13246" y="109240"/>
                  <a:pt x="14734" y="110728"/>
                </a:cubicBezTo>
                <a:cubicBezTo>
                  <a:pt x="17711" y="113407"/>
                  <a:pt x="17860" y="116384"/>
                  <a:pt x="15181" y="119658"/>
                </a:cubicBezTo>
                <a:cubicBezTo>
                  <a:pt x="13692" y="121146"/>
                  <a:pt x="12055" y="121890"/>
                  <a:pt x="10269" y="121890"/>
                </a:cubicBezTo>
                <a:cubicBezTo>
                  <a:pt x="8781" y="121890"/>
                  <a:pt x="7442" y="121295"/>
                  <a:pt x="6251" y="120104"/>
                </a:cubicBezTo>
                <a:cubicBezTo>
                  <a:pt x="2084" y="116235"/>
                  <a:pt x="0" y="111026"/>
                  <a:pt x="0" y="104477"/>
                </a:cubicBezTo>
                <a:lnTo>
                  <a:pt x="0" y="21431"/>
                </a:lnTo>
                <a:cubicBezTo>
                  <a:pt x="0" y="15478"/>
                  <a:pt x="1935" y="10418"/>
                  <a:pt x="5804" y="6251"/>
                </a:cubicBezTo>
                <a:cubicBezTo>
                  <a:pt x="9674" y="2084"/>
                  <a:pt x="14585" y="0"/>
                  <a:pt x="2053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" name="Rectangle: Rounded Corners 11"/>
          <p:cNvSpPr/>
          <p:nvPr/>
        </p:nvSpPr>
        <p:spPr>
          <a:xfrm>
            <a:off x="3663043" y="2151505"/>
            <a:ext cx="2269165" cy="327571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62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0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Rectangle 12"/>
          <p:cNvSpPr/>
          <p:nvPr/>
        </p:nvSpPr>
        <p:spPr>
          <a:xfrm>
            <a:off x="3663043" y="4779859"/>
            <a:ext cx="2269165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b="1" dirty="0"/>
              <a:t>维护</a:t>
            </a:r>
          </a:p>
        </p:txBody>
      </p:sp>
      <p:sp>
        <p:nvSpPr>
          <p:cNvPr id="11" name="Freeform: Shape 16"/>
          <p:cNvSpPr/>
          <p:nvPr/>
        </p:nvSpPr>
        <p:spPr>
          <a:xfrm>
            <a:off x="4438119" y="2550941"/>
            <a:ext cx="719011" cy="719011"/>
          </a:xfrm>
          <a:custGeom>
            <a:avLst/>
            <a:gdLst/>
            <a:ahLst/>
            <a:cxnLst/>
            <a:rect l="l" t="t" r="r" b="b"/>
            <a:pathLst>
              <a:path w="203597" h="203597">
                <a:moveTo>
                  <a:pt x="30249" y="120104"/>
                </a:moveTo>
                <a:cubicBezTo>
                  <a:pt x="30919" y="120402"/>
                  <a:pt x="31402" y="121146"/>
                  <a:pt x="31700" y="122336"/>
                </a:cubicBezTo>
                <a:cubicBezTo>
                  <a:pt x="36165" y="136029"/>
                  <a:pt x="44202" y="147339"/>
                  <a:pt x="55810" y="156269"/>
                </a:cubicBezTo>
                <a:cubicBezTo>
                  <a:pt x="57596" y="157460"/>
                  <a:pt x="57894" y="158948"/>
                  <a:pt x="56703" y="160734"/>
                </a:cubicBezTo>
                <a:cubicBezTo>
                  <a:pt x="55810" y="161627"/>
                  <a:pt x="54917" y="162073"/>
                  <a:pt x="54024" y="162073"/>
                </a:cubicBezTo>
                <a:cubicBezTo>
                  <a:pt x="53429" y="162073"/>
                  <a:pt x="52834" y="161776"/>
                  <a:pt x="52238" y="161180"/>
                </a:cubicBezTo>
                <a:cubicBezTo>
                  <a:pt x="39141" y="151358"/>
                  <a:pt x="30361" y="139005"/>
                  <a:pt x="25896" y="124122"/>
                </a:cubicBezTo>
                <a:cubicBezTo>
                  <a:pt x="24705" y="122336"/>
                  <a:pt x="25300" y="121146"/>
                  <a:pt x="27682" y="120550"/>
                </a:cubicBezTo>
                <a:cubicBezTo>
                  <a:pt x="28724" y="119955"/>
                  <a:pt x="29579" y="119806"/>
                  <a:pt x="30249" y="120104"/>
                </a:cubicBezTo>
                <a:close/>
                <a:moveTo>
                  <a:pt x="25449" y="98673"/>
                </a:moveTo>
                <a:cubicBezTo>
                  <a:pt x="27533" y="98673"/>
                  <a:pt x="28575" y="99714"/>
                  <a:pt x="28575" y="101798"/>
                </a:cubicBezTo>
                <a:cubicBezTo>
                  <a:pt x="28575" y="104179"/>
                  <a:pt x="28724" y="106114"/>
                  <a:pt x="29021" y="107602"/>
                </a:cubicBezTo>
                <a:cubicBezTo>
                  <a:pt x="29021" y="109686"/>
                  <a:pt x="27979" y="110728"/>
                  <a:pt x="25896" y="110728"/>
                </a:cubicBezTo>
                <a:lnTo>
                  <a:pt x="25449" y="110728"/>
                </a:lnTo>
                <a:cubicBezTo>
                  <a:pt x="23961" y="110728"/>
                  <a:pt x="22919" y="109835"/>
                  <a:pt x="22324" y="108049"/>
                </a:cubicBezTo>
                <a:lnTo>
                  <a:pt x="22324" y="101798"/>
                </a:lnTo>
                <a:cubicBezTo>
                  <a:pt x="22324" y="99714"/>
                  <a:pt x="23366" y="98673"/>
                  <a:pt x="25449" y="98673"/>
                </a:cubicBezTo>
                <a:close/>
                <a:moveTo>
                  <a:pt x="36611" y="41076"/>
                </a:moveTo>
                <a:cubicBezTo>
                  <a:pt x="20538" y="58043"/>
                  <a:pt x="12501" y="78283"/>
                  <a:pt x="12501" y="101798"/>
                </a:cubicBezTo>
                <a:cubicBezTo>
                  <a:pt x="12501" y="126206"/>
                  <a:pt x="21282" y="147191"/>
                  <a:pt x="38844" y="164752"/>
                </a:cubicBezTo>
                <a:cubicBezTo>
                  <a:pt x="56406" y="182314"/>
                  <a:pt x="77390" y="191095"/>
                  <a:pt x="101798" y="191095"/>
                </a:cubicBezTo>
                <a:cubicBezTo>
                  <a:pt x="125313" y="191095"/>
                  <a:pt x="145628" y="183058"/>
                  <a:pt x="162743" y="166985"/>
                </a:cubicBezTo>
                <a:cubicBezTo>
                  <a:pt x="179858" y="150911"/>
                  <a:pt x="189160" y="131117"/>
                  <a:pt x="190649" y="107602"/>
                </a:cubicBezTo>
                <a:cubicBezTo>
                  <a:pt x="190946" y="106709"/>
                  <a:pt x="191095" y="104923"/>
                  <a:pt x="191095" y="102245"/>
                </a:cubicBezTo>
                <a:lnTo>
                  <a:pt x="101798" y="104923"/>
                </a:lnTo>
                <a:lnTo>
                  <a:pt x="100459" y="104923"/>
                </a:lnTo>
                <a:lnTo>
                  <a:pt x="100459" y="104477"/>
                </a:lnTo>
                <a:cubicBezTo>
                  <a:pt x="100161" y="104477"/>
                  <a:pt x="99863" y="104328"/>
                  <a:pt x="99566" y="104030"/>
                </a:cubicBezTo>
                <a:close/>
                <a:moveTo>
                  <a:pt x="165199" y="39290"/>
                </a:moveTo>
                <a:lnTo>
                  <a:pt x="109388" y="98226"/>
                </a:lnTo>
                <a:lnTo>
                  <a:pt x="190649" y="95994"/>
                </a:lnTo>
                <a:cubicBezTo>
                  <a:pt x="189160" y="73670"/>
                  <a:pt x="180677" y="54768"/>
                  <a:pt x="165199" y="39290"/>
                </a:cubicBezTo>
                <a:close/>
                <a:moveTo>
                  <a:pt x="101798" y="12501"/>
                </a:moveTo>
                <a:cubicBezTo>
                  <a:pt x="78283" y="12501"/>
                  <a:pt x="58043" y="20538"/>
                  <a:pt x="41076" y="36611"/>
                </a:cubicBezTo>
                <a:lnTo>
                  <a:pt x="101798" y="97333"/>
                </a:lnTo>
                <a:lnTo>
                  <a:pt x="160734" y="34825"/>
                </a:lnTo>
                <a:cubicBezTo>
                  <a:pt x="156567" y="31551"/>
                  <a:pt x="153590" y="29319"/>
                  <a:pt x="151804" y="28128"/>
                </a:cubicBezTo>
                <a:cubicBezTo>
                  <a:pt x="136922" y="17710"/>
                  <a:pt x="120253" y="12501"/>
                  <a:pt x="101798" y="12501"/>
                </a:cubicBezTo>
                <a:close/>
                <a:moveTo>
                  <a:pt x="101798" y="0"/>
                </a:moveTo>
                <a:cubicBezTo>
                  <a:pt x="122932" y="0"/>
                  <a:pt x="141982" y="5804"/>
                  <a:pt x="158948" y="17412"/>
                </a:cubicBezTo>
                <a:cubicBezTo>
                  <a:pt x="172938" y="26937"/>
                  <a:pt x="183877" y="39141"/>
                  <a:pt x="191765" y="54024"/>
                </a:cubicBezTo>
                <a:cubicBezTo>
                  <a:pt x="199653" y="68907"/>
                  <a:pt x="203597" y="84832"/>
                  <a:pt x="203597" y="101798"/>
                </a:cubicBezTo>
                <a:lnTo>
                  <a:pt x="203597" y="108942"/>
                </a:lnTo>
                <a:cubicBezTo>
                  <a:pt x="201811" y="135433"/>
                  <a:pt x="191095" y="157832"/>
                  <a:pt x="171450" y="176138"/>
                </a:cubicBezTo>
                <a:cubicBezTo>
                  <a:pt x="151804" y="194444"/>
                  <a:pt x="128587" y="203597"/>
                  <a:pt x="101798" y="203597"/>
                </a:cubicBezTo>
                <a:cubicBezTo>
                  <a:pt x="73818" y="203597"/>
                  <a:pt x="49857" y="193625"/>
                  <a:pt x="29914" y="173682"/>
                </a:cubicBezTo>
                <a:cubicBezTo>
                  <a:pt x="9971" y="153739"/>
                  <a:pt x="0" y="129778"/>
                  <a:pt x="0" y="101798"/>
                </a:cubicBezTo>
                <a:cubicBezTo>
                  <a:pt x="0" y="73818"/>
                  <a:pt x="9971" y="49857"/>
                  <a:pt x="29914" y="29914"/>
                </a:cubicBezTo>
                <a:cubicBezTo>
                  <a:pt x="49857" y="9971"/>
                  <a:pt x="73818" y="0"/>
                  <a:pt x="1017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" name="Rectangle: Rounded Corners 18"/>
          <p:cNvSpPr/>
          <p:nvPr/>
        </p:nvSpPr>
        <p:spPr>
          <a:xfrm>
            <a:off x="6259794" y="2151505"/>
            <a:ext cx="2269165" cy="327571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62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0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Rectangle 19"/>
          <p:cNvSpPr/>
          <p:nvPr/>
        </p:nvSpPr>
        <p:spPr>
          <a:xfrm>
            <a:off x="6259794" y="4779859"/>
            <a:ext cx="2269165" cy="45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b="1" dirty="0"/>
              <a:t>保证</a:t>
            </a:r>
          </a:p>
        </p:txBody>
      </p:sp>
      <p:sp>
        <p:nvSpPr>
          <p:cNvPr id="15" name="Freeform: Shape 23"/>
          <p:cNvSpPr/>
          <p:nvPr/>
        </p:nvSpPr>
        <p:spPr>
          <a:xfrm>
            <a:off x="7036226" y="2543083"/>
            <a:ext cx="716300" cy="719011"/>
          </a:xfrm>
          <a:custGeom>
            <a:avLst/>
            <a:gdLst/>
            <a:ahLst/>
            <a:cxnLst/>
            <a:rect l="l" t="t" r="r" b="b"/>
            <a:pathLst>
              <a:path w="204608" h="205382">
                <a:moveTo>
                  <a:pt x="46881" y="32147"/>
                </a:moveTo>
                <a:cubicBezTo>
                  <a:pt x="48667" y="31254"/>
                  <a:pt x="50155" y="31551"/>
                  <a:pt x="51346" y="33039"/>
                </a:cubicBezTo>
                <a:cubicBezTo>
                  <a:pt x="52536" y="34825"/>
                  <a:pt x="52239" y="36314"/>
                  <a:pt x="50453" y="37504"/>
                </a:cubicBezTo>
                <a:cubicBezTo>
                  <a:pt x="37356" y="45541"/>
                  <a:pt x="30807" y="57298"/>
                  <a:pt x="30807" y="72777"/>
                </a:cubicBezTo>
                <a:cubicBezTo>
                  <a:pt x="30807" y="74860"/>
                  <a:pt x="29766" y="75902"/>
                  <a:pt x="27682" y="75902"/>
                </a:cubicBezTo>
                <a:cubicBezTo>
                  <a:pt x="25599" y="75902"/>
                  <a:pt x="24557" y="74860"/>
                  <a:pt x="24557" y="72777"/>
                </a:cubicBezTo>
                <a:cubicBezTo>
                  <a:pt x="24557" y="54917"/>
                  <a:pt x="31998" y="41374"/>
                  <a:pt x="46881" y="32147"/>
                </a:cubicBezTo>
                <a:close/>
                <a:moveTo>
                  <a:pt x="61168" y="25896"/>
                </a:moveTo>
                <a:cubicBezTo>
                  <a:pt x="63252" y="25300"/>
                  <a:pt x="64591" y="26045"/>
                  <a:pt x="65187" y="28128"/>
                </a:cubicBezTo>
                <a:cubicBezTo>
                  <a:pt x="65782" y="30212"/>
                  <a:pt x="65038" y="31551"/>
                  <a:pt x="62954" y="32147"/>
                </a:cubicBezTo>
                <a:cubicBezTo>
                  <a:pt x="62657" y="32147"/>
                  <a:pt x="62136" y="32221"/>
                  <a:pt x="61392" y="32370"/>
                </a:cubicBezTo>
                <a:cubicBezTo>
                  <a:pt x="60648" y="32519"/>
                  <a:pt x="60127" y="32742"/>
                  <a:pt x="59829" y="33039"/>
                </a:cubicBezTo>
                <a:lnTo>
                  <a:pt x="58936" y="33039"/>
                </a:lnTo>
                <a:cubicBezTo>
                  <a:pt x="57448" y="33039"/>
                  <a:pt x="56406" y="32295"/>
                  <a:pt x="55811" y="30807"/>
                </a:cubicBezTo>
                <a:cubicBezTo>
                  <a:pt x="55215" y="29319"/>
                  <a:pt x="55811" y="27979"/>
                  <a:pt x="57597" y="26789"/>
                </a:cubicBezTo>
                <a:cubicBezTo>
                  <a:pt x="58787" y="26789"/>
                  <a:pt x="59978" y="26491"/>
                  <a:pt x="61168" y="25896"/>
                </a:cubicBezTo>
                <a:close/>
                <a:moveTo>
                  <a:pt x="72331" y="12948"/>
                </a:moveTo>
                <a:cubicBezTo>
                  <a:pt x="55959" y="12948"/>
                  <a:pt x="41895" y="18752"/>
                  <a:pt x="30138" y="30361"/>
                </a:cubicBezTo>
                <a:cubicBezTo>
                  <a:pt x="18380" y="41969"/>
                  <a:pt x="12502" y="55959"/>
                  <a:pt x="12502" y="72330"/>
                </a:cubicBezTo>
                <a:cubicBezTo>
                  <a:pt x="12502" y="88999"/>
                  <a:pt x="18380" y="103138"/>
                  <a:pt x="30138" y="114746"/>
                </a:cubicBezTo>
                <a:cubicBezTo>
                  <a:pt x="41895" y="126355"/>
                  <a:pt x="55959" y="132159"/>
                  <a:pt x="72331" y="132159"/>
                </a:cubicBezTo>
                <a:cubicBezTo>
                  <a:pt x="82451" y="132159"/>
                  <a:pt x="91678" y="129778"/>
                  <a:pt x="100013" y="125015"/>
                </a:cubicBezTo>
                <a:cubicBezTo>
                  <a:pt x="102691" y="123527"/>
                  <a:pt x="105222" y="123973"/>
                  <a:pt x="107603" y="126355"/>
                </a:cubicBezTo>
                <a:lnTo>
                  <a:pt x="132606" y="151358"/>
                </a:lnTo>
                <a:lnTo>
                  <a:pt x="134838" y="149572"/>
                </a:lnTo>
                <a:cubicBezTo>
                  <a:pt x="137517" y="148084"/>
                  <a:pt x="140047" y="148232"/>
                  <a:pt x="142429" y="150018"/>
                </a:cubicBezTo>
                <a:lnTo>
                  <a:pt x="150912" y="157162"/>
                </a:lnTo>
                <a:cubicBezTo>
                  <a:pt x="153293" y="159543"/>
                  <a:pt x="153740" y="161925"/>
                  <a:pt x="152251" y="164306"/>
                </a:cubicBezTo>
                <a:lnTo>
                  <a:pt x="150465" y="169217"/>
                </a:lnTo>
                <a:lnTo>
                  <a:pt x="157609" y="176361"/>
                </a:lnTo>
                <a:lnTo>
                  <a:pt x="167878" y="177254"/>
                </a:lnTo>
                <a:cubicBezTo>
                  <a:pt x="170259" y="177254"/>
                  <a:pt x="172045" y="178593"/>
                  <a:pt x="173236" y="181272"/>
                </a:cubicBezTo>
                <a:lnTo>
                  <a:pt x="176808" y="191541"/>
                </a:lnTo>
                <a:lnTo>
                  <a:pt x="191542" y="187970"/>
                </a:lnTo>
                <a:lnTo>
                  <a:pt x="189309" y="169217"/>
                </a:lnTo>
                <a:lnTo>
                  <a:pt x="126802" y="106263"/>
                </a:lnTo>
                <a:cubicBezTo>
                  <a:pt x="124420" y="103882"/>
                  <a:pt x="123974" y="101500"/>
                  <a:pt x="125462" y="99119"/>
                </a:cubicBezTo>
                <a:cubicBezTo>
                  <a:pt x="129629" y="91082"/>
                  <a:pt x="131713" y="82153"/>
                  <a:pt x="131713" y="72330"/>
                </a:cubicBezTo>
                <a:cubicBezTo>
                  <a:pt x="131713" y="55959"/>
                  <a:pt x="125909" y="41969"/>
                  <a:pt x="114300" y="30361"/>
                </a:cubicBezTo>
                <a:cubicBezTo>
                  <a:pt x="102691" y="18752"/>
                  <a:pt x="88702" y="12948"/>
                  <a:pt x="72331" y="12948"/>
                </a:cubicBezTo>
                <a:close/>
                <a:moveTo>
                  <a:pt x="72331" y="0"/>
                </a:moveTo>
                <a:cubicBezTo>
                  <a:pt x="92274" y="0"/>
                  <a:pt x="109314" y="7069"/>
                  <a:pt x="123453" y="21208"/>
                </a:cubicBezTo>
                <a:cubicBezTo>
                  <a:pt x="137592" y="35346"/>
                  <a:pt x="144661" y="52387"/>
                  <a:pt x="144661" y="72330"/>
                </a:cubicBezTo>
                <a:cubicBezTo>
                  <a:pt x="144661" y="81260"/>
                  <a:pt x="142726" y="90636"/>
                  <a:pt x="138857" y="100459"/>
                </a:cubicBezTo>
                <a:lnTo>
                  <a:pt x="200025" y="161627"/>
                </a:lnTo>
                <a:cubicBezTo>
                  <a:pt x="201216" y="162818"/>
                  <a:pt x="201811" y="164157"/>
                  <a:pt x="201811" y="165645"/>
                </a:cubicBezTo>
                <a:lnTo>
                  <a:pt x="204490" y="192434"/>
                </a:lnTo>
                <a:cubicBezTo>
                  <a:pt x="205085" y="196304"/>
                  <a:pt x="203448" y="198536"/>
                  <a:pt x="199579" y="199132"/>
                </a:cubicBezTo>
                <a:lnTo>
                  <a:pt x="174129" y="204936"/>
                </a:lnTo>
                <a:cubicBezTo>
                  <a:pt x="173831" y="205234"/>
                  <a:pt x="173385" y="205382"/>
                  <a:pt x="172790" y="205382"/>
                </a:cubicBezTo>
                <a:cubicBezTo>
                  <a:pt x="169515" y="205382"/>
                  <a:pt x="167432" y="203894"/>
                  <a:pt x="166539" y="200918"/>
                </a:cubicBezTo>
                <a:lnTo>
                  <a:pt x="162967" y="189309"/>
                </a:lnTo>
                <a:lnTo>
                  <a:pt x="154484" y="188863"/>
                </a:lnTo>
                <a:cubicBezTo>
                  <a:pt x="152698" y="188863"/>
                  <a:pt x="151358" y="188267"/>
                  <a:pt x="150465" y="187077"/>
                </a:cubicBezTo>
                <a:lnTo>
                  <a:pt x="138410" y="175022"/>
                </a:lnTo>
                <a:cubicBezTo>
                  <a:pt x="136624" y="173236"/>
                  <a:pt x="136178" y="170854"/>
                  <a:pt x="137071" y="167878"/>
                </a:cubicBezTo>
                <a:lnTo>
                  <a:pt x="138857" y="163859"/>
                </a:lnTo>
                <a:lnTo>
                  <a:pt x="137964" y="162966"/>
                </a:lnTo>
                <a:lnTo>
                  <a:pt x="135731" y="164752"/>
                </a:lnTo>
                <a:cubicBezTo>
                  <a:pt x="132755" y="166538"/>
                  <a:pt x="129927" y="166390"/>
                  <a:pt x="127248" y="164306"/>
                </a:cubicBezTo>
                <a:lnTo>
                  <a:pt x="101799" y="138410"/>
                </a:lnTo>
                <a:cubicBezTo>
                  <a:pt x="91976" y="142577"/>
                  <a:pt x="82153" y="144661"/>
                  <a:pt x="72331" y="144661"/>
                </a:cubicBezTo>
                <a:cubicBezTo>
                  <a:pt x="52388" y="144661"/>
                  <a:pt x="35347" y="137666"/>
                  <a:pt x="21208" y="123676"/>
                </a:cubicBezTo>
                <a:cubicBezTo>
                  <a:pt x="7069" y="109686"/>
                  <a:pt x="0" y="92571"/>
                  <a:pt x="0" y="72330"/>
                </a:cubicBezTo>
                <a:cubicBezTo>
                  <a:pt x="0" y="52387"/>
                  <a:pt x="7069" y="35346"/>
                  <a:pt x="21208" y="21208"/>
                </a:cubicBezTo>
                <a:cubicBezTo>
                  <a:pt x="35347" y="7069"/>
                  <a:pt x="52388" y="0"/>
                  <a:pt x="723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Rectangle: Rounded Corners 25"/>
          <p:cNvSpPr/>
          <p:nvPr/>
        </p:nvSpPr>
        <p:spPr>
          <a:xfrm>
            <a:off x="8856544" y="2151505"/>
            <a:ext cx="2269165" cy="327571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620000" anchor="t" anchorCtr="1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0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Rectangle 26"/>
          <p:cNvSpPr/>
          <p:nvPr/>
        </p:nvSpPr>
        <p:spPr>
          <a:xfrm>
            <a:off x="8856544" y="4779859"/>
            <a:ext cx="2269165" cy="457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b="1" dirty="0"/>
              <a:t>深化</a:t>
            </a:r>
          </a:p>
        </p:txBody>
      </p:sp>
      <p:sp>
        <p:nvSpPr>
          <p:cNvPr id="19" name="Freeform: Shape 30"/>
          <p:cNvSpPr/>
          <p:nvPr/>
        </p:nvSpPr>
        <p:spPr>
          <a:xfrm>
            <a:off x="9630699" y="2543085"/>
            <a:ext cx="714360" cy="705079"/>
          </a:xfrm>
          <a:custGeom>
            <a:avLst/>
            <a:gdLst/>
            <a:ahLst/>
            <a:cxnLst/>
            <a:rect l="l" t="t" r="r" b="b"/>
            <a:pathLst>
              <a:path w="206276" h="203596">
                <a:moveTo>
                  <a:pt x="95548" y="108049"/>
                </a:moveTo>
                <a:cubicBezTo>
                  <a:pt x="93762" y="108049"/>
                  <a:pt x="92199" y="108719"/>
                  <a:pt x="90860" y="110058"/>
                </a:cubicBezTo>
                <a:cubicBezTo>
                  <a:pt x="89520" y="111397"/>
                  <a:pt x="88850" y="112960"/>
                  <a:pt x="88850" y="114746"/>
                </a:cubicBezTo>
                <a:lnTo>
                  <a:pt x="88850" y="129927"/>
                </a:lnTo>
                <a:cubicBezTo>
                  <a:pt x="88850" y="134391"/>
                  <a:pt x="91083" y="136624"/>
                  <a:pt x="95548" y="136624"/>
                </a:cubicBezTo>
                <a:lnTo>
                  <a:pt x="110728" y="136624"/>
                </a:lnTo>
                <a:cubicBezTo>
                  <a:pt x="115193" y="136624"/>
                  <a:pt x="117426" y="134391"/>
                  <a:pt x="117426" y="129927"/>
                </a:cubicBezTo>
                <a:lnTo>
                  <a:pt x="117426" y="114746"/>
                </a:lnTo>
                <a:cubicBezTo>
                  <a:pt x="117426" y="112960"/>
                  <a:pt x="116756" y="111397"/>
                  <a:pt x="115416" y="110058"/>
                </a:cubicBezTo>
                <a:cubicBezTo>
                  <a:pt x="114077" y="108719"/>
                  <a:pt x="112514" y="108049"/>
                  <a:pt x="110728" y="108049"/>
                </a:cubicBezTo>
                <a:close/>
                <a:moveTo>
                  <a:pt x="21878" y="54024"/>
                </a:moveTo>
                <a:cubicBezTo>
                  <a:pt x="19497" y="54024"/>
                  <a:pt x="17339" y="54992"/>
                  <a:pt x="15404" y="56926"/>
                </a:cubicBezTo>
                <a:cubicBezTo>
                  <a:pt x="13469" y="58861"/>
                  <a:pt x="12502" y="61019"/>
                  <a:pt x="12502" y="63400"/>
                </a:cubicBezTo>
                <a:lnTo>
                  <a:pt x="12502" y="117871"/>
                </a:lnTo>
                <a:lnTo>
                  <a:pt x="22771" y="117871"/>
                </a:lnTo>
                <a:cubicBezTo>
                  <a:pt x="24854" y="117871"/>
                  <a:pt x="25896" y="118913"/>
                  <a:pt x="25896" y="120997"/>
                </a:cubicBezTo>
                <a:cubicBezTo>
                  <a:pt x="25896" y="123080"/>
                  <a:pt x="24854" y="124122"/>
                  <a:pt x="22771" y="124122"/>
                </a:cubicBezTo>
                <a:lnTo>
                  <a:pt x="12502" y="124122"/>
                </a:lnTo>
                <a:lnTo>
                  <a:pt x="12502" y="181272"/>
                </a:lnTo>
                <a:cubicBezTo>
                  <a:pt x="12502" y="183951"/>
                  <a:pt x="13469" y="186184"/>
                  <a:pt x="15404" y="187970"/>
                </a:cubicBezTo>
                <a:cubicBezTo>
                  <a:pt x="17339" y="189755"/>
                  <a:pt x="19497" y="190648"/>
                  <a:pt x="21878" y="190648"/>
                </a:cubicBezTo>
                <a:lnTo>
                  <a:pt x="184398" y="190648"/>
                </a:lnTo>
                <a:cubicBezTo>
                  <a:pt x="186779" y="190648"/>
                  <a:pt x="188937" y="189755"/>
                  <a:pt x="190872" y="187970"/>
                </a:cubicBezTo>
                <a:cubicBezTo>
                  <a:pt x="192807" y="186184"/>
                  <a:pt x="193774" y="183951"/>
                  <a:pt x="193774" y="181272"/>
                </a:cubicBezTo>
                <a:lnTo>
                  <a:pt x="193774" y="124122"/>
                </a:lnTo>
                <a:lnTo>
                  <a:pt x="123676" y="124122"/>
                </a:lnTo>
                <a:lnTo>
                  <a:pt x="123676" y="130373"/>
                </a:lnTo>
                <a:cubicBezTo>
                  <a:pt x="123676" y="133647"/>
                  <a:pt x="122411" y="136549"/>
                  <a:pt x="119881" y="139079"/>
                </a:cubicBezTo>
                <a:cubicBezTo>
                  <a:pt x="117351" y="141610"/>
                  <a:pt x="114300" y="142875"/>
                  <a:pt x="110728" y="142875"/>
                </a:cubicBezTo>
                <a:lnTo>
                  <a:pt x="95548" y="142875"/>
                </a:lnTo>
                <a:cubicBezTo>
                  <a:pt x="91976" y="142875"/>
                  <a:pt x="88925" y="141610"/>
                  <a:pt x="86395" y="139079"/>
                </a:cubicBezTo>
                <a:cubicBezTo>
                  <a:pt x="83865" y="136549"/>
                  <a:pt x="82600" y="133647"/>
                  <a:pt x="82600" y="130373"/>
                </a:cubicBezTo>
                <a:lnTo>
                  <a:pt x="82600" y="124122"/>
                </a:lnTo>
                <a:lnTo>
                  <a:pt x="41523" y="124122"/>
                </a:lnTo>
                <a:cubicBezTo>
                  <a:pt x="39440" y="124122"/>
                  <a:pt x="38398" y="123080"/>
                  <a:pt x="38398" y="120997"/>
                </a:cubicBezTo>
                <a:cubicBezTo>
                  <a:pt x="38398" y="118913"/>
                  <a:pt x="39440" y="117871"/>
                  <a:pt x="41523" y="117871"/>
                </a:cubicBezTo>
                <a:lnTo>
                  <a:pt x="82600" y="117871"/>
                </a:lnTo>
                <a:lnTo>
                  <a:pt x="82600" y="114746"/>
                </a:lnTo>
                <a:cubicBezTo>
                  <a:pt x="82600" y="111174"/>
                  <a:pt x="83865" y="108123"/>
                  <a:pt x="86395" y="105593"/>
                </a:cubicBezTo>
                <a:cubicBezTo>
                  <a:pt x="88925" y="103063"/>
                  <a:pt x="91976" y="101798"/>
                  <a:pt x="95548" y="101798"/>
                </a:cubicBezTo>
                <a:lnTo>
                  <a:pt x="110728" y="101798"/>
                </a:lnTo>
                <a:cubicBezTo>
                  <a:pt x="114300" y="101798"/>
                  <a:pt x="117351" y="103063"/>
                  <a:pt x="119881" y="105593"/>
                </a:cubicBezTo>
                <a:cubicBezTo>
                  <a:pt x="122411" y="108123"/>
                  <a:pt x="123676" y="111174"/>
                  <a:pt x="123676" y="114746"/>
                </a:cubicBezTo>
                <a:lnTo>
                  <a:pt x="123676" y="117871"/>
                </a:lnTo>
                <a:lnTo>
                  <a:pt x="193774" y="117871"/>
                </a:lnTo>
                <a:lnTo>
                  <a:pt x="193774" y="63400"/>
                </a:lnTo>
                <a:cubicBezTo>
                  <a:pt x="193774" y="61019"/>
                  <a:pt x="192807" y="58861"/>
                  <a:pt x="190872" y="56926"/>
                </a:cubicBezTo>
                <a:cubicBezTo>
                  <a:pt x="188937" y="54992"/>
                  <a:pt x="186779" y="54024"/>
                  <a:pt x="184398" y="54024"/>
                </a:cubicBezTo>
                <a:close/>
                <a:moveTo>
                  <a:pt x="89743" y="12948"/>
                </a:moveTo>
                <a:cubicBezTo>
                  <a:pt x="84981" y="12948"/>
                  <a:pt x="82600" y="15329"/>
                  <a:pt x="82600" y="20091"/>
                </a:cubicBezTo>
                <a:lnTo>
                  <a:pt x="82600" y="41523"/>
                </a:lnTo>
                <a:lnTo>
                  <a:pt x="123676" y="41523"/>
                </a:lnTo>
                <a:lnTo>
                  <a:pt x="123676" y="20091"/>
                </a:lnTo>
                <a:cubicBezTo>
                  <a:pt x="123676" y="15329"/>
                  <a:pt x="119807" y="12948"/>
                  <a:pt x="112068" y="12948"/>
                </a:cubicBezTo>
                <a:close/>
                <a:moveTo>
                  <a:pt x="89743" y="0"/>
                </a:moveTo>
                <a:lnTo>
                  <a:pt x="115193" y="0"/>
                </a:lnTo>
                <a:cubicBezTo>
                  <a:pt x="121742" y="0"/>
                  <a:pt x="126950" y="1860"/>
                  <a:pt x="130820" y="5581"/>
                </a:cubicBezTo>
                <a:cubicBezTo>
                  <a:pt x="134690" y="9301"/>
                  <a:pt x="136624" y="14138"/>
                  <a:pt x="136624" y="20091"/>
                </a:cubicBezTo>
                <a:lnTo>
                  <a:pt x="136624" y="41523"/>
                </a:lnTo>
                <a:lnTo>
                  <a:pt x="184398" y="41523"/>
                </a:lnTo>
                <a:cubicBezTo>
                  <a:pt x="190351" y="41523"/>
                  <a:pt x="195486" y="43681"/>
                  <a:pt x="199802" y="47997"/>
                </a:cubicBezTo>
                <a:cubicBezTo>
                  <a:pt x="204118" y="52313"/>
                  <a:pt x="206276" y="57447"/>
                  <a:pt x="206276" y="63400"/>
                </a:cubicBezTo>
                <a:lnTo>
                  <a:pt x="206276" y="181272"/>
                </a:lnTo>
                <a:cubicBezTo>
                  <a:pt x="206276" y="187225"/>
                  <a:pt x="204118" y="192434"/>
                  <a:pt x="199802" y="196899"/>
                </a:cubicBezTo>
                <a:cubicBezTo>
                  <a:pt x="195486" y="201364"/>
                  <a:pt x="190351" y="203596"/>
                  <a:pt x="184398" y="203596"/>
                </a:cubicBezTo>
                <a:lnTo>
                  <a:pt x="21878" y="203596"/>
                </a:lnTo>
                <a:cubicBezTo>
                  <a:pt x="15925" y="203596"/>
                  <a:pt x="10790" y="201364"/>
                  <a:pt x="6474" y="196899"/>
                </a:cubicBezTo>
                <a:cubicBezTo>
                  <a:pt x="2158" y="192434"/>
                  <a:pt x="0" y="187225"/>
                  <a:pt x="0" y="181272"/>
                </a:cubicBezTo>
                <a:lnTo>
                  <a:pt x="0" y="63400"/>
                </a:lnTo>
                <a:cubicBezTo>
                  <a:pt x="0" y="57447"/>
                  <a:pt x="2158" y="52313"/>
                  <a:pt x="6474" y="47997"/>
                </a:cubicBezTo>
                <a:cubicBezTo>
                  <a:pt x="10790" y="43681"/>
                  <a:pt x="15925" y="41523"/>
                  <a:pt x="21878" y="41523"/>
                </a:cubicBezTo>
                <a:lnTo>
                  <a:pt x="69652" y="41523"/>
                </a:lnTo>
                <a:lnTo>
                  <a:pt x="69652" y="20091"/>
                </a:lnTo>
                <a:cubicBezTo>
                  <a:pt x="69652" y="14138"/>
                  <a:pt x="71363" y="9301"/>
                  <a:pt x="74786" y="5581"/>
                </a:cubicBezTo>
                <a:cubicBezTo>
                  <a:pt x="78209" y="1860"/>
                  <a:pt x="83195" y="0"/>
                  <a:pt x="897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矩形 24"/>
          <p:cNvSpPr/>
          <p:nvPr/>
        </p:nvSpPr>
        <p:spPr>
          <a:xfrm>
            <a:off x="1285542" y="3536678"/>
            <a:ext cx="1830663" cy="86793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+mn-ea"/>
              </a:rPr>
              <a:t>进一步巩固中央企业党的政治建设成果，牢记“央企姓党”</a:t>
            </a:r>
          </a:p>
        </p:txBody>
      </p:sp>
      <p:sp>
        <p:nvSpPr>
          <p:cNvPr id="26" name="矩形 25"/>
          <p:cNvSpPr/>
          <p:nvPr/>
        </p:nvSpPr>
        <p:spPr>
          <a:xfrm>
            <a:off x="3882294" y="3536678"/>
            <a:ext cx="1830663" cy="86793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+mn-ea"/>
              </a:rPr>
              <a:t>更加坚定维护核心、追随核心，做到政治上绝对可靠</a:t>
            </a:r>
          </a:p>
        </p:txBody>
      </p:sp>
      <p:sp>
        <p:nvSpPr>
          <p:cNvPr id="27" name="矩形 26"/>
          <p:cNvSpPr/>
          <p:nvPr/>
        </p:nvSpPr>
        <p:spPr>
          <a:xfrm>
            <a:off x="6479045" y="3536678"/>
            <a:ext cx="1830663" cy="86793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+mn-ea"/>
              </a:rPr>
              <a:t>要保证党的路线方针政策在中央企业贯彻执行</a:t>
            </a:r>
          </a:p>
        </p:txBody>
      </p:sp>
      <p:sp>
        <p:nvSpPr>
          <p:cNvPr id="28" name="矩形 27"/>
          <p:cNvSpPr/>
          <p:nvPr/>
        </p:nvSpPr>
        <p:spPr>
          <a:xfrm>
            <a:off x="9072547" y="3536678"/>
            <a:ext cx="1830663" cy="86793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1"/>
                </a:solidFill>
                <a:latin typeface="+mn-ea"/>
              </a:rPr>
              <a:t>要深化政治巡视巡察，重点检查中央企业领导班子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F905CA07-C52A-433A-A0C1-D90FB1C3C261}"/>
              </a:ext>
            </a:extLst>
          </p:cNvPr>
          <p:cNvCxnSpPr/>
          <p:nvPr/>
        </p:nvCxnSpPr>
        <p:spPr>
          <a:xfrm>
            <a:off x="3316928" y="1015787"/>
            <a:ext cx="554652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9">
            <a:extLst>
              <a:ext uri="{FF2B5EF4-FFF2-40B4-BE49-F238E27FC236}">
                <a16:creationId xmlns:a16="http://schemas.microsoft.com/office/drawing/2014/main" xmlns="" id="{7E59C2B1-23A1-4857-927C-7E6D31E6E486}"/>
              </a:ext>
            </a:extLst>
          </p:cNvPr>
          <p:cNvSpPr txBox="1"/>
          <p:nvPr/>
        </p:nvSpPr>
        <p:spPr>
          <a:xfrm>
            <a:off x="2486959" y="538056"/>
            <a:ext cx="720646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提高中央企业党委把方向、管大局、保落实的质量</a:t>
            </a:r>
          </a:p>
        </p:txBody>
      </p:sp>
    </p:spTree>
    <p:extLst>
      <p:ext uri="{BB962C8B-B14F-4D97-AF65-F5344CB8AC3E}">
        <p14:creationId xmlns:p14="http://schemas.microsoft.com/office/powerpoint/2010/main" xmlns="" val="1087883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0">
        <p:randomBar dir="vert"/>
      </p:transition>
    </mc:Choice>
    <mc:Fallback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9" grpId="0" animBg="1"/>
      <p:bldP spid="25" grpId="0"/>
      <p:bldP spid="26" grpId="0"/>
      <p:bldP spid="27" grpId="0"/>
      <p:bldP spid="28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XunHChF#"/>
  <p:tag name="MH_LAYOUT" val="SubTitleText"/>
  <p:tag name="MH" val="20151222211839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1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05109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2211839"/>
  <p:tag name="MH_LIBRARY" val="GRAPHIC"/>
  <p:tag name="MH_TYPE" val="Other"/>
  <p:tag name="MH_ORDER" val="16"/>
</p:tagLst>
</file>

<file path=ppt/theme/theme1.xml><?xml version="1.0" encoding="utf-8"?>
<a:theme xmlns:a="http://schemas.openxmlformats.org/drawingml/2006/main" name="Office 主题​​">
  <a:themeElements>
    <a:clrScheme name="自定义 80">
      <a:dk1>
        <a:sysClr val="windowText" lastClr="000000"/>
      </a:dk1>
      <a:lt1>
        <a:sysClr val="window" lastClr="FFFFFF"/>
      </a:lt1>
      <a:dk2>
        <a:srgbClr val="860000"/>
      </a:dk2>
      <a:lt2>
        <a:srgbClr val="E7E6E6"/>
      </a:lt2>
      <a:accent1>
        <a:srgbClr val="C00000"/>
      </a:accent1>
      <a:accent2>
        <a:srgbClr val="860000"/>
      </a:accent2>
      <a:accent3>
        <a:srgbClr val="C00000"/>
      </a:accent3>
      <a:accent4>
        <a:srgbClr val="C00000"/>
      </a:accent4>
      <a:accent5>
        <a:srgbClr val="900000"/>
      </a:accent5>
      <a:accent6>
        <a:srgbClr val="BF0000"/>
      </a:accent6>
      <a:hlink>
        <a:srgbClr val="C00000"/>
      </a:hlink>
      <a:folHlink>
        <a:srgbClr val="C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</TotalTime>
  <Words>1118</Words>
  <Application>Microsoft Office PowerPoint</Application>
  <PresentationFormat>自定义</PresentationFormat>
  <Paragraphs>175</Paragraphs>
  <Slides>24</Slides>
  <Notes>13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hlf</cp:lastModifiedBy>
  <cp:revision>14</cp:revision>
  <dcterms:created xsi:type="dcterms:W3CDTF">2018-01-23T09:28:17Z</dcterms:created>
  <dcterms:modified xsi:type="dcterms:W3CDTF">2018-04-11T08:47:03Z</dcterms:modified>
</cp:coreProperties>
</file>